
<file path=[Content_Types].xml><?xml version="1.0" encoding="utf-8"?>
<Types xmlns="http://schemas.openxmlformats.org/package/2006/content-types">
  <Default Extension="jpeg" ContentType="image/jpeg"/>
  <Default Extension="xlsx" ContentType="application/vnd.openxmlformats-officedocument.spreadsheetml.sheet"/>
  <Default Extension="wdp" ContentType="image/vnd.ms-photo"/>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hart2.xml" ContentType="application/vnd.openxmlformats-officedocument.drawingml.chart+xml"/>
  <Override PartName="/ppt/presProps.xml" ContentType="application/vnd.openxmlformats-officedocument.presentationml.presProps+xml"/>
  <Override PartName="/ppt/presentation.xml" ContentType="application/vnd.openxmlformats-officedocument.presentationml.presentation.main+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viewProps.xml" ContentType="application/vnd.openxmlformats-officedocument.presentationml.viewProp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handoutMasters/handoutMaster1.xml" ContentType="application/vnd.openxmlformats-officedocument.presentationml.handoutMaster+xml"/>
  <Override PartName="/ppt/theme/theme2.xml" ContentType="application/vnd.openxmlformats-officedocument.theme+xml"/>
  <Override PartName="/ppt/notesMasters/notesMaster1.xml" ContentType="application/vnd.openxmlformats-officedocument.presentationml.notesMaster+xml"/>
  <Override PartName="/ppt/theme/theme3.xml" ContentType="application/vnd.openxmlformats-officedocument.theme+xml"/>
  <Override PartName="/ppt/slides/slide1.xml" ContentType="application/vnd.openxmlformats-officedocument.presentationml.slide+xml"/>
  <Override PartName="/ppt/notesSlides/notesSlide1.xml" ContentType="application/vnd.openxmlformats-officedocument.presentationml.notesSlide+xml"/>
  <Override PartName="/ppt/slides/slide2.xml" ContentType="application/vnd.openxmlformats-officedocument.presentationml.slide+xml"/>
  <Override PartName="/ppt/notesSlides/notesSlide2.xml" ContentType="application/vnd.openxmlformats-officedocument.presentationml.notesSlide+xml"/>
  <Override PartName="/ppt/slides/slide3.xml" ContentType="application/vnd.openxmlformats-officedocument.presentationml.slide+xml"/>
  <Override PartName="/ppt/notesSlides/notesSlide3.xml" ContentType="application/vnd.openxmlformats-officedocument.presentationml.notesSlide+xml"/>
  <Override PartName="/ppt/slides/slide4.xml" ContentType="application/vnd.openxmlformats-officedocument.presentationml.slide+xml"/>
  <Override PartName="/ppt/notesSlides/notesSlide4.xml" ContentType="application/vnd.openxmlformats-officedocument.presentationml.notesSlide+xml"/>
  <Override PartName="/ppt/slides/slide5.xml" ContentType="application/vnd.openxmlformats-officedocument.presentationml.slide+xml"/>
  <Override PartName="/ppt/notesSlides/notesSlide5.xml" ContentType="application/vnd.openxmlformats-officedocument.presentationml.notesSlide+xml"/>
  <Override PartName="/ppt/slides/slide6.xml" ContentType="application/vnd.openxmlformats-officedocument.presentationml.slide+xml"/>
  <Override PartName="/ppt/notesSlides/notesSlide6.xml" ContentType="application/vnd.openxmlformats-officedocument.presentationml.notesSlide+xml"/>
  <Override PartName="/ppt/slides/slide7.xml" ContentType="application/vnd.openxmlformats-officedocument.presentationml.slide+xml"/>
  <Override PartName="/ppt/notesSlides/notesSlide7.xml" ContentType="application/vnd.openxmlformats-officedocument.presentationml.notesSlide+xml"/>
  <Override PartName="/ppt/slides/slide8.xml" ContentType="application/vnd.openxmlformats-officedocument.presentationml.slide+xml"/>
  <Override PartName="/ppt/notesSlides/notesSlide8.xml" ContentType="application/vnd.openxmlformats-officedocument.presentationml.notesSlide+xml"/>
  <Override PartName="/ppt/slides/slide9.xml" ContentType="application/vnd.openxmlformats-officedocument.presentationml.slide+xml"/>
  <Override PartName="/ppt/notesSlides/notesSlide9.xml" ContentType="application/vnd.openxmlformats-officedocument.presentationml.notesSlide+xml"/>
  <Override PartName="/ppt/slides/slide10.xml" ContentType="application/vnd.openxmlformats-officedocument.presentationml.slide+xml"/>
  <Override PartName="/ppt/notesSlides/notesSlide10.xml" ContentType="application/vnd.openxmlformats-officedocument.presentationml.notesSlide+xml"/>
  <Override PartName="/ppt/slides/slide11.xml" ContentType="application/vnd.openxmlformats-officedocument.presentationml.slide+xml"/>
  <Override PartName="/ppt/notesSlides/notesSlide11.xml" ContentType="application/vnd.openxmlformats-officedocument.presentationml.notesSlide+xml"/>
  <Override PartName="/ppt/slides/slide12.xml" ContentType="application/vnd.openxmlformats-officedocument.presentationml.slide+xml"/>
  <Override PartName="/ppt/notesSlides/notesSlide12.xml" ContentType="application/vnd.openxmlformats-officedocument.presentationml.notesSlide+xml"/>
  <Override PartName="/ppt/slides/slide13.xml" ContentType="application/vnd.openxmlformats-officedocument.presentationml.slide+xml"/>
  <Override PartName="/ppt/notesSlides/notesSlide13.xml" ContentType="application/vnd.openxmlformats-officedocument.presentationml.notesSlide+xml"/>
  <Override PartName="/ppt/slides/slide14.xml" ContentType="application/vnd.openxmlformats-officedocument.presentationml.slide+xml"/>
  <Override PartName="/ppt/notesSlides/notesSlide14.xml" ContentType="application/vnd.openxmlformats-officedocument.presentationml.notesSlide+xml"/>
  <Override PartName="/ppt/slides/slide15.xml" ContentType="application/vnd.openxmlformats-officedocument.presentationml.slide+xml"/>
  <Override PartName="/ppt/notesSlides/notesSlide15.xml" ContentType="application/vnd.openxmlformats-officedocument.presentationml.notesSlide+xml"/>
  <Override PartName="/ppt/slides/slide16.xml" ContentType="application/vnd.openxmlformats-officedocument.presentationml.slide+xml"/>
  <Override PartName="/ppt/notesSlides/notesSlide16.xml" ContentType="application/vnd.openxmlformats-officedocument.presentationml.notesSlide+xml"/>
  <Override PartName="/ppt/slides/slide17.xml" ContentType="application/vnd.openxmlformats-officedocument.presentationml.slide+xml"/>
  <Override PartName="/ppt/notesSlides/notesSlide17.xml" ContentType="application/vnd.openxmlformats-officedocument.presentationml.notesSlide+xml"/>
  <Override PartName="/ppt/slides/slide18.xml" ContentType="application/vnd.openxmlformats-officedocument.presentationml.slide+xml"/>
  <Override PartName="/ppt/notesSlides/notesSlide18.xml" ContentType="application/vnd.openxmlformats-officedocument.presentationml.notesSlide+xml"/>
  <Override PartName="/ppt/slides/slide19.xml" ContentType="application/vnd.openxmlformats-officedocument.presentationml.slide+xml"/>
  <Override PartName="/ppt/notesSlides/notesSlide19.xml" ContentType="application/vnd.openxmlformats-officedocument.presentationml.notesSlide+xml"/>
  <Override PartName="/ppt/slides/slide20.xml" ContentType="application/vnd.openxmlformats-officedocument.presentationml.slide+xml"/>
  <Override PartName="/ppt/notesSlides/notesSlide20.xml" ContentType="application/vnd.openxmlformats-officedocument.presentationml.notesSlide+xml"/>
  <Override PartName="/ppt/slides/slide21.xml" ContentType="application/vnd.openxmlformats-officedocument.presentationml.slide+xml"/>
  <Override PartName="/ppt/notesSlides/notesSlide21.xml" ContentType="application/vnd.openxmlformats-officedocument.presentationml.notesSlide+xml"/>
  <Override PartName="/ppt/slides/slide22.xml" ContentType="application/vnd.openxmlformats-officedocument.presentationml.slide+xml"/>
  <Override PartName="/ppt/notesSlides/notesSlide22.xml" ContentType="application/vnd.openxmlformats-officedocument.presentationml.notesSlide+xml"/>
  <Override PartName="/ppt/slides/slide23.xml" ContentType="application/vnd.openxmlformats-officedocument.presentationml.slide+xml"/>
  <Override PartName="/ppt/notesSlides/notesSlide23.xml" ContentType="application/vnd.openxmlformats-officedocument.presentationml.notesSlide+xml"/>
  <Override PartName="/ppt/slides/slide24.xml" ContentType="application/vnd.openxmlformats-officedocument.presentationml.slide+xml"/>
  <Override PartName="/ppt/notesSlides/notesSlide24.xml" ContentType="application/vnd.openxmlformats-officedocument.presentationml.notesSlide+xml"/>
  <Override PartName="/ppt/slides/slide25.xml" ContentType="application/vnd.openxmlformats-officedocument.presentationml.slide+xml"/>
  <Override PartName="/ppt/notesSlides/notesSlide25.xml" ContentType="application/vnd.openxmlformats-officedocument.presentationml.notesSlide+xml"/>
  <Override PartName="/ppt/slides/slide26.xml" ContentType="application/vnd.openxmlformats-officedocument.presentationml.slide+xml"/>
  <Override PartName="/ppt/notesSlides/notesSlide26.xml" ContentType="application/vnd.openxmlformats-officedocument.presentationml.notesSlide+xml"/>
  <Override PartName="/ppt/slides/slide27.xml" ContentType="application/vnd.openxmlformats-officedocument.presentationml.slide+xml"/>
  <Override PartName="/ppt/notesSlides/notesSlide27.xml" ContentType="application/vnd.openxmlformats-officedocument.presentationml.notesSlide+xml"/>
</Types>
</file>

<file path=_rels/.rels><?xml version="1.0" encoding="UTF-8"?>
<Relationships xmlns="http://schemas.openxmlformats.org/package/2006/relationships"><Relationship Id="rId1" Type="http://schemas.openxmlformats.org/officeDocument/2006/relationships/officeDocument" Target="ppt/presentation.xml"></Relationship><Relationship Id="rId2" Type="http://schemas.openxmlformats.org/package/2006/relationships/metadata/core-properties" Target="docProps/core.xml"></Relationship><Relationship Id="rId3" Type="http://schemas.openxmlformats.org/officeDocument/2006/relationships/extended-properties" Target="docProps/app.xml"></Relationship><Relationship Id="rId4" Type="http://schemas.openxmlformats.org/package/2006/relationships/metadata/thumbnail" Target="docProps/thumbnail.jpeg"></Relationship><Relationship Id="rId5" Type="http://schemas.openxmlformats.org/officeDocument/2006/relationships/custom-properties" Target="docProps/custom.xml"></Relationship></Relationships>
</file>

<file path=ppt/presentation.xml><?xml version="1.0" encoding="utf-8"?>
<p:presentation xmlns:a="http://schemas.openxmlformats.org/drawingml/2006/main" xmlns:r="http://schemas.openxmlformats.org/officeDocument/2006/relationships" xmlns:p="http://schemas.openxmlformats.org/presentationml/2006/main" xmlns:p14="http://schemas.microsoft.com/office/powerpoint/2010/main" removePersonalInfoOnSave="1">
  <p:sldMasterIdLst>
    <p:sldMasterId id="2147483653" r:id="rId6"/>
  </p:sldMasterIdLst>
  <p:notesMasterIdLst>
    <p:notesMasterId r:id="rId10"/>
  </p:notesMasterIdLst>
  <p:handoutMasterIdLst>
    <p:handoutMasterId r:id="rId8"/>
  </p:handoutMasterIdLst>
  <p:sldIdLst>
    <p:sldId id="9717" r:id="rId12"/>
    <p:sldId id="10331" r:id="rId14"/>
    <p:sldId id="10332" r:id="rId16"/>
    <p:sldId id="10306" r:id="rId18"/>
    <p:sldId id="10315" r:id="rId20"/>
    <p:sldId id="10322" r:id="rId22"/>
    <p:sldId id="10326" r:id="rId24"/>
    <p:sldId id="10329" r:id="rId26"/>
    <p:sldId id="10333" r:id="rId28"/>
    <p:sldId id="10308" r:id="rId30"/>
    <p:sldId id="10316" r:id="rId32"/>
    <p:sldId id="10317" r:id="rId34"/>
    <p:sldId id="10320" r:id="rId36"/>
    <p:sldId id="10325" r:id="rId38"/>
    <p:sldId id="10334" r:id="rId40"/>
    <p:sldId id="10307" r:id="rId42"/>
    <p:sldId id="10309" r:id="rId44"/>
    <p:sldId id="10312" r:id="rId46"/>
    <p:sldId id="10323" r:id="rId48"/>
    <p:sldId id="10327" r:id="rId50"/>
    <p:sldId id="10335" r:id="rId52"/>
    <p:sldId id="10310" r:id="rId54"/>
    <p:sldId id="10313" r:id="rId56"/>
    <p:sldId id="10324" r:id="rId58"/>
    <p:sldId id="10328" r:id="rId60"/>
    <p:sldId id="10305" r:id="rId62"/>
    <p:sldId id="10356" r:id="rId64"/>
  </p:sldIdLst>
  <p:sldSz cx="12858750" cy="7232650"/>
  <p:notesSz cx="6858000" cy="9144000"/>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40080" indent="-18288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955" indent="-55435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0" orient="horz" pos="327" userDrawn="1">
          <p15:clr>
            <a:srgbClr val="A4A3A4"/>
          </p15:clr>
        </p15:guide>
        <p15:guide id="1" pos="4049" userDrawn="1">
          <p15:clr>
            <a:srgbClr val="A4A3A4"/>
          </p15:clr>
        </p15:guide>
        <p15:guide id="2" pos="556" userDrawn="1">
          <p15:clr>
            <a:srgbClr val="A4A3A4"/>
          </p15:clr>
        </p15:guide>
        <p15:guide id="3" orient="horz" pos="4182" userDrawn="1">
          <p15:clr>
            <a:srgbClr val="A4A3A4"/>
          </p15:clr>
        </p15:guide>
        <p15:guide id="4" pos="7496" userDrawn="1">
          <p15:clr>
            <a:srgbClr val="A4A3A4"/>
          </p15:clr>
        </p15:guide>
        <p15:guide id="5" pos="690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EC167BDD-8182-4AB7-AECC-EB403E3ABB37}">
        <p14:laserClr xmlns:p14="http://schemas.microsoft.com/office/powerpoint/2010/main">
          <a:srgbClr val="FF0000"/>
        </p14:laserClr>
      </p:ext>
    </p:extLst>
  </p:showPr>
  <p:clrMru>
    <a:srgbClr val="639CD3"/>
    <a:srgbClr val="7AB2E1"/>
    <a:srgbClr val="477FBB"/>
    <a:srgbClr val="7E3E88"/>
    <a:srgbClr val="F39800"/>
    <a:srgbClr val="595959"/>
    <a:srgbClr val="E2D7C3"/>
    <a:srgbClr val="FFB700"/>
    <a:srgbClr val="E5DAC9"/>
    <a:srgbClr val="FFC6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View">
  <p:normalViewPr>
    <p:restoredLeft sz="12413" autoAdjust="0"/>
    <p:restoredTop sz="95317" autoAdjust="0"/>
  </p:normalViewPr>
  <p:slideViewPr>
    <p:cSldViewPr snapToGrid="1" snapToObjects="1">
      <p:cViewPr varScale="1">
        <p:scale>
          <a:sx n="105" d="100"/>
          <a:sy n="105" d="100"/>
        </p:scale>
        <p:origin x="720" y="84"/>
      </p:cViewPr>
      <p:guideLst>
        <p:guide orient="horz" pos="327"/>
        <p:guide pos="4049"/>
        <p:guide pos="556"/>
        <p:guide orient="horz" pos="4182"/>
        <p:guide pos="7496"/>
        <p:guide pos="6907"/>
      </p:guideLst>
    </p:cSldViewPr>
  </p:slideViewPr>
  <p:outlineViewPr>
    <p:cViewPr>
      <p:scale>
        <a:sx n="100" d="100"/>
        <a:sy n="100" d="100"/>
      </p:scale>
      <p:origin x="0" y="0"/>
    </p:cViewPr>
  </p:outlineViewPr>
  <p:notesTextViewPr>
    <p:cViewPr>
      <p:scale>
        <a:sx n="1" d="1"/>
        <a:sy n="1" d="1"/>
      </p:scale>
      <p:origin x="0" y="0"/>
    </p:cViewPr>
  </p:notesTextViewPr>
  <p:sorterViewPr>
    <p:cViewPr>
      <p:scale>
        <a:sx n="33" d="100"/>
        <a:sy n="33" d="100"/>
      </p:scale>
      <p:origin x="0" y="0"/>
    </p:cViewPr>
  </p:sorterViewPr>
  <p:notesViewPr>
    <p:cSldViewPr snapToGrid="1" snapToObjects="1">
      <p:cViewPr varScale="1">
        <p:scale>
          <a:sx n="69" d="100"/>
          <a:sy n="69" d="100"/>
        </p:scale>
        <p:origin x="2826" y="48"/>
      </p:cViewPr>
      <p:guideLst>
        <p:guide orient="horz" pos="327"/>
        <p:guide pos="4049"/>
        <p:guide pos="556"/>
        <p:guide orient="horz" pos="4182"/>
        <p:guide pos="7496"/>
        <p:guide pos="6907"/>
      </p:guideLst>
    </p:cSldViewPr>
  </p:notesViewPr>
  <p:gridSpacing cx="72008" cy="72008"/>
</p:viewPr>
</file>

<file path=ppt/_rels/presentation.xml.rels><?xml version="1.0" encoding="UTF-8"?>
<Relationships xmlns="http://schemas.openxmlformats.org/package/2006/relationships"><Relationship Id="rId1" Type="http://schemas.openxmlformats.org/officeDocument/2006/relationships/tableStyles" Target="tableStyles.xml"></Relationship><Relationship Id="rId6" Type="http://schemas.openxmlformats.org/officeDocument/2006/relationships/slideMaster" Target="slideMasters/slideMaster1.xml"></Relationship><Relationship Id="rId7" Type="http://schemas.openxmlformats.org/officeDocument/2006/relationships/theme" Target="theme/theme1.xml"></Relationship><Relationship Id="rId8" Type="http://schemas.openxmlformats.org/officeDocument/2006/relationships/handoutMaster" Target="handoutMasters/handoutMaster1.xml"></Relationship><Relationship Id="rId10" Type="http://schemas.openxmlformats.org/officeDocument/2006/relationships/notesMaster" Target="notesMasters/notesMaster1.xml"></Relationship><Relationship Id="rId12" Type="http://schemas.openxmlformats.org/officeDocument/2006/relationships/slide" Target="slides/slide1.xml"></Relationship><Relationship Id="rId14" Type="http://schemas.openxmlformats.org/officeDocument/2006/relationships/slide" Target="slides/slide2.xml"></Relationship><Relationship Id="rId16" Type="http://schemas.openxmlformats.org/officeDocument/2006/relationships/slide" Target="slides/slide3.xml"></Relationship><Relationship Id="rId18" Type="http://schemas.openxmlformats.org/officeDocument/2006/relationships/slide" Target="slides/slide4.xml"></Relationship><Relationship Id="rId20" Type="http://schemas.openxmlformats.org/officeDocument/2006/relationships/slide" Target="slides/slide5.xml"></Relationship><Relationship Id="rId22" Type="http://schemas.openxmlformats.org/officeDocument/2006/relationships/slide" Target="slides/slide6.xml"></Relationship><Relationship Id="rId24" Type="http://schemas.openxmlformats.org/officeDocument/2006/relationships/slide" Target="slides/slide7.xml"></Relationship><Relationship Id="rId26" Type="http://schemas.openxmlformats.org/officeDocument/2006/relationships/slide" Target="slides/slide8.xml"></Relationship><Relationship Id="rId28" Type="http://schemas.openxmlformats.org/officeDocument/2006/relationships/slide" Target="slides/slide9.xml"></Relationship><Relationship Id="rId30" Type="http://schemas.openxmlformats.org/officeDocument/2006/relationships/slide" Target="slides/slide10.xml"></Relationship><Relationship Id="rId32" Type="http://schemas.openxmlformats.org/officeDocument/2006/relationships/slide" Target="slides/slide11.xml"></Relationship><Relationship Id="rId34" Type="http://schemas.openxmlformats.org/officeDocument/2006/relationships/slide" Target="slides/slide12.xml"></Relationship><Relationship Id="rId36" Type="http://schemas.openxmlformats.org/officeDocument/2006/relationships/slide" Target="slides/slide13.xml"></Relationship><Relationship Id="rId38" Type="http://schemas.openxmlformats.org/officeDocument/2006/relationships/slide" Target="slides/slide14.xml"></Relationship><Relationship Id="rId40" Type="http://schemas.openxmlformats.org/officeDocument/2006/relationships/slide" Target="slides/slide15.xml"></Relationship><Relationship Id="rId42" Type="http://schemas.openxmlformats.org/officeDocument/2006/relationships/slide" Target="slides/slide16.xml"></Relationship><Relationship Id="rId44" Type="http://schemas.openxmlformats.org/officeDocument/2006/relationships/slide" Target="slides/slide17.xml"></Relationship><Relationship Id="rId46" Type="http://schemas.openxmlformats.org/officeDocument/2006/relationships/slide" Target="slides/slide18.xml"></Relationship><Relationship Id="rId48" Type="http://schemas.openxmlformats.org/officeDocument/2006/relationships/slide" Target="slides/slide19.xml"></Relationship><Relationship Id="rId50" Type="http://schemas.openxmlformats.org/officeDocument/2006/relationships/slide" Target="slides/slide20.xml"></Relationship><Relationship Id="rId52" Type="http://schemas.openxmlformats.org/officeDocument/2006/relationships/slide" Target="slides/slide21.xml"></Relationship><Relationship Id="rId54" Type="http://schemas.openxmlformats.org/officeDocument/2006/relationships/slide" Target="slides/slide22.xml"></Relationship><Relationship Id="rId56" Type="http://schemas.openxmlformats.org/officeDocument/2006/relationships/slide" Target="slides/slide23.xml"></Relationship><Relationship Id="rId58" Type="http://schemas.openxmlformats.org/officeDocument/2006/relationships/slide" Target="slides/slide24.xml"></Relationship><Relationship Id="rId60" Type="http://schemas.openxmlformats.org/officeDocument/2006/relationships/slide" Target="slides/slide25.xml"></Relationship><Relationship Id="rId62" Type="http://schemas.openxmlformats.org/officeDocument/2006/relationships/slide" Target="slides/slide26.xml"></Relationship><Relationship Id="rId64" Type="http://schemas.openxmlformats.org/officeDocument/2006/relationships/slide" Target="slides/slide27.xml"></Relationship><Relationship Id="rId66" Type="http://schemas.openxmlformats.org/officeDocument/2006/relationships/viewProps" Target="viewProps.xml"></Relationship><Relationship Id="rId67" Type="http://schemas.openxmlformats.org/officeDocument/2006/relationships/presProps" Target="presProps.xml"></Relationship></Relationships>
</file>

<file path=ppt/charts/_rels/chart1.xml.rels><?xml version="1.0" encoding="UTF-8"?>
<Relationships xmlns="http://schemas.openxmlformats.org/package/2006/relationships"><Relationship Id="rId1" Type="http://schemas.openxmlformats.org/officeDocument/2006/relationships/package" Target="../embeddings/Microsoft_Office_Excel_____1.xlsx"></Relationship></Relationships>
</file>

<file path=ppt/charts/_rels/chart2.xml.rels><?xml version="1.0" encoding="UTF-8"?>
<Relationships xmlns="http://schemas.openxmlformats.org/package/2006/relationships"><Relationship Id="rId1" Type="http://schemas.openxmlformats.org/officeDocument/2006/relationships/package" Target="../embeddings/Microsoft_Office_Excel_____2.xlsx"></Relationship></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chemeClr val="accent1"/>
            </a:solidFill>
            <a:ln>
              <a:solidFill>
                <a:schemeClr val="bg1"/>
              </a:solidFill>
            </a:ln>
          </c:spPr>
          <c:invertIfNegative val="0"/>
          <c:dLbls>
            <c:dLbl>
              <c:idx val="0"/>
              <c:layout/>
              <c:dLblPos val="outEnd"/>
              <c:showLegendKey val="0"/>
              <c:showVal val="1"/>
              <c:showCatName val="0"/>
              <c:showSerName val="0"/>
              <c:showPercent val="0"/>
              <c:showBubbleSize val="0"/>
              <c:extLst>
                <c:ext xmlns:c15="http://schemas.microsoft.com/office/drawing/2012/chart" uri="{CE6537A1-D6FC-4f65-9D91-7224C49458BB}"/>
              </c:extLst>
            </c:dLbl>
            <c:dLbl>
              <c:idx val="1"/>
              <c:layout/>
              <c:dLblPos val="outEnd"/>
              <c:showLegendKey val="0"/>
              <c:showVal val="1"/>
              <c:showCatName val="0"/>
              <c:showSerName val="0"/>
              <c:showPercent val="0"/>
              <c:showBubbleSize val="0"/>
              <c:extLst>
                <c:ext xmlns:c15="http://schemas.microsoft.com/office/drawing/2012/chart" uri="{CE6537A1-D6FC-4f65-9D91-7224C49458BB}"/>
              </c:extLst>
            </c:dLbl>
            <c:dLbl>
              <c:idx val="2"/>
              <c:delete val="1"/>
            </c:dLbl>
            <c:dLbl>
              <c:idx val="3"/>
              <c:delete val="1"/>
            </c:dLbl>
            <c:spPr>
              <a:noFill/>
              <a:ln>
                <a:noFill/>
              </a:ln>
              <a:effectLst/>
            </c:spPr>
            <c:txPr>
              <a:bodyPr rot="0" spcFirstLastPara="0" vertOverflow="ellipsis" vert="horz" wrap="square" lIns="38100" tIns="19050" rIns="38100" bIns="19050" anchor="ctr" anchorCtr="1"/>
              <a:lstStyle/>
              <a:p>
                <a:pPr>
                  <a:defRPr lang="zh-CN" sz="1000" b="1" i="0" u="none" strike="noStrike" kern="1200" baseline="0">
                    <a:solidFill>
                      <a:schemeClr val="tx1">
                        <a:lumMod val="65000"/>
                        <a:lumOff val="35000"/>
                      </a:schemeClr>
                    </a:solidFill>
                    <a:latin typeface="+mn-lt"/>
                    <a:ea typeface="+mn-ea"/>
                    <a:cs typeface="+mn-cs"/>
                  </a:defRPr>
                </a:pPr>
              </a:p>
            </c:txPr>
            <c:dLblPos val="outEnd"/>
            <c:showLegendKey val="0"/>
            <c:showVal val="0"/>
            <c:showCatName val="0"/>
            <c:showSerName val="0"/>
            <c:showPercent val="0"/>
            <c:showBubbleSize val="0"/>
            <c:showLeaderLines val="0"/>
            <c:extLst>
              <c:ext xmlns:c15="http://schemas.microsoft.com/office/drawing/2012/chart" uri="{CE6537A1-D6FC-4f65-9D91-7224C49458BB}">
                <c15:layout/>
                <c15:showLeaderLines val="0"/>
                <c15:leaderLines/>
              </c:ext>
            </c:extLst>
          </c:dLbls>
          <c:val>
            <c:numRef>
              <c:f>Sheet1!$B$2:$B$5</c:f>
              <c:numCache>
                <c:formatCode>General</c:formatCode>
                <c:ptCount val="4"/>
                <c:pt idx="0">
                  <c:v>100</c:v>
                </c:pt>
                <c:pt idx="1">
                  <c:v>90</c:v>
                </c:pt>
                <c:pt idx="2">
                  <c:v>50</c:v>
                </c:pt>
                <c:pt idx="3">
                  <c:v>50</c:v>
                </c:pt>
              </c:numCache>
            </c:numRef>
          </c:val>
          <c:extLs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Series 1</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4"/>
                      <c:pt idx="0">
                        <c:v>PROJECT 1</c:v>
                      </c:pt>
                      <c:pt idx="1">
                        <c:v>PROJECT 2</c:v>
                      </c:pt>
                      <c:pt idx="2">
                        <c:v>PROJECT 3</c:v>
                      </c:pt>
                      <c:pt idx="3">
                        <c:v>PROJECT 4</c:v>
                      </c:pt>
                    </c:strCache>
                  </c:strRef>
                </c15:cat>
              </c15:filteredCategoryTitle>
            </c:ext>
          </c:extLst>
        </c:ser>
        <c:ser>
          <c:idx val="1"/>
          <c:order val="1"/>
          <c:spPr>
            <a:solidFill>
              <a:schemeClr val="accent2"/>
            </a:solidFill>
          </c:spPr>
          <c:invertIfNegative val="0"/>
          <c:dLbls>
            <c:spPr>
              <a:noFill/>
              <a:ln>
                <a:noFill/>
              </a:ln>
              <a:effectLst/>
            </c:spPr>
            <c:txPr>
              <a:bodyPr rot="0" spcFirstLastPara="0" vertOverflow="ellipsis" vert="horz" wrap="square" lIns="38100" tIns="19050" rIns="38100" bIns="19050" anchor="ctr" anchorCtr="1"/>
              <a:lstStyle/>
              <a:p>
                <a:pPr>
                  <a:defRPr lang="zh-CN" sz="1000" b="1" i="0" u="none" strike="noStrike" kern="1200" baseline="0">
                    <a:solidFill>
                      <a:schemeClr val="tx1">
                        <a:lumMod val="65000"/>
                        <a:lumOff val="35000"/>
                      </a:schemeClr>
                    </a:solidFill>
                    <a:latin typeface="+mn-lt"/>
                    <a:ea typeface="+mn-ea"/>
                    <a:cs typeface="+mn-cs"/>
                  </a:defRPr>
                </a:pP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15:leaderLines/>
              </c:ext>
            </c:extLst>
          </c:dLbls>
          <c:val>
            <c:numRef>
              <c:f>Sheet1!$C$2:$C$5</c:f>
              <c:numCache>
                <c:formatCode>General</c:formatCode>
                <c:ptCount val="4"/>
                <c:pt idx="0">
                  <c:v>90</c:v>
                </c:pt>
                <c:pt idx="1">
                  <c:v>75</c:v>
                </c:pt>
                <c:pt idx="2">
                  <c:v>100</c:v>
                </c:pt>
                <c:pt idx="3">
                  <c:v>100</c:v>
                </c:pt>
              </c:numCache>
            </c:numRef>
          </c:val>
          <c:extLst>
            <c:ext xmlns:c15="http://schemas.microsoft.com/office/drawing/2012/chart" uri="{02D57815-91ED-43cb-92C2-25804820EDAC}">
              <c15:filteredSeriesTitle>
                <c15:tx>
                  <c:strRef>
                    <c:extLst>
                      <c:ext uri="{02D57815-91ED-43cb-92C2-25804820EDAC}">
                        <c15:formulaRef>
                          <c15:sqref>Sheet1!$C$1</c15:sqref>
                        </c15:formulaRef>
                      </c:ext>
                    </c:extLst>
                    <c:strCache>
                      <c:ptCount val="1"/>
                      <c:pt idx="0">
                        <c:v>Series 2</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4"/>
                      <c:pt idx="0">
                        <c:v>PROJECT 1</c:v>
                      </c:pt>
                      <c:pt idx="1">
                        <c:v>PROJECT 2</c:v>
                      </c:pt>
                      <c:pt idx="2">
                        <c:v>PROJECT 3</c:v>
                      </c:pt>
                      <c:pt idx="3">
                        <c:v>PROJECT 4</c:v>
                      </c:pt>
                    </c:strCache>
                  </c:strRef>
                </c15:cat>
              </c15:filteredCategoryTitle>
            </c:ext>
          </c:extLst>
        </c:ser>
        <c:ser>
          <c:idx val="2"/>
          <c:order val="2"/>
          <c:spPr>
            <a:solidFill>
              <a:schemeClr val="accent3"/>
            </a:solidFill>
            <a:effectLst/>
          </c:spPr>
          <c:invertIfNegative val="0"/>
          <c:dLbls>
            <c:spPr>
              <a:noFill/>
              <a:ln>
                <a:noFill/>
              </a:ln>
              <a:effectLst/>
            </c:spPr>
            <c:txPr>
              <a:bodyPr rot="0" spcFirstLastPara="0" vertOverflow="ellipsis" vert="horz" wrap="square" lIns="38100" tIns="19050" rIns="38100" bIns="19050" anchor="ctr" anchorCtr="1"/>
              <a:lstStyle/>
              <a:p>
                <a:pPr>
                  <a:defRPr lang="zh-CN" sz="1000" b="1" i="0" u="none" strike="noStrike" kern="1200" baseline="0">
                    <a:solidFill>
                      <a:schemeClr val="tx1">
                        <a:lumMod val="65000"/>
                        <a:lumOff val="35000"/>
                      </a:schemeClr>
                    </a:solidFill>
                    <a:latin typeface="+mn-lt"/>
                    <a:ea typeface="+mn-ea"/>
                    <a:cs typeface="+mn-cs"/>
                  </a:defRPr>
                </a:pP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15:leaderLines/>
              </c:ext>
            </c:extLst>
          </c:dLbls>
          <c:val>
            <c:numRef>
              <c:f>Sheet1!$D$2:$D$5</c:f>
              <c:numCache>
                <c:formatCode>General</c:formatCode>
                <c:ptCount val="4"/>
                <c:pt idx="0">
                  <c:v>70</c:v>
                </c:pt>
                <c:pt idx="1">
                  <c:v>55</c:v>
                </c:pt>
                <c:pt idx="2">
                  <c:v>85</c:v>
                </c:pt>
                <c:pt idx="3">
                  <c:v>85</c:v>
                </c:pt>
              </c:numCache>
            </c:numRef>
          </c:val>
          <c:extLst>
            <c:ext xmlns:c15="http://schemas.microsoft.com/office/drawing/2012/chart" uri="{02D57815-91ED-43cb-92C2-25804820EDAC}">
              <c15:filteredSeriesTitle>
                <c15:tx>
                  <c:strRef>
                    <c:extLst>
                      <c:ext uri="{02D57815-91ED-43cb-92C2-25804820EDAC}">
                        <c15:formulaRef>
                          <c15:sqref>Sheet1!$D$1</c15:sqref>
                        </c15:formulaRef>
                      </c:ext>
                    </c:extLst>
                    <c:strCache>
                      <c:ptCount val="1"/>
                      <c:pt idx="0">
                        <c:v>Series 3</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4"/>
                      <c:pt idx="0">
                        <c:v>PROJECT 1</c:v>
                      </c:pt>
                      <c:pt idx="1">
                        <c:v>PROJECT 2</c:v>
                      </c:pt>
                      <c:pt idx="2">
                        <c:v>PROJECT 3</c:v>
                      </c:pt>
                      <c:pt idx="3">
                        <c:v>PROJECT 4</c:v>
                      </c:pt>
                    </c:strCache>
                  </c:strRef>
                </c15:cat>
              </c15:filteredCategoryTitle>
            </c:ext>
          </c:extLst>
        </c:ser>
        <c:ser>
          <c:idx val="3"/>
          <c:order val="3"/>
          <c:spPr>
            <a:solidFill>
              <a:schemeClr val="accent4"/>
            </a:solidFill>
          </c:spPr>
          <c:invertIfNegative val="0"/>
          <c:dLbls>
            <c:spPr>
              <a:noFill/>
              <a:ln>
                <a:noFill/>
              </a:ln>
              <a:effectLst/>
            </c:spPr>
            <c:txPr>
              <a:bodyPr rot="0" spcFirstLastPara="0" vertOverflow="ellipsis" vert="horz" wrap="square" lIns="38100" tIns="19050" rIns="38100" bIns="19050" anchor="ctr" anchorCtr="1"/>
              <a:lstStyle/>
              <a:p>
                <a:pPr>
                  <a:defRPr lang="zh-CN" sz="1000" b="1" i="0" u="none" strike="noStrike" kern="1200" baseline="0">
                    <a:solidFill>
                      <a:schemeClr val="tx1">
                        <a:lumMod val="65000"/>
                        <a:lumOff val="35000"/>
                      </a:schemeClr>
                    </a:solidFill>
                    <a:latin typeface="+mn-lt"/>
                    <a:ea typeface="+mn-ea"/>
                    <a:cs typeface="+mn-cs"/>
                  </a:defRPr>
                </a:pP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15:leaderLines/>
              </c:ext>
            </c:extLst>
          </c:dLbls>
          <c:val>
            <c:numRef>
              <c:f>Sheet1!$E$2:$E$5</c:f>
              <c:numCache>
                <c:formatCode>General</c:formatCode>
                <c:ptCount val="4"/>
                <c:pt idx="0">
                  <c:v>50</c:v>
                </c:pt>
                <c:pt idx="1">
                  <c:v>65</c:v>
                </c:pt>
                <c:pt idx="2">
                  <c:v>70</c:v>
                </c:pt>
                <c:pt idx="3">
                  <c:v>75</c:v>
                </c:pt>
              </c:numCache>
            </c:numRef>
          </c:val>
          <c:extLst>
            <c:ext xmlns:c15="http://schemas.microsoft.com/office/drawing/2012/chart" uri="{02D57815-91ED-43cb-92C2-25804820EDAC}">
              <c15:filteredSeriesTitle>
                <c15:tx>
                  <c:strRef>
                    <c:extLst>
                      <c:ext uri="{02D57815-91ED-43cb-92C2-25804820EDAC}">
                        <c15:formulaRef>
                          <c15:sqref>Sheet1!$E$1</c15:sqref>
                        </c15:formulaRef>
                      </c:ext>
                    </c:extLst>
                    <c:strCache>
                      <c:ptCount val="1"/>
                      <c:pt idx="0">
                        <c:v>Series 32</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4"/>
                      <c:pt idx="0">
                        <c:v>PROJECT 1</c:v>
                      </c:pt>
                      <c:pt idx="1">
                        <c:v>PROJECT 2</c:v>
                      </c:pt>
                      <c:pt idx="2">
                        <c:v>PROJECT 3</c:v>
                      </c:pt>
                      <c:pt idx="3">
                        <c:v>PROJECT 4</c:v>
                      </c:pt>
                    </c:strCache>
                  </c:strRef>
                </c15:cat>
              </c15:filteredCategoryTitle>
            </c:ext>
          </c:extLst>
        </c:ser>
        <c:ser>
          <c:idx val="4"/>
          <c:order val="4"/>
          <c:spPr>
            <a:solidFill>
              <a:schemeClr val="accent5"/>
            </a:solidFill>
          </c:spPr>
          <c:invertIfNegative val="0"/>
          <c:dLbls>
            <c:spPr>
              <a:noFill/>
              <a:ln>
                <a:noFill/>
              </a:ln>
              <a:effectLst/>
            </c:spPr>
            <c:txPr>
              <a:bodyPr rot="0" spcFirstLastPara="0" vertOverflow="ellipsis" vert="horz" wrap="square" lIns="38100" tIns="19050" rIns="38100" bIns="19050" anchor="ctr" anchorCtr="1"/>
              <a:lstStyle/>
              <a:p>
                <a:pPr>
                  <a:defRPr lang="zh-CN" sz="1000" b="1" i="0" u="none" strike="noStrike" kern="1200" baseline="0">
                    <a:solidFill>
                      <a:schemeClr val="tx1">
                        <a:lumMod val="65000"/>
                        <a:lumOff val="35000"/>
                      </a:schemeClr>
                    </a:solidFill>
                    <a:latin typeface="+mn-lt"/>
                    <a:ea typeface="+mn-ea"/>
                    <a:cs typeface="+mn-cs"/>
                  </a:defRPr>
                </a:pP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15:leaderLines/>
              </c:ext>
            </c:extLst>
          </c:dLbls>
          <c:val>
            <c:numRef>
              <c:f>Sheet1!$F$2:$F$5</c:f>
              <c:numCache>
                <c:formatCode>General</c:formatCode>
                <c:ptCount val="4"/>
                <c:pt idx="0">
                  <c:v>20</c:v>
                </c:pt>
                <c:pt idx="1">
                  <c:v>45</c:v>
                </c:pt>
                <c:pt idx="2">
                  <c:v>35</c:v>
                </c:pt>
                <c:pt idx="3">
                  <c:v>65</c:v>
                </c:pt>
              </c:numCache>
            </c:numRef>
          </c:val>
          <c:extLst>
            <c:ext xmlns:c15="http://schemas.microsoft.com/office/drawing/2012/chart" uri="{02D57815-91ED-43cb-92C2-25804820EDAC}">
              <c15:filteredSeriesTitle>
                <c15:tx>
                  <c:strRef>
                    <c:extLst>
                      <c:ext uri="{02D57815-91ED-43cb-92C2-25804820EDAC}">
                        <c15:formulaRef>
                          <c15:sqref>Sheet1!$F$1</c15:sqref>
                        </c15:formulaRef>
                      </c:ext>
                    </c:extLst>
                    <c:strCache>
                      <c:ptCount val="1"/>
                      <c:pt idx="0">
                        <c:v>Series 322</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4"/>
                      <c:pt idx="0">
                        <c:v>PROJECT 1</c:v>
                      </c:pt>
                      <c:pt idx="1">
                        <c:v>PROJECT 2</c:v>
                      </c:pt>
                      <c:pt idx="2">
                        <c:v>PROJECT 3</c:v>
                      </c:pt>
                      <c:pt idx="3">
                        <c:v>PROJECT 4</c:v>
                      </c:pt>
                    </c:strCache>
                  </c:strRef>
                </c15:cat>
              </c15:filteredCategoryTitle>
            </c:ext>
          </c:extLst>
        </c:ser>
        <c:dLbls>
          <c:showLegendKey val="0"/>
          <c:showVal val="0"/>
          <c:showCatName val="0"/>
          <c:showSerName val="0"/>
          <c:showPercent val="0"/>
          <c:showBubbleSize val="0"/>
        </c:dLbls>
        <c:gapWidth val="351"/>
        <c:overlap val="-14"/>
        <c:axId val="505753968"/>
        <c:axId val="505754360"/>
      </c:barChart>
      <c:catAx>
        <c:axId val="505753968"/>
        <c:scaling>
          <c:orientation val="minMax"/>
        </c:scaling>
        <c:delete val="0"/>
        <c:axPos val="b"/>
        <c:numFmt formatCode="General" sourceLinked="0"/>
        <c:majorTickMark val="out"/>
        <c:minorTickMark val="none"/>
        <c:tickLblPos val="nextTo"/>
        <c:spPr>
          <a:noFill/>
        </c:spPr>
        <c:txPr>
          <a:bodyPr rot="-60000000" spcFirstLastPara="0" vertOverflow="ellipsis" vert="horz" wrap="square" anchor="ctr" anchorCtr="1"/>
          <a:lstStyle/>
          <a:p>
            <a:pPr>
              <a:defRPr lang="zh-CN" sz="1000" b="1" i="0" u="none" strike="noStrike" kern="1200" baseline="0">
                <a:solidFill>
                  <a:schemeClr val="tx1">
                    <a:lumMod val="65000"/>
                    <a:lumOff val="35000"/>
                  </a:schemeClr>
                </a:solidFill>
                <a:latin typeface="+mn-lt"/>
                <a:ea typeface="+mn-ea"/>
                <a:cs typeface="+mn-cs"/>
              </a:defRPr>
            </a:pPr>
          </a:p>
        </c:txPr>
        <c:crossAx val="505754360"/>
        <c:crosses val="autoZero"/>
        <c:auto val="1"/>
        <c:lblAlgn val="ctr"/>
        <c:lblOffset val="100"/>
        <c:noMultiLvlLbl val="0"/>
      </c:catAx>
      <c:valAx>
        <c:axId val="505754360"/>
        <c:scaling>
          <c:orientation val="minMax"/>
        </c:scaling>
        <c:delete val="0"/>
        <c:axPos val="l"/>
        <c:majorGridlines>
          <c:spPr>
            <a:ln w="6350" cap="flat" cmpd="sng" algn="ctr">
              <a:solidFill>
                <a:prstClr val="white">
                  <a:lumMod val="85000"/>
                  <a:alpha val="48000"/>
                </a:prstClr>
              </a:solidFill>
              <a:prstDash val="solid"/>
              <a:round/>
            </a:ln>
          </c:spPr>
        </c:majorGridlines>
        <c:numFmt formatCode="General" sourceLinked="0"/>
        <c:majorTickMark val="none"/>
        <c:minorTickMark val="in"/>
        <c:tickLblPos val="low"/>
        <c:spPr>
          <a:noFill/>
          <a:ln w="6350" cap="flat" cmpd="sng" algn="ctr">
            <a:solidFill>
              <a:schemeClr val="bg1">
                <a:lumMod val="85000"/>
              </a:schemeClr>
            </a:solidFill>
            <a:prstDash val="solid"/>
            <a:round/>
          </a:ln>
        </c:spPr>
        <c:txPr>
          <a:bodyPr rot="-60000000" spcFirstLastPara="0" vertOverflow="ellipsis" vert="horz" wrap="square" anchor="ctr" anchorCtr="1"/>
          <a:lstStyle/>
          <a:p>
            <a:pPr>
              <a:defRPr lang="zh-CN" sz="1000" b="1" i="0" u="none" strike="noStrike" kern="1200" baseline="0">
                <a:solidFill>
                  <a:schemeClr val="tx1">
                    <a:lumMod val="65000"/>
                    <a:lumOff val="35000"/>
                  </a:schemeClr>
                </a:solidFill>
                <a:latin typeface="+mn-lt"/>
                <a:ea typeface="+mn-ea"/>
                <a:cs typeface="+mn-cs"/>
              </a:defRPr>
            </a:pPr>
          </a:p>
        </c:txPr>
        <c:crossAx val="505753968"/>
        <c:crosses val="autoZero"/>
        <c:crossBetween val="between"/>
      </c:valAx>
    </c:plotArea>
    <c:plotVisOnly val="1"/>
    <c:dispBlanksAs val="gap"/>
    <c:showDLblsOverMax val="0"/>
  </c:chart>
  <c:txPr>
    <a:bodyPr/>
    <a:lstStyle/>
    <a:p>
      <a:pPr>
        <a:defRPr lang="zh-CN" sz="1000" b="1">
          <a:solidFill>
            <a:schemeClr val="tx1">
              <a:lumMod val="65000"/>
              <a:lumOff val="35000"/>
            </a:schemeClr>
          </a:solidFill>
        </a:defRPr>
      </a:pP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percentStacked"/>
        <c:varyColors val="0"/>
        <c:ser>
          <c:idx val="0"/>
          <c:order val="0"/>
          <c:invertIfNegative val="0"/>
          <c:dLbls>
            <c:delete val="1"/>
          </c:dLbls>
          <c:val>
            <c:numRef>
              <c:f>Sheet1!$B$2:$B$5</c:f>
              <c:numCache>
                <c:formatCode>General</c:formatCode>
                <c:ptCount val="4"/>
                <c:pt idx="0">
                  <c:v>4.3</c:v>
                </c:pt>
                <c:pt idx="1">
                  <c:v>2.5</c:v>
                </c:pt>
                <c:pt idx="2">
                  <c:v>3.5</c:v>
                </c:pt>
                <c:pt idx="3">
                  <c:v>4.5</c:v>
                </c:pt>
              </c:numCache>
            </c:numRef>
          </c:val>
          <c:extLs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Series 1</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4"/>
                      <c:pt idx="0">
                        <c:v>Category 1</c:v>
                      </c:pt>
                      <c:pt idx="1">
                        <c:v>Category 2</c:v>
                      </c:pt>
                      <c:pt idx="2">
                        <c:v>Category 3</c:v>
                      </c:pt>
                      <c:pt idx="3">
                        <c:v>Category 4</c:v>
                      </c:pt>
                    </c:strCache>
                  </c:strRef>
                </c15:cat>
              </c15:filteredCategoryTitle>
            </c:ext>
          </c:extLst>
        </c:ser>
        <c:ser>
          <c:idx val="1"/>
          <c:order val="1"/>
          <c:invertIfNegative val="0"/>
          <c:dLbls>
            <c:delete val="1"/>
          </c:dLbls>
          <c:val>
            <c:numRef>
              <c:f>Sheet1!$C$2:$C$5</c:f>
              <c:numCache>
                <c:formatCode>General</c:formatCode>
                <c:ptCount val="4"/>
                <c:pt idx="0">
                  <c:v>2.4</c:v>
                </c:pt>
                <c:pt idx="1">
                  <c:v>4.4</c:v>
                </c:pt>
                <c:pt idx="2">
                  <c:v>1.8</c:v>
                </c:pt>
                <c:pt idx="3">
                  <c:v>2.8</c:v>
                </c:pt>
              </c:numCache>
            </c:numRef>
          </c:val>
          <c:extLst>
            <c:ext xmlns:c15="http://schemas.microsoft.com/office/drawing/2012/chart" uri="{02D57815-91ED-43cb-92C2-25804820EDAC}">
              <c15:filteredSeriesTitle>
                <c15:tx>
                  <c:strRef>
                    <c:extLst>
                      <c:ext uri="{02D57815-91ED-43cb-92C2-25804820EDAC}">
                        <c15:formulaRef>
                          <c15:sqref>Sheet1!$C$1</c15:sqref>
                        </c15:formulaRef>
                      </c:ext>
                    </c:extLst>
                    <c:strCache>
                      <c:ptCount val="1"/>
                      <c:pt idx="0">
                        <c:v>Series 2</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4"/>
                      <c:pt idx="0">
                        <c:v>Category 1</c:v>
                      </c:pt>
                      <c:pt idx="1">
                        <c:v>Category 2</c:v>
                      </c:pt>
                      <c:pt idx="2">
                        <c:v>Category 3</c:v>
                      </c:pt>
                      <c:pt idx="3">
                        <c:v>Category 4</c:v>
                      </c:pt>
                    </c:strCache>
                  </c:strRef>
                </c15:cat>
              </c15:filteredCategoryTitle>
            </c:ext>
          </c:extLst>
        </c:ser>
        <c:ser>
          <c:idx val="2"/>
          <c:order val="2"/>
          <c:invertIfNegative val="0"/>
          <c:dLbls>
            <c:delete val="1"/>
          </c:dLbls>
          <c:val>
            <c:numRef>
              <c:f>Sheet1!$D$2:$D$5</c:f>
              <c:numCache>
                <c:formatCode>General</c:formatCode>
                <c:ptCount val="4"/>
                <c:pt idx="0">
                  <c:v>2</c:v>
                </c:pt>
                <c:pt idx="1">
                  <c:v>2</c:v>
                </c:pt>
                <c:pt idx="2">
                  <c:v>3</c:v>
                </c:pt>
                <c:pt idx="3">
                  <c:v>5</c:v>
                </c:pt>
              </c:numCache>
            </c:numRef>
          </c:val>
          <c:extLst>
            <c:ext xmlns:c15="http://schemas.microsoft.com/office/drawing/2012/chart" uri="{02D57815-91ED-43cb-92C2-25804820EDAC}">
              <c15:filteredSeriesTitle>
                <c15:tx>
                  <c:strRef>
                    <c:extLst>
                      <c:ext uri="{02D57815-91ED-43cb-92C2-25804820EDAC}">
                        <c15:formulaRef>
                          <c15:sqref>Sheet1!$D$1</c15:sqref>
                        </c15:formulaRef>
                      </c:ext>
                    </c:extLst>
                    <c:strCache>
                      <c:ptCount val="1"/>
                      <c:pt idx="0">
                        <c:v>Series 3</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4"/>
                      <c:pt idx="0">
                        <c:v>Category 1</c:v>
                      </c:pt>
                      <c:pt idx="1">
                        <c:v>Category 2</c:v>
                      </c:pt>
                      <c:pt idx="2">
                        <c:v>Category 3</c:v>
                      </c:pt>
                      <c:pt idx="3">
                        <c:v>Category 4</c:v>
                      </c:pt>
                    </c:strCache>
                  </c:strRef>
                </c15:cat>
              </c15:filteredCategoryTitle>
            </c:ext>
          </c:extLst>
        </c:ser>
        <c:dLbls>
          <c:showLegendKey val="0"/>
          <c:showVal val="0"/>
          <c:showCatName val="0"/>
          <c:showSerName val="0"/>
          <c:showPercent val="0"/>
          <c:showBubbleSize val="0"/>
        </c:dLbls>
        <c:gapWidth val="75"/>
        <c:overlap val="100"/>
        <c:axId val="506152776"/>
        <c:axId val="506153168"/>
      </c:barChart>
      <c:catAx>
        <c:axId val="506152776"/>
        <c:scaling>
          <c:orientation val="minMax"/>
        </c:scaling>
        <c:delete val="0"/>
        <c:axPos val="b"/>
        <c:numFmt formatCode="General" sourceLinked="0"/>
        <c:majorTickMark val="none"/>
        <c:minorTickMark val="none"/>
        <c:tickLblPos val="nextTo"/>
        <c:txPr>
          <a:bodyPr rot="-60000000" spcFirstLastPara="0" vertOverflow="ellipsis" vert="horz" wrap="square" anchor="ctr" anchorCtr="1"/>
          <a:lstStyle/>
          <a:p>
            <a:pPr>
              <a:defRPr lang="zh-CN" sz="1400" b="0" i="0" u="none" strike="noStrike" kern="1200" baseline="0">
                <a:solidFill>
                  <a:schemeClr val="tx1">
                    <a:lumMod val="50000"/>
                    <a:lumOff val="50000"/>
                  </a:schemeClr>
                </a:solidFill>
                <a:latin typeface="+mn-lt"/>
                <a:ea typeface="+mn-ea"/>
                <a:cs typeface="+mn-cs"/>
              </a:defRPr>
            </a:pPr>
          </a:p>
        </c:txPr>
        <c:crossAx val="506153168"/>
        <c:crosses val="autoZero"/>
        <c:auto val="1"/>
        <c:lblAlgn val="ctr"/>
        <c:lblOffset val="100"/>
        <c:noMultiLvlLbl val="0"/>
      </c:catAx>
      <c:valAx>
        <c:axId val="506153168"/>
        <c:scaling>
          <c:orientation val="minMax"/>
        </c:scaling>
        <c:delete val="0"/>
        <c:axPos val="l"/>
        <c:majorGridlines/>
        <c:numFmt formatCode="0%" sourceLinked="1"/>
        <c:majorTickMark val="none"/>
        <c:minorTickMark val="none"/>
        <c:tickLblPos val="nextTo"/>
        <c:spPr>
          <a:ln w="9525" cap="flat" cmpd="sng" algn="ctr">
            <a:noFill/>
            <a:prstDash val="solid"/>
            <a:round/>
          </a:ln>
        </c:spPr>
        <c:txPr>
          <a:bodyPr rot="-60000000" spcFirstLastPara="0" vertOverflow="ellipsis" vert="horz" wrap="square" anchor="ctr" anchorCtr="1"/>
          <a:lstStyle/>
          <a:p>
            <a:pPr>
              <a:defRPr lang="zh-CN" sz="1200" b="0" i="0" u="none" strike="noStrike" kern="1200" baseline="0">
                <a:solidFill>
                  <a:schemeClr val="tx1">
                    <a:lumMod val="50000"/>
                    <a:lumOff val="50000"/>
                  </a:schemeClr>
                </a:solidFill>
                <a:latin typeface="+mn-lt"/>
                <a:ea typeface="+mn-ea"/>
                <a:cs typeface="+mn-cs"/>
              </a:defRPr>
            </a:pPr>
          </a:p>
        </c:txPr>
        <c:crossAx val="506152776"/>
        <c:crosses val="autoZero"/>
        <c:crossBetween val="between"/>
      </c:valAx>
      <c:spPr>
        <a:noFill/>
        <a:ln>
          <a:noFill/>
        </a:ln>
        <a:effectLst/>
      </c:spPr>
    </c:plotArea>
    <c:legend>
      <c:legendPos val="b"/>
      <c:layout/>
      <c:overlay val="0"/>
      <c:txPr>
        <a:bodyPr rot="0" spcFirstLastPara="0" vertOverflow="ellipsis" vert="horz" wrap="square" anchor="ctr" anchorCtr="1"/>
        <a:lstStyle/>
        <a:p>
          <a:pPr>
            <a:defRPr lang="zh-CN" sz="1600" b="0" i="0" u="none" strike="noStrike" kern="1200" baseline="0">
              <a:solidFill>
                <a:schemeClr val="tx1">
                  <a:lumMod val="50000"/>
                  <a:lumOff val="50000"/>
                </a:schemeClr>
              </a:solidFill>
              <a:latin typeface="+mn-lt"/>
              <a:ea typeface="+mn-ea"/>
              <a:cs typeface="+mn-cs"/>
            </a:defRPr>
          </a:pPr>
        </a:p>
      </c:txPr>
    </c:legend>
    <c:plotVisOnly val="1"/>
    <c:dispBlanksAs val="gap"/>
    <c:showDLblsOverMax val="0"/>
  </c:chart>
  <c:txPr>
    <a:bodyPr/>
    <a:lstStyle/>
    <a:p>
      <a:pPr>
        <a:defRPr lang="zh-CN" sz="1800"/>
      </a:pPr>
    </a:p>
  </c:txPr>
  <c:externalData r:id="rId1">
    <c:autoUpdate val="0"/>
  </c:externalData>
</c:chartSpace>
</file>

<file path=ppt/handoutMasters/_rels/handoutMaster1.xml.rels><?xml version="1.0" encoding="UTF-8"?>
<Relationships xmlns="http://schemas.openxmlformats.org/package/2006/relationships"><Relationship Id="rId1" Type="http://schemas.openxmlformats.org/officeDocument/2006/relationships/theme" Target="../theme/theme2.xml"></Relationship></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9630DBF-D010-4114-9DE3-41E342A27C18}"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4D1D107-4CC9-43CA-8CA8-36E1DF70D5F2}"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Relationships xmlns="http://schemas.openxmlformats.org/package/2006/relationships"><Relationship Id="rId1" Type="http://schemas.openxmlformats.org/officeDocument/2006/relationships/theme" Target="../theme/theme3.xml"></Relationship></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endParaRPr lang="zh-CN" altLang="en-US" noProof="0" smtClean="0"/>
          </a:p>
          <a:p>
            <a:pPr lvl="1"/>
            <a:r>
              <a:rPr lang="zh-CN" altLang="en-US" noProof="0" smtClean="0"/>
              <a:t>第二级</a:t>
            </a:r>
            <a:endParaRPr lang="zh-CN" altLang="en-US" noProof="0" smtClean="0"/>
          </a:p>
          <a:p>
            <a:pPr lvl="2"/>
            <a:r>
              <a:rPr lang="zh-CN" altLang="en-US" noProof="0" smtClean="0"/>
              <a:t>第三级</a:t>
            </a:r>
            <a:endParaRPr lang="zh-CN" altLang="en-US" noProof="0" smtClean="0"/>
          </a:p>
          <a:p>
            <a:pPr lvl="3"/>
            <a:r>
              <a:rPr lang="zh-CN" altLang="en-US" noProof="0" smtClean="0"/>
              <a:t>第四级</a:t>
            </a:r>
            <a:endParaRPr lang="zh-CN" altLang="en-US" noProof="0" smtClean="0"/>
          </a:p>
          <a:p>
            <a:pPr lvl="4"/>
            <a:r>
              <a:rPr lang="zh-CN" altLang="en-US" noProof="0" smtClean="0"/>
              <a:t>第五级</a:t>
            </a:r>
            <a:endParaRPr lang="zh-CN" altLang="en-US" noProof="0" smtClean="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lstStyle>
            <a:lvl1pPr algn="r">
              <a:defRPr sz="1200"/>
            </a:lvl1pPr>
          </a:lstStyle>
          <a:p>
            <a:fld id="{418F03C3-53C1-4F10-8DAF-D1F318E96C6E}"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930" algn="l" rtl="0" eaLnBrk="0" fontAlgn="base" hangingPunct="0">
      <a:spcBef>
        <a:spcPct val="30000"/>
      </a:spcBef>
      <a:spcAft>
        <a:spcPct val="0"/>
      </a:spcAft>
      <a:defRPr sz="1300" kern="1200">
        <a:solidFill>
          <a:schemeClr val="tx1"/>
        </a:solidFill>
        <a:latin typeface="+mn-lt"/>
        <a:ea typeface="+mn-ea"/>
        <a:cs typeface="+mn-cs"/>
      </a:defRPr>
    </a:lvl2pPr>
    <a:lvl3pPr marL="913130" algn="l" rtl="0" eaLnBrk="0" fontAlgn="base" hangingPunct="0">
      <a:spcBef>
        <a:spcPct val="30000"/>
      </a:spcBef>
      <a:spcAft>
        <a:spcPct val="0"/>
      </a:spcAft>
      <a:defRPr sz="1300" kern="1200">
        <a:solidFill>
          <a:schemeClr val="tx1"/>
        </a:solidFill>
        <a:latin typeface="+mn-lt"/>
        <a:ea typeface="+mn-ea"/>
        <a:cs typeface="+mn-cs"/>
      </a:defRPr>
    </a:lvl3pPr>
    <a:lvl4pPr marL="1370330" algn="l" rtl="0" eaLnBrk="0" fontAlgn="base" hangingPunct="0">
      <a:spcBef>
        <a:spcPct val="30000"/>
      </a:spcBef>
      <a:spcAft>
        <a:spcPct val="0"/>
      </a:spcAft>
      <a:defRPr sz="1300" kern="1200">
        <a:solidFill>
          <a:schemeClr val="tx1"/>
        </a:solidFill>
        <a:latin typeface="+mn-lt"/>
        <a:ea typeface="+mn-ea"/>
        <a:cs typeface="+mn-cs"/>
      </a:defRPr>
    </a:lvl4pPr>
    <a:lvl5pPr marL="1827530" algn="l" rtl="0" eaLnBrk="0" fontAlgn="base" hangingPunct="0">
      <a:spcBef>
        <a:spcPct val="30000"/>
      </a:spcBef>
      <a:spcAft>
        <a:spcPct val="0"/>
      </a:spcAft>
      <a:defRPr sz="1300" kern="1200">
        <a:solidFill>
          <a:schemeClr val="tx1"/>
        </a:solidFill>
        <a:latin typeface="+mn-lt"/>
        <a:ea typeface="+mn-ea"/>
        <a:cs typeface="+mn-cs"/>
      </a:defRPr>
    </a:lvl5pPr>
    <a:lvl6pPr marL="2285365" algn="l" defTabSz="913765" rtl="0" eaLnBrk="1" latinLnBrk="0" hangingPunct="1">
      <a:defRPr sz="1300" kern="1200">
        <a:solidFill>
          <a:schemeClr val="tx1"/>
        </a:solidFill>
        <a:latin typeface="+mn-lt"/>
        <a:ea typeface="+mn-ea"/>
        <a:cs typeface="+mn-cs"/>
      </a:defRPr>
    </a:lvl6pPr>
    <a:lvl7pPr marL="2742565" algn="l" defTabSz="913765" rtl="0" eaLnBrk="1" latinLnBrk="0" hangingPunct="1">
      <a:defRPr sz="1300" kern="1200">
        <a:solidFill>
          <a:schemeClr val="tx1"/>
        </a:solidFill>
        <a:latin typeface="+mn-lt"/>
        <a:ea typeface="+mn-ea"/>
        <a:cs typeface="+mn-cs"/>
      </a:defRPr>
    </a:lvl7pPr>
    <a:lvl8pPr marL="3199765" algn="l" defTabSz="913765" rtl="0" eaLnBrk="1" latinLnBrk="0" hangingPunct="1">
      <a:defRPr sz="1300" kern="1200">
        <a:solidFill>
          <a:schemeClr val="tx1"/>
        </a:solidFill>
        <a:latin typeface="+mn-lt"/>
        <a:ea typeface="+mn-ea"/>
        <a:cs typeface="+mn-cs"/>
      </a:defRPr>
    </a:lvl8pPr>
    <a:lvl9pPr marL="3656965" algn="l" defTabSz="913765" rtl="0" eaLnBrk="1" latinLnBrk="0" hangingPunct="1">
      <a:defRPr sz="1300" kern="1200">
        <a:solidFill>
          <a:schemeClr val="tx1"/>
        </a:solidFill>
        <a:latin typeface="+mn-lt"/>
        <a:ea typeface="+mn-ea"/>
        <a:cs typeface="+mn-cs"/>
      </a:defRPr>
    </a:lvl9pPr>
  </p:notesStyle>
</p:notesMaster>
</file>

<file path=ppt/notesSlides/_rels/notesSlide1.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1.xml"></Relationship></Relationships>
</file>

<file path=ppt/notesSlides/_rels/notesSlide10.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10.xml"></Relationship></Relationships>
</file>

<file path=ppt/notesSlides/_rels/notesSlide11.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11.xml"></Relationship></Relationships>
</file>

<file path=ppt/notesSlides/_rels/notesSlide12.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12.xml"></Relationship></Relationships>
</file>

<file path=ppt/notesSlides/_rels/notesSlide13.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13.xml"></Relationship></Relationships>
</file>

<file path=ppt/notesSlides/_rels/notesSlide14.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14.xml"></Relationship></Relationships>
</file>

<file path=ppt/notesSlides/_rels/notesSlide15.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15.xml"></Relationship></Relationships>
</file>

<file path=ppt/notesSlides/_rels/notesSlide16.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16.xml"></Relationship></Relationships>
</file>

<file path=ppt/notesSlides/_rels/notesSlide17.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17.xml"></Relationship></Relationships>
</file>

<file path=ppt/notesSlides/_rels/notesSlide18.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18.xml"></Relationship></Relationships>
</file>

<file path=ppt/notesSlides/_rels/notesSlide19.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19.xml"></Relationship></Relationships>
</file>

<file path=ppt/notesSlides/_rels/notesSlide2.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2.xml"></Relationship></Relationships>
</file>

<file path=ppt/notesSlides/_rels/notesSlide20.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20.xml"></Relationship></Relationships>
</file>

<file path=ppt/notesSlides/_rels/notesSlide21.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21.xml"></Relationship></Relationships>
</file>

<file path=ppt/notesSlides/_rels/notesSlide22.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22.xml"></Relationship></Relationships>
</file>

<file path=ppt/notesSlides/_rels/notesSlide23.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23.xml"></Relationship></Relationships>
</file>

<file path=ppt/notesSlides/_rels/notesSlide24.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24.xml"></Relationship></Relationships>
</file>

<file path=ppt/notesSlides/_rels/notesSlide25.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25.xml"></Relationship></Relationships>
</file>

<file path=ppt/notesSlides/_rels/notesSlide26.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26.xml"></Relationship></Relationships>
</file>

<file path=ppt/notesSlides/_rels/notesSlide27.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27.xml"></Relationship></Relationships>
</file>

<file path=ppt/notesSlides/_rels/notesSlide3.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3.xml"></Relationship></Relationships>
</file>

<file path=ppt/notesSlides/_rels/notesSlide4.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4.xml"></Relationship></Relationships>
</file>

<file path=ppt/notesSlides/_rels/notesSlide5.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5.xml"></Relationship></Relationships>
</file>

<file path=ppt/notesSlides/_rels/notesSlide6.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6.xml"></Relationship></Relationships>
</file>

<file path=ppt/notesSlides/_rels/notesSlide7.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7.xml"></Relationship></Relationships>
</file>

<file path=ppt/notesSlides/_rels/notesSlide8.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8.xml"></Relationship></Relationships>
</file>

<file path=ppt/notesSlides/_rels/notesSlide9.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9.xml"></Relationship></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日期占位符 3"/>
          <p:cNvSpPr>
            <a:spLocks noGrp="1"/>
          </p:cNvSpPr>
          <p:nvPr>
            <p:ph type="dt" idx="10"/>
          </p:nvPr>
        </p:nvSpPr>
        <p:spPr/>
        <p:txBody>
          <a:bodyPr/>
          <a:lstStyle/>
          <a:p>
            <a:fld id="{6167825A-42C3-43DF-A9E0-B8B749B3939F}" type="datetime1">
              <a:rPr lang="zh-CN" altLang="en-US" smtClean="0"/>
            </a:fld>
            <a:endParaRPr lang="zh-CN" altLang="en-US" sz="1200"/>
          </a:p>
        </p:txBody>
      </p:sp>
      <p:sp>
        <p:nvSpPr>
          <p:cNvPr id="5" name="灯片编号占位符 4"/>
          <p:cNvSpPr>
            <a:spLocks noGrp="1"/>
          </p:cNvSpPr>
          <p:nvPr>
            <p:ph type="sldNum" sz="quarter" idx="11"/>
          </p:nvPr>
        </p:nvSpPr>
        <p:spPr/>
        <p:txBody>
          <a:bodyPr/>
          <a:lstStyle/>
          <a:p>
            <a:fld id="{DFA0162E-2667-456C-A790-270787271587}" type="slidenum">
              <a:rPr lang="zh-CN" altLang="en-US" smtClean="0"/>
            </a:fld>
            <a:endParaRPr lang="zh-CN" altLang="en-US" sz="120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d-ID"/>
          </a:p>
        </p:txBody>
      </p:sp>
      <p:sp>
        <p:nvSpPr>
          <p:cNvPr id="4" name="Slide Number Placeholder 3"/>
          <p:cNvSpPr>
            <a:spLocks noGrp="1"/>
          </p:cNvSpPr>
          <p:nvPr>
            <p:ph type="sldNum" sz="quarter" idx="10"/>
          </p:nvPr>
        </p:nvSpPr>
        <p:spPr/>
        <p:txBody>
          <a:bodyPr/>
          <a:lstStyle/>
          <a:p>
            <a:fld id="{5D71CF38-71B0-474A-B071-9183F50B30C2}" type="slidenum">
              <a:rPr lang="id-ID" smtClean="0"/>
            </a:fld>
            <a:endParaRPr lang="id-ID"/>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id-ID"/>
          </a:p>
        </p:txBody>
      </p:sp>
      <p:sp>
        <p:nvSpPr>
          <p:cNvPr id="4" name="Slide Number Placeholder 3"/>
          <p:cNvSpPr>
            <a:spLocks noGrp="1"/>
          </p:cNvSpPr>
          <p:nvPr>
            <p:ph type="sldNum" sz="quarter" idx="10"/>
          </p:nvPr>
        </p:nvSpPr>
        <p:spPr/>
        <p:txBody>
          <a:bodyPr/>
          <a:lstStyle/>
          <a:p>
            <a:fld id="{74D1495A-DD81-44F4-9F54-1F39867BF2D9}" type="slidenum">
              <a:rPr lang="en-US" smtClean="0"/>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d-ID"/>
          </a:p>
        </p:txBody>
      </p:sp>
      <p:sp>
        <p:nvSpPr>
          <p:cNvPr id="4" name="Slide Number Placeholder 3"/>
          <p:cNvSpPr>
            <a:spLocks noGrp="1"/>
          </p:cNvSpPr>
          <p:nvPr>
            <p:ph type="sldNum" sz="quarter" idx="10"/>
          </p:nvPr>
        </p:nvSpPr>
        <p:spPr/>
        <p:txBody>
          <a:bodyPr/>
          <a:lstStyle/>
          <a:p>
            <a:fld id="{5D71CF38-71B0-474A-B071-9183F50B30C2}" type="slidenum">
              <a:rPr lang="id-ID" smtClean="0"/>
            </a:fld>
            <a:endParaRPr lang="id-ID"/>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d-ID"/>
          </a:p>
        </p:txBody>
      </p:sp>
      <p:sp>
        <p:nvSpPr>
          <p:cNvPr id="4" name="Slide Number Placeholder 3"/>
          <p:cNvSpPr>
            <a:spLocks noGrp="1"/>
          </p:cNvSpPr>
          <p:nvPr>
            <p:ph type="sldNum" sz="quarter" idx="10"/>
          </p:nvPr>
        </p:nvSpPr>
        <p:spPr/>
        <p:txBody>
          <a:bodyPr/>
          <a:lstStyle/>
          <a:p>
            <a:fld id="{5D71CF38-71B0-474A-B071-9183F50B30C2}" type="slidenum">
              <a:rPr lang="id-ID" smtClean="0"/>
            </a:fld>
            <a:endParaRPr lang="id-ID"/>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d-ID"/>
          </a:p>
        </p:txBody>
      </p:sp>
      <p:sp>
        <p:nvSpPr>
          <p:cNvPr id="4" name="Slide Number Placeholder 3"/>
          <p:cNvSpPr>
            <a:spLocks noGrp="1"/>
          </p:cNvSpPr>
          <p:nvPr>
            <p:ph type="sldNum" sz="quarter" idx="10"/>
          </p:nvPr>
        </p:nvSpPr>
        <p:spPr/>
        <p:txBody>
          <a:bodyPr/>
          <a:lstStyle/>
          <a:p>
            <a:fld id="{5D71CF38-71B0-474A-B071-9183F50B30C2}" type="slidenum">
              <a:rPr lang="id-ID" smtClean="0"/>
            </a:fld>
            <a:endParaRPr lang="id-ID"/>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d-ID"/>
          </a:p>
        </p:txBody>
      </p:sp>
      <p:sp>
        <p:nvSpPr>
          <p:cNvPr id="4" name="Slide Number Placeholder 3"/>
          <p:cNvSpPr>
            <a:spLocks noGrp="1"/>
          </p:cNvSpPr>
          <p:nvPr>
            <p:ph type="sldNum" sz="quarter" idx="10"/>
          </p:nvPr>
        </p:nvSpPr>
        <p:spPr/>
        <p:txBody>
          <a:bodyPr/>
          <a:lstStyle/>
          <a:p>
            <a:fld id="{5D71CF38-71B0-474A-B071-9183F50B30C2}" type="slidenum">
              <a:rPr lang="id-ID" smtClean="0"/>
            </a:fld>
            <a:endParaRPr lang="id-ID"/>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日期占位符 3"/>
          <p:cNvSpPr>
            <a:spLocks noGrp="1"/>
          </p:cNvSpPr>
          <p:nvPr>
            <p:ph type="dt" idx="10"/>
          </p:nvPr>
        </p:nvSpPr>
        <p:spPr/>
        <p:txBody>
          <a:bodyPr/>
          <a:lstStyle/>
          <a:p>
            <a:fld id="{6167825A-42C3-43DF-A9E0-B8B749B3939F}" type="datetime1">
              <a:rPr lang="zh-CN" altLang="en-US" smtClean="0"/>
            </a:fld>
            <a:endParaRPr lang="zh-CN" altLang="en-US" sz="1200"/>
          </a:p>
        </p:txBody>
      </p:sp>
      <p:sp>
        <p:nvSpPr>
          <p:cNvPr id="5" name="灯片编号占位符 4"/>
          <p:cNvSpPr>
            <a:spLocks noGrp="1"/>
          </p:cNvSpPr>
          <p:nvPr>
            <p:ph type="sldNum" sz="quarter" idx="11"/>
          </p:nvPr>
        </p:nvSpPr>
        <p:spPr/>
        <p:txBody>
          <a:bodyPr/>
          <a:lstStyle/>
          <a:p>
            <a:fld id="{DFA0162E-2667-456C-A790-270787271587}" type="slidenum">
              <a:rPr lang="zh-CN" altLang="en-US" smtClean="0"/>
            </a:fld>
            <a:endParaRPr lang="zh-CN" altLang="en-US" sz="120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3" name="Shape 753"/>
          <p:cNvSpPr/>
          <p:nvPr>
            <p:ph type="sldImg"/>
          </p:nvPr>
        </p:nvSpPr>
        <p:spPr>
          <a:prstGeom prst="rect">
            <a:avLst/>
          </a:prstGeom>
        </p:spPr>
        <p:txBody>
          <a:bodyPr/>
          <a:lstStyle/>
          <a:p/>
        </p:txBody>
      </p:sp>
      <p:sp>
        <p:nvSpPr>
          <p:cNvPr id="754" name="Shape 754"/>
          <p:cNvSpPr/>
          <p:nvPr>
            <p:ph type="body" sz="quarter" idx="1"/>
          </p:nvPr>
        </p:nvSpPr>
        <p:spPr>
          <a:prstGeom prst="rect">
            <a:avLst/>
          </a:prstGeom>
        </p:spPr>
        <p:txBody>
          <a:bodyPr/>
          <a:lstStyle/>
          <a:p>
            <a:r>
              <a:t>模板来自于 http://www.ypppt.com</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d-ID"/>
          </a:p>
        </p:txBody>
      </p:sp>
      <p:sp>
        <p:nvSpPr>
          <p:cNvPr id="4" name="Slide Number Placeholder 3"/>
          <p:cNvSpPr>
            <a:spLocks noGrp="1"/>
          </p:cNvSpPr>
          <p:nvPr>
            <p:ph type="sldNum" sz="quarter" idx="10"/>
          </p:nvPr>
        </p:nvSpPr>
        <p:spPr/>
        <p:txBody>
          <a:bodyPr/>
          <a:lstStyle/>
          <a:p>
            <a:fld id="{5D71CF38-71B0-474A-B071-9183F50B30C2}" type="slidenum">
              <a:rPr lang="id-ID" smtClean="0"/>
            </a:fld>
            <a:endParaRPr lang="id-ID"/>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d-ID"/>
          </a:p>
        </p:txBody>
      </p:sp>
      <p:sp>
        <p:nvSpPr>
          <p:cNvPr id="4" name="Slide Number Placeholder 3"/>
          <p:cNvSpPr>
            <a:spLocks noGrp="1"/>
          </p:cNvSpPr>
          <p:nvPr>
            <p:ph type="sldNum" sz="quarter" idx="10"/>
          </p:nvPr>
        </p:nvSpPr>
        <p:spPr/>
        <p:txBody>
          <a:bodyPr/>
          <a:lstStyle/>
          <a:p>
            <a:fld id="{5D71CF38-71B0-474A-B071-9183F50B30C2}" type="slidenum">
              <a:rPr lang="id-ID" smtClean="0"/>
            </a:fld>
            <a:endParaRPr lang="id-ID"/>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d-ID"/>
          </a:p>
        </p:txBody>
      </p:sp>
      <p:sp>
        <p:nvSpPr>
          <p:cNvPr id="4" name="Slide Number Placeholder 3"/>
          <p:cNvSpPr>
            <a:spLocks noGrp="1"/>
          </p:cNvSpPr>
          <p:nvPr>
            <p:ph type="sldNum" sz="quarter" idx="10"/>
          </p:nvPr>
        </p:nvSpPr>
        <p:spPr/>
        <p:txBody>
          <a:bodyPr/>
          <a:lstStyle/>
          <a:p>
            <a:fld id="{5D71CF38-71B0-474A-B071-9183F50B30C2}" type="slidenum">
              <a:rPr lang="id-ID" smtClean="0"/>
            </a:fld>
            <a:endParaRPr lang="id-ID"/>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D615DFD-8505-4C7B-90FE-F45A3565472F}"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7406F3C-FA24-4A80-8CD4-EE5698C541FD}" type="slidenum">
              <a:rPr lang="zh-CN" altLang="en-US" smtClean="0"/>
            </a:fld>
            <a:endParaRPr lang="zh-CN" alt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22_Main Title+ SubTitle+Numb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464594" y="544681"/>
            <a:ext cx="7929563" cy="497116"/>
          </a:xfrm>
          <a:prstGeom prst="rect">
            <a:avLst/>
          </a:prstGeom>
        </p:spPr>
        <p:txBody>
          <a:bodyPr wrap="none" lIns="0" tIns="0" rIns="0" bIns="0" anchor="ctr">
            <a:noAutofit/>
          </a:bodyPr>
          <a:lstStyle>
            <a:lvl1pPr algn="ctr">
              <a:defRPr sz="3935" b="1" baseline="0">
                <a:solidFill>
                  <a:schemeClr val="tx1">
                    <a:lumMod val="50000"/>
                    <a:lumOff val="50000"/>
                  </a:schemeClr>
                </a:solidFill>
              </a:defRPr>
            </a:lvl1pPr>
          </a:lstStyle>
          <a:p>
            <a:r>
              <a:rPr lang="en-US" dirty="0" smtClean="0"/>
              <a:t>Click To Edit Master Title Style</a:t>
            </a:r>
            <a:endParaRPr lang="en-US" dirty="0"/>
          </a:p>
        </p:txBody>
      </p:sp>
      <p:sp>
        <p:nvSpPr>
          <p:cNvPr id="15" name="Text Placeholder 3"/>
          <p:cNvSpPr>
            <a:spLocks noGrp="1"/>
          </p:cNvSpPr>
          <p:nvPr>
            <p:ph type="body" sz="half" idx="2" hasCustomPrompt="1"/>
          </p:nvPr>
        </p:nvSpPr>
        <p:spPr>
          <a:xfrm>
            <a:off x="3536156" y="1039641"/>
            <a:ext cx="5786438" cy="282284"/>
          </a:xfrm>
          <a:prstGeom prst="rect">
            <a:avLst/>
          </a:prstGeom>
        </p:spPr>
        <p:txBody>
          <a:bodyPr wrap="none" lIns="0" tIns="0" rIns="0" bIns="0" anchor="ctr">
            <a:noAutofit/>
          </a:bodyPr>
          <a:lstStyle>
            <a:lvl1pPr marL="0" indent="0" algn="ctr">
              <a:buNone/>
              <a:defRPr sz="1545" b="1" baseline="0">
                <a:solidFill>
                  <a:schemeClr val="bg1">
                    <a:lumMod val="75000"/>
                  </a:schemeClr>
                </a:solidFill>
              </a:defRPr>
            </a:lvl1pPr>
            <a:lvl2pPr marL="642620" indent="0">
              <a:buNone/>
              <a:defRPr sz="1685"/>
            </a:lvl2pPr>
            <a:lvl3pPr marL="1285875" indent="0">
              <a:buNone/>
              <a:defRPr sz="1405"/>
            </a:lvl3pPr>
            <a:lvl4pPr marL="1928495" indent="0">
              <a:buNone/>
              <a:defRPr sz="1265"/>
            </a:lvl4pPr>
            <a:lvl5pPr marL="2571750" indent="0">
              <a:buNone/>
              <a:defRPr sz="1265"/>
            </a:lvl5pPr>
            <a:lvl6pPr marL="3214370" indent="0">
              <a:buNone/>
              <a:defRPr sz="1265"/>
            </a:lvl6pPr>
            <a:lvl7pPr marL="3857625" indent="0">
              <a:buNone/>
              <a:defRPr sz="1265"/>
            </a:lvl7pPr>
            <a:lvl8pPr marL="4500245" indent="0">
              <a:buNone/>
              <a:defRPr sz="1265"/>
            </a:lvl8pPr>
            <a:lvl9pPr marL="5143500" indent="0">
              <a:buNone/>
              <a:defRPr sz="1265"/>
            </a:lvl9pPr>
          </a:lstStyle>
          <a:p>
            <a:pPr lvl="0"/>
            <a:r>
              <a:rPr lang="en-US" dirty="0" smtClean="0"/>
              <a:t>Subtext Goes Here</a:t>
            </a: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5">
                                            <p:txEl>
                                              <p:pRg st="0" end="0"/>
                                            </p:txEl>
                                          </p:spTgt>
                                        </p:tgtEl>
                                        <p:attrNameLst>
                                          <p:attrName>style.visibility</p:attrName>
                                        </p:attrNameLst>
                                      </p:cBhvr>
                                      <p:to>
                                        <p:strVal val="visible"/>
                                      </p:to>
                                    </p:set>
                                    <p:animEffect transition="in" filter="wipe(up)">
                                      <p:cBhvr>
                                        <p:cTn id="11" dur="500"/>
                                        <p:tgtEl>
                                          <p:spTgt spid="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5" grpId="0" build="p">
        <p:tmplLst>
          <p:tmpl lvl="1">
            <p:tnLst>
              <p:par>
                <p:cTn presetID="22" presetClass="entr" presetSubtype="1"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wipe(up)">
                      <p:cBhvr>
                        <p:cTn dur="500"/>
                        <p:tgtEl>
                          <p:spTgt spid="15"/>
                        </p:tgtEl>
                      </p:cBhvr>
                    </p:animEffect>
                  </p:childTnLst>
                </p:cTn>
              </p:par>
            </p:tnLst>
          </p:tmpl>
        </p:tmplLst>
      </p:bldP>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Full Screen Image">
    <p:spTree>
      <p:nvGrpSpPr>
        <p:cNvPr id="1" name=""/>
        <p:cNvGrpSpPr/>
        <p:nvPr/>
      </p:nvGrpSpPr>
      <p:grpSpPr>
        <a:xfrm>
          <a:off x="0" y="0"/>
          <a:ext cx="0" cy="0"/>
          <a:chOff x="0" y="0"/>
          <a:chExt cx="0" cy="0"/>
        </a:xfrm>
      </p:grpSpPr>
      <p:sp>
        <p:nvSpPr>
          <p:cNvPr id="23" name="Picture Placeholder 22"/>
          <p:cNvSpPr>
            <a:spLocks noGrp="1"/>
          </p:cNvSpPr>
          <p:nvPr>
            <p:ph type="pic" sz="quarter" idx="10"/>
          </p:nvPr>
        </p:nvSpPr>
        <p:spPr>
          <a:xfrm>
            <a:off x="0" y="0"/>
            <a:ext cx="12858750" cy="7232650"/>
          </a:xfrm>
          <a:prstGeom prst="rect">
            <a:avLst/>
          </a:prstGeom>
        </p:spPr>
        <p:txBody>
          <a:bodyPr/>
          <a:lstStyle/>
          <a:p>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607344" y="1183677"/>
            <a:ext cx="9644063" cy="2518034"/>
          </a:xfrm>
          <a:prstGeom prst="rect">
            <a:avLst/>
          </a:prstGeom>
        </p:spPr>
        <p:txBody>
          <a:bodyPr anchor="b"/>
          <a:lstStyle>
            <a:lvl1pPr algn="ctr">
              <a:defRPr sz="6330"/>
            </a:lvl1pPr>
          </a:lstStyle>
          <a:p>
            <a:r>
              <a:rPr lang="en-US" smtClean="0"/>
              <a:t>Click to edit Master title style</a:t>
            </a:r>
            <a:endParaRPr lang="id-ID"/>
          </a:p>
        </p:txBody>
      </p:sp>
      <p:sp>
        <p:nvSpPr>
          <p:cNvPr id="3" name="Subtitle 2"/>
          <p:cNvSpPr>
            <a:spLocks noGrp="1"/>
          </p:cNvSpPr>
          <p:nvPr>
            <p:ph type="subTitle" idx="1"/>
          </p:nvPr>
        </p:nvSpPr>
        <p:spPr>
          <a:xfrm>
            <a:off x="1607344" y="3798816"/>
            <a:ext cx="9644063" cy="1746216"/>
          </a:xfrm>
          <a:prstGeom prst="rect">
            <a:avLst/>
          </a:prstGeom>
        </p:spPr>
        <p:txBody>
          <a:bodyPr/>
          <a:lstStyle>
            <a:lvl1pPr marL="0" indent="0" algn="ctr">
              <a:buNone/>
              <a:defRPr sz="2530"/>
            </a:lvl1pPr>
            <a:lvl2pPr marL="481965" indent="0" algn="ctr">
              <a:buNone/>
              <a:defRPr sz="2110"/>
            </a:lvl2pPr>
            <a:lvl3pPr marL="964565" indent="0" algn="ctr">
              <a:buNone/>
              <a:defRPr sz="1900"/>
            </a:lvl3pPr>
            <a:lvl4pPr marL="1446530" indent="0" algn="ctr">
              <a:buNone/>
              <a:defRPr sz="1685"/>
            </a:lvl4pPr>
            <a:lvl5pPr marL="1928495" indent="0" algn="ctr">
              <a:buNone/>
              <a:defRPr sz="1685"/>
            </a:lvl5pPr>
            <a:lvl6pPr marL="2411095" indent="0" algn="ctr">
              <a:buNone/>
              <a:defRPr sz="1685"/>
            </a:lvl6pPr>
            <a:lvl7pPr marL="2893060" indent="0" algn="ctr">
              <a:buNone/>
              <a:defRPr sz="1685"/>
            </a:lvl7pPr>
            <a:lvl8pPr marL="3375025" indent="0" algn="ctr">
              <a:buNone/>
              <a:defRPr sz="1685"/>
            </a:lvl8pPr>
            <a:lvl9pPr marL="3856990" indent="0" algn="ctr">
              <a:buNone/>
              <a:defRPr sz="1685"/>
            </a:lvl9pPr>
          </a:lstStyle>
          <a:p>
            <a:r>
              <a:rPr lang="en-US" smtClean="0"/>
              <a:t>Click to edit Master subtitle style</a:t>
            </a:r>
            <a:endParaRPr lang="id-ID"/>
          </a:p>
        </p:txBody>
      </p:sp>
      <p:sp>
        <p:nvSpPr>
          <p:cNvPr id="4" name="Date Placeholder 3"/>
          <p:cNvSpPr>
            <a:spLocks noGrp="1"/>
          </p:cNvSpPr>
          <p:nvPr>
            <p:ph type="dt" sz="half" idx="10"/>
          </p:nvPr>
        </p:nvSpPr>
        <p:spPr>
          <a:xfrm>
            <a:off x="884039" y="6703595"/>
            <a:ext cx="2893219" cy="385072"/>
          </a:xfrm>
          <a:prstGeom prst="rect">
            <a:avLst/>
          </a:prstGeom>
        </p:spPr>
        <p:txBody>
          <a:bodyPr/>
          <a:lstStyle/>
          <a:p>
            <a:fld id="{73B3D490-D047-46FA-BFB9-06A35E31C10B}" type="datetimeFigureOut">
              <a:rPr lang="id-ID" smtClean="0"/>
            </a:fld>
            <a:endParaRPr lang="id-ID"/>
          </a:p>
        </p:txBody>
      </p:sp>
      <p:sp>
        <p:nvSpPr>
          <p:cNvPr id="5" name="Footer Placeholder 4"/>
          <p:cNvSpPr>
            <a:spLocks noGrp="1"/>
          </p:cNvSpPr>
          <p:nvPr>
            <p:ph type="ftr" sz="quarter" idx="11"/>
          </p:nvPr>
        </p:nvSpPr>
        <p:spPr>
          <a:xfrm>
            <a:off x="4259461" y="6703595"/>
            <a:ext cx="4339828" cy="385072"/>
          </a:xfrm>
          <a:prstGeom prst="rect">
            <a:avLst/>
          </a:prstGeom>
        </p:spPr>
        <p:txBody>
          <a:bodyPr/>
          <a:lstStyle/>
          <a:p>
            <a:endParaRPr lang="id-ID"/>
          </a:p>
        </p:txBody>
      </p:sp>
      <p:sp>
        <p:nvSpPr>
          <p:cNvPr id="6" name="Slide Number Placeholder 5"/>
          <p:cNvSpPr>
            <a:spLocks noGrp="1"/>
          </p:cNvSpPr>
          <p:nvPr>
            <p:ph type="sldNum" sz="quarter" idx="12"/>
          </p:nvPr>
        </p:nvSpPr>
        <p:spPr>
          <a:xfrm>
            <a:off x="9081492" y="6703595"/>
            <a:ext cx="2893219" cy="385072"/>
          </a:xfrm>
          <a:prstGeom prst="rect">
            <a:avLst/>
          </a:prstGeom>
        </p:spPr>
        <p:txBody>
          <a:bodyPr/>
          <a:lstStyle/>
          <a:p>
            <a:fld id="{934C11C6-5A40-492F-87BB-D659BD3D6B6F}" type="slidenum">
              <a:rPr lang="id-ID" smtClean="0"/>
            </a:fld>
            <a:endParaRPr lang="id-ID"/>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5" Type="http://schemas.openxmlformats.org/officeDocument/2006/relationships/theme" Target="../theme/theme1.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DD615DFD-8505-4C7B-90FE-F45A3565472F}" type="datetimeFigureOut">
              <a:rPr lang="zh-CN" altLang="en-US" smtClean="0"/>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27406F3C-FA24-4A80-8CD4-EE5698C541FD}"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Relationships xmlns="http://schemas.openxmlformats.org/package/2006/relationships"><Relationship Id="rId4" Type="http://schemas.openxmlformats.org/officeDocument/2006/relationships/notesSlide" Target="../notesSlides/notesSlide1.xml"></Relationship><Relationship Id="rId3" Type="http://schemas.openxmlformats.org/officeDocument/2006/relationships/slideLayout" Target="../slideLayouts/slideLayout1.xml"></Relationship><Relationship Id="rId2" Type="http://schemas.microsoft.com/office/2007/relationships/hdphoto" Target="../media/hdphoto1.wdp"></Relationship><Relationship Id="rId1" Type="http://schemas.openxmlformats.org/officeDocument/2006/relationships/image" Target="../media/image1.png"></Relationship></Relationships>
</file>

<file path=ppt/slides/_rels/slide10.xml.rels><?xml version="1.0" encoding="UTF-8"?>
<Relationships xmlns="http://schemas.openxmlformats.org/package/2006/relationships"><Relationship Id="rId6" Type="http://schemas.openxmlformats.org/officeDocument/2006/relationships/notesSlide" Target="../notesSlides/notesSlide10.xml"></Relationship><Relationship Id="rId5" Type="http://schemas.openxmlformats.org/officeDocument/2006/relationships/slideLayout" Target="../slideLayouts/slideLayout1.xml"></Relationship><Relationship Id="rId4" Type="http://schemas.openxmlformats.org/officeDocument/2006/relationships/image" Target="../media/image6.jpeg"></Relationship><Relationship Id="rId3" Type="http://schemas.openxmlformats.org/officeDocument/2006/relationships/image" Target="../media/image5.jpeg"></Relationship><Relationship Id="rId2" Type="http://schemas.openxmlformats.org/officeDocument/2006/relationships/image" Target="../media/image4.jpeg"></Relationship><Relationship Id="rId1" Type="http://schemas.openxmlformats.org/officeDocument/2006/relationships/image" Target="../media/image3.jpeg"></Relationship></Relationships>
</file>

<file path=ppt/slides/_rels/slide11.xml.rels><?xml version="1.0" encoding="UTF-8"?>
<Relationships xmlns="http://schemas.openxmlformats.org/package/2006/relationships"><Relationship Id="rId2" Type="http://schemas.openxmlformats.org/officeDocument/2006/relationships/notesSlide" Target="../notesSlides/notesSlide11.xml"></Relationship><Relationship Id="rId1" Type="http://schemas.openxmlformats.org/officeDocument/2006/relationships/slideLayout" Target="../slideLayouts/slideLayout2.xml"></Relationship></Relationships>
</file>

<file path=ppt/slides/_rels/slide12.xml.rels><?xml version="1.0" encoding="UTF-8"?>
<Relationships xmlns="http://schemas.openxmlformats.org/package/2006/relationships"><Relationship Id="rId3" Type="http://schemas.openxmlformats.org/officeDocument/2006/relationships/notesSlide" Target="../notesSlides/notesSlide12.xml"></Relationship><Relationship Id="rId2" Type="http://schemas.openxmlformats.org/officeDocument/2006/relationships/slideLayout" Target="../slideLayouts/slideLayout2.xml"></Relationship><Relationship Id="rId1" Type="http://schemas.openxmlformats.org/officeDocument/2006/relationships/chart" Target="../charts/chart1.xml"></Relationship></Relationships>
</file>

<file path=ppt/slides/_rels/slide13.xml.rels><?xml version="1.0" encoding="UTF-8"?>
<Relationships xmlns="http://schemas.openxmlformats.org/package/2006/relationships"><Relationship Id="rId3" Type="http://schemas.openxmlformats.org/officeDocument/2006/relationships/notesSlide" Target="../notesSlides/notesSlide13.xml"></Relationship><Relationship Id="rId2" Type="http://schemas.openxmlformats.org/officeDocument/2006/relationships/slideLayout" Target="../slideLayouts/slideLayout2.xml"></Relationship><Relationship Id="rId1" Type="http://schemas.openxmlformats.org/officeDocument/2006/relationships/chart" Target="../charts/chart2.xml"></Relationship></Relationships>
</file>

<file path=ppt/slides/_rels/slide14.xml.rels><?xml version="1.0" encoding="UTF-8"?>
<Relationships xmlns="http://schemas.openxmlformats.org/package/2006/relationships"><Relationship Id="rId2" Type="http://schemas.openxmlformats.org/officeDocument/2006/relationships/notesSlide" Target="../notesSlides/notesSlide14.xml"></Relationship><Relationship Id="rId1" Type="http://schemas.openxmlformats.org/officeDocument/2006/relationships/slideLayout" Target="../slideLayouts/slideLayout4.xml"></Relationship></Relationships>
</file>

<file path=ppt/slides/_rels/slide15.xml.rels><?xml version="1.0" encoding="UTF-8"?>
<Relationships xmlns="http://schemas.openxmlformats.org/package/2006/relationships"><Relationship Id="rId2" Type="http://schemas.openxmlformats.org/officeDocument/2006/relationships/notesSlide" Target="../notesSlides/notesSlide15.xml"></Relationship><Relationship Id="rId1" Type="http://schemas.openxmlformats.org/officeDocument/2006/relationships/slideLayout" Target="../slideLayouts/slideLayout1.xml"></Relationship></Relationships>
</file>

<file path=ppt/slides/_rels/slide16.xml.rels><?xml version="1.0" encoding="UTF-8"?>
<Relationships xmlns="http://schemas.openxmlformats.org/package/2006/relationships"><Relationship Id="rId5" Type="http://schemas.openxmlformats.org/officeDocument/2006/relationships/notesSlide" Target="../notesSlides/notesSlide16.xml"></Relationship><Relationship Id="rId4" Type="http://schemas.openxmlformats.org/officeDocument/2006/relationships/slideLayout" Target="../slideLayouts/slideLayout1.xml"></Relationship><Relationship Id="rId3" Type="http://schemas.openxmlformats.org/officeDocument/2006/relationships/image" Target="../media/image9.jpeg"></Relationship><Relationship Id="rId2" Type="http://schemas.openxmlformats.org/officeDocument/2006/relationships/image" Target="../media/image8.jpeg"></Relationship><Relationship Id="rId1" Type="http://schemas.openxmlformats.org/officeDocument/2006/relationships/image" Target="../media/image7.jpeg"></Relationship></Relationships>
</file>

<file path=ppt/slides/_rels/slide17.xml.rels><?xml version="1.0" encoding="UTF-8"?>
<Relationships xmlns="http://schemas.openxmlformats.org/package/2006/relationships"><Relationship Id="rId5" Type="http://schemas.openxmlformats.org/officeDocument/2006/relationships/notesSlide" Target="../notesSlides/notesSlide17.xml"></Relationship><Relationship Id="rId4" Type="http://schemas.openxmlformats.org/officeDocument/2006/relationships/slideLayout" Target="../slideLayouts/slideLayout1.xml"></Relationship><Relationship Id="rId3" Type="http://schemas.openxmlformats.org/officeDocument/2006/relationships/image" Target="../media/image12.jpeg"></Relationship><Relationship Id="rId2" Type="http://schemas.openxmlformats.org/officeDocument/2006/relationships/image" Target="../media/image11.jpeg"></Relationship><Relationship Id="rId1" Type="http://schemas.openxmlformats.org/officeDocument/2006/relationships/image" Target="../media/image10.jpeg"></Relationship></Relationships>
</file>

<file path=ppt/slides/_rels/slide18.xml.rels><?xml version="1.0" encoding="UTF-8"?>
<Relationships xmlns="http://schemas.openxmlformats.org/package/2006/relationships"><Relationship Id="rId2" Type="http://schemas.openxmlformats.org/officeDocument/2006/relationships/notesSlide" Target="../notesSlides/notesSlide18.xml"></Relationship><Relationship Id="rId1" Type="http://schemas.openxmlformats.org/officeDocument/2006/relationships/slideLayout" Target="../slideLayouts/slideLayout1.xml"></Relationship></Relationships>
</file>

<file path=ppt/slides/_rels/slide19.xml.rels><?xml version="1.0" encoding="UTF-8"?>
<Relationships xmlns="http://schemas.openxmlformats.org/package/2006/relationships"><Relationship Id="rId2" Type="http://schemas.openxmlformats.org/officeDocument/2006/relationships/notesSlide" Target="../notesSlides/notesSlide19.xml"></Relationship><Relationship Id="rId1" Type="http://schemas.openxmlformats.org/officeDocument/2006/relationships/slideLayout" Target="../slideLayouts/slideLayout4.xml"></Relationship></Relationships>
</file>

<file path=ppt/slides/_rels/slide2.xml.rels><?xml version="1.0" encoding="UTF-8"?>
<Relationships xmlns="http://schemas.openxmlformats.org/package/2006/relationships"><Relationship Id="rId9" Type="http://schemas.openxmlformats.org/officeDocument/2006/relationships/tags" Target="../tags/tag9.xml"></Relationship><Relationship Id="rId8" Type="http://schemas.openxmlformats.org/officeDocument/2006/relationships/tags" Target="../tags/tag8.xml"></Relationship><Relationship Id="rId7" Type="http://schemas.openxmlformats.org/officeDocument/2006/relationships/tags" Target="../tags/tag7.xml"></Relationship><Relationship Id="rId6" Type="http://schemas.openxmlformats.org/officeDocument/2006/relationships/tags" Target="../tags/tag6.xml"></Relationship><Relationship Id="rId5" Type="http://schemas.openxmlformats.org/officeDocument/2006/relationships/tags" Target="../tags/tag5.xml"></Relationship><Relationship Id="rId4" Type="http://schemas.openxmlformats.org/officeDocument/2006/relationships/tags" Target="../tags/tag4.xml"></Relationship><Relationship Id="rId3" Type="http://schemas.openxmlformats.org/officeDocument/2006/relationships/tags" Target="../tags/tag3.xml"></Relationship><Relationship Id="rId2" Type="http://schemas.openxmlformats.org/officeDocument/2006/relationships/tags" Target="../tags/tag2.xml"></Relationship><Relationship Id="rId12" Type="http://schemas.openxmlformats.org/officeDocument/2006/relationships/notesSlide" Target="../notesSlides/notesSlide2.xml"></Relationship><Relationship Id="rId11" Type="http://schemas.openxmlformats.org/officeDocument/2006/relationships/slideLayout" Target="../slideLayouts/slideLayout1.xml"></Relationship><Relationship Id="rId10" Type="http://schemas.openxmlformats.org/officeDocument/2006/relationships/tags" Target="../tags/tag10.xml"></Relationship><Relationship Id="rId1" Type="http://schemas.openxmlformats.org/officeDocument/2006/relationships/tags" Target="../tags/tag1.xml"></Relationship></Relationships>
</file>

<file path=ppt/slides/_rels/slide20.xml.rels><?xml version="1.0" encoding="UTF-8"?>
<Relationships xmlns="http://schemas.openxmlformats.org/package/2006/relationships"><Relationship Id="rId2" Type="http://schemas.openxmlformats.org/officeDocument/2006/relationships/notesSlide" Target="../notesSlides/notesSlide20.xml"></Relationship><Relationship Id="rId1" Type="http://schemas.openxmlformats.org/officeDocument/2006/relationships/slideLayout" Target="../slideLayouts/slideLayout4.xml"></Relationship></Relationships>
</file>

<file path=ppt/slides/_rels/slide21.xml.rels><?xml version="1.0" encoding="UTF-8"?>
<Relationships xmlns="http://schemas.openxmlformats.org/package/2006/relationships"><Relationship Id="rId2" Type="http://schemas.openxmlformats.org/officeDocument/2006/relationships/notesSlide" Target="../notesSlides/notesSlide21.xml"></Relationship><Relationship Id="rId1" Type="http://schemas.openxmlformats.org/officeDocument/2006/relationships/slideLayout" Target="../slideLayouts/slideLayout1.xml"></Relationship></Relationships>
</file>

<file path=ppt/slides/_rels/slide22.xml.rels><?xml version="1.0" encoding="UTF-8"?>
<Relationships xmlns="http://schemas.openxmlformats.org/package/2006/relationships"><Relationship Id="rId5" Type="http://schemas.openxmlformats.org/officeDocument/2006/relationships/notesSlide" Target="../notesSlides/notesSlide22.xml"></Relationship><Relationship Id="rId4" Type="http://schemas.openxmlformats.org/officeDocument/2006/relationships/slideLayout" Target="../slideLayouts/slideLayout1.xml"></Relationship><Relationship Id="rId3" Type="http://schemas.openxmlformats.org/officeDocument/2006/relationships/image" Target="../media/image15.jpeg"></Relationship><Relationship Id="rId2" Type="http://schemas.openxmlformats.org/officeDocument/2006/relationships/image" Target="../media/image14.jpeg"></Relationship><Relationship Id="rId1" Type="http://schemas.openxmlformats.org/officeDocument/2006/relationships/image" Target="../media/image13.jpeg"></Relationship></Relationships>
</file>

<file path=ppt/slides/_rels/slide23.xml.rels><?xml version="1.0" encoding="UTF-8"?>
<Relationships xmlns="http://schemas.openxmlformats.org/package/2006/relationships"><Relationship Id="rId2" Type="http://schemas.openxmlformats.org/officeDocument/2006/relationships/notesSlide" Target="../notesSlides/notesSlide23.xml"></Relationship><Relationship Id="rId1" Type="http://schemas.openxmlformats.org/officeDocument/2006/relationships/slideLayout" Target="../slideLayouts/slideLayout2.xml"></Relationship></Relationships>
</file>

<file path=ppt/slides/_rels/slide24.xml.rels><?xml version="1.0" encoding="UTF-8"?>
<Relationships xmlns="http://schemas.openxmlformats.org/package/2006/relationships"><Relationship Id="rId2" Type="http://schemas.openxmlformats.org/officeDocument/2006/relationships/notesSlide" Target="../notesSlides/notesSlide24.xml"></Relationship><Relationship Id="rId1" Type="http://schemas.openxmlformats.org/officeDocument/2006/relationships/slideLayout" Target="../slideLayouts/slideLayout4.xml"></Relationship></Relationships>
</file>

<file path=ppt/slides/_rels/slide25.xml.rels><?xml version="1.0" encoding="UTF-8"?>
<Relationships xmlns="http://schemas.openxmlformats.org/package/2006/relationships"><Relationship Id="rId4" Type="http://schemas.openxmlformats.org/officeDocument/2006/relationships/notesSlide" Target="../notesSlides/notesSlide25.xml"></Relationship><Relationship Id="rId3" Type="http://schemas.openxmlformats.org/officeDocument/2006/relationships/slideLayout" Target="../slideLayouts/slideLayout4.xml"></Relationship><Relationship Id="rId2" Type="http://schemas.openxmlformats.org/officeDocument/2006/relationships/image" Target="../media/image17.png"></Relationship><Relationship Id="rId1" Type="http://schemas.openxmlformats.org/officeDocument/2006/relationships/image" Target="../media/image16.png"></Relationship></Relationships>
</file>

<file path=ppt/slides/_rels/slide26.xml.rels><?xml version="1.0" encoding="UTF-8"?>
<Relationships xmlns="http://schemas.openxmlformats.org/package/2006/relationships"><Relationship Id="rId4" Type="http://schemas.openxmlformats.org/officeDocument/2006/relationships/notesSlide" Target="../notesSlides/notesSlide26.xml"></Relationship><Relationship Id="rId3" Type="http://schemas.openxmlformats.org/officeDocument/2006/relationships/slideLayout" Target="../slideLayouts/slideLayout1.xml"></Relationship><Relationship Id="rId2" Type="http://schemas.microsoft.com/office/2007/relationships/hdphoto" Target="../media/hdphoto1.wdp"></Relationship><Relationship Id="rId1" Type="http://schemas.openxmlformats.org/officeDocument/2006/relationships/image" Target="../media/image1.png"></Relationship></Relationships>
</file>

<file path=ppt/slides/_rels/slide27.xml.rels><?xml version="1.0" encoding="UTF-8"?>
<Relationships xmlns="http://schemas.openxmlformats.org/package/2006/relationships"><Relationship Id="rId3" Type="http://schemas.openxmlformats.org/officeDocument/2006/relationships/notesSlide" Target="../notesSlides/notesSlide27.xml"></Relationship><Relationship Id="rId4" Type="http://schemas.openxmlformats.org/officeDocument/2006/relationships/image" Target="../media/fImage2734815141.jpeg"></Relationship><Relationship Id="rId5" Type="http://schemas.openxmlformats.org/officeDocument/2006/relationships/slideLayout" Target="../slideLayouts/slideLayout1.xml"></Relationship></Relationships>
</file>

<file path=ppt/slides/_rels/slide3.xml.rels><?xml version="1.0" encoding="UTF-8"?>
<Relationships xmlns="http://schemas.openxmlformats.org/package/2006/relationships"><Relationship Id="rId2" Type="http://schemas.openxmlformats.org/officeDocument/2006/relationships/notesSlide" Target="../notesSlides/notesSlide3.xml"></Relationship><Relationship Id="rId1" Type="http://schemas.openxmlformats.org/officeDocument/2006/relationships/slideLayout" Target="../slideLayouts/slideLayout1.xml"></Relationship></Relationships>
</file>

<file path=ppt/slides/_rels/slide4.xml.rels><?xml version="1.0" encoding="UTF-8"?>
<Relationships xmlns="http://schemas.openxmlformats.org/package/2006/relationships"><Relationship Id="rId3" Type="http://schemas.openxmlformats.org/officeDocument/2006/relationships/notesSlide" Target="../notesSlides/notesSlide4.xml"></Relationship><Relationship Id="rId2" Type="http://schemas.openxmlformats.org/officeDocument/2006/relationships/slideLayout" Target="../slideLayouts/slideLayout3.xml"></Relationship><Relationship Id="rId1" Type="http://schemas.openxmlformats.org/officeDocument/2006/relationships/image" Target="../media/image2.jpeg"></Relationship></Relationships>
</file>

<file path=ppt/slides/_rels/slide5.xml.rels><?xml version="1.0" encoding="UTF-8"?>
<Relationships xmlns="http://schemas.openxmlformats.org/package/2006/relationships"><Relationship Id="rId2" Type="http://schemas.openxmlformats.org/officeDocument/2006/relationships/notesSlide" Target="../notesSlides/notesSlide5.xml"></Relationship><Relationship Id="rId1" Type="http://schemas.openxmlformats.org/officeDocument/2006/relationships/slideLayout" Target="../slideLayouts/slideLayout2.xml"></Relationship></Relationships>
</file>

<file path=ppt/slides/_rels/slide6.xml.rels><?xml version="1.0" encoding="UTF-8"?>
<Relationships xmlns="http://schemas.openxmlformats.org/package/2006/relationships"><Relationship Id="rId2" Type="http://schemas.openxmlformats.org/officeDocument/2006/relationships/notesSlide" Target="../notesSlides/notesSlide6.xml"></Relationship><Relationship Id="rId1" Type="http://schemas.openxmlformats.org/officeDocument/2006/relationships/slideLayout" Target="../slideLayouts/slideLayout4.xml"></Relationship></Relationships>
</file>

<file path=ppt/slides/_rels/slide7.xml.rels><?xml version="1.0" encoding="UTF-8"?>
<Relationships xmlns="http://schemas.openxmlformats.org/package/2006/relationships"><Relationship Id="rId2" Type="http://schemas.openxmlformats.org/officeDocument/2006/relationships/notesSlide" Target="../notesSlides/notesSlide7.xml"></Relationship><Relationship Id="rId1" Type="http://schemas.openxmlformats.org/officeDocument/2006/relationships/slideLayout" Target="../slideLayouts/slideLayout4.xml"></Relationship></Relationships>
</file>

<file path=ppt/slides/_rels/slide8.xml.rels><?xml version="1.0" encoding="UTF-8"?>
<Relationships xmlns="http://schemas.openxmlformats.org/package/2006/relationships"><Relationship Id="rId2" Type="http://schemas.openxmlformats.org/officeDocument/2006/relationships/notesSlide" Target="../notesSlides/notesSlide8.xml"></Relationship><Relationship Id="rId1" Type="http://schemas.openxmlformats.org/officeDocument/2006/relationships/slideLayout" Target="../slideLayouts/slideLayout4.xml"></Relationship></Relationships>
</file>

<file path=ppt/slides/_rels/slide9.xml.rels><?xml version="1.0" encoding="UTF-8"?>
<Relationships xmlns="http://schemas.openxmlformats.org/package/2006/relationships"><Relationship Id="rId2" Type="http://schemas.openxmlformats.org/officeDocument/2006/relationships/notesSlide" Target="../notesSlides/notesSlide9.xml"></Relationship><Relationship Id="rId1" Type="http://schemas.openxmlformats.org/officeDocument/2006/relationships/slideLayout" Target="../slideLayouts/slideLayout1.xml"></Relationshi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858750" cy="7232650"/>
          </a:xfrm>
          <a:prstGeom prst="rect">
            <a:avLst/>
          </a:prstGeom>
          <a:blipFill dpi="0" rotWithShape="1">
            <a:blip r:embed="rId1">
              <a:extLst>
                <a:ext uri="{BEBA8EAE-BF5A-486C-A8C5-ECC9F3942E4B}">
                  <a14:imgProps xmlns:a14="http://schemas.microsoft.com/office/drawing/2010/main">
                    <a14:imgLayer r:embed="rId2">
                      <a14:imgEffect>
                        <a14:brightnessContrast contrast="20000"/>
                      </a14:imgEffect>
                      <a14:imgEffect>
                        <a14:sharpenSoften amount="25000"/>
                      </a14:imgEffect>
                    </a14:imgLayer>
                  </a14:imgProps>
                </a:ext>
                <a:ext uri="{28A0092B-C50C-407E-A947-70E740481C1C}">
                  <a14:useLocalDpi xmlns:a14="http://schemas.microsoft.com/office/drawing/2010/main" val="0"/>
                </a:ext>
              </a:extLst>
            </a:blip>
            <a:srcRect/>
            <a:stretch>
              <a:fillRect l="-3759" r="-9685"/>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259"/>
          <p:cNvSpPr>
            <a:spLocks noChangeArrowheads="1"/>
          </p:cNvSpPr>
          <p:nvPr/>
        </p:nvSpPr>
        <p:spPr bwMode="auto">
          <a:xfrm>
            <a:off x="590553" y="2419251"/>
            <a:ext cx="6981460" cy="1015663"/>
          </a:xfrm>
          <a:prstGeom prst="rect">
            <a:avLst/>
          </a:prstGeom>
          <a:noFill/>
          <a:ln>
            <a:noFill/>
          </a:ln>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6600" smtClean="0">
                <a:solidFill>
                  <a:schemeClr val="accent1"/>
                </a:solidFill>
                <a:cs typeface="Arial" panose="020B0604020202020204" pitchFamily="34" charset="0"/>
              </a:rPr>
              <a:t>护士护理报告</a:t>
            </a:r>
            <a:r>
              <a:rPr lang="en-US" altLang="zh-CN" sz="6600" smtClean="0">
                <a:solidFill>
                  <a:schemeClr val="accent1"/>
                </a:solidFill>
                <a:cs typeface="Arial" panose="020B0604020202020204" pitchFamily="34" charset="0"/>
              </a:rPr>
              <a:t>PPT</a:t>
            </a:r>
            <a:endParaRPr lang="zh-CN" altLang="en-US" sz="6600" dirty="0">
              <a:solidFill>
                <a:schemeClr val="accent1"/>
              </a:solidFill>
              <a:cs typeface="Arial" panose="020B0604020202020204" pitchFamily="34" charset="0"/>
            </a:endParaRPr>
          </a:p>
        </p:txBody>
      </p:sp>
      <p:sp>
        <p:nvSpPr>
          <p:cNvPr id="8" name="矩形 259"/>
          <p:cNvSpPr>
            <a:spLocks noChangeArrowheads="1"/>
          </p:cNvSpPr>
          <p:nvPr/>
        </p:nvSpPr>
        <p:spPr bwMode="auto">
          <a:xfrm>
            <a:off x="590552" y="3444252"/>
            <a:ext cx="8143079" cy="430887"/>
          </a:xfrm>
          <a:prstGeom prst="rect">
            <a:avLst/>
          </a:prstGeom>
          <a:noFill/>
          <a:ln>
            <a:noFill/>
          </a:ln>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2800" smtClean="0">
                <a:solidFill>
                  <a:schemeClr val="accent1"/>
                </a:solidFill>
                <a:cs typeface="Arial" panose="020B0604020202020204" pitchFamily="34" charset="0"/>
              </a:rPr>
              <a:t>THE NURSE CARE REPORT PPT</a:t>
            </a:r>
            <a:endParaRPr lang="zh-CN" altLang="en-US" sz="2800" dirty="0">
              <a:solidFill>
                <a:schemeClr val="accent1"/>
              </a:solidFill>
              <a:cs typeface="Arial" panose="020B0604020202020204" pitchFamily="34" charset="0"/>
            </a:endParaRPr>
          </a:p>
        </p:txBody>
      </p:sp>
      <p:sp>
        <p:nvSpPr>
          <p:cNvPr id="6" name="矩形 259"/>
          <p:cNvSpPr>
            <a:spLocks noChangeArrowheads="1"/>
          </p:cNvSpPr>
          <p:nvPr/>
        </p:nvSpPr>
        <p:spPr bwMode="auto">
          <a:xfrm>
            <a:off x="590552" y="4597600"/>
            <a:ext cx="7086201" cy="415498"/>
          </a:xfrm>
          <a:prstGeom prst="rect">
            <a:avLst/>
          </a:prstGeom>
          <a:noFill/>
          <a:ln>
            <a:noFill/>
          </a:ln>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900">
                <a:solidFill>
                  <a:schemeClr val="accent1"/>
                </a:solidFill>
                <a:cs typeface="Arial" panose="020B0604020202020204" pitchFamily="34" charset="0"/>
              </a:rPr>
              <a:t>Please replace the text, modify the text, you can also copy your content directly to this. Please replace the text, modify the text, you can also copy your content directly to this</a:t>
            </a:r>
            <a:r>
              <a:rPr lang="en-US" altLang="zh-CN" sz="900" smtClean="0">
                <a:solidFill>
                  <a:schemeClr val="accent1"/>
                </a:solidFill>
                <a:cs typeface="Arial" panose="020B0604020202020204" pitchFamily="34" charset="0"/>
              </a:rPr>
              <a:t>.</a:t>
            </a:r>
            <a:r>
              <a:rPr lang="en-US" altLang="zh-CN" sz="900">
                <a:solidFill>
                  <a:schemeClr val="accent1"/>
                </a:solidFill>
                <a:cs typeface="Arial" panose="020B0604020202020204" pitchFamily="34" charset="0"/>
              </a:rPr>
              <a:t> Please replace the text, modify the text, you can also copy your content directly to this. Please replace the text, modify the text, you can also copy your content directly to this</a:t>
            </a:r>
            <a:r>
              <a:rPr lang="en-US" altLang="zh-CN" sz="900" smtClean="0">
                <a:solidFill>
                  <a:schemeClr val="accent1"/>
                </a:solidFill>
                <a:cs typeface="Arial" panose="020B0604020202020204" pitchFamily="34" charset="0"/>
              </a:rPr>
              <a:t>.</a:t>
            </a:r>
            <a:endParaRPr lang="zh-CN" altLang="en-US" sz="900">
              <a:solidFill>
                <a:schemeClr val="accent1"/>
              </a:solidFill>
              <a:cs typeface="Arial" panose="020B0604020202020204" pitchFamily="34" charset="0"/>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Tm="0">
        <p15:prstTrans prst="crush"/>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7"/>
                                        </p:tgtEl>
                                        <p:attrNameLst>
                                          <p:attrName>ppt_y</p:attrName>
                                        </p:attrNameLst>
                                      </p:cBhvr>
                                      <p:tavLst>
                                        <p:tav tm="0">
                                          <p:val>
                                            <p:strVal val="#ppt_y"/>
                                          </p:val>
                                        </p:tav>
                                        <p:tav tm="100000">
                                          <p:val>
                                            <p:strVal val="#ppt_y"/>
                                          </p:val>
                                        </p:tav>
                                      </p:tavLst>
                                    </p:anim>
                                    <p:anim calcmode="lin" valueType="num">
                                      <p:cBhvr>
                                        <p:cTn id="15"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7"/>
                                        </p:tgtEl>
                                      </p:cBhvr>
                                    </p:animEffect>
                                  </p:childTnLst>
                                </p:cTn>
                              </p:par>
                            </p:childTnLst>
                          </p:cTn>
                        </p:par>
                        <p:par>
                          <p:cTn id="18" fill="hold">
                            <p:stCondLst>
                              <p:cond delay="1900"/>
                            </p:stCondLst>
                            <p:childTnLst>
                              <p:par>
                                <p:cTn id="19" presetID="26" presetClass="emph" presetSubtype="0" fill="hold" grpId="1" nodeType="afterEffect">
                                  <p:stCondLst>
                                    <p:cond delay="0"/>
                                  </p:stCondLst>
                                  <p:iterate type="lt">
                                    <p:tmPct val="0"/>
                                  </p:iterate>
                                  <p:childTnLst>
                                    <p:animEffect transition="out" filter="fade">
                                      <p:cBhvr>
                                        <p:cTn id="20" dur="500" tmFilter="0, 0; .2, .5; .8, .5; 1, 0"/>
                                        <p:tgtEl>
                                          <p:spTgt spid="7"/>
                                        </p:tgtEl>
                                      </p:cBhvr>
                                    </p:animEffect>
                                    <p:animScale>
                                      <p:cBhvr>
                                        <p:cTn id="21" dur="250" autoRev="1" fill="hold"/>
                                        <p:tgtEl>
                                          <p:spTgt spid="7"/>
                                        </p:tgtEl>
                                      </p:cBhvr>
                                      <p:by x="105000" y="105000"/>
                                    </p:animScale>
                                  </p:childTnLst>
                                </p:cTn>
                              </p:par>
                            </p:childTnLst>
                          </p:cTn>
                        </p:par>
                        <p:par>
                          <p:cTn id="22" fill="hold">
                            <p:stCondLst>
                              <p:cond delay="2400"/>
                            </p:stCondLst>
                            <p:childTnLst>
                              <p:par>
                                <p:cTn id="23" presetID="41" presetClass="entr" presetSubtype="0" fill="hold" grpId="0" nodeType="afterEffect">
                                  <p:stCondLst>
                                    <p:cond delay="0"/>
                                  </p:stCondLst>
                                  <p:iterate type="lt">
                                    <p:tmPct val="10000"/>
                                  </p:iterate>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8"/>
                                        </p:tgtEl>
                                        <p:attrNameLst>
                                          <p:attrName>ppt_y</p:attrName>
                                        </p:attrNameLst>
                                      </p:cBhvr>
                                      <p:tavLst>
                                        <p:tav tm="0">
                                          <p:val>
                                            <p:strVal val="#ppt_y"/>
                                          </p:val>
                                        </p:tav>
                                        <p:tav tm="100000">
                                          <p:val>
                                            <p:strVal val="#ppt_y"/>
                                          </p:val>
                                        </p:tav>
                                      </p:tavLst>
                                    </p:anim>
                                    <p:anim calcmode="lin" valueType="num">
                                      <p:cBhvr>
                                        <p:cTn id="27"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8"/>
                                        </p:tgtEl>
                                      </p:cBhvr>
                                    </p:animEffect>
                                  </p:childTnLst>
                                </p:cTn>
                              </p:par>
                            </p:childTnLst>
                          </p:cTn>
                        </p:par>
                        <p:par>
                          <p:cTn id="30" fill="hold">
                            <p:stCondLst>
                              <p:cond delay="4100"/>
                            </p:stCondLst>
                            <p:childTnLst>
                              <p:par>
                                <p:cTn id="31" presetID="26" presetClass="emph" presetSubtype="0" fill="hold" grpId="1" nodeType="afterEffect">
                                  <p:stCondLst>
                                    <p:cond delay="0"/>
                                  </p:stCondLst>
                                  <p:iterate type="lt">
                                    <p:tmPct val="0"/>
                                  </p:iterate>
                                  <p:childTnLst>
                                    <p:animEffect transition="out" filter="fade">
                                      <p:cBhvr>
                                        <p:cTn id="32" dur="500" tmFilter="0, 0; .2, .5; .8, .5; 1, 0"/>
                                        <p:tgtEl>
                                          <p:spTgt spid="8"/>
                                        </p:tgtEl>
                                      </p:cBhvr>
                                    </p:animEffect>
                                    <p:animScale>
                                      <p:cBhvr>
                                        <p:cTn id="33" dur="250" autoRev="1" fill="hold"/>
                                        <p:tgtEl>
                                          <p:spTgt spid="8"/>
                                        </p:tgtEl>
                                      </p:cBhvr>
                                      <p:by x="105000" y="105000"/>
                                    </p:animScale>
                                  </p:childTnLst>
                                </p:cTn>
                              </p:par>
                            </p:childTnLst>
                          </p:cTn>
                        </p:par>
                        <p:par>
                          <p:cTn id="34" fill="hold">
                            <p:stCondLst>
                              <p:cond delay="4600"/>
                            </p:stCondLst>
                            <p:childTnLst>
                              <p:par>
                                <p:cTn id="35" presetID="41" presetClass="entr" presetSubtype="0" fill="hold" grpId="0" nodeType="afterEffect">
                                  <p:stCondLst>
                                    <p:cond delay="0"/>
                                  </p:stCondLst>
                                  <p:iterate type="lt">
                                    <p:tmPct val="10000"/>
                                  </p:iterate>
                                  <p:childTnLst>
                                    <p:set>
                                      <p:cBhvr>
                                        <p:cTn id="36" dur="1" fill="hold">
                                          <p:stCondLst>
                                            <p:cond delay="0"/>
                                          </p:stCondLst>
                                        </p:cTn>
                                        <p:tgtEl>
                                          <p:spTgt spid="6"/>
                                        </p:tgtEl>
                                        <p:attrNameLst>
                                          <p:attrName>style.visibility</p:attrName>
                                        </p:attrNameLst>
                                      </p:cBhvr>
                                      <p:to>
                                        <p:strVal val="visible"/>
                                      </p:to>
                                    </p:set>
                                    <p:anim calcmode="lin" valueType="num">
                                      <p:cBhvr>
                                        <p:cTn id="3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6"/>
                                        </p:tgtEl>
                                        <p:attrNameLst>
                                          <p:attrName>ppt_y</p:attrName>
                                        </p:attrNameLst>
                                      </p:cBhvr>
                                      <p:tavLst>
                                        <p:tav tm="0">
                                          <p:val>
                                            <p:strVal val="#ppt_y"/>
                                          </p:val>
                                        </p:tav>
                                        <p:tav tm="100000">
                                          <p:val>
                                            <p:strVal val="#ppt_y"/>
                                          </p:val>
                                        </p:tav>
                                      </p:tavLst>
                                    </p:anim>
                                    <p:anim calcmode="lin" valueType="num">
                                      <p:cBhvr>
                                        <p:cTn id="3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6"/>
                                        </p:tgtEl>
                                      </p:cBhvr>
                                    </p:animEffect>
                                  </p:childTnLst>
                                </p:cTn>
                              </p:par>
                            </p:childTnLst>
                          </p:cTn>
                        </p:par>
                        <p:par>
                          <p:cTn id="42" fill="hold">
                            <p:stCondLst>
                              <p:cond delay="23200"/>
                            </p:stCondLst>
                            <p:childTnLst>
                              <p:par>
                                <p:cTn id="43" presetID="26" presetClass="emph" presetSubtype="0" fill="hold" grpId="1" nodeType="afterEffect">
                                  <p:stCondLst>
                                    <p:cond delay="0"/>
                                  </p:stCondLst>
                                  <p:iterate type="lt">
                                    <p:tmPct val="0"/>
                                  </p:iterate>
                                  <p:childTnLst>
                                    <p:animEffect transition="out" filter="fade">
                                      <p:cBhvr>
                                        <p:cTn id="44" dur="500" tmFilter="0, 0; .2, .5; .8, .5; 1, 0"/>
                                        <p:tgtEl>
                                          <p:spTgt spid="6"/>
                                        </p:tgtEl>
                                      </p:cBhvr>
                                    </p:animEffect>
                                    <p:animScale>
                                      <p:cBhvr>
                                        <p:cTn id="45" dur="250" autoRev="1" fill="hold"/>
                                        <p:tgtEl>
                                          <p:spTgt spid="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p:bldP spid="7" grpId="1"/>
      <p:bldP spid="8" grpId="0"/>
      <p:bldP spid="8" grpId="1"/>
      <p:bldP spid="6" grpId="0"/>
      <p:bldP spid="6"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Hexagon 43"/>
          <p:cNvSpPr>
            <a:spLocks noChangeAspect="1"/>
          </p:cNvSpPr>
          <p:nvPr/>
        </p:nvSpPr>
        <p:spPr>
          <a:xfrm>
            <a:off x="1588490" y="2920174"/>
            <a:ext cx="2296798" cy="1980000"/>
          </a:xfrm>
          <a:prstGeom prst="hexagon">
            <a:avLst/>
          </a:prstGeom>
          <a:blipFill dpi="0" rotWithShape="1">
            <a:blip r:embed="rId1" cstate="print">
              <a:extLst>
                <a:ext uri="{28A0092B-C50C-407E-A947-70E740481C1C}">
                  <a14:useLocalDpi xmlns:a14="http://schemas.microsoft.com/office/drawing/2010/main" val="0"/>
                </a:ext>
              </a:extLst>
            </a:blip>
            <a:srcRect/>
            <a:stretch>
              <a:fillRect/>
            </a:stretch>
          </a:blipFill>
          <a:ln w="57150">
            <a:solidFill>
              <a:schemeClr val="bg1"/>
            </a:solidFill>
          </a:ln>
          <a:effectLst>
            <a:outerShdw blurRad="317500" dist="190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2148" tIns="51075" rIns="102148" bIns="51075" numCol="1" spcCol="0" rtlCol="0" fromWordArt="0" anchor="ctr" anchorCtr="0" forceAA="0" compatLnSpc="1">
            <a:noAutofit/>
          </a:bodyPr>
          <a:lstStyle/>
          <a:p>
            <a:pPr algn="ctr">
              <a:lnSpc>
                <a:spcPct val="150000"/>
              </a:lnSpc>
            </a:pPr>
            <a:endParaRPr lang="en-US" sz="1430">
              <a:solidFill>
                <a:srgbClr val="C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Hexagon 35"/>
          <p:cNvSpPr>
            <a:spLocks noChangeAspect="1"/>
          </p:cNvSpPr>
          <p:nvPr/>
        </p:nvSpPr>
        <p:spPr>
          <a:xfrm>
            <a:off x="4079575" y="2920174"/>
            <a:ext cx="2296798" cy="1980000"/>
          </a:xfrm>
          <a:prstGeom prst="hexagon">
            <a:avLst/>
          </a:prstGeom>
          <a:blipFill dpi="0" rotWithShape="1">
            <a:blip r:embed="rId2" cstate="print">
              <a:extLst>
                <a:ext uri="{28A0092B-C50C-407E-A947-70E740481C1C}">
                  <a14:useLocalDpi xmlns:a14="http://schemas.microsoft.com/office/drawing/2010/main" val="0"/>
                </a:ext>
              </a:extLst>
            </a:blip>
            <a:srcRect/>
            <a:stretch>
              <a:fillRect t="-11427" b="-11427"/>
            </a:stretch>
          </a:blipFill>
          <a:ln w="57150">
            <a:solidFill>
              <a:schemeClr val="bg1"/>
            </a:solidFill>
          </a:ln>
          <a:effectLst>
            <a:outerShdw blurRad="317500" dist="190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2148" tIns="51075" rIns="102148" bIns="51075" numCol="1" spcCol="0" rtlCol="0" fromWordArt="0" anchor="ctr" anchorCtr="0" forceAA="0" compatLnSpc="1">
            <a:noAutofit/>
          </a:bodyPr>
          <a:lstStyle/>
          <a:p>
            <a:pPr algn="ctr">
              <a:lnSpc>
                <a:spcPct val="150000"/>
              </a:lnSpc>
            </a:pPr>
            <a:endParaRPr lang="en-US" sz="1430">
              <a:solidFill>
                <a:srgbClr val="C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Hexagon 39"/>
          <p:cNvSpPr>
            <a:spLocks noChangeAspect="1"/>
          </p:cNvSpPr>
          <p:nvPr/>
        </p:nvSpPr>
        <p:spPr>
          <a:xfrm>
            <a:off x="6520905" y="2920174"/>
            <a:ext cx="2296798" cy="1980000"/>
          </a:xfrm>
          <a:prstGeom prst="hexagon">
            <a:avLst/>
          </a:prstGeom>
          <a:blipFill dpi="0" rotWithShape="1">
            <a:blip r:embed="rId3" cstate="print">
              <a:extLst>
                <a:ext uri="{28A0092B-C50C-407E-A947-70E740481C1C}">
                  <a14:useLocalDpi xmlns:a14="http://schemas.microsoft.com/office/drawing/2010/main" val="0"/>
                </a:ext>
              </a:extLst>
            </a:blip>
            <a:srcRect/>
            <a:stretch>
              <a:fillRect/>
            </a:stretch>
          </a:blipFill>
          <a:ln w="57150">
            <a:solidFill>
              <a:schemeClr val="bg1"/>
            </a:solidFill>
          </a:ln>
          <a:effectLst>
            <a:outerShdw blurRad="317500" dist="190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2148" tIns="51075" rIns="102148" bIns="51075" numCol="1" spcCol="0" rtlCol="0" fromWordArt="0" anchor="ctr" anchorCtr="0" forceAA="0" compatLnSpc="1">
            <a:noAutofit/>
          </a:bodyPr>
          <a:lstStyle/>
          <a:p>
            <a:pPr algn="ctr">
              <a:lnSpc>
                <a:spcPct val="150000"/>
              </a:lnSpc>
            </a:pPr>
            <a:endParaRPr lang="en-US" sz="1430">
              <a:solidFill>
                <a:srgbClr val="C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Hexagon 40"/>
          <p:cNvSpPr>
            <a:spLocks noChangeAspect="1"/>
          </p:cNvSpPr>
          <p:nvPr/>
        </p:nvSpPr>
        <p:spPr>
          <a:xfrm>
            <a:off x="8962235" y="2920174"/>
            <a:ext cx="2296798" cy="1980000"/>
          </a:xfrm>
          <a:prstGeom prst="hexagon">
            <a:avLst/>
          </a:prstGeom>
          <a:blipFill dpi="0" rotWithShape="1">
            <a:blip r:embed="rId4" cstate="print">
              <a:extLst>
                <a:ext uri="{28A0092B-C50C-407E-A947-70E740481C1C}">
                  <a14:useLocalDpi xmlns:a14="http://schemas.microsoft.com/office/drawing/2010/main" val="0"/>
                </a:ext>
              </a:extLst>
            </a:blip>
            <a:srcRect/>
            <a:stretch>
              <a:fillRect l="-14685" r="-14685"/>
            </a:stretch>
          </a:blipFill>
          <a:ln w="57150">
            <a:solidFill>
              <a:schemeClr val="bg1"/>
            </a:solidFill>
          </a:ln>
          <a:effectLst>
            <a:outerShdw blurRad="317500" dist="190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2148" tIns="51075" rIns="102148" bIns="51075" numCol="1" spcCol="0" rtlCol="0" fromWordArt="0" anchor="ctr" anchorCtr="0" forceAA="0" compatLnSpc="1">
            <a:noAutofit/>
          </a:bodyPr>
          <a:lstStyle/>
          <a:p>
            <a:pPr algn="ctr">
              <a:lnSpc>
                <a:spcPct val="150000"/>
              </a:lnSpc>
            </a:pPr>
            <a:endParaRPr lang="en-US" sz="1430">
              <a:solidFill>
                <a:srgbClr val="C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文本框 66"/>
          <p:cNvSpPr txBox="1">
            <a:spLocks noChangeArrowheads="1"/>
          </p:cNvSpPr>
          <p:nvPr/>
        </p:nvSpPr>
        <p:spPr bwMode="auto">
          <a:xfrm>
            <a:off x="1347105" y="5875873"/>
            <a:ext cx="2779568" cy="553998"/>
          </a:xfrm>
          <a:prstGeom prst="rect">
            <a:avLst/>
          </a:prstGeom>
          <a:noFill/>
          <a:ln>
            <a:noFill/>
          </a:ln>
        </p:spPr>
        <p:txBody>
          <a:bodyPr wrap="square" lIns="0" tIns="0" rIns="0" bIns="0">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请替换文字内容，添加相关标题，修改文字内容，也可以直接复制你的内容到此。请替换文字内容，添加相关标题，修改文字内容，也可以直接复制你的内容到此。</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文本框 13"/>
          <p:cNvSpPr txBox="1">
            <a:spLocks noChangeArrowheads="1"/>
          </p:cNvSpPr>
          <p:nvPr/>
        </p:nvSpPr>
        <p:spPr bwMode="auto">
          <a:xfrm>
            <a:off x="1813560" y="5593914"/>
            <a:ext cx="1846659" cy="246221"/>
          </a:xfrm>
          <a:prstGeom prst="rect">
            <a:avLst/>
          </a:prstGeom>
          <a:noFill/>
          <a:ln>
            <a:noFill/>
          </a:ln>
        </p:spPr>
        <p:txBody>
          <a:bodyPr wrap="none" lIns="0" tIns="0" rIns="0" bIns="0">
            <a:spAutoFit/>
          </a:bodyPr>
          <a:lstStyle>
            <a:defPPr>
              <a:defRPr lang="zh-CN"/>
            </a:defPPr>
            <a:lvl1pPr eaLnBrk="1" hangingPunct="1">
              <a:defRPr sz="9600">
                <a:solidFill>
                  <a:schemeClr val="bg1"/>
                </a:solidFill>
                <a:latin typeface="Helvetica-Roman-SemiB" pitchFamily="2"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lgn="just"/>
            <a:r>
              <a:rPr lang="zh-CN" altLang="en-US" sz="1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文本框 66"/>
          <p:cNvSpPr txBox="1">
            <a:spLocks noChangeArrowheads="1"/>
          </p:cNvSpPr>
          <p:nvPr/>
        </p:nvSpPr>
        <p:spPr bwMode="auto">
          <a:xfrm>
            <a:off x="3838190" y="1712928"/>
            <a:ext cx="2779568" cy="553998"/>
          </a:xfrm>
          <a:prstGeom prst="rect">
            <a:avLst/>
          </a:prstGeom>
          <a:noFill/>
          <a:ln>
            <a:noFill/>
          </a:ln>
        </p:spPr>
        <p:txBody>
          <a:bodyPr wrap="square" lIns="0" tIns="0" rIns="0" bIns="0">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请替换文字内容，添加相关标题，修改文字内容，也可以直接复制你的内容到此。请替换文字内容，添加相关标题，修改文字内容，也可以直接复制你的内容到此。</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文本框 13"/>
          <p:cNvSpPr txBox="1">
            <a:spLocks noChangeArrowheads="1"/>
          </p:cNvSpPr>
          <p:nvPr/>
        </p:nvSpPr>
        <p:spPr bwMode="auto">
          <a:xfrm>
            <a:off x="4304645" y="1430969"/>
            <a:ext cx="1846659" cy="246221"/>
          </a:xfrm>
          <a:prstGeom prst="rect">
            <a:avLst/>
          </a:prstGeom>
          <a:noFill/>
          <a:ln>
            <a:noFill/>
          </a:ln>
        </p:spPr>
        <p:txBody>
          <a:bodyPr wrap="none" lIns="0" tIns="0" rIns="0" bIns="0">
            <a:spAutoFit/>
          </a:bodyPr>
          <a:lstStyle>
            <a:defPPr>
              <a:defRPr lang="zh-CN"/>
            </a:defPPr>
            <a:lvl1pPr eaLnBrk="1" hangingPunct="1">
              <a:defRPr sz="9600">
                <a:solidFill>
                  <a:schemeClr val="bg1"/>
                </a:solidFill>
                <a:latin typeface="Helvetica-Roman-SemiB" pitchFamily="2"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lgn="just"/>
            <a:r>
              <a:rPr lang="zh-CN" altLang="en-US" sz="1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文本框 66"/>
          <p:cNvSpPr txBox="1">
            <a:spLocks noChangeArrowheads="1"/>
          </p:cNvSpPr>
          <p:nvPr/>
        </p:nvSpPr>
        <p:spPr bwMode="auto">
          <a:xfrm>
            <a:off x="6279520" y="5875873"/>
            <a:ext cx="2779568" cy="553998"/>
          </a:xfrm>
          <a:prstGeom prst="rect">
            <a:avLst/>
          </a:prstGeom>
          <a:noFill/>
          <a:ln>
            <a:noFill/>
          </a:ln>
        </p:spPr>
        <p:txBody>
          <a:bodyPr wrap="square" lIns="0" tIns="0" rIns="0" bIns="0">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请替换文字内容，添加相关标题，修改文字内容，也可以直接复制你的内容到此。请替换文字内容，添加相关标题，修改文字内容，也可以直接复制你的内容到此。</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文本框 13"/>
          <p:cNvSpPr txBox="1">
            <a:spLocks noChangeArrowheads="1"/>
          </p:cNvSpPr>
          <p:nvPr/>
        </p:nvSpPr>
        <p:spPr bwMode="auto">
          <a:xfrm>
            <a:off x="6745975" y="5593914"/>
            <a:ext cx="1846659" cy="246221"/>
          </a:xfrm>
          <a:prstGeom prst="rect">
            <a:avLst/>
          </a:prstGeom>
          <a:noFill/>
          <a:ln>
            <a:noFill/>
          </a:ln>
        </p:spPr>
        <p:txBody>
          <a:bodyPr wrap="none" lIns="0" tIns="0" rIns="0" bIns="0">
            <a:spAutoFit/>
          </a:bodyPr>
          <a:lstStyle>
            <a:defPPr>
              <a:defRPr lang="zh-CN"/>
            </a:defPPr>
            <a:lvl1pPr eaLnBrk="1" hangingPunct="1">
              <a:defRPr sz="9600">
                <a:solidFill>
                  <a:schemeClr val="bg1"/>
                </a:solidFill>
                <a:latin typeface="Helvetica-Roman-SemiB" pitchFamily="2"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lgn="just"/>
            <a:r>
              <a:rPr lang="zh-CN" altLang="en-US" sz="1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文本框 66"/>
          <p:cNvSpPr txBox="1">
            <a:spLocks noChangeArrowheads="1"/>
          </p:cNvSpPr>
          <p:nvPr/>
        </p:nvSpPr>
        <p:spPr bwMode="auto">
          <a:xfrm>
            <a:off x="8720850" y="1712928"/>
            <a:ext cx="2779568" cy="553998"/>
          </a:xfrm>
          <a:prstGeom prst="rect">
            <a:avLst/>
          </a:prstGeom>
          <a:noFill/>
          <a:ln>
            <a:noFill/>
          </a:ln>
        </p:spPr>
        <p:txBody>
          <a:bodyPr wrap="square" lIns="0" tIns="0" rIns="0" bIns="0">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请替换文字内容，添加相关标题，修改文字内容，也可以直接复制你的内容到此。请替换文字内容，添加相关标题，修改文字内容，也可以直接复制你的内容到此。</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文本框 13"/>
          <p:cNvSpPr txBox="1">
            <a:spLocks noChangeArrowheads="1"/>
          </p:cNvSpPr>
          <p:nvPr/>
        </p:nvSpPr>
        <p:spPr bwMode="auto">
          <a:xfrm>
            <a:off x="9187305" y="1430969"/>
            <a:ext cx="1846659" cy="246221"/>
          </a:xfrm>
          <a:prstGeom prst="rect">
            <a:avLst/>
          </a:prstGeom>
          <a:noFill/>
          <a:ln>
            <a:noFill/>
          </a:ln>
        </p:spPr>
        <p:txBody>
          <a:bodyPr wrap="none" lIns="0" tIns="0" rIns="0" bIns="0">
            <a:spAutoFit/>
          </a:bodyPr>
          <a:lstStyle>
            <a:defPPr>
              <a:defRPr lang="zh-CN"/>
            </a:defPPr>
            <a:lvl1pPr eaLnBrk="1" hangingPunct="1">
              <a:defRPr sz="9600">
                <a:solidFill>
                  <a:schemeClr val="bg1"/>
                </a:solidFill>
                <a:latin typeface="Helvetica-Roman-SemiB" pitchFamily="2"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lgn="just"/>
            <a:r>
              <a:rPr lang="zh-CN" altLang="en-US" sz="1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文本框 17"/>
          <p:cNvSpPr txBox="1"/>
          <p:nvPr/>
        </p:nvSpPr>
        <p:spPr>
          <a:xfrm>
            <a:off x="4536641" y="438184"/>
            <a:ext cx="3785468" cy="528259"/>
          </a:xfrm>
          <a:prstGeom prst="rect">
            <a:avLst/>
          </a:prstGeom>
          <a:noFill/>
        </p:spPr>
        <p:txBody>
          <a:bodyPr wrap="none" lIns="96429" tIns="48215" rIns="96429" bIns="48215" rtlCol="0">
            <a:spAutoFit/>
          </a:bodyPr>
          <a:lstStyle/>
          <a:p>
            <a:pPr algn="ctr" defTabSz="963930"/>
            <a:r>
              <a:rPr lang="zh-CN" altLang="en-US" sz="2800" dirty="0">
                <a:solidFill>
                  <a:schemeClr val="tx1">
                    <a:lumMod val="65000"/>
                    <a:lumOff val="35000"/>
                  </a:schemeClr>
                </a:solidFill>
                <a:ea typeface="微软雅黑" panose="020B0503020204020204" pitchFamily="34" charset="-122"/>
                <a:cs typeface="+mn-ea"/>
                <a:sym typeface="+mn-lt"/>
              </a:rPr>
              <a:t>点击添加相关标题文字</a:t>
            </a:r>
            <a:endParaRPr lang="zh-CN" altLang="en-US" sz="2800" dirty="0">
              <a:solidFill>
                <a:schemeClr val="tx1">
                  <a:lumMod val="65000"/>
                  <a:lumOff val="35000"/>
                </a:schemeClr>
              </a:solidFill>
              <a:ea typeface="微软雅黑" panose="020B0503020204020204" pitchFamily="34" charset="-122"/>
              <a:cs typeface="+mn-ea"/>
              <a:sym typeface="+mn-lt"/>
            </a:endParaRPr>
          </a:p>
        </p:txBody>
      </p:sp>
      <p:sp>
        <p:nvSpPr>
          <p:cNvPr id="19" name="文本框 18"/>
          <p:cNvSpPr txBox="1"/>
          <p:nvPr/>
        </p:nvSpPr>
        <p:spPr>
          <a:xfrm>
            <a:off x="5294156" y="883716"/>
            <a:ext cx="2270438" cy="312687"/>
          </a:xfrm>
          <a:prstGeom prst="rect">
            <a:avLst/>
          </a:prstGeom>
          <a:noFill/>
        </p:spPr>
        <p:txBody>
          <a:bodyPr wrap="none" lIns="96429" tIns="48215" rIns="96429" bIns="48215" rtlCol="0">
            <a:spAutoFit/>
          </a:bodyPr>
          <a:lstStyle/>
          <a:p>
            <a:pPr algn="ctr" defTabSz="963930"/>
            <a:r>
              <a:rPr lang="en-US" altLang="zh-CN" sz="1400" dirty="0">
                <a:solidFill>
                  <a:schemeClr val="tx1">
                    <a:lumMod val="65000"/>
                    <a:lumOff val="35000"/>
                  </a:schemeClr>
                </a:solidFill>
                <a:ea typeface="微软雅黑" panose="020B0503020204020204" pitchFamily="34" charset="-122"/>
                <a:cs typeface="+mn-ea"/>
                <a:sym typeface="+mn-lt"/>
              </a:rPr>
              <a:t>ADD RELATED TITLE WORDS</a:t>
            </a:r>
            <a:endParaRPr lang="zh-CN" altLang="en-US" sz="1400" dirty="0">
              <a:solidFill>
                <a:schemeClr val="tx1">
                  <a:lumMod val="65000"/>
                  <a:lumOff val="35000"/>
                </a:schemeClr>
              </a:solidFill>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250" advTm="0">
        <p14:flip dir="r"/>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500"/>
                                        <p:tgtEl>
                                          <p:spTgt spid="4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fade">
                                      <p:cBhvr>
                                        <p:cTn id="11" dur="500"/>
                                        <p:tgtEl>
                                          <p:spTgt spid="3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0"/>
                                        </p:tgtEl>
                                        <p:attrNameLst>
                                          <p:attrName>style.visibility</p:attrName>
                                        </p:attrNameLst>
                                      </p:cBhvr>
                                      <p:to>
                                        <p:strVal val="visible"/>
                                      </p:to>
                                    </p:set>
                                    <p:animEffect transition="in" filter="fade">
                                      <p:cBhvr>
                                        <p:cTn id="15" dur="500"/>
                                        <p:tgtEl>
                                          <p:spTgt spid="4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41"/>
                                        </p:tgtEl>
                                        <p:attrNameLst>
                                          <p:attrName>style.visibility</p:attrName>
                                        </p:attrNameLst>
                                      </p:cBhvr>
                                      <p:to>
                                        <p:strVal val="visible"/>
                                      </p:to>
                                    </p:set>
                                    <p:animEffect transition="in" filter="fade">
                                      <p:cBhvr>
                                        <p:cTn id="19" dur="500"/>
                                        <p:tgtEl>
                                          <p:spTgt spid="41"/>
                                        </p:tgtEl>
                                      </p:cBhvr>
                                    </p:animEffect>
                                  </p:childTnLst>
                                </p:cTn>
                              </p:par>
                              <p:par>
                                <p:cTn id="20" presetID="42" presetClass="entr" presetSubtype="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750"/>
                                        <p:tgtEl>
                                          <p:spTgt spid="9"/>
                                        </p:tgtEl>
                                      </p:cBhvr>
                                    </p:animEffect>
                                    <p:anim calcmode="lin" valueType="num">
                                      <p:cBhvr>
                                        <p:cTn id="23" dur="750" fill="hold"/>
                                        <p:tgtEl>
                                          <p:spTgt spid="9"/>
                                        </p:tgtEl>
                                        <p:attrNameLst>
                                          <p:attrName>ppt_x</p:attrName>
                                        </p:attrNameLst>
                                      </p:cBhvr>
                                      <p:tavLst>
                                        <p:tav tm="0">
                                          <p:val>
                                            <p:strVal val="#ppt_x"/>
                                          </p:val>
                                        </p:tav>
                                        <p:tav tm="100000">
                                          <p:val>
                                            <p:strVal val="#ppt_x"/>
                                          </p:val>
                                        </p:tav>
                                      </p:tavLst>
                                    </p:anim>
                                    <p:anim calcmode="lin" valueType="num">
                                      <p:cBhvr>
                                        <p:cTn id="24" dur="750" fill="hold"/>
                                        <p:tgtEl>
                                          <p:spTgt spid="9"/>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70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750"/>
                                        <p:tgtEl>
                                          <p:spTgt spid="8"/>
                                        </p:tgtEl>
                                      </p:cBhvr>
                                    </p:animEffect>
                                    <p:anim calcmode="lin" valueType="num">
                                      <p:cBhvr>
                                        <p:cTn id="28" dur="750" fill="hold"/>
                                        <p:tgtEl>
                                          <p:spTgt spid="8"/>
                                        </p:tgtEl>
                                        <p:attrNameLst>
                                          <p:attrName>ppt_x</p:attrName>
                                        </p:attrNameLst>
                                      </p:cBhvr>
                                      <p:tavLst>
                                        <p:tav tm="0">
                                          <p:val>
                                            <p:strVal val="#ppt_x"/>
                                          </p:val>
                                        </p:tav>
                                        <p:tav tm="100000">
                                          <p:val>
                                            <p:strVal val="#ppt_x"/>
                                          </p:val>
                                        </p:tav>
                                      </p:tavLst>
                                    </p:anim>
                                    <p:anim calcmode="lin" valueType="num">
                                      <p:cBhvr>
                                        <p:cTn id="29" dur="750" fill="hold"/>
                                        <p:tgtEl>
                                          <p:spTgt spid="8"/>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750"/>
                                        <p:tgtEl>
                                          <p:spTgt spid="13"/>
                                        </p:tgtEl>
                                      </p:cBhvr>
                                    </p:animEffect>
                                    <p:anim calcmode="lin" valueType="num">
                                      <p:cBhvr>
                                        <p:cTn id="33" dur="750" fill="hold"/>
                                        <p:tgtEl>
                                          <p:spTgt spid="13"/>
                                        </p:tgtEl>
                                        <p:attrNameLst>
                                          <p:attrName>ppt_x</p:attrName>
                                        </p:attrNameLst>
                                      </p:cBhvr>
                                      <p:tavLst>
                                        <p:tav tm="0">
                                          <p:val>
                                            <p:strVal val="#ppt_x"/>
                                          </p:val>
                                        </p:tav>
                                        <p:tav tm="100000">
                                          <p:val>
                                            <p:strVal val="#ppt_x"/>
                                          </p:val>
                                        </p:tav>
                                      </p:tavLst>
                                    </p:anim>
                                    <p:anim calcmode="lin" valueType="num">
                                      <p:cBhvr>
                                        <p:cTn id="34" dur="750" fill="hold"/>
                                        <p:tgtEl>
                                          <p:spTgt spid="13"/>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70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750"/>
                                        <p:tgtEl>
                                          <p:spTgt spid="12"/>
                                        </p:tgtEl>
                                      </p:cBhvr>
                                    </p:animEffect>
                                    <p:anim calcmode="lin" valueType="num">
                                      <p:cBhvr>
                                        <p:cTn id="38" dur="750" fill="hold"/>
                                        <p:tgtEl>
                                          <p:spTgt spid="12"/>
                                        </p:tgtEl>
                                        <p:attrNameLst>
                                          <p:attrName>ppt_x</p:attrName>
                                        </p:attrNameLst>
                                      </p:cBhvr>
                                      <p:tavLst>
                                        <p:tav tm="0">
                                          <p:val>
                                            <p:strVal val="#ppt_x"/>
                                          </p:val>
                                        </p:tav>
                                        <p:tav tm="100000">
                                          <p:val>
                                            <p:strVal val="#ppt_x"/>
                                          </p:val>
                                        </p:tav>
                                      </p:tavLst>
                                    </p:anim>
                                    <p:anim calcmode="lin" valueType="num">
                                      <p:cBhvr>
                                        <p:cTn id="39" dur="750" fill="hold"/>
                                        <p:tgtEl>
                                          <p:spTgt spid="12"/>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fade">
                                      <p:cBhvr>
                                        <p:cTn id="42" dur="750"/>
                                        <p:tgtEl>
                                          <p:spTgt spid="15"/>
                                        </p:tgtEl>
                                      </p:cBhvr>
                                    </p:animEffect>
                                    <p:anim calcmode="lin" valueType="num">
                                      <p:cBhvr>
                                        <p:cTn id="43" dur="750" fill="hold"/>
                                        <p:tgtEl>
                                          <p:spTgt spid="15"/>
                                        </p:tgtEl>
                                        <p:attrNameLst>
                                          <p:attrName>ppt_x</p:attrName>
                                        </p:attrNameLst>
                                      </p:cBhvr>
                                      <p:tavLst>
                                        <p:tav tm="0">
                                          <p:val>
                                            <p:strVal val="#ppt_x"/>
                                          </p:val>
                                        </p:tav>
                                        <p:tav tm="100000">
                                          <p:val>
                                            <p:strVal val="#ppt_x"/>
                                          </p:val>
                                        </p:tav>
                                      </p:tavLst>
                                    </p:anim>
                                    <p:anim calcmode="lin" valueType="num">
                                      <p:cBhvr>
                                        <p:cTn id="44" dur="750" fill="hold"/>
                                        <p:tgtEl>
                                          <p:spTgt spid="15"/>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70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750"/>
                                        <p:tgtEl>
                                          <p:spTgt spid="14"/>
                                        </p:tgtEl>
                                      </p:cBhvr>
                                    </p:animEffect>
                                    <p:anim calcmode="lin" valueType="num">
                                      <p:cBhvr>
                                        <p:cTn id="48" dur="750" fill="hold"/>
                                        <p:tgtEl>
                                          <p:spTgt spid="14"/>
                                        </p:tgtEl>
                                        <p:attrNameLst>
                                          <p:attrName>ppt_x</p:attrName>
                                        </p:attrNameLst>
                                      </p:cBhvr>
                                      <p:tavLst>
                                        <p:tav tm="0">
                                          <p:val>
                                            <p:strVal val="#ppt_x"/>
                                          </p:val>
                                        </p:tav>
                                        <p:tav tm="100000">
                                          <p:val>
                                            <p:strVal val="#ppt_x"/>
                                          </p:val>
                                        </p:tav>
                                      </p:tavLst>
                                    </p:anim>
                                    <p:anim calcmode="lin" valueType="num">
                                      <p:cBhvr>
                                        <p:cTn id="49" dur="750" fill="hold"/>
                                        <p:tgtEl>
                                          <p:spTgt spid="14"/>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fade">
                                      <p:cBhvr>
                                        <p:cTn id="52" dur="750"/>
                                        <p:tgtEl>
                                          <p:spTgt spid="17"/>
                                        </p:tgtEl>
                                      </p:cBhvr>
                                    </p:animEffect>
                                    <p:anim calcmode="lin" valueType="num">
                                      <p:cBhvr>
                                        <p:cTn id="53" dur="750" fill="hold"/>
                                        <p:tgtEl>
                                          <p:spTgt spid="17"/>
                                        </p:tgtEl>
                                        <p:attrNameLst>
                                          <p:attrName>ppt_x</p:attrName>
                                        </p:attrNameLst>
                                      </p:cBhvr>
                                      <p:tavLst>
                                        <p:tav tm="0">
                                          <p:val>
                                            <p:strVal val="#ppt_x"/>
                                          </p:val>
                                        </p:tav>
                                        <p:tav tm="100000">
                                          <p:val>
                                            <p:strVal val="#ppt_x"/>
                                          </p:val>
                                        </p:tav>
                                      </p:tavLst>
                                    </p:anim>
                                    <p:anim calcmode="lin" valueType="num">
                                      <p:cBhvr>
                                        <p:cTn id="54" dur="750" fill="hold"/>
                                        <p:tgtEl>
                                          <p:spTgt spid="17"/>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700"/>
                                  </p:stCondLst>
                                  <p:childTnLst>
                                    <p:set>
                                      <p:cBhvr>
                                        <p:cTn id="56" dur="1" fill="hold">
                                          <p:stCondLst>
                                            <p:cond delay="0"/>
                                          </p:stCondLst>
                                        </p:cTn>
                                        <p:tgtEl>
                                          <p:spTgt spid="16"/>
                                        </p:tgtEl>
                                        <p:attrNameLst>
                                          <p:attrName>style.visibility</p:attrName>
                                        </p:attrNameLst>
                                      </p:cBhvr>
                                      <p:to>
                                        <p:strVal val="visible"/>
                                      </p:to>
                                    </p:set>
                                    <p:animEffect transition="in" filter="fade">
                                      <p:cBhvr>
                                        <p:cTn id="57" dur="750"/>
                                        <p:tgtEl>
                                          <p:spTgt spid="16"/>
                                        </p:tgtEl>
                                      </p:cBhvr>
                                    </p:animEffect>
                                    <p:anim calcmode="lin" valueType="num">
                                      <p:cBhvr>
                                        <p:cTn id="58" dur="750" fill="hold"/>
                                        <p:tgtEl>
                                          <p:spTgt spid="16"/>
                                        </p:tgtEl>
                                        <p:attrNameLst>
                                          <p:attrName>ppt_x</p:attrName>
                                        </p:attrNameLst>
                                      </p:cBhvr>
                                      <p:tavLst>
                                        <p:tav tm="0">
                                          <p:val>
                                            <p:strVal val="#ppt_x"/>
                                          </p:val>
                                        </p:tav>
                                        <p:tav tm="100000">
                                          <p:val>
                                            <p:strVal val="#ppt_x"/>
                                          </p:val>
                                        </p:tav>
                                      </p:tavLst>
                                    </p:anim>
                                    <p:anim calcmode="lin" valueType="num">
                                      <p:cBhvr>
                                        <p:cTn id="59" dur="75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36" grpId="0" animBg="1"/>
      <p:bldP spid="40" grpId="0" animBg="1"/>
      <p:bldP spid="41" grpId="0" animBg="1"/>
      <p:bldP spid="8" grpId="0"/>
      <p:bldP spid="9" grpId="0"/>
      <p:bldP spid="12" grpId="0"/>
      <p:bldP spid="13" grpId="0"/>
      <p:bldP spid="14" grpId="0"/>
      <p:bldP spid="15" grpId="0"/>
      <p:bldP spid="16" grpId="0"/>
      <p:bldP spid="1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8"/>
          <p:cNvSpPr/>
          <p:nvPr/>
        </p:nvSpPr>
        <p:spPr bwMode="auto">
          <a:xfrm>
            <a:off x="5473535" y="2619942"/>
            <a:ext cx="971881" cy="971836"/>
          </a:xfrm>
          <a:custGeom>
            <a:avLst/>
            <a:gdLst>
              <a:gd name="T0" fmla="*/ 311063 w 19679"/>
              <a:gd name="T1" fmla="*/ 341445 h 19679"/>
              <a:gd name="T2" fmla="*/ 311063 w 19679"/>
              <a:gd name="T3" fmla="*/ 341445 h 19679"/>
              <a:gd name="T4" fmla="*/ 311063 w 19679"/>
              <a:gd name="T5" fmla="*/ 341445 h 19679"/>
              <a:gd name="T6" fmla="*/ 311063 w 19679"/>
              <a:gd name="T7" fmla="*/ 341445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3">
              <a:alpha val="72940"/>
            </a:schemeClr>
          </a:solidFill>
          <a:ln w="12700" cap="flat" cmpd="sng">
            <a:noFill/>
            <a:prstDash val="solid"/>
            <a:miter lim="0"/>
          </a:ln>
          <a:effectLst/>
        </p:spPr>
        <p:txBody>
          <a:bodyPr lIns="0" tIns="0" rIns="0" bIns="0" anchor="ctr"/>
          <a:lstStyle/>
          <a:p>
            <a:endParaRPr lang="en-US"/>
          </a:p>
        </p:txBody>
      </p:sp>
      <p:sp>
        <p:nvSpPr>
          <p:cNvPr id="6" name="AutoShape 9"/>
          <p:cNvSpPr/>
          <p:nvPr/>
        </p:nvSpPr>
        <p:spPr bwMode="auto">
          <a:xfrm>
            <a:off x="5949668" y="2411690"/>
            <a:ext cx="1388400" cy="1388337"/>
          </a:xfrm>
          <a:custGeom>
            <a:avLst/>
            <a:gdLst>
              <a:gd name="T0" fmla="*/ 444376 w 19679"/>
              <a:gd name="T1" fmla="*/ 487779 h 19679"/>
              <a:gd name="T2" fmla="*/ 444376 w 19679"/>
              <a:gd name="T3" fmla="*/ 487779 h 19679"/>
              <a:gd name="T4" fmla="*/ 444376 w 19679"/>
              <a:gd name="T5" fmla="*/ 487779 h 19679"/>
              <a:gd name="T6" fmla="*/ 444376 w 19679"/>
              <a:gd name="T7" fmla="*/ 487779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3">
              <a:alpha val="72940"/>
            </a:schemeClr>
          </a:solidFill>
          <a:ln w="12700" cap="flat" cmpd="sng">
            <a:noFill/>
            <a:prstDash val="solid"/>
            <a:miter lim="0"/>
          </a:ln>
          <a:effectLst/>
        </p:spPr>
        <p:txBody>
          <a:bodyPr lIns="0" tIns="0" rIns="0" bIns="0" anchor="ctr"/>
          <a:lstStyle/>
          <a:p>
            <a:endParaRPr lang="en-US"/>
          </a:p>
        </p:txBody>
      </p:sp>
      <p:sp>
        <p:nvSpPr>
          <p:cNvPr id="7" name="AutoShape 10"/>
          <p:cNvSpPr/>
          <p:nvPr/>
        </p:nvSpPr>
        <p:spPr bwMode="auto">
          <a:xfrm>
            <a:off x="6901934" y="2203440"/>
            <a:ext cx="1804918" cy="1804837"/>
          </a:xfrm>
          <a:custGeom>
            <a:avLst/>
            <a:gdLst>
              <a:gd name="T0" fmla="*/ 577688 w 19679"/>
              <a:gd name="T1" fmla="*/ 634112 h 19679"/>
              <a:gd name="T2" fmla="*/ 577688 w 19679"/>
              <a:gd name="T3" fmla="*/ 634112 h 19679"/>
              <a:gd name="T4" fmla="*/ 577688 w 19679"/>
              <a:gd name="T5" fmla="*/ 634112 h 19679"/>
              <a:gd name="T6" fmla="*/ 577688 w 19679"/>
              <a:gd name="T7" fmla="*/ 634112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3">
              <a:alpha val="72940"/>
            </a:schemeClr>
          </a:solidFill>
          <a:ln w="12700" cap="flat" cmpd="sng">
            <a:noFill/>
            <a:prstDash val="solid"/>
            <a:miter lim="0"/>
          </a:ln>
          <a:effectLst/>
        </p:spPr>
        <p:txBody>
          <a:bodyPr lIns="0" tIns="0" rIns="0" bIns="0" anchor="ctr"/>
          <a:lstStyle/>
          <a:p>
            <a:endParaRPr lang="en-US"/>
          </a:p>
        </p:txBody>
      </p:sp>
      <p:sp>
        <p:nvSpPr>
          <p:cNvPr id="8" name="AutoShape 11"/>
          <p:cNvSpPr/>
          <p:nvPr/>
        </p:nvSpPr>
        <p:spPr bwMode="auto">
          <a:xfrm>
            <a:off x="8092262" y="2619942"/>
            <a:ext cx="971879" cy="971836"/>
          </a:xfrm>
          <a:custGeom>
            <a:avLst/>
            <a:gdLst>
              <a:gd name="T0" fmla="*/ 311063 w 19679"/>
              <a:gd name="T1" fmla="*/ 341445 h 19679"/>
              <a:gd name="T2" fmla="*/ 311063 w 19679"/>
              <a:gd name="T3" fmla="*/ 341445 h 19679"/>
              <a:gd name="T4" fmla="*/ 311063 w 19679"/>
              <a:gd name="T5" fmla="*/ 341445 h 19679"/>
              <a:gd name="T6" fmla="*/ 311063 w 19679"/>
              <a:gd name="T7" fmla="*/ 341445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4">
              <a:alpha val="72940"/>
            </a:schemeClr>
          </a:solidFill>
          <a:ln w="12700" cap="flat" cmpd="sng">
            <a:noFill/>
            <a:prstDash val="solid"/>
            <a:miter lim="0"/>
          </a:ln>
          <a:effectLst/>
        </p:spPr>
        <p:txBody>
          <a:bodyPr lIns="0" tIns="0" rIns="0" bIns="0" anchor="ctr"/>
          <a:lstStyle/>
          <a:p>
            <a:endParaRPr lang="en-US"/>
          </a:p>
        </p:txBody>
      </p:sp>
      <p:sp>
        <p:nvSpPr>
          <p:cNvPr id="9" name="AutoShape 12"/>
          <p:cNvSpPr/>
          <p:nvPr/>
        </p:nvSpPr>
        <p:spPr bwMode="auto">
          <a:xfrm>
            <a:off x="8806457" y="2238149"/>
            <a:ext cx="1735499" cy="1735420"/>
          </a:xfrm>
          <a:custGeom>
            <a:avLst/>
            <a:gdLst>
              <a:gd name="T0" fmla="*/ 555469 w 19679"/>
              <a:gd name="T1" fmla="*/ 609723 h 19679"/>
              <a:gd name="T2" fmla="*/ 555469 w 19679"/>
              <a:gd name="T3" fmla="*/ 609723 h 19679"/>
              <a:gd name="T4" fmla="*/ 555469 w 19679"/>
              <a:gd name="T5" fmla="*/ 609723 h 19679"/>
              <a:gd name="T6" fmla="*/ 555469 w 19679"/>
              <a:gd name="T7" fmla="*/ 609723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4">
              <a:alpha val="72940"/>
            </a:schemeClr>
          </a:solidFill>
          <a:ln w="12700" cap="flat" cmpd="sng">
            <a:noFill/>
            <a:prstDash val="solid"/>
            <a:miter lim="0"/>
          </a:ln>
          <a:effectLst/>
        </p:spPr>
        <p:txBody>
          <a:bodyPr lIns="0" tIns="0" rIns="0" bIns="0" anchor="ctr"/>
          <a:lstStyle/>
          <a:p>
            <a:endParaRPr lang="en-US"/>
          </a:p>
        </p:txBody>
      </p:sp>
      <p:sp>
        <p:nvSpPr>
          <p:cNvPr id="10" name="AutoShape 13"/>
          <p:cNvSpPr/>
          <p:nvPr/>
        </p:nvSpPr>
        <p:spPr bwMode="auto">
          <a:xfrm rot="1351254">
            <a:off x="2273452" y="2619942"/>
            <a:ext cx="971879" cy="971836"/>
          </a:xfrm>
          <a:custGeom>
            <a:avLst/>
            <a:gdLst>
              <a:gd name="T0" fmla="*/ 311063 w 19679"/>
              <a:gd name="T1" fmla="*/ 341445 h 19679"/>
              <a:gd name="T2" fmla="*/ 311063 w 19679"/>
              <a:gd name="T3" fmla="*/ 341445 h 19679"/>
              <a:gd name="T4" fmla="*/ 311063 w 19679"/>
              <a:gd name="T5" fmla="*/ 341445 h 19679"/>
              <a:gd name="T6" fmla="*/ 311063 w 19679"/>
              <a:gd name="T7" fmla="*/ 341445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1">
              <a:alpha val="76862"/>
            </a:schemeClr>
          </a:solidFill>
          <a:ln w="12700" cap="flat" cmpd="sng">
            <a:noFill/>
            <a:prstDash val="solid"/>
            <a:miter lim="0"/>
          </a:ln>
          <a:effectLst/>
        </p:spPr>
        <p:txBody>
          <a:bodyPr lIns="0" tIns="0" rIns="0" bIns="0" anchor="ctr"/>
          <a:lstStyle/>
          <a:p>
            <a:endParaRPr lang="en-US"/>
          </a:p>
        </p:txBody>
      </p:sp>
      <p:sp>
        <p:nvSpPr>
          <p:cNvPr id="11" name="AutoShape 14"/>
          <p:cNvSpPr/>
          <p:nvPr/>
        </p:nvSpPr>
        <p:spPr bwMode="auto">
          <a:xfrm rot="1351254">
            <a:off x="3001969" y="2238149"/>
            <a:ext cx="1735499" cy="1735420"/>
          </a:xfrm>
          <a:custGeom>
            <a:avLst/>
            <a:gdLst>
              <a:gd name="T0" fmla="*/ 555469 w 19679"/>
              <a:gd name="T1" fmla="*/ 609723 h 19679"/>
              <a:gd name="T2" fmla="*/ 555469 w 19679"/>
              <a:gd name="T3" fmla="*/ 609723 h 19679"/>
              <a:gd name="T4" fmla="*/ 555469 w 19679"/>
              <a:gd name="T5" fmla="*/ 609723 h 19679"/>
              <a:gd name="T6" fmla="*/ 555469 w 19679"/>
              <a:gd name="T7" fmla="*/ 609723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2">
              <a:alpha val="76862"/>
            </a:schemeClr>
          </a:solidFill>
          <a:ln w="12700" cap="flat" cmpd="sng">
            <a:noFill/>
            <a:prstDash val="solid"/>
            <a:miter lim="0"/>
          </a:ln>
          <a:effectLst/>
        </p:spPr>
        <p:txBody>
          <a:bodyPr lIns="0" tIns="0" rIns="0" bIns="0" anchor="ctr"/>
          <a:lstStyle/>
          <a:p>
            <a:endParaRPr lang="en-US"/>
          </a:p>
        </p:txBody>
      </p:sp>
      <p:sp>
        <p:nvSpPr>
          <p:cNvPr id="12" name="AutoShape 15"/>
          <p:cNvSpPr/>
          <p:nvPr/>
        </p:nvSpPr>
        <p:spPr bwMode="auto">
          <a:xfrm rot="1351254">
            <a:off x="4536805" y="2667222"/>
            <a:ext cx="877313" cy="877276"/>
          </a:xfrm>
          <a:custGeom>
            <a:avLst/>
            <a:gdLst>
              <a:gd name="T0" fmla="*/ 280796 w 19679"/>
              <a:gd name="T1" fmla="*/ 308222 h 19679"/>
              <a:gd name="T2" fmla="*/ 280796 w 19679"/>
              <a:gd name="T3" fmla="*/ 308222 h 19679"/>
              <a:gd name="T4" fmla="*/ 280796 w 19679"/>
              <a:gd name="T5" fmla="*/ 308222 h 19679"/>
              <a:gd name="T6" fmla="*/ 280796 w 19679"/>
              <a:gd name="T7" fmla="*/ 308222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chemeClr val="accent2">
              <a:alpha val="76862"/>
            </a:schemeClr>
          </a:solidFill>
          <a:ln w="12700" cap="flat" cmpd="sng">
            <a:noFill/>
            <a:prstDash val="solid"/>
            <a:miter lim="0"/>
          </a:ln>
          <a:effectLst/>
        </p:spPr>
        <p:txBody>
          <a:bodyPr lIns="0" tIns="0" rIns="0" bIns="0" anchor="ctr"/>
          <a:lstStyle/>
          <a:p>
            <a:endParaRPr lang="en-US"/>
          </a:p>
        </p:txBody>
      </p:sp>
      <p:sp>
        <p:nvSpPr>
          <p:cNvPr id="13" name="AutoShape 16"/>
          <p:cNvSpPr/>
          <p:nvPr/>
        </p:nvSpPr>
        <p:spPr bwMode="auto">
          <a:xfrm rot="1351254">
            <a:off x="5183719" y="2886539"/>
            <a:ext cx="438657" cy="438639"/>
          </a:xfrm>
          <a:custGeom>
            <a:avLst/>
            <a:gdLst>
              <a:gd name="T0" fmla="*/ 140398 w 19679"/>
              <a:gd name="T1" fmla="*/ 154111 h 19679"/>
              <a:gd name="T2" fmla="*/ 140398 w 19679"/>
              <a:gd name="T3" fmla="*/ 154111 h 19679"/>
              <a:gd name="T4" fmla="*/ 140398 w 19679"/>
              <a:gd name="T5" fmla="*/ 154111 h 19679"/>
              <a:gd name="T6" fmla="*/ 140398 w 19679"/>
              <a:gd name="T7" fmla="*/ 154111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chemeClr val="accent2">
              <a:alpha val="72940"/>
            </a:schemeClr>
          </a:solidFill>
          <a:ln w="12700" cap="flat" cmpd="sng">
            <a:noFill/>
            <a:prstDash val="solid"/>
            <a:miter lim="0"/>
          </a:ln>
          <a:effectLst/>
        </p:spPr>
        <p:txBody>
          <a:bodyPr lIns="0" tIns="0" rIns="0" bIns="0" anchor="ctr"/>
          <a:lstStyle/>
          <a:p>
            <a:endParaRPr lang="en-US"/>
          </a:p>
        </p:txBody>
      </p:sp>
      <p:sp>
        <p:nvSpPr>
          <p:cNvPr id="14" name="AutoShape 17"/>
          <p:cNvSpPr/>
          <p:nvPr/>
        </p:nvSpPr>
        <p:spPr bwMode="auto">
          <a:xfrm>
            <a:off x="1069321" y="2967025"/>
            <a:ext cx="277683" cy="277670"/>
          </a:xfrm>
          <a:custGeom>
            <a:avLst/>
            <a:gdLst>
              <a:gd name="T0" fmla="*/ 88876 w 19679"/>
              <a:gd name="T1" fmla="*/ 97557 h 19679"/>
              <a:gd name="T2" fmla="*/ 88876 w 19679"/>
              <a:gd name="T3" fmla="*/ 97557 h 19679"/>
              <a:gd name="T4" fmla="*/ 88876 w 19679"/>
              <a:gd name="T5" fmla="*/ 97557 h 19679"/>
              <a:gd name="T6" fmla="*/ 88876 w 19679"/>
              <a:gd name="T7" fmla="*/ 97557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chemeClr val="accent1">
              <a:alpha val="76862"/>
            </a:schemeClr>
          </a:solidFill>
          <a:ln w="12700" cap="flat" cmpd="sng">
            <a:noFill/>
            <a:prstDash val="solid"/>
            <a:miter lim="0"/>
          </a:ln>
          <a:effectLst/>
        </p:spPr>
        <p:txBody>
          <a:bodyPr lIns="0" tIns="0" rIns="0" bIns="0" anchor="ctr"/>
          <a:lstStyle/>
          <a:p>
            <a:endParaRPr lang="en-US"/>
          </a:p>
        </p:txBody>
      </p:sp>
      <p:sp>
        <p:nvSpPr>
          <p:cNvPr id="15" name="AutoShape 18"/>
          <p:cNvSpPr/>
          <p:nvPr/>
        </p:nvSpPr>
        <p:spPr bwMode="auto">
          <a:xfrm rot="1351254">
            <a:off x="1651089" y="2708595"/>
            <a:ext cx="794568" cy="794531"/>
          </a:xfrm>
          <a:custGeom>
            <a:avLst/>
            <a:gdLst>
              <a:gd name="T0" fmla="*/ 254312 w 19679"/>
              <a:gd name="T1" fmla="*/ 279151 h 19679"/>
              <a:gd name="T2" fmla="*/ 254312 w 19679"/>
              <a:gd name="T3" fmla="*/ 279151 h 19679"/>
              <a:gd name="T4" fmla="*/ 254312 w 19679"/>
              <a:gd name="T5" fmla="*/ 279151 h 19679"/>
              <a:gd name="T6" fmla="*/ 254312 w 19679"/>
              <a:gd name="T7" fmla="*/ 279151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1">
              <a:alpha val="76862"/>
            </a:schemeClr>
          </a:solidFill>
          <a:ln w="12700" cap="flat" cmpd="sng">
            <a:noFill/>
            <a:prstDash val="solid"/>
            <a:miter lim="0"/>
          </a:ln>
          <a:effectLst/>
        </p:spPr>
        <p:txBody>
          <a:bodyPr lIns="0" tIns="0" rIns="0" bIns="0" anchor="ctr"/>
          <a:lstStyle/>
          <a:p>
            <a:endParaRPr lang="en-US"/>
          </a:p>
        </p:txBody>
      </p:sp>
      <p:sp>
        <p:nvSpPr>
          <p:cNvPr id="16" name="AutoShape 19"/>
          <p:cNvSpPr/>
          <p:nvPr/>
        </p:nvSpPr>
        <p:spPr bwMode="auto">
          <a:xfrm rot="1351254">
            <a:off x="1309739" y="2886539"/>
            <a:ext cx="438657" cy="438639"/>
          </a:xfrm>
          <a:custGeom>
            <a:avLst/>
            <a:gdLst>
              <a:gd name="T0" fmla="*/ 140398 w 19679"/>
              <a:gd name="T1" fmla="*/ 154111 h 19679"/>
              <a:gd name="T2" fmla="*/ 140398 w 19679"/>
              <a:gd name="T3" fmla="*/ 154111 h 19679"/>
              <a:gd name="T4" fmla="*/ 140398 w 19679"/>
              <a:gd name="T5" fmla="*/ 154111 h 19679"/>
              <a:gd name="T6" fmla="*/ 140398 w 19679"/>
              <a:gd name="T7" fmla="*/ 154111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chemeClr val="accent1">
              <a:alpha val="76862"/>
            </a:schemeClr>
          </a:solidFill>
          <a:ln w="12700" cap="flat" cmpd="sng">
            <a:noFill/>
            <a:prstDash val="solid"/>
            <a:miter lim="0"/>
          </a:ln>
          <a:effectLst/>
        </p:spPr>
        <p:txBody>
          <a:bodyPr lIns="0" tIns="0" rIns="0" bIns="0" anchor="ctr"/>
          <a:lstStyle/>
          <a:p>
            <a:endParaRPr lang="en-US"/>
          </a:p>
        </p:txBody>
      </p:sp>
      <p:sp>
        <p:nvSpPr>
          <p:cNvPr id="17" name="AutoShape 20"/>
          <p:cNvSpPr/>
          <p:nvPr/>
        </p:nvSpPr>
        <p:spPr bwMode="auto">
          <a:xfrm>
            <a:off x="11511749" y="2967025"/>
            <a:ext cx="277683" cy="277670"/>
          </a:xfrm>
          <a:custGeom>
            <a:avLst/>
            <a:gdLst>
              <a:gd name="T0" fmla="*/ 88876 w 19679"/>
              <a:gd name="T1" fmla="*/ 97557 h 19679"/>
              <a:gd name="T2" fmla="*/ 88876 w 19679"/>
              <a:gd name="T3" fmla="*/ 97557 h 19679"/>
              <a:gd name="T4" fmla="*/ 88876 w 19679"/>
              <a:gd name="T5" fmla="*/ 97557 h 19679"/>
              <a:gd name="T6" fmla="*/ 88876 w 19679"/>
              <a:gd name="T7" fmla="*/ 97557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chemeClr val="accent5">
              <a:alpha val="76862"/>
            </a:schemeClr>
          </a:solidFill>
          <a:ln w="12700" cap="flat" cmpd="sng">
            <a:noFill/>
            <a:prstDash val="solid"/>
            <a:miter lim="0"/>
          </a:ln>
          <a:effectLst/>
        </p:spPr>
        <p:txBody>
          <a:bodyPr lIns="0" tIns="0" rIns="0" bIns="0" anchor="ctr"/>
          <a:lstStyle/>
          <a:p>
            <a:endParaRPr lang="en-US"/>
          </a:p>
        </p:txBody>
      </p:sp>
      <p:sp>
        <p:nvSpPr>
          <p:cNvPr id="18" name="AutoShape 21"/>
          <p:cNvSpPr/>
          <p:nvPr/>
        </p:nvSpPr>
        <p:spPr bwMode="auto">
          <a:xfrm rot="1351254">
            <a:off x="10443291" y="2708595"/>
            <a:ext cx="794566" cy="794531"/>
          </a:xfrm>
          <a:custGeom>
            <a:avLst/>
            <a:gdLst>
              <a:gd name="T0" fmla="*/ 254312 w 19679"/>
              <a:gd name="T1" fmla="*/ 279151 h 19679"/>
              <a:gd name="T2" fmla="*/ 254312 w 19679"/>
              <a:gd name="T3" fmla="*/ 279151 h 19679"/>
              <a:gd name="T4" fmla="*/ 254312 w 19679"/>
              <a:gd name="T5" fmla="*/ 279151 h 19679"/>
              <a:gd name="T6" fmla="*/ 254312 w 19679"/>
              <a:gd name="T7" fmla="*/ 279151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5">
              <a:alpha val="76862"/>
            </a:schemeClr>
          </a:solidFill>
          <a:ln w="12700" cap="flat" cmpd="sng">
            <a:noFill/>
            <a:prstDash val="solid"/>
            <a:miter lim="0"/>
          </a:ln>
          <a:effectLst/>
        </p:spPr>
        <p:txBody>
          <a:bodyPr lIns="0" tIns="0" rIns="0" bIns="0" anchor="ctr"/>
          <a:lstStyle/>
          <a:p>
            <a:endParaRPr lang="en-US"/>
          </a:p>
        </p:txBody>
      </p:sp>
      <p:sp>
        <p:nvSpPr>
          <p:cNvPr id="19" name="AutoShape 22"/>
          <p:cNvSpPr/>
          <p:nvPr/>
        </p:nvSpPr>
        <p:spPr bwMode="auto">
          <a:xfrm rot="1351254">
            <a:off x="11135364" y="2886539"/>
            <a:ext cx="438657" cy="438639"/>
          </a:xfrm>
          <a:custGeom>
            <a:avLst/>
            <a:gdLst>
              <a:gd name="T0" fmla="*/ 140398 w 19679"/>
              <a:gd name="T1" fmla="*/ 154111 h 19679"/>
              <a:gd name="T2" fmla="*/ 140398 w 19679"/>
              <a:gd name="T3" fmla="*/ 154111 h 19679"/>
              <a:gd name="T4" fmla="*/ 140398 w 19679"/>
              <a:gd name="T5" fmla="*/ 154111 h 19679"/>
              <a:gd name="T6" fmla="*/ 140398 w 19679"/>
              <a:gd name="T7" fmla="*/ 154111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chemeClr val="accent5">
              <a:alpha val="76862"/>
            </a:schemeClr>
          </a:solidFill>
          <a:ln w="12700" cap="flat" cmpd="sng">
            <a:noFill/>
            <a:prstDash val="solid"/>
            <a:miter lim="0"/>
          </a:ln>
          <a:effectLst/>
        </p:spPr>
        <p:txBody>
          <a:bodyPr lIns="0" tIns="0" rIns="0" bIns="0" anchor="ctr"/>
          <a:lstStyle/>
          <a:p>
            <a:endParaRPr lang="en-US"/>
          </a:p>
        </p:txBody>
      </p:sp>
      <p:grpSp>
        <p:nvGrpSpPr>
          <p:cNvPr id="20" name="Group 67"/>
          <p:cNvGrpSpPr/>
          <p:nvPr/>
        </p:nvGrpSpPr>
        <p:grpSpPr>
          <a:xfrm>
            <a:off x="1581192" y="6030485"/>
            <a:ext cx="9752394" cy="282876"/>
            <a:chOff x="1281573" y="4171950"/>
            <a:chExt cx="6935416" cy="201168"/>
          </a:xfrm>
        </p:grpSpPr>
        <p:grpSp>
          <p:nvGrpSpPr>
            <p:cNvPr id="21" name="Group 50"/>
            <p:cNvGrpSpPr/>
            <p:nvPr/>
          </p:nvGrpSpPr>
          <p:grpSpPr>
            <a:xfrm>
              <a:off x="1281573" y="4171950"/>
              <a:ext cx="1103426" cy="201168"/>
              <a:chOff x="2221306" y="3914656"/>
              <a:chExt cx="1103426" cy="201168"/>
            </a:xfrm>
          </p:grpSpPr>
          <p:sp>
            <p:nvSpPr>
              <p:cNvPr id="36" name="TextBox 35"/>
              <p:cNvSpPr txBox="1"/>
              <p:nvPr/>
            </p:nvSpPr>
            <p:spPr>
              <a:xfrm>
                <a:off x="2470160" y="3934938"/>
                <a:ext cx="854572" cy="153851"/>
              </a:xfrm>
              <a:prstGeom prst="rect">
                <a:avLst/>
              </a:prstGeom>
              <a:noFill/>
            </p:spPr>
            <p:txBody>
              <a:bodyPr wrap="none" lIns="0" tIns="0" rIns="0" bIns="0" rtlCol="0" anchor="t">
                <a:spAutoFit/>
              </a:bodyPr>
              <a:lstStyle/>
              <a:p>
                <a:r>
                  <a:rPr lang="en-US" sz="1405" b="1" dirty="0">
                    <a:solidFill>
                      <a:schemeClr val="tx1">
                        <a:lumMod val="50000"/>
                        <a:lumOff val="50000"/>
                      </a:schemeClr>
                    </a:solidFill>
                  </a:rPr>
                  <a:t>CONSTRUCTION</a:t>
                </a:r>
                <a:endParaRPr lang="en-US" sz="1405" b="1" dirty="0">
                  <a:solidFill>
                    <a:schemeClr val="tx1">
                      <a:lumMod val="50000"/>
                      <a:lumOff val="50000"/>
                    </a:schemeClr>
                  </a:solidFill>
                </a:endParaRPr>
              </a:p>
            </p:txBody>
          </p:sp>
          <p:sp>
            <p:nvSpPr>
              <p:cNvPr id="37" name="Oval 36"/>
              <p:cNvSpPr>
                <a:spLocks noChangeAspect="1"/>
              </p:cNvSpPr>
              <p:nvPr/>
            </p:nvSpPr>
            <p:spPr>
              <a:xfrm>
                <a:off x="2221306" y="3914656"/>
                <a:ext cx="207097" cy="20116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solidFill>
                    <a:schemeClr val="tx1">
                      <a:lumMod val="50000"/>
                      <a:lumOff val="50000"/>
                    </a:schemeClr>
                  </a:solidFill>
                </a:endParaRPr>
              </a:p>
            </p:txBody>
          </p:sp>
        </p:grpSp>
        <p:grpSp>
          <p:nvGrpSpPr>
            <p:cNvPr id="22" name="Group 45"/>
            <p:cNvGrpSpPr/>
            <p:nvPr/>
          </p:nvGrpSpPr>
          <p:grpSpPr>
            <a:xfrm>
              <a:off x="2545111" y="4171950"/>
              <a:ext cx="746672" cy="201168"/>
              <a:chOff x="3776442" y="3947915"/>
              <a:chExt cx="746672" cy="201168"/>
            </a:xfrm>
          </p:grpSpPr>
          <p:sp>
            <p:nvSpPr>
              <p:cNvPr id="34" name="TextBox 33"/>
              <p:cNvSpPr txBox="1"/>
              <p:nvPr/>
            </p:nvSpPr>
            <p:spPr>
              <a:xfrm>
                <a:off x="4020977" y="3968197"/>
                <a:ext cx="502137" cy="153851"/>
              </a:xfrm>
              <a:prstGeom prst="rect">
                <a:avLst/>
              </a:prstGeom>
              <a:noFill/>
            </p:spPr>
            <p:txBody>
              <a:bodyPr wrap="none" lIns="0" tIns="0" rIns="0" bIns="0" rtlCol="0" anchor="t">
                <a:spAutoFit/>
              </a:bodyPr>
              <a:lstStyle/>
              <a:p>
                <a:r>
                  <a:rPr lang="en-US" sz="1405" b="1" dirty="0">
                    <a:solidFill>
                      <a:schemeClr val="tx1">
                        <a:lumMod val="50000"/>
                        <a:lumOff val="50000"/>
                      </a:schemeClr>
                    </a:solidFill>
                  </a:rPr>
                  <a:t>ANALYSIS</a:t>
                </a:r>
                <a:endParaRPr lang="en-US" sz="1405" b="1" dirty="0">
                  <a:solidFill>
                    <a:schemeClr val="tx1">
                      <a:lumMod val="50000"/>
                      <a:lumOff val="50000"/>
                    </a:schemeClr>
                  </a:solidFill>
                </a:endParaRPr>
              </a:p>
            </p:txBody>
          </p:sp>
          <p:sp>
            <p:nvSpPr>
              <p:cNvPr id="35" name="Oval 34"/>
              <p:cNvSpPr>
                <a:spLocks noChangeAspect="1"/>
              </p:cNvSpPr>
              <p:nvPr/>
            </p:nvSpPr>
            <p:spPr>
              <a:xfrm>
                <a:off x="3776442" y="3947915"/>
                <a:ext cx="207097" cy="20116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solidFill>
                    <a:schemeClr val="tx1">
                      <a:lumMod val="50000"/>
                      <a:lumOff val="50000"/>
                    </a:schemeClr>
                  </a:solidFill>
                </a:endParaRPr>
              </a:p>
            </p:txBody>
          </p:sp>
        </p:grpSp>
        <p:grpSp>
          <p:nvGrpSpPr>
            <p:cNvPr id="23" name="Group 37"/>
            <p:cNvGrpSpPr/>
            <p:nvPr/>
          </p:nvGrpSpPr>
          <p:grpSpPr>
            <a:xfrm>
              <a:off x="3467100" y="4171950"/>
              <a:ext cx="1069940" cy="201168"/>
              <a:chOff x="4725932" y="3949014"/>
              <a:chExt cx="1069940" cy="201168"/>
            </a:xfrm>
          </p:grpSpPr>
          <p:sp>
            <p:nvSpPr>
              <p:cNvPr id="32" name="TextBox 31"/>
              <p:cNvSpPr txBox="1"/>
              <p:nvPr/>
            </p:nvSpPr>
            <p:spPr>
              <a:xfrm>
                <a:off x="4964829" y="3966831"/>
                <a:ext cx="831043" cy="153851"/>
              </a:xfrm>
              <a:prstGeom prst="rect">
                <a:avLst/>
              </a:prstGeom>
              <a:noFill/>
            </p:spPr>
            <p:txBody>
              <a:bodyPr wrap="none" lIns="0" tIns="0" rIns="0" bIns="0" rtlCol="0" anchor="t">
                <a:spAutoFit/>
              </a:bodyPr>
              <a:lstStyle/>
              <a:p>
                <a:r>
                  <a:rPr lang="en-US" sz="1405" b="1" dirty="0">
                    <a:solidFill>
                      <a:schemeClr val="tx1">
                        <a:lumMod val="50000"/>
                        <a:lumOff val="50000"/>
                      </a:schemeClr>
                    </a:solidFill>
                  </a:rPr>
                  <a:t>IMPROVEMENT</a:t>
                </a:r>
                <a:endParaRPr lang="en-US" sz="1405" b="1" dirty="0">
                  <a:solidFill>
                    <a:schemeClr val="tx1">
                      <a:lumMod val="50000"/>
                      <a:lumOff val="50000"/>
                    </a:schemeClr>
                  </a:solidFill>
                </a:endParaRPr>
              </a:p>
            </p:txBody>
          </p:sp>
          <p:sp>
            <p:nvSpPr>
              <p:cNvPr id="33" name="Oval 32"/>
              <p:cNvSpPr>
                <a:spLocks noChangeAspect="1"/>
              </p:cNvSpPr>
              <p:nvPr/>
            </p:nvSpPr>
            <p:spPr>
              <a:xfrm>
                <a:off x="4725932" y="3949014"/>
                <a:ext cx="207097" cy="20116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solidFill>
                    <a:schemeClr val="tx1">
                      <a:lumMod val="50000"/>
                      <a:lumOff val="50000"/>
                    </a:schemeClr>
                  </a:solidFill>
                </a:endParaRPr>
              </a:p>
            </p:txBody>
          </p:sp>
        </p:grpSp>
        <p:grpSp>
          <p:nvGrpSpPr>
            <p:cNvPr id="24" name="Group 41"/>
            <p:cNvGrpSpPr/>
            <p:nvPr/>
          </p:nvGrpSpPr>
          <p:grpSpPr>
            <a:xfrm>
              <a:off x="4618933" y="4171950"/>
              <a:ext cx="3598056" cy="201168"/>
              <a:chOff x="6077268" y="3949014"/>
              <a:chExt cx="3598056" cy="201168"/>
            </a:xfrm>
          </p:grpSpPr>
          <p:sp>
            <p:nvSpPr>
              <p:cNvPr id="28" name="TextBox 27"/>
              <p:cNvSpPr txBox="1"/>
              <p:nvPr/>
            </p:nvSpPr>
            <p:spPr>
              <a:xfrm>
                <a:off x="6332724" y="3976991"/>
                <a:ext cx="987219" cy="153851"/>
              </a:xfrm>
              <a:prstGeom prst="rect">
                <a:avLst/>
              </a:prstGeom>
              <a:noFill/>
            </p:spPr>
            <p:txBody>
              <a:bodyPr wrap="none" lIns="0" tIns="0" rIns="0" bIns="0" rtlCol="0" anchor="t">
                <a:spAutoFit/>
              </a:bodyPr>
              <a:lstStyle/>
              <a:p>
                <a:r>
                  <a:rPr lang="en-US" sz="1405" b="1" dirty="0">
                    <a:solidFill>
                      <a:schemeClr val="tx1">
                        <a:lumMod val="50000"/>
                        <a:lumOff val="50000"/>
                      </a:schemeClr>
                    </a:solidFill>
                  </a:rPr>
                  <a:t>RECONSTRUCTION</a:t>
                </a:r>
                <a:endParaRPr lang="en-US" sz="1405" b="1" dirty="0">
                  <a:solidFill>
                    <a:schemeClr val="tx1">
                      <a:lumMod val="50000"/>
                      <a:lumOff val="50000"/>
                    </a:schemeClr>
                  </a:solidFill>
                </a:endParaRPr>
              </a:p>
            </p:txBody>
          </p:sp>
          <p:sp>
            <p:nvSpPr>
              <p:cNvPr id="29" name="Oval 28"/>
              <p:cNvSpPr>
                <a:spLocks noChangeAspect="1"/>
              </p:cNvSpPr>
              <p:nvPr/>
            </p:nvSpPr>
            <p:spPr>
              <a:xfrm>
                <a:off x="6077268" y="3949014"/>
                <a:ext cx="207097" cy="2011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solidFill>
                    <a:schemeClr val="tx1">
                      <a:lumMod val="50000"/>
                      <a:lumOff val="50000"/>
                    </a:schemeClr>
                  </a:solidFill>
                </a:endParaRPr>
              </a:p>
            </p:txBody>
          </p:sp>
          <p:sp>
            <p:nvSpPr>
              <p:cNvPr id="30" name="TextBox 29"/>
              <p:cNvSpPr txBox="1"/>
              <p:nvPr/>
            </p:nvSpPr>
            <p:spPr>
              <a:xfrm>
                <a:off x="8688105" y="3976991"/>
                <a:ext cx="987219" cy="153851"/>
              </a:xfrm>
              <a:prstGeom prst="rect">
                <a:avLst/>
              </a:prstGeom>
              <a:noFill/>
            </p:spPr>
            <p:txBody>
              <a:bodyPr wrap="none" lIns="0" tIns="0" rIns="0" bIns="0" rtlCol="0" anchor="t">
                <a:spAutoFit/>
              </a:bodyPr>
              <a:lstStyle/>
              <a:p>
                <a:r>
                  <a:rPr lang="en-US" sz="1405" b="1" dirty="0">
                    <a:solidFill>
                      <a:schemeClr val="tx1">
                        <a:lumMod val="50000"/>
                        <a:lumOff val="50000"/>
                      </a:schemeClr>
                    </a:solidFill>
                  </a:rPr>
                  <a:t>RECONSTRUCTION</a:t>
                </a:r>
                <a:endParaRPr lang="en-US" sz="1405" b="1" dirty="0">
                  <a:solidFill>
                    <a:schemeClr val="tx1">
                      <a:lumMod val="50000"/>
                      <a:lumOff val="50000"/>
                    </a:schemeClr>
                  </a:solidFill>
                </a:endParaRPr>
              </a:p>
            </p:txBody>
          </p:sp>
          <p:sp>
            <p:nvSpPr>
              <p:cNvPr id="31" name="Oval 30"/>
              <p:cNvSpPr>
                <a:spLocks noChangeAspect="1"/>
              </p:cNvSpPr>
              <p:nvPr/>
            </p:nvSpPr>
            <p:spPr>
              <a:xfrm>
                <a:off x="8432649" y="3949014"/>
                <a:ext cx="207097" cy="20116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solidFill>
                    <a:schemeClr val="tx1">
                      <a:lumMod val="50000"/>
                      <a:lumOff val="50000"/>
                    </a:schemeClr>
                  </a:solidFill>
                </a:endParaRPr>
              </a:p>
            </p:txBody>
          </p:sp>
        </p:grpSp>
        <p:grpSp>
          <p:nvGrpSpPr>
            <p:cNvPr id="25" name="Group 37"/>
            <p:cNvGrpSpPr/>
            <p:nvPr/>
          </p:nvGrpSpPr>
          <p:grpSpPr>
            <a:xfrm>
              <a:off x="5914333" y="4171950"/>
              <a:ext cx="1079465" cy="201168"/>
              <a:chOff x="4725932" y="3949014"/>
              <a:chExt cx="1079465" cy="201168"/>
            </a:xfrm>
          </p:grpSpPr>
          <p:sp>
            <p:nvSpPr>
              <p:cNvPr id="26" name="TextBox 25"/>
              <p:cNvSpPr txBox="1"/>
              <p:nvPr/>
            </p:nvSpPr>
            <p:spPr>
              <a:xfrm>
                <a:off x="4974354" y="3966831"/>
                <a:ext cx="831043" cy="153851"/>
              </a:xfrm>
              <a:prstGeom prst="rect">
                <a:avLst/>
              </a:prstGeom>
              <a:noFill/>
            </p:spPr>
            <p:txBody>
              <a:bodyPr wrap="none" lIns="0" tIns="0" rIns="0" bIns="0" rtlCol="0" anchor="t">
                <a:spAutoFit/>
              </a:bodyPr>
              <a:lstStyle/>
              <a:p>
                <a:r>
                  <a:rPr lang="en-US" sz="1405" b="1" dirty="0">
                    <a:solidFill>
                      <a:schemeClr val="tx1">
                        <a:lumMod val="50000"/>
                        <a:lumOff val="50000"/>
                      </a:schemeClr>
                    </a:solidFill>
                  </a:rPr>
                  <a:t>IMPROVEMENT</a:t>
                </a:r>
                <a:endParaRPr lang="en-US" sz="1405" b="1" dirty="0">
                  <a:solidFill>
                    <a:schemeClr val="tx1">
                      <a:lumMod val="50000"/>
                      <a:lumOff val="50000"/>
                    </a:schemeClr>
                  </a:solidFill>
                </a:endParaRPr>
              </a:p>
            </p:txBody>
          </p:sp>
          <p:sp>
            <p:nvSpPr>
              <p:cNvPr id="27" name="Oval 26"/>
              <p:cNvSpPr>
                <a:spLocks noChangeAspect="1"/>
              </p:cNvSpPr>
              <p:nvPr/>
            </p:nvSpPr>
            <p:spPr>
              <a:xfrm>
                <a:off x="4725932" y="3949014"/>
                <a:ext cx="207097" cy="20116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solidFill>
                    <a:schemeClr val="tx1">
                      <a:lumMod val="50000"/>
                      <a:lumOff val="50000"/>
                    </a:schemeClr>
                  </a:solidFill>
                </a:endParaRPr>
              </a:p>
            </p:txBody>
          </p:sp>
        </p:grpSp>
      </p:grpSp>
      <p:sp>
        <p:nvSpPr>
          <p:cNvPr id="38" name="TextBox 37"/>
          <p:cNvSpPr txBox="1"/>
          <p:nvPr/>
        </p:nvSpPr>
        <p:spPr>
          <a:xfrm>
            <a:off x="657905" y="4384670"/>
            <a:ext cx="2516778" cy="1217321"/>
          </a:xfrm>
          <a:prstGeom prst="rect">
            <a:avLst/>
          </a:prstGeom>
          <a:noFill/>
        </p:spPr>
        <p:txBody>
          <a:bodyPr wrap="square" rtlCol="0">
            <a:spAutoFit/>
          </a:bodyPr>
          <a:lstStyle/>
          <a:p>
            <a:pPr algn="ctr"/>
            <a:r>
              <a:rPr lang="en-US" sz="1685" b="1" dirty="0">
                <a:solidFill>
                  <a:schemeClr val="accent1"/>
                </a:solidFill>
              </a:rPr>
              <a:t>Title Goes Here</a:t>
            </a:r>
            <a:endParaRPr lang="en-US" sz="1685" dirty="0">
              <a:solidFill>
                <a:schemeClr val="accent1"/>
              </a:solidFill>
            </a:endParaRPr>
          </a:p>
          <a:p>
            <a:pPr algn="ctr"/>
            <a:r>
              <a:rPr lang="en-US" sz="1405" dirty="0">
                <a:solidFill>
                  <a:schemeClr val="tx1">
                    <a:lumMod val="65000"/>
                    <a:lumOff val="35000"/>
                  </a:schemeClr>
                </a:solidFill>
              </a:rPr>
              <a:t>There are many variations of passages of Lorem Ipsum available but the suffered</a:t>
            </a:r>
            <a:br>
              <a:rPr lang="en-US" sz="1405" dirty="0">
                <a:solidFill>
                  <a:schemeClr val="tx1">
                    <a:lumMod val="65000"/>
                    <a:lumOff val="35000"/>
                  </a:schemeClr>
                </a:solidFill>
              </a:rPr>
            </a:br>
            <a:r>
              <a:rPr lang="en-US" sz="1405" dirty="0">
                <a:solidFill>
                  <a:schemeClr val="tx1">
                    <a:lumMod val="65000"/>
                    <a:lumOff val="35000"/>
                  </a:schemeClr>
                </a:solidFill>
              </a:rPr>
              <a:t> alteration in</a:t>
            </a:r>
            <a:endParaRPr lang="en-US" sz="1405" dirty="0">
              <a:solidFill>
                <a:schemeClr val="tx1">
                  <a:lumMod val="65000"/>
                  <a:lumOff val="35000"/>
                </a:schemeClr>
              </a:solidFill>
            </a:endParaRPr>
          </a:p>
        </p:txBody>
      </p:sp>
      <p:sp>
        <p:nvSpPr>
          <p:cNvPr id="39" name="TextBox 38"/>
          <p:cNvSpPr txBox="1"/>
          <p:nvPr/>
        </p:nvSpPr>
        <p:spPr>
          <a:xfrm>
            <a:off x="2918109" y="4384670"/>
            <a:ext cx="2516778" cy="1217321"/>
          </a:xfrm>
          <a:prstGeom prst="rect">
            <a:avLst/>
          </a:prstGeom>
          <a:noFill/>
        </p:spPr>
        <p:txBody>
          <a:bodyPr wrap="square" rtlCol="0">
            <a:spAutoFit/>
          </a:bodyPr>
          <a:lstStyle/>
          <a:p>
            <a:pPr algn="ctr"/>
            <a:r>
              <a:rPr lang="en-US" sz="1685" b="1" dirty="0">
                <a:solidFill>
                  <a:schemeClr val="accent2"/>
                </a:solidFill>
              </a:rPr>
              <a:t>Title Goes Here</a:t>
            </a:r>
            <a:endParaRPr lang="en-US" sz="1685" dirty="0">
              <a:solidFill>
                <a:schemeClr val="accent2"/>
              </a:solidFill>
            </a:endParaRPr>
          </a:p>
          <a:p>
            <a:pPr algn="ctr"/>
            <a:r>
              <a:rPr lang="en-US" sz="1405" dirty="0">
                <a:solidFill>
                  <a:schemeClr val="tx1">
                    <a:lumMod val="65000"/>
                    <a:lumOff val="35000"/>
                  </a:schemeClr>
                </a:solidFill>
              </a:rPr>
              <a:t>There are many variations of passages of Lorem Ipsum available but the suffered</a:t>
            </a:r>
            <a:br>
              <a:rPr lang="en-US" sz="1405" dirty="0">
                <a:solidFill>
                  <a:schemeClr val="tx1">
                    <a:lumMod val="65000"/>
                    <a:lumOff val="35000"/>
                  </a:schemeClr>
                </a:solidFill>
              </a:rPr>
            </a:br>
            <a:r>
              <a:rPr lang="en-US" sz="1405" dirty="0">
                <a:solidFill>
                  <a:schemeClr val="tx1">
                    <a:lumMod val="65000"/>
                    <a:lumOff val="35000"/>
                  </a:schemeClr>
                </a:solidFill>
              </a:rPr>
              <a:t> alteration in</a:t>
            </a:r>
            <a:endParaRPr lang="en-US" sz="1405" dirty="0">
              <a:solidFill>
                <a:schemeClr val="tx1">
                  <a:lumMod val="65000"/>
                  <a:lumOff val="35000"/>
                </a:schemeClr>
              </a:solidFill>
            </a:endParaRPr>
          </a:p>
        </p:txBody>
      </p:sp>
      <p:sp>
        <p:nvSpPr>
          <p:cNvPr id="40" name="TextBox 39"/>
          <p:cNvSpPr txBox="1"/>
          <p:nvPr/>
        </p:nvSpPr>
        <p:spPr>
          <a:xfrm>
            <a:off x="5178312" y="4384670"/>
            <a:ext cx="2516778" cy="1217321"/>
          </a:xfrm>
          <a:prstGeom prst="rect">
            <a:avLst/>
          </a:prstGeom>
          <a:noFill/>
        </p:spPr>
        <p:txBody>
          <a:bodyPr wrap="square" rtlCol="0">
            <a:spAutoFit/>
          </a:bodyPr>
          <a:lstStyle/>
          <a:p>
            <a:pPr algn="ctr"/>
            <a:r>
              <a:rPr lang="en-US" sz="1685" b="1" dirty="0">
                <a:solidFill>
                  <a:schemeClr val="accent3"/>
                </a:solidFill>
              </a:rPr>
              <a:t>Title Goes Here</a:t>
            </a:r>
            <a:endParaRPr lang="en-US" sz="1685" dirty="0">
              <a:solidFill>
                <a:schemeClr val="accent3"/>
              </a:solidFill>
            </a:endParaRPr>
          </a:p>
          <a:p>
            <a:pPr algn="ctr"/>
            <a:r>
              <a:rPr lang="en-US" sz="1405" dirty="0">
                <a:solidFill>
                  <a:schemeClr val="tx1">
                    <a:lumMod val="65000"/>
                    <a:lumOff val="35000"/>
                  </a:schemeClr>
                </a:solidFill>
              </a:rPr>
              <a:t>There are many variations of passages of Lorem Ipsum available but the suffered</a:t>
            </a:r>
            <a:br>
              <a:rPr lang="en-US" sz="1405" dirty="0">
                <a:solidFill>
                  <a:schemeClr val="tx1">
                    <a:lumMod val="65000"/>
                    <a:lumOff val="35000"/>
                  </a:schemeClr>
                </a:solidFill>
              </a:rPr>
            </a:br>
            <a:r>
              <a:rPr lang="en-US" sz="1405" dirty="0">
                <a:solidFill>
                  <a:schemeClr val="tx1">
                    <a:lumMod val="65000"/>
                    <a:lumOff val="35000"/>
                  </a:schemeClr>
                </a:solidFill>
              </a:rPr>
              <a:t> alteration in</a:t>
            </a:r>
            <a:endParaRPr lang="en-US" sz="1405" dirty="0">
              <a:solidFill>
                <a:schemeClr val="tx1">
                  <a:lumMod val="65000"/>
                  <a:lumOff val="35000"/>
                </a:schemeClr>
              </a:solidFill>
            </a:endParaRPr>
          </a:p>
        </p:txBody>
      </p:sp>
      <p:sp>
        <p:nvSpPr>
          <p:cNvPr id="41" name="TextBox 40"/>
          <p:cNvSpPr txBox="1"/>
          <p:nvPr/>
        </p:nvSpPr>
        <p:spPr>
          <a:xfrm>
            <a:off x="7438516" y="4384670"/>
            <a:ext cx="2516778" cy="1217321"/>
          </a:xfrm>
          <a:prstGeom prst="rect">
            <a:avLst/>
          </a:prstGeom>
          <a:noFill/>
        </p:spPr>
        <p:txBody>
          <a:bodyPr wrap="square" rtlCol="0">
            <a:spAutoFit/>
          </a:bodyPr>
          <a:lstStyle/>
          <a:p>
            <a:pPr algn="ctr"/>
            <a:r>
              <a:rPr lang="en-US" sz="1685" b="1" dirty="0">
                <a:solidFill>
                  <a:schemeClr val="accent4"/>
                </a:solidFill>
              </a:rPr>
              <a:t>Title Goes Here</a:t>
            </a:r>
            <a:endParaRPr lang="en-US" sz="1685" dirty="0">
              <a:solidFill>
                <a:schemeClr val="accent4"/>
              </a:solidFill>
            </a:endParaRPr>
          </a:p>
          <a:p>
            <a:pPr algn="ctr"/>
            <a:r>
              <a:rPr lang="en-US" sz="1405" dirty="0">
                <a:solidFill>
                  <a:schemeClr val="tx1">
                    <a:lumMod val="65000"/>
                    <a:lumOff val="35000"/>
                  </a:schemeClr>
                </a:solidFill>
              </a:rPr>
              <a:t>There are many variations of passages of Lorem Ipsum available but the suffered</a:t>
            </a:r>
            <a:br>
              <a:rPr lang="en-US" sz="1405" dirty="0">
                <a:solidFill>
                  <a:schemeClr val="tx1">
                    <a:lumMod val="65000"/>
                    <a:lumOff val="35000"/>
                  </a:schemeClr>
                </a:solidFill>
              </a:rPr>
            </a:br>
            <a:r>
              <a:rPr lang="en-US" sz="1405" dirty="0">
                <a:solidFill>
                  <a:schemeClr val="tx1">
                    <a:lumMod val="65000"/>
                    <a:lumOff val="35000"/>
                  </a:schemeClr>
                </a:solidFill>
              </a:rPr>
              <a:t> alteration in</a:t>
            </a:r>
            <a:endParaRPr lang="en-US" sz="1405" dirty="0">
              <a:solidFill>
                <a:schemeClr val="tx1">
                  <a:lumMod val="65000"/>
                  <a:lumOff val="35000"/>
                </a:schemeClr>
              </a:solidFill>
            </a:endParaRPr>
          </a:p>
        </p:txBody>
      </p:sp>
      <p:sp>
        <p:nvSpPr>
          <p:cNvPr id="42" name="TextBox 41"/>
          <p:cNvSpPr txBox="1"/>
          <p:nvPr/>
        </p:nvSpPr>
        <p:spPr>
          <a:xfrm>
            <a:off x="9698718" y="4384670"/>
            <a:ext cx="2516778" cy="1217321"/>
          </a:xfrm>
          <a:prstGeom prst="rect">
            <a:avLst/>
          </a:prstGeom>
          <a:noFill/>
        </p:spPr>
        <p:txBody>
          <a:bodyPr wrap="square" rtlCol="0">
            <a:spAutoFit/>
          </a:bodyPr>
          <a:lstStyle/>
          <a:p>
            <a:pPr algn="ctr"/>
            <a:r>
              <a:rPr lang="en-US" sz="1685" b="1" dirty="0">
                <a:solidFill>
                  <a:schemeClr val="accent5"/>
                </a:solidFill>
              </a:rPr>
              <a:t>Title Goes Here</a:t>
            </a:r>
            <a:endParaRPr lang="en-US" sz="1685" dirty="0">
              <a:solidFill>
                <a:schemeClr val="accent5"/>
              </a:solidFill>
            </a:endParaRPr>
          </a:p>
          <a:p>
            <a:pPr algn="ctr"/>
            <a:r>
              <a:rPr lang="en-US" sz="1405" dirty="0">
                <a:solidFill>
                  <a:schemeClr val="tx1">
                    <a:lumMod val="65000"/>
                    <a:lumOff val="35000"/>
                  </a:schemeClr>
                </a:solidFill>
              </a:rPr>
              <a:t>There are many variations of passages of Lorem Ipsum available but the suffered</a:t>
            </a:r>
            <a:br>
              <a:rPr lang="en-US" sz="1405" dirty="0">
                <a:solidFill>
                  <a:schemeClr val="tx1">
                    <a:lumMod val="65000"/>
                    <a:lumOff val="35000"/>
                  </a:schemeClr>
                </a:solidFill>
              </a:rPr>
            </a:br>
            <a:r>
              <a:rPr lang="en-US" sz="1405" dirty="0">
                <a:solidFill>
                  <a:schemeClr val="tx1">
                    <a:lumMod val="65000"/>
                    <a:lumOff val="35000"/>
                  </a:schemeClr>
                </a:solidFill>
              </a:rPr>
              <a:t> alteration in</a:t>
            </a:r>
            <a:endParaRPr lang="en-US" sz="1405" dirty="0">
              <a:solidFill>
                <a:schemeClr val="tx1">
                  <a:lumMod val="65000"/>
                  <a:lumOff val="35000"/>
                </a:schemeClr>
              </a:solidFill>
            </a:endParaRPr>
          </a:p>
        </p:txBody>
      </p:sp>
      <p:sp>
        <p:nvSpPr>
          <p:cNvPr id="43" name="文本框 42"/>
          <p:cNvSpPr txBox="1"/>
          <p:nvPr/>
        </p:nvSpPr>
        <p:spPr>
          <a:xfrm>
            <a:off x="4536641" y="438184"/>
            <a:ext cx="3785468" cy="528259"/>
          </a:xfrm>
          <a:prstGeom prst="rect">
            <a:avLst/>
          </a:prstGeom>
          <a:noFill/>
        </p:spPr>
        <p:txBody>
          <a:bodyPr wrap="none" lIns="96429" tIns="48215" rIns="96429" bIns="48215" rtlCol="0">
            <a:spAutoFit/>
          </a:bodyPr>
          <a:lstStyle/>
          <a:p>
            <a:pPr algn="ctr" defTabSz="963930"/>
            <a:r>
              <a:rPr lang="zh-CN" altLang="en-US" sz="2800" dirty="0">
                <a:solidFill>
                  <a:schemeClr val="tx1">
                    <a:lumMod val="65000"/>
                    <a:lumOff val="35000"/>
                  </a:schemeClr>
                </a:solidFill>
                <a:ea typeface="微软雅黑" panose="020B0503020204020204" pitchFamily="34" charset="-122"/>
                <a:cs typeface="+mn-ea"/>
                <a:sym typeface="+mn-lt"/>
              </a:rPr>
              <a:t>点击添加相关标题文字</a:t>
            </a:r>
            <a:endParaRPr lang="zh-CN" altLang="en-US" sz="2800" dirty="0">
              <a:solidFill>
                <a:schemeClr val="tx1">
                  <a:lumMod val="65000"/>
                  <a:lumOff val="35000"/>
                </a:schemeClr>
              </a:solidFill>
              <a:ea typeface="微软雅黑" panose="020B0503020204020204" pitchFamily="34" charset="-122"/>
              <a:cs typeface="+mn-ea"/>
              <a:sym typeface="+mn-lt"/>
            </a:endParaRPr>
          </a:p>
        </p:txBody>
      </p:sp>
      <p:sp>
        <p:nvSpPr>
          <p:cNvPr id="44" name="文本框 43"/>
          <p:cNvSpPr txBox="1"/>
          <p:nvPr/>
        </p:nvSpPr>
        <p:spPr>
          <a:xfrm>
            <a:off x="5294156" y="883716"/>
            <a:ext cx="2270438" cy="312687"/>
          </a:xfrm>
          <a:prstGeom prst="rect">
            <a:avLst/>
          </a:prstGeom>
          <a:noFill/>
        </p:spPr>
        <p:txBody>
          <a:bodyPr wrap="none" lIns="96429" tIns="48215" rIns="96429" bIns="48215" rtlCol="0">
            <a:spAutoFit/>
          </a:bodyPr>
          <a:lstStyle/>
          <a:p>
            <a:pPr algn="ctr" defTabSz="963930"/>
            <a:r>
              <a:rPr lang="en-US" altLang="zh-CN" sz="1400" dirty="0">
                <a:solidFill>
                  <a:schemeClr val="tx1">
                    <a:lumMod val="65000"/>
                    <a:lumOff val="35000"/>
                  </a:schemeClr>
                </a:solidFill>
                <a:ea typeface="微软雅黑" panose="020B0503020204020204" pitchFamily="34" charset="-122"/>
                <a:cs typeface="+mn-ea"/>
                <a:sym typeface="+mn-lt"/>
              </a:rPr>
              <a:t>ADD RELATED TITLE WORDS</a:t>
            </a:r>
            <a:endParaRPr lang="zh-CN" altLang="en-US" sz="1400" dirty="0">
              <a:solidFill>
                <a:schemeClr val="tx1">
                  <a:lumMod val="65000"/>
                  <a:lumOff val="35000"/>
                </a:schemeClr>
              </a:solidFill>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250" advTm="2000">
        <p14:flip dir="r"/>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500" fill="hold"/>
                                        <p:tgtEl>
                                          <p:spTgt spid="16"/>
                                        </p:tgtEl>
                                        <p:attrNameLst>
                                          <p:attrName>ppt_w</p:attrName>
                                        </p:attrNameLst>
                                      </p:cBhvr>
                                      <p:tavLst>
                                        <p:tav tm="0">
                                          <p:val>
                                            <p:fltVal val="0"/>
                                          </p:val>
                                        </p:tav>
                                        <p:tav tm="100000">
                                          <p:val>
                                            <p:strVal val="#ppt_w"/>
                                          </p:val>
                                        </p:tav>
                                      </p:tavLst>
                                    </p:anim>
                                    <p:anim calcmode="lin" valueType="num">
                                      <p:cBhvr>
                                        <p:cTn id="14" dur="500" fill="hold"/>
                                        <p:tgtEl>
                                          <p:spTgt spid="16"/>
                                        </p:tgtEl>
                                        <p:attrNameLst>
                                          <p:attrName>ppt_h</p:attrName>
                                        </p:attrNameLst>
                                      </p:cBhvr>
                                      <p:tavLst>
                                        <p:tav tm="0">
                                          <p:val>
                                            <p:fltVal val="0"/>
                                          </p:val>
                                        </p:tav>
                                        <p:tav tm="100000">
                                          <p:val>
                                            <p:strVal val="#ppt_h"/>
                                          </p:val>
                                        </p:tav>
                                      </p:tavLst>
                                    </p:anim>
                                    <p:animEffect transition="in" filter="fade">
                                      <p:cBhvr>
                                        <p:cTn id="15" dur="500"/>
                                        <p:tgtEl>
                                          <p:spTgt spid="16"/>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p:cTn id="19" dur="500" fill="hold"/>
                                        <p:tgtEl>
                                          <p:spTgt spid="15"/>
                                        </p:tgtEl>
                                        <p:attrNameLst>
                                          <p:attrName>ppt_w</p:attrName>
                                        </p:attrNameLst>
                                      </p:cBhvr>
                                      <p:tavLst>
                                        <p:tav tm="0">
                                          <p:val>
                                            <p:fltVal val="0"/>
                                          </p:val>
                                        </p:tav>
                                        <p:tav tm="100000">
                                          <p:val>
                                            <p:strVal val="#ppt_w"/>
                                          </p:val>
                                        </p:tav>
                                      </p:tavLst>
                                    </p:anim>
                                    <p:anim calcmode="lin" valueType="num">
                                      <p:cBhvr>
                                        <p:cTn id="20" dur="500" fill="hold"/>
                                        <p:tgtEl>
                                          <p:spTgt spid="15"/>
                                        </p:tgtEl>
                                        <p:attrNameLst>
                                          <p:attrName>ppt_h</p:attrName>
                                        </p:attrNameLst>
                                      </p:cBhvr>
                                      <p:tavLst>
                                        <p:tav tm="0">
                                          <p:val>
                                            <p:fltVal val="0"/>
                                          </p:val>
                                        </p:tav>
                                        <p:tav tm="100000">
                                          <p:val>
                                            <p:strVal val="#ppt_h"/>
                                          </p:val>
                                        </p:tav>
                                      </p:tavLst>
                                    </p:anim>
                                    <p:animEffect transition="in" filter="fade">
                                      <p:cBhvr>
                                        <p:cTn id="21" dur="500"/>
                                        <p:tgtEl>
                                          <p:spTgt spid="15"/>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p:cTn id="25" dur="500" fill="hold"/>
                                        <p:tgtEl>
                                          <p:spTgt spid="10"/>
                                        </p:tgtEl>
                                        <p:attrNameLst>
                                          <p:attrName>ppt_w</p:attrName>
                                        </p:attrNameLst>
                                      </p:cBhvr>
                                      <p:tavLst>
                                        <p:tav tm="0">
                                          <p:val>
                                            <p:fltVal val="0"/>
                                          </p:val>
                                        </p:tav>
                                        <p:tav tm="100000">
                                          <p:val>
                                            <p:strVal val="#ppt_w"/>
                                          </p:val>
                                        </p:tav>
                                      </p:tavLst>
                                    </p:anim>
                                    <p:anim calcmode="lin" valueType="num">
                                      <p:cBhvr>
                                        <p:cTn id="26" dur="500" fill="hold"/>
                                        <p:tgtEl>
                                          <p:spTgt spid="10"/>
                                        </p:tgtEl>
                                        <p:attrNameLst>
                                          <p:attrName>ppt_h</p:attrName>
                                        </p:attrNameLst>
                                      </p:cBhvr>
                                      <p:tavLst>
                                        <p:tav tm="0">
                                          <p:val>
                                            <p:fltVal val="0"/>
                                          </p:val>
                                        </p:tav>
                                        <p:tav tm="100000">
                                          <p:val>
                                            <p:strVal val="#ppt_h"/>
                                          </p:val>
                                        </p:tav>
                                      </p:tavLst>
                                    </p:anim>
                                    <p:animEffect transition="in" filter="fade">
                                      <p:cBhvr>
                                        <p:cTn id="27" dur="500"/>
                                        <p:tgtEl>
                                          <p:spTgt spid="10"/>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p:cTn id="31" dur="500" fill="hold"/>
                                        <p:tgtEl>
                                          <p:spTgt spid="11"/>
                                        </p:tgtEl>
                                        <p:attrNameLst>
                                          <p:attrName>ppt_w</p:attrName>
                                        </p:attrNameLst>
                                      </p:cBhvr>
                                      <p:tavLst>
                                        <p:tav tm="0">
                                          <p:val>
                                            <p:fltVal val="0"/>
                                          </p:val>
                                        </p:tav>
                                        <p:tav tm="100000">
                                          <p:val>
                                            <p:strVal val="#ppt_w"/>
                                          </p:val>
                                        </p:tav>
                                      </p:tavLst>
                                    </p:anim>
                                    <p:anim calcmode="lin" valueType="num">
                                      <p:cBhvr>
                                        <p:cTn id="32" dur="500" fill="hold"/>
                                        <p:tgtEl>
                                          <p:spTgt spid="11"/>
                                        </p:tgtEl>
                                        <p:attrNameLst>
                                          <p:attrName>ppt_h</p:attrName>
                                        </p:attrNameLst>
                                      </p:cBhvr>
                                      <p:tavLst>
                                        <p:tav tm="0">
                                          <p:val>
                                            <p:fltVal val="0"/>
                                          </p:val>
                                        </p:tav>
                                        <p:tav tm="100000">
                                          <p:val>
                                            <p:strVal val="#ppt_h"/>
                                          </p:val>
                                        </p:tav>
                                      </p:tavLst>
                                    </p:anim>
                                    <p:animEffect transition="in" filter="fade">
                                      <p:cBhvr>
                                        <p:cTn id="33" dur="500"/>
                                        <p:tgtEl>
                                          <p:spTgt spid="11"/>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p:cTn id="37" dur="500" fill="hold"/>
                                        <p:tgtEl>
                                          <p:spTgt spid="12"/>
                                        </p:tgtEl>
                                        <p:attrNameLst>
                                          <p:attrName>ppt_w</p:attrName>
                                        </p:attrNameLst>
                                      </p:cBhvr>
                                      <p:tavLst>
                                        <p:tav tm="0">
                                          <p:val>
                                            <p:fltVal val="0"/>
                                          </p:val>
                                        </p:tav>
                                        <p:tav tm="100000">
                                          <p:val>
                                            <p:strVal val="#ppt_w"/>
                                          </p:val>
                                        </p:tav>
                                      </p:tavLst>
                                    </p:anim>
                                    <p:anim calcmode="lin" valueType="num">
                                      <p:cBhvr>
                                        <p:cTn id="38" dur="500" fill="hold"/>
                                        <p:tgtEl>
                                          <p:spTgt spid="12"/>
                                        </p:tgtEl>
                                        <p:attrNameLst>
                                          <p:attrName>ppt_h</p:attrName>
                                        </p:attrNameLst>
                                      </p:cBhvr>
                                      <p:tavLst>
                                        <p:tav tm="0">
                                          <p:val>
                                            <p:fltVal val="0"/>
                                          </p:val>
                                        </p:tav>
                                        <p:tav tm="100000">
                                          <p:val>
                                            <p:strVal val="#ppt_h"/>
                                          </p:val>
                                        </p:tav>
                                      </p:tavLst>
                                    </p:anim>
                                    <p:animEffect transition="in" filter="fade">
                                      <p:cBhvr>
                                        <p:cTn id="39" dur="500"/>
                                        <p:tgtEl>
                                          <p:spTgt spid="12"/>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p:cTn id="43" dur="500" fill="hold"/>
                                        <p:tgtEl>
                                          <p:spTgt spid="13"/>
                                        </p:tgtEl>
                                        <p:attrNameLst>
                                          <p:attrName>ppt_w</p:attrName>
                                        </p:attrNameLst>
                                      </p:cBhvr>
                                      <p:tavLst>
                                        <p:tav tm="0">
                                          <p:val>
                                            <p:fltVal val="0"/>
                                          </p:val>
                                        </p:tav>
                                        <p:tav tm="100000">
                                          <p:val>
                                            <p:strVal val="#ppt_w"/>
                                          </p:val>
                                        </p:tav>
                                      </p:tavLst>
                                    </p:anim>
                                    <p:anim calcmode="lin" valueType="num">
                                      <p:cBhvr>
                                        <p:cTn id="44" dur="500" fill="hold"/>
                                        <p:tgtEl>
                                          <p:spTgt spid="13"/>
                                        </p:tgtEl>
                                        <p:attrNameLst>
                                          <p:attrName>ppt_h</p:attrName>
                                        </p:attrNameLst>
                                      </p:cBhvr>
                                      <p:tavLst>
                                        <p:tav tm="0">
                                          <p:val>
                                            <p:fltVal val="0"/>
                                          </p:val>
                                        </p:tav>
                                        <p:tav tm="100000">
                                          <p:val>
                                            <p:strVal val="#ppt_h"/>
                                          </p:val>
                                        </p:tav>
                                      </p:tavLst>
                                    </p:anim>
                                    <p:animEffect transition="in" filter="fade">
                                      <p:cBhvr>
                                        <p:cTn id="45" dur="500"/>
                                        <p:tgtEl>
                                          <p:spTgt spid="13"/>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5"/>
                                        </p:tgtEl>
                                        <p:attrNameLst>
                                          <p:attrName>style.visibility</p:attrName>
                                        </p:attrNameLst>
                                      </p:cBhvr>
                                      <p:to>
                                        <p:strVal val="visible"/>
                                      </p:to>
                                    </p:set>
                                    <p:anim calcmode="lin" valueType="num">
                                      <p:cBhvr>
                                        <p:cTn id="49" dur="500" fill="hold"/>
                                        <p:tgtEl>
                                          <p:spTgt spid="5"/>
                                        </p:tgtEl>
                                        <p:attrNameLst>
                                          <p:attrName>ppt_w</p:attrName>
                                        </p:attrNameLst>
                                      </p:cBhvr>
                                      <p:tavLst>
                                        <p:tav tm="0">
                                          <p:val>
                                            <p:fltVal val="0"/>
                                          </p:val>
                                        </p:tav>
                                        <p:tav tm="100000">
                                          <p:val>
                                            <p:strVal val="#ppt_w"/>
                                          </p:val>
                                        </p:tav>
                                      </p:tavLst>
                                    </p:anim>
                                    <p:anim calcmode="lin" valueType="num">
                                      <p:cBhvr>
                                        <p:cTn id="50" dur="500" fill="hold"/>
                                        <p:tgtEl>
                                          <p:spTgt spid="5"/>
                                        </p:tgtEl>
                                        <p:attrNameLst>
                                          <p:attrName>ppt_h</p:attrName>
                                        </p:attrNameLst>
                                      </p:cBhvr>
                                      <p:tavLst>
                                        <p:tav tm="0">
                                          <p:val>
                                            <p:fltVal val="0"/>
                                          </p:val>
                                        </p:tav>
                                        <p:tav tm="100000">
                                          <p:val>
                                            <p:strVal val="#ppt_h"/>
                                          </p:val>
                                        </p:tav>
                                      </p:tavLst>
                                    </p:anim>
                                    <p:animEffect transition="in" filter="fade">
                                      <p:cBhvr>
                                        <p:cTn id="51" dur="500"/>
                                        <p:tgtEl>
                                          <p:spTgt spid="5"/>
                                        </p:tgtEl>
                                      </p:cBhvr>
                                    </p:animEffect>
                                  </p:childTnLst>
                                </p:cTn>
                              </p:par>
                            </p:childTnLst>
                          </p:cTn>
                        </p:par>
                        <p:par>
                          <p:cTn id="52" fill="hold">
                            <p:stCondLst>
                              <p:cond delay="4000"/>
                            </p:stCondLst>
                            <p:childTnLst>
                              <p:par>
                                <p:cTn id="53" presetID="53" presetClass="entr" presetSubtype="16" fill="hold" grpId="0" nodeType="afterEffect">
                                  <p:stCondLst>
                                    <p:cond delay="0"/>
                                  </p:stCondLst>
                                  <p:childTnLst>
                                    <p:set>
                                      <p:cBhvr>
                                        <p:cTn id="54" dur="1" fill="hold">
                                          <p:stCondLst>
                                            <p:cond delay="0"/>
                                          </p:stCondLst>
                                        </p:cTn>
                                        <p:tgtEl>
                                          <p:spTgt spid="6"/>
                                        </p:tgtEl>
                                        <p:attrNameLst>
                                          <p:attrName>style.visibility</p:attrName>
                                        </p:attrNameLst>
                                      </p:cBhvr>
                                      <p:to>
                                        <p:strVal val="visible"/>
                                      </p:to>
                                    </p:set>
                                    <p:anim calcmode="lin" valueType="num">
                                      <p:cBhvr>
                                        <p:cTn id="55" dur="500" fill="hold"/>
                                        <p:tgtEl>
                                          <p:spTgt spid="6"/>
                                        </p:tgtEl>
                                        <p:attrNameLst>
                                          <p:attrName>ppt_w</p:attrName>
                                        </p:attrNameLst>
                                      </p:cBhvr>
                                      <p:tavLst>
                                        <p:tav tm="0">
                                          <p:val>
                                            <p:fltVal val="0"/>
                                          </p:val>
                                        </p:tav>
                                        <p:tav tm="100000">
                                          <p:val>
                                            <p:strVal val="#ppt_w"/>
                                          </p:val>
                                        </p:tav>
                                      </p:tavLst>
                                    </p:anim>
                                    <p:anim calcmode="lin" valueType="num">
                                      <p:cBhvr>
                                        <p:cTn id="56" dur="500" fill="hold"/>
                                        <p:tgtEl>
                                          <p:spTgt spid="6"/>
                                        </p:tgtEl>
                                        <p:attrNameLst>
                                          <p:attrName>ppt_h</p:attrName>
                                        </p:attrNameLst>
                                      </p:cBhvr>
                                      <p:tavLst>
                                        <p:tav tm="0">
                                          <p:val>
                                            <p:fltVal val="0"/>
                                          </p:val>
                                        </p:tav>
                                        <p:tav tm="100000">
                                          <p:val>
                                            <p:strVal val="#ppt_h"/>
                                          </p:val>
                                        </p:tav>
                                      </p:tavLst>
                                    </p:anim>
                                    <p:animEffect transition="in" filter="fade">
                                      <p:cBhvr>
                                        <p:cTn id="57" dur="500"/>
                                        <p:tgtEl>
                                          <p:spTgt spid="6"/>
                                        </p:tgtEl>
                                      </p:cBhvr>
                                    </p:animEffect>
                                  </p:childTnLst>
                                </p:cTn>
                              </p:par>
                            </p:childTnLst>
                          </p:cTn>
                        </p:par>
                        <p:par>
                          <p:cTn id="58" fill="hold">
                            <p:stCondLst>
                              <p:cond delay="4500"/>
                            </p:stCondLst>
                            <p:childTnLst>
                              <p:par>
                                <p:cTn id="59" presetID="53" presetClass="entr" presetSubtype="16" fill="hold" grpId="0" nodeType="afterEffect">
                                  <p:stCondLst>
                                    <p:cond delay="0"/>
                                  </p:stCondLst>
                                  <p:childTnLst>
                                    <p:set>
                                      <p:cBhvr>
                                        <p:cTn id="60" dur="1" fill="hold">
                                          <p:stCondLst>
                                            <p:cond delay="0"/>
                                          </p:stCondLst>
                                        </p:cTn>
                                        <p:tgtEl>
                                          <p:spTgt spid="7"/>
                                        </p:tgtEl>
                                        <p:attrNameLst>
                                          <p:attrName>style.visibility</p:attrName>
                                        </p:attrNameLst>
                                      </p:cBhvr>
                                      <p:to>
                                        <p:strVal val="visible"/>
                                      </p:to>
                                    </p:set>
                                    <p:anim calcmode="lin" valueType="num">
                                      <p:cBhvr>
                                        <p:cTn id="61" dur="500" fill="hold"/>
                                        <p:tgtEl>
                                          <p:spTgt spid="7"/>
                                        </p:tgtEl>
                                        <p:attrNameLst>
                                          <p:attrName>ppt_w</p:attrName>
                                        </p:attrNameLst>
                                      </p:cBhvr>
                                      <p:tavLst>
                                        <p:tav tm="0">
                                          <p:val>
                                            <p:fltVal val="0"/>
                                          </p:val>
                                        </p:tav>
                                        <p:tav tm="100000">
                                          <p:val>
                                            <p:strVal val="#ppt_w"/>
                                          </p:val>
                                        </p:tav>
                                      </p:tavLst>
                                    </p:anim>
                                    <p:anim calcmode="lin" valueType="num">
                                      <p:cBhvr>
                                        <p:cTn id="62" dur="500" fill="hold"/>
                                        <p:tgtEl>
                                          <p:spTgt spid="7"/>
                                        </p:tgtEl>
                                        <p:attrNameLst>
                                          <p:attrName>ppt_h</p:attrName>
                                        </p:attrNameLst>
                                      </p:cBhvr>
                                      <p:tavLst>
                                        <p:tav tm="0">
                                          <p:val>
                                            <p:fltVal val="0"/>
                                          </p:val>
                                        </p:tav>
                                        <p:tav tm="100000">
                                          <p:val>
                                            <p:strVal val="#ppt_h"/>
                                          </p:val>
                                        </p:tav>
                                      </p:tavLst>
                                    </p:anim>
                                    <p:animEffect transition="in" filter="fade">
                                      <p:cBhvr>
                                        <p:cTn id="63" dur="500"/>
                                        <p:tgtEl>
                                          <p:spTgt spid="7"/>
                                        </p:tgtEl>
                                      </p:cBhvr>
                                    </p:animEffect>
                                  </p:childTnLst>
                                </p:cTn>
                              </p:par>
                            </p:childTnLst>
                          </p:cTn>
                        </p:par>
                        <p:par>
                          <p:cTn id="64" fill="hold">
                            <p:stCondLst>
                              <p:cond delay="5000"/>
                            </p:stCondLst>
                            <p:childTnLst>
                              <p:par>
                                <p:cTn id="65" presetID="53" presetClass="entr" presetSubtype="16" fill="hold" grpId="0" nodeType="afterEffect">
                                  <p:stCondLst>
                                    <p:cond delay="0"/>
                                  </p:stCondLst>
                                  <p:childTnLst>
                                    <p:set>
                                      <p:cBhvr>
                                        <p:cTn id="66" dur="1" fill="hold">
                                          <p:stCondLst>
                                            <p:cond delay="0"/>
                                          </p:stCondLst>
                                        </p:cTn>
                                        <p:tgtEl>
                                          <p:spTgt spid="8"/>
                                        </p:tgtEl>
                                        <p:attrNameLst>
                                          <p:attrName>style.visibility</p:attrName>
                                        </p:attrNameLst>
                                      </p:cBhvr>
                                      <p:to>
                                        <p:strVal val="visible"/>
                                      </p:to>
                                    </p:set>
                                    <p:anim calcmode="lin" valueType="num">
                                      <p:cBhvr>
                                        <p:cTn id="67" dur="500" fill="hold"/>
                                        <p:tgtEl>
                                          <p:spTgt spid="8"/>
                                        </p:tgtEl>
                                        <p:attrNameLst>
                                          <p:attrName>ppt_w</p:attrName>
                                        </p:attrNameLst>
                                      </p:cBhvr>
                                      <p:tavLst>
                                        <p:tav tm="0">
                                          <p:val>
                                            <p:fltVal val="0"/>
                                          </p:val>
                                        </p:tav>
                                        <p:tav tm="100000">
                                          <p:val>
                                            <p:strVal val="#ppt_w"/>
                                          </p:val>
                                        </p:tav>
                                      </p:tavLst>
                                    </p:anim>
                                    <p:anim calcmode="lin" valueType="num">
                                      <p:cBhvr>
                                        <p:cTn id="68" dur="500" fill="hold"/>
                                        <p:tgtEl>
                                          <p:spTgt spid="8"/>
                                        </p:tgtEl>
                                        <p:attrNameLst>
                                          <p:attrName>ppt_h</p:attrName>
                                        </p:attrNameLst>
                                      </p:cBhvr>
                                      <p:tavLst>
                                        <p:tav tm="0">
                                          <p:val>
                                            <p:fltVal val="0"/>
                                          </p:val>
                                        </p:tav>
                                        <p:tav tm="100000">
                                          <p:val>
                                            <p:strVal val="#ppt_h"/>
                                          </p:val>
                                        </p:tav>
                                      </p:tavLst>
                                    </p:anim>
                                    <p:animEffect transition="in" filter="fade">
                                      <p:cBhvr>
                                        <p:cTn id="69" dur="500"/>
                                        <p:tgtEl>
                                          <p:spTgt spid="8"/>
                                        </p:tgtEl>
                                      </p:cBhvr>
                                    </p:animEffect>
                                  </p:childTnLst>
                                </p:cTn>
                              </p:par>
                            </p:childTnLst>
                          </p:cTn>
                        </p:par>
                        <p:par>
                          <p:cTn id="70" fill="hold">
                            <p:stCondLst>
                              <p:cond delay="5500"/>
                            </p:stCondLst>
                            <p:childTnLst>
                              <p:par>
                                <p:cTn id="71" presetID="53" presetClass="entr" presetSubtype="16" fill="hold" grpId="0" nodeType="afterEffect">
                                  <p:stCondLst>
                                    <p:cond delay="0"/>
                                  </p:stCondLst>
                                  <p:childTnLst>
                                    <p:set>
                                      <p:cBhvr>
                                        <p:cTn id="72" dur="1" fill="hold">
                                          <p:stCondLst>
                                            <p:cond delay="0"/>
                                          </p:stCondLst>
                                        </p:cTn>
                                        <p:tgtEl>
                                          <p:spTgt spid="9"/>
                                        </p:tgtEl>
                                        <p:attrNameLst>
                                          <p:attrName>style.visibility</p:attrName>
                                        </p:attrNameLst>
                                      </p:cBhvr>
                                      <p:to>
                                        <p:strVal val="visible"/>
                                      </p:to>
                                    </p:set>
                                    <p:anim calcmode="lin" valueType="num">
                                      <p:cBhvr>
                                        <p:cTn id="73" dur="500" fill="hold"/>
                                        <p:tgtEl>
                                          <p:spTgt spid="9"/>
                                        </p:tgtEl>
                                        <p:attrNameLst>
                                          <p:attrName>ppt_w</p:attrName>
                                        </p:attrNameLst>
                                      </p:cBhvr>
                                      <p:tavLst>
                                        <p:tav tm="0">
                                          <p:val>
                                            <p:fltVal val="0"/>
                                          </p:val>
                                        </p:tav>
                                        <p:tav tm="100000">
                                          <p:val>
                                            <p:strVal val="#ppt_w"/>
                                          </p:val>
                                        </p:tav>
                                      </p:tavLst>
                                    </p:anim>
                                    <p:anim calcmode="lin" valueType="num">
                                      <p:cBhvr>
                                        <p:cTn id="74" dur="500" fill="hold"/>
                                        <p:tgtEl>
                                          <p:spTgt spid="9"/>
                                        </p:tgtEl>
                                        <p:attrNameLst>
                                          <p:attrName>ppt_h</p:attrName>
                                        </p:attrNameLst>
                                      </p:cBhvr>
                                      <p:tavLst>
                                        <p:tav tm="0">
                                          <p:val>
                                            <p:fltVal val="0"/>
                                          </p:val>
                                        </p:tav>
                                        <p:tav tm="100000">
                                          <p:val>
                                            <p:strVal val="#ppt_h"/>
                                          </p:val>
                                        </p:tav>
                                      </p:tavLst>
                                    </p:anim>
                                    <p:animEffect transition="in" filter="fade">
                                      <p:cBhvr>
                                        <p:cTn id="75" dur="500"/>
                                        <p:tgtEl>
                                          <p:spTgt spid="9"/>
                                        </p:tgtEl>
                                      </p:cBhvr>
                                    </p:animEffect>
                                  </p:childTnLst>
                                </p:cTn>
                              </p:par>
                            </p:childTnLst>
                          </p:cTn>
                        </p:par>
                        <p:par>
                          <p:cTn id="76" fill="hold">
                            <p:stCondLst>
                              <p:cond delay="6000"/>
                            </p:stCondLst>
                            <p:childTnLst>
                              <p:par>
                                <p:cTn id="77" presetID="53" presetClass="entr" presetSubtype="16" fill="hold" grpId="0" nodeType="afterEffect">
                                  <p:stCondLst>
                                    <p:cond delay="0"/>
                                  </p:stCondLst>
                                  <p:childTnLst>
                                    <p:set>
                                      <p:cBhvr>
                                        <p:cTn id="78" dur="1" fill="hold">
                                          <p:stCondLst>
                                            <p:cond delay="0"/>
                                          </p:stCondLst>
                                        </p:cTn>
                                        <p:tgtEl>
                                          <p:spTgt spid="18"/>
                                        </p:tgtEl>
                                        <p:attrNameLst>
                                          <p:attrName>style.visibility</p:attrName>
                                        </p:attrNameLst>
                                      </p:cBhvr>
                                      <p:to>
                                        <p:strVal val="visible"/>
                                      </p:to>
                                    </p:set>
                                    <p:anim calcmode="lin" valueType="num">
                                      <p:cBhvr>
                                        <p:cTn id="79" dur="500" fill="hold"/>
                                        <p:tgtEl>
                                          <p:spTgt spid="18"/>
                                        </p:tgtEl>
                                        <p:attrNameLst>
                                          <p:attrName>ppt_w</p:attrName>
                                        </p:attrNameLst>
                                      </p:cBhvr>
                                      <p:tavLst>
                                        <p:tav tm="0">
                                          <p:val>
                                            <p:fltVal val="0"/>
                                          </p:val>
                                        </p:tav>
                                        <p:tav tm="100000">
                                          <p:val>
                                            <p:strVal val="#ppt_w"/>
                                          </p:val>
                                        </p:tav>
                                      </p:tavLst>
                                    </p:anim>
                                    <p:anim calcmode="lin" valueType="num">
                                      <p:cBhvr>
                                        <p:cTn id="80" dur="500" fill="hold"/>
                                        <p:tgtEl>
                                          <p:spTgt spid="18"/>
                                        </p:tgtEl>
                                        <p:attrNameLst>
                                          <p:attrName>ppt_h</p:attrName>
                                        </p:attrNameLst>
                                      </p:cBhvr>
                                      <p:tavLst>
                                        <p:tav tm="0">
                                          <p:val>
                                            <p:fltVal val="0"/>
                                          </p:val>
                                        </p:tav>
                                        <p:tav tm="100000">
                                          <p:val>
                                            <p:strVal val="#ppt_h"/>
                                          </p:val>
                                        </p:tav>
                                      </p:tavLst>
                                    </p:anim>
                                    <p:animEffect transition="in" filter="fade">
                                      <p:cBhvr>
                                        <p:cTn id="81" dur="500"/>
                                        <p:tgtEl>
                                          <p:spTgt spid="18"/>
                                        </p:tgtEl>
                                      </p:cBhvr>
                                    </p:animEffect>
                                  </p:childTnLst>
                                </p:cTn>
                              </p:par>
                            </p:childTnLst>
                          </p:cTn>
                        </p:par>
                        <p:par>
                          <p:cTn id="82" fill="hold">
                            <p:stCondLst>
                              <p:cond delay="6500"/>
                            </p:stCondLst>
                            <p:childTnLst>
                              <p:par>
                                <p:cTn id="83" presetID="53" presetClass="entr" presetSubtype="16" fill="hold" grpId="0" nodeType="afterEffect">
                                  <p:stCondLst>
                                    <p:cond delay="0"/>
                                  </p:stCondLst>
                                  <p:childTnLst>
                                    <p:set>
                                      <p:cBhvr>
                                        <p:cTn id="84" dur="1" fill="hold">
                                          <p:stCondLst>
                                            <p:cond delay="0"/>
                                          </p:stCondLst>
                                        </p:cTn>
                                        <p:tgtEl>
                                          <p:spTgt spid="19"/>
                                        </p:tgtEl>
                                        <p:attrNameLst>
                                          <p:attrName>style.visibility</p:attrName>
                                        </p:attrNameLst>
                                      </p:cBhvr>
                                      <p:to>
                                        <p:strVal val="visible"/>
                                      </p:to>
                                    </p:set>
                                    <p:anim calcmode="lin" valueType="num">
                                      <p:cBhvr>
                                        <p:cTn id="85" dur="500" fill="hold"/>
                                        <p:tgtEl>
                                          <p:spTgt spid="19"/>
                                        </p:tgtEl>
                                        <p:attrNameLst>
                                          <p:attrName>ppt_w</p:attrName>
                                        </p:attrNameLst>
                                      </p:cBhvr>
                                      <p:tavLst>
                                        <p:tav tm="0">
                                          <p:val>
                                            <p:fltVal val="0"/>
                                          </p:val>
                                        </p:tav>
                                        <p:tav tm="100000">
                                          <p:val>
                                            <p:strVal val="#ppt_w"/>
                                          </p:val>
                                        </p:tav>
                                      </p:tavLst>
                                    </p:anim>
                                    <p:anim calcmode="lin" valueType="num">
                                      <p:cBhvr>
                                        <p:cTn id="86" dur="500" fill="hold"/>
                                        <p:tgtEl>
                                          <p:spTgt spid="19"/>
                                        </p:tgtEl>
                                        <p:attrNameLst>
                                          <p:attrName>ppt_h</p:attrName>
                                        </p:attrNameLst>
                                      </p:cBhvr>
                                      <p:tavLst>
                                        <p:tav tm="0">
                                          <p:val>
                                            <p:fltVal val="0"/>
                                          </p:val>
                                        </p:tav>
                                        <p:tav tm="100000">
                                          <p:val>
                                            <p:strVal val="#ppt_h"/>
                                          </p:val>
                                        </p:tav>
                                      </p:tavLst>
                                    </p:anim>
                                    <p:animEffect transition="in" filter="fade">
                                      <p:cBhvr>
                                        <p:cTn id="87" dur="500"/>
                                        <p:tgtEl>
                                          <p:spTgt spid="19"/>
                                        </p:tgtEl>
                                      </p:cBhvr>
                                    </p:animEffect>
                                  </p:childTnLst>
                                </p:cTn>
                              </p:par>
                            </p:childTnLst>
                          </p:cTn>
                        </p:par>
                        <p:par>
                          <p:cTn id="88" fill="hold">
                            <p:stCondLst>
                              <p:cond delay="7000"/>
                            </p:stCondLst>
                            <p:childTnLst>
                              <p:par>
                                <p:cTn id="89" presetID="53" presetClass="entr" presetSubtype="16" fill="hold" grpId="0" nodeType="afterEffect">
                                  <p:stCondLst>
                                    <p:cond delay="0"/>
                                  </p:stCondLst>
                                  <p:childTnLst>
                                    <p:set>
                                      <p:cBhvr>
                                        <p:cTn id="90" dur="1" fill="hold">
                                          <p:stCondLst>
                                            <p:cond delay="0"/>
                                          </p:stCondLst>
                                        </p:cTn>
                                        <p:tgtEl>
                                          <p:spTgt spid="17"/>
                                        </p:tgtEl>
                                        <p:attrNameLst>
                                          <p:attrName>style.visibility</p:attrName>
                                        </p:attrNameLst>
                                      </p:cBhvr>
                                      <p:to>
                                        <p:strVal val="visible"/>
                                      </p:to>
                                    </p:set>
                                    <p:anim calcmode="lin" valueType="num">
                                      <p:cBhvr>
                                        <p:cTn id="91" dur="500" fill="hold"/>
                                        <p:tgtEl>
                                          <p:spTgt spid="17"/>
                                        </p:tgtEl>
                                        <p:attrNameLst>
                                          <p:attrName>ppt_w</p:attrName>
                                        </p:attrNameLst>
                                      </p:cBhvr>
                                      <p:tavLst>
                                        <p:tav tm="0">
                                          <p:val>
                                            <p:fltVal val="0"/>
                                          </p:val>
                                        </p:tav>
                                        <p:tav tm="100000">
                                          <p:val>
                                            <p:strVal val="#ppt_w"/>
                                          </p:val>
                                        </p:tav>
                                      </p:tavLst>
                                    </p:anim>
                                    <p:anim calcmode="lin" valueType="num">
                                      <p:cBhvr>
                                        <p:cTn id="92" dur="500" fill="hold"/>
                                        <p:tgtEl>
                                          <p:spTgt spid="17"/>
                                        </p:tgtEl>
                                        <p:attrNameLst>
                                          <p:attrName>ppt_h</p:attrName>
                                        </p:attrNameLst>
                                      </p:cBhvr>
                                      <p:tavLst>
                                        <p:tav tm="0">
                                          <p:val>
                                            <p:fltVal val="0"/>
                                          </p:val>
                                        </p:tav>
                                        <p:tav tm="100000">
                                          <p:val>
                                            <p:strVal val="#ppt_h"/>
                                          </p:val>
                                        </p:tav>
                                      </p:tavLst>
                                    </p:anim>
                                    <p:animEffect transition="in" filter="fade">
                                      <p:cBhvr>
                                        <p:cTn id="93" dur="500"/>
                                        <p:tgtEl>
                                          <p:spTgt spid="17"/>
                                        </p:tgtEl>
                                      </p:cBhvr>
                                    </p:animEffect>
                                  </p:childTnLst>
                                </p:cTn>
                              </p:par>
                            </p:childTnLst>
                          </p:cTn>
                        </p:par>
                        <p:par>
                          <p:cTn id="94" fill="hold">
                            <p:stCondLst>
                              <p:cond delay="7500"/>
                            </p:stCondLst>
                            <p:childTnLst>
                              <p:par>
                                <p:cTn id="95" presetID="2" presetClass="entr" presetSubtype="4" accel="50000" decel="50000" fill="hold" grpId="0" nodeType="afterEffect">
                                  <p:stCondLst>
                                    <p:cond delay="0"/>
                                  </p:stCondLst>
                                  <p:childTnLst>
                                    <p:set>
                                      <p:cBhvr>
                                        <p:cTn id="96" dur="1" fill="hold">
                                          <p:stCondLst>
                                            <p:cond delay="0"/>
                                          </p:stCondLst>
                                        </p:cTn>
                                        <p:tgtEl>
                                          <p:spTgt spid="38"/>
                                        </p:tgtEl>
                                        <p:attrNameLst>
                                          <p:attrName>style.visibility</p:attrName>
                                        </p:attrNameLst>
                                      </p:cBhvr>
                                      <p:to>
                                        <p:strVal val="visible"/>
                                      </p:to>
                                    </p:set>
                                    <p:anim calcmode="lin" valueType="num">
                                      <p:cBhvr additive="base">
                                        <p:cTn id="97" dur="500" fill="hold"/>
                                        <p:tgtEl>
                                          <p:spTgt spid="38"/>
                                        </p:tgtEl>
                                        <p:attrNameLst>
                                          <p:attrName>ppt_x</p:attrName>
                                        </p:attrNameLst>
                                      </p:cBhvr>
                                      <p:tavLst>
                                        <p:tav tm="0">
                                          <p:val>
                                            <p:strVal val="#ppt_x"/>
                                          </p:val>
                                        </p:tav>
                                        <p:tav tm="100000">
                                          <p:val>
                                            <p:strVal val="#ppt_x"/>
                                          </p:val>
                                        </p:tav>
                                      </p:tavLst>
                                    </p:anim>
                                    <p:anim calcmode="lin" valueType="num">
                                      <p:cBhvr additive="base">
                                        <p:cTn id="98" dur="500" fill="hold"/>
                                        <p:tgtEl>
                                          <p:spTgt spid="38"/>
                                        </p:tgtEl>
                                        <p:attrNameLst>
                                          <p:attrName>ppt_y</p:attrName>
                                        </p:attrNameLst>
                                      </p:cBhvr>
                                      <p:tavLst>
                                        <p:tav tm="0">
                                          <p:val>
                                            <p:strVal val="1+#ppt_h/2"/>
                                          </p:val>
                                        </p:tav>
                                        <p:tav tm="100000">
                                          <p:val>
                                            <p:strVal val="#ppt_y"/>
                                          </p:val>
                                        </p:tav>
                                      </p:tavLst>
                                    </p:anim>
                                  </p:childTnLst>
                                </p:cTn>
                              </p:par>
                            </p:childTnLst>
                          </p:cTn>
                        </p:par>
                        <p:par>
                          <p:cTn id="99" fill="hold">
                            <p:stCondLst>
                              <p:cond delay="8000"/>
                            </p:stCondLst>
                            <p:childTnLst>
                              <p:par>
                                <p:cTn id="100" presetID="2" presetClass="entr" presetSubtype="4" accel="50000" decel="50000" fill="hold" grpId="0" nodeType="afterEffect">
                                  <p:stCondLst>
                                    <p:cond delay="0"/>
                                  </p:stCondLst>
                                  <p:childTnLst>
                                    <p:set>
                                      <p:cBhvr>
                                        <p:cTn id="101" dur="1" fill="hold">
                                          <p:stCondLst>
                                            <p:cond delay="0"/>
                                          </p:stCondLst>
                                        </p:cTn>
                                        <p:tgtEl>
                                          <p:spTgt spid="39"/>
                                        </p:tgtEl>
                                        <p:attrNameLst>
                                          <p:attrName>style.visibility</p:attrName>
                                        </p:attrNameLst>
                                      </p:cBhvr>
                                      <p:to>
                                        <p:strVal val="visible"/>
                                      </p:to>
                                    </p:set>
                                    <p:anim calcmode="lin" valueType="num">
                                      <p:cBhvr additive="base">
                                        <p:cTn id="102" dur="500" fill="hold"/>
                                        <p:tgtEl>
                                          <p:spTgt spid="39"/>
                                        </p:tgtEl>
                                        <p:attrNameLst>
                                          <p:attrName>ppt_x</p:attrName>
                                        </p:attrNameLst>
                                      </p:cBhvr>
                                      <p:tavLst>
                                        <p:tav tm="0">
                                          <p:val>
                                            <p:strVal val="#ppt_x"/>
                                          </p:val>
                                        </p:tav>
                                        <p:tav tm="100000">
                                          <p:val>
                                            <p:strVal val="#ppt_x"/>
                                          </p:val>
                                        </p:tav>
                                      </p:tavLst>
                                    </p:anim>
                                    <p:anim calcmode="lin" valueType="num">
                                      <p:cBhvr additive="base">
                                        <p:cTn id="103" dur="500" fill="hold"/>
                                        <p:tgtEl>
                                          <p:spTgt spid="39"/>
                                        </p:tgtEl>
                                        <p:attrNameLst>
                                          <p:attrName>ppt_y</p:attrName>
                                        </p:attrNameLst>
                                      </p:cBhvr>
                                      <p:tavLst>
                                        <p:tav tm="0">
                                          <p:val>
                                            <p:strVal val="1+#ppt_h/2"/>
                                          </p:val>
                                        </p:tav>
                                        <p:tav tm="100000">
                                          <p:val>
                                            <p:strVal val="#ppt_y"/>
                                          </p:val>
                                        </p:tav>
                                      </p:tavLst>
                                    </p:anim>
                                  </p:childTnLst>
                                </p:cTn>
                              </p:par>
                            </p:childTnLst>
                          </p:cTn>
                        </p:par>
                        <p:par>
                          <p:cTn id="104" fill="hold">
                            <p:stCondLst>
                              <p:cond delay="8500"/>
                            </p:stCondLst>
                            <p:childTnLst>
                              <p:par>
                                <p:cTn id="105" presetID="2" presetClass="entr" presetSubtype="4" accel="50000" decel="50000" fill="hold" grpId="0" nodeType="afterEffect">
                                  <p:stCondLst>
                                    <p:cond delay="0"/>
                                  </p:stCondLst>
                                  <p:childTnLst>
                                    <p:set>
                                      <p:cBhvr>
                                        <p:cTn id="106" dur="1" fill="hold">
                                          <p:stCondLst>
                                            <p:cond delay="0"/>
                                          </p:stCondLst>
                                        </p:cTn>
                                        <p:tgtEl>
                                          <p:spTgt spid="40"/>
                                        </p:tgtEl>
                                        <p:attrNameLst>
                                          <p:attrName>style.visibility</p:attrName>
                                        </p:attrNameLst>
                                      </p:cBhvr>
                                      <p:to>
                                        <p:strVal val="visible"/>
                                      </p:to>
                                    </p:set>
                                    <p:anim calcmode="lin" valueType="num">
                                      <p:cBhvr additive="base">
                                        <p:cTn id="107" dur="500" fill="hold"/>
                                        <p:tgtEl>
                                          <p:spTgt spid="40"/>
                                        </p:tgtEl>
                                        <p:attrNameLst>
                                          <p:attrName>ppt_x</p:attrName>
                                        </p:attrNameLst>
                                      </p:cBhvr>
                                      <p:tavLst>
                                        <p:tav tm="0">
                                          <p:val>
                                            <p:strVal val="#ppt_x"/>
                                          </p:val>
                                        </p:tav>
                                        <p:tav tm="100000">
                                          <p:val>
                                            <p:strVal val="#ppt_x"/>
                                          </p:val>
                                        </p:tav>
                                      </p:tavLst>
                                    </p:anim>
                                    <p:anim calcmode="lin" valueType="num">
                                      <p:cBhvr additive="base">
                                        <p:cTn id="108" dur="500" fill="hold"/>
                                        <p:tgtEl>
                                          <p:spTgt spid="40"/>
                                        </p:tgtEl>
                                        <p:attrNameLst>
                                          <p:attrName>ppt_y</p:attrName>
                                        </p:attrNameLst>
                                      </p:cBhvr>
                                      <p:tavLst>
                                        <p:tav tm="0">
                                          <p:val>
                                            <p:strVal val="1+#ppt_h/2"/>
                                          </p:val>
                                        </p:tav>
                                        <p:tav tm="100000">
                                          <p:val>
                                            <p:strVal val="#ppt_y"/>
                                          </p:val>
                                        </p:tav>
                                      </p:tavLst>
                                    </p:anim>
                                  </p:childTnLst>
                                </p:cTn>
                              </p:par>
                            </p:childTnLst>
                          </p:cTn>
                        </p:par>
                        <p:par>
                          <p:cTn id="109" fill="hold">
                            <p:stCondLst>
                              <p:cond delay="9000"/>
                            </p:stCondLst>
                            <p:childTnLst>
                              <p:par>
                                <p:cTn id="110" presetID="2" presetClass="entr" presetSubtype="4" accel="50000" decel="50000" fill="hold" grpId="0" nodeType="afterEffect">
                                  <p:stCondLst>
                                    <p:cond delay="0"/>
                                  </p:stCondLst>
                                  <p:childTnLst>
                                    <p:set>
                                      <p:cBhvr>
                                        <p:cTn id="111" dur="1" fill="hold">
                                          <p:stCondLst>
                                            <p:cond delay="0"/>
                                          </p:stCondLst>
                                        </p:cTn>
                                        <p:tgtEl>
                                          <p:spTgt spid="41"/>
                                        </p:tgtEl>
                                        <p:attrNameLst>
                                          <p:attrName>style.visibility</p:attrName>
                                        </p:attrNameLst>
                                      </p:cBhvr>
                                      <p:to>
                                        <p:strVal val="visible"/>
                                      </p:to>
                                    </p:set>
                                    <p:anim calcmode="lin" valueType="num">
                                      <p:cBhvr additive="base">
                                        <p:cTn id="112" dur="500" fill="hold"/>
                                        <p:tgtEl>
                                          <p:spTgt spid="41"/>
                                        </p:tgtEl>
                                        <p:attrNameLst>
                                          <p:attrName>ppt_x</p:attrName>
                                        </p:attrNameLst>
                                      </p:cBhvr>
                                      <p:tavLst>
                                        <p:tav tm="0">
                                          <p:val>
                                            <p:strVal val="#ppt_x"/>
                                          </p:val>
                                        </p:tav>
                                        <p:tav tm="100000">
                                          <p:val>
                                            <p:strVal val="#ppt_x"/>
                                          </p:val>
                                        </p:tav>
                                      </p:tavLst>
                                    </p:anim>
                                    <p:anim calcmode="lin" valueType="num">
                                      <p:cBhvr additive="base">
                                        <p:cTn id="113" dur="500" fill="hold"/>
                                        <p:tgtEl>
                                          <p:spTgt spid="41"/>
                                        </p:tgtEl>
                                        <p:attrNameLst>
                                          <p:attrName>ppt_y</p:attrName>
                                        </p:attrNameLst>
                                      </p:cBhvr>
                                      <p:tavLst>
                                        <p:tav tm="0">
                                          <p:val>
                                            <p:strVal val="1+#ppt_h/2"/>
                                          </p:val>
                                        </p:tav>
                                        <p:tav tm="100000">
                                          <p:val>
                                            <p:strVal val="#ppt_y"/>
                                          </p:val>
                                        </p:tav>
                                      </p:tavLst>
                                    </p:anim>
                                  </p:childTnLst>
                                </p:cTn>
                              </p:par>
                            </p:childTnLst>
                          </p:cTn>
                        </p:par>
                        <p:par>
                          <p:cTn id="114" fill="hold">
                            <p:stCondLst>
                              <p:cond delay="9500"/>
                            </p:stCondLst>
                            <p:childTnLst>
                              <p:par>
                                <p:cTn id="115" presetID="2" presetClass="entr" presetSubtype="4" accel="50000" decel="50000" fill="hold" grpId="0" nodeType="afterEffect">
                                  <p:stCondLst>
                                    <p:cond delay="0"/>
                                  </p:stCondLst>
                                  <p:childTnLst>
                                    <p:set>
                                      <p:cBhvr>
                                        <p:cTn id="116" dur="1" fill="hold">
                                          <p:stCondLst>
                                            <p:cond delay="0"/>
                                          </p:stCondLst>
                                        </p:cTn>
                                        <p:tgtEl>
                                          <p:spTgt spid="42"/>
                                        </p:tgtEl>
                                        <p:attrNameLst>
                                          <p:attrName>style.visibility</p:attrName>
                                        </p:attrNameLst>
                                      </p:cBhvr>
                                      <p:to>
                                        <p:strVal val="visible"/>
                                      </p:to>
                                    </p:set>
                                    <p:anim calcmode="lin" valueType="num">
                                      <p:cBhvr additive="base">
                                        <p:cTn id="117" dur="500" fill="hold"/>
                                        <p:tgtEl>
                                          <p:spTgt spid="42"/>
                                        </p:tgtEl>
                                        <p:attrNameLst>
                                          <p:attrName>ppt_x</p:attrName>
                                        </p:attrNameLst>
                                      </p:cBhvr>
                                      <p:tavLst>
                                        <p:tav tm="0">
                                          <p:val>
                                            <p:strVal val="#ppt_x"/>
                                          </p:val>
                                        </p:tav>
                                        <p:tav tm="100000">
                                          <p:val>
                                            <p:strVal val="#ppt_x"/>
                                          </p:val>
                                        </p:tav>
                                      </p:tavLst>
                                    </p:anim>
                                    <p:anim calcmode="lin" valueType="num">
                                      <p:cBhvr additive="base">
                                        <p:cTn id="118" dur="500" fill="hold"/>
                                        <p:tgtEl>
                                          <p:spTgt spid="42"/>
                                        </p:tgtEl>
                                        <p:attrNameLst>
                                          <p:attrName>ppt_y</p:attrName>
                                        </p:attrNameLst>
                                      </p:cBhvr>
                                      <p:tavLst>
                                        <p:tav tm="0">
                                          <p:val>
                                            <p:strVal val="1+#ppt_h/2"/>
                                          </p:val>
                                        </p:tav>
                                        <p:tav tm="100000">
                                          <p:val>
                                            <p:strVal val="#ppt_y"/>
                                          </p:val>
                                        </p:tav>
                                      </p:tavLst>
                                    </p:anim>
                                  </p:childTnLst>
                                </p:cTn>
                              </p:par>
                            </p:childTnLst>
                          </p:cTn>
                        </p:par>
                        <p:par>
                          <p:cTn id="119" fill="hold">
                            <p:stCondLst>
                              <p:cond delay="10000"/>
                            </p:stCondLst>
                            <p:childTnLst>
                              <p:par>
                                <p:cTn id="120" presetID="22" presetClass="entr" presetSubtype="4" fill="hold" nodeType="afterEffect">
                                  <p:stCondLst>
                                    <p:cond delay="0"/>
                                  </p:stCondLst>
                                  <p:childTnLst>
                                    <p:set>
                                      <p:cBhvr>
                                        <p:cTn id="121" dur="1" fill="hold">
                                          <p:stCondLst>
                                            <p:cond delay="0"/>
                                          </p:stCondLst>
                                        </p:cTn>
                                        <p:tgtEl>
                                          <p:spTgt spid="20"/>
                                        </p:tgtEl>
                                        <p:attrNameLst>
                                          <p:attrName>style.visibility</p:attrName>
                                        </p:attrNameLst>
                                      </p:cBhvr>
                                      <p:to>
                                        <p:strVal val="visible"/>
                                      </p:to>
                                    </p:set>
                                    <p:animEffect transition="in" filter="wipe(down)">
                                      <p:cBhvr>
                                        <p:cTn id="12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38" grpId="0"/>
      <p:bldP spid="39" grpId="0"/>
      <p:bldP spid="40" grpId="0"/>
      <p:bldP spid="41" grpId="0"/>
      <p:bldP spid="4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3" name="Chart 22"/>
          <p:cNvGraphicFramePr/>
          <p:nvPr/>
        </p:nvGraphicFramePr>
        <p:xfrm>
          <a:off x="1117591" y="1954765"/>
          <a:ext cx="10623568" cy="3424378"/>
        </p:xfrm>
        <a:graphic>
          <a:graphicData uri="http://schemas.openxmlformats.org/drawingml/2006/chart">
            <c:chart xmlns:c="http://schemas.openxmlformats.org/drawingml/2006/chart" xmlns:r="http://schemas.openxmlformats.org/officeDocument/2006/relationships" r:id="rId1"/>
          </a:graphicData>
        </a:graphic>
      </p:graphicFrame>
      <p:grpSp>
        <p:nvGrpSpPr>
          <p:cNvPr id="24" name="Group 78"/>
          <p:cNvGrpSpPr/>
          <p:nvPr/>
        </p:nvGrpSpPr>
        <p:grpSpPr>
          <a:xfrm>
            <a:off x="921008" y="5600008"/>
            <a:ext cx="1822636" cy="729049"/>
            <a:chOff x="654724" y="3666283"/>
            <a:chExt cx="1296168" cy="518463"/>
          </a:xfrm>
        </p:grpSpPr>
        <p:grpSp>
          <p:nvGrpSpPr>
            <p:cNvPr id="25" name="Group 57"/>
            <p:cNvGrpSpPr/>
            <p:nvPr/>
          </p:nvGrpSpPr>
          <p:grpSpPr>
            <a:xfrm flipV="1">
              <a:off x="654724" y="3666283"/>
              <a:ext cx="1296168" cy="518463"/>
              <a:chOff x="654725" y="3090213"/>
              <a:chExt cx="1296168" cy="518463"/>
            </a:xfrm>
          </p:grpSpPr>
          <p:sp>
            <p:nvSpPr>
              <p:cNvPr id="27" name="Isosceles Triangle 26"/>
              <p:cNvSpPr/>
              <p:nvPr/>
            </p:nvSpPr>
            <p:spPr>
              <a:xfrm>
                <a:off x="1158914" y="3090213"/>
                <a:ext cx="287790" cy="212761"/>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70" dirty="0">
                  <a:solidFill>
                    <a:schemeClr val="bg1"/>
                  </a:solidFill>
                </a:endParaRPr>
              </a:p>
            </p:txBody>
          </p:sp>
          <p:sp>
            <p:nvSpPr>
              <p:cNvPr id="28" name="Round Same Side Corner Rectangle 27"/>
              <p:cNvSpPr/>
              <p:nvPr/>
            </p:nvSpPr>
            <p:spPr>
              <a:xfrm>
                <a:off x="654725" y="3187760"/>
                <a:ext cx="1296168" cy="420916"/>
              </a:xfrm>
              <a:prstGeom prst="round2Same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en-US" sz="1970" dirty="0">
                  <a:solidFill>
                    <a:schemeClr val="bg1"/>
                  </a:solidFill>
                </a:endParaRPr>
              </a:p>
            </p:txBody>
          </p:sp>
        </p:grpSp>
        <p:sp>
          <p:nvSpPr>
            <p:cNvPr id="26" name="TextBox 25"/>
            <p:cNvSpPr txBox="1"/>
            <p:nvPr/>
          </p:nvSpPr>
          <p:spPr>
            <a:xfrm>
              <a:off x="803258" y="3765547"/>
              <a:ext cx="957853" cy="215501"/>
            </a:xfrm>
            <a:prstGeom prst="rect">
              <a:avLst/>
            </a:prstGeom>
            <a:noFill/>
          </p:spPr>
          <p:txBody>
            <a:bodyPr wrap="none" lIns="0" tIns="0" rIns="0" bIns="0" rtlCol="0" anchor="t">
              <a:spAutoFit/>
            </a:bodyPr>
            <a:lstStyle/>
            <a:p>
              <a:pPr algn="ctr"/>
              <a:r>
                <a:rPr lang="en-US" sz="1970" b="1" dirty="0">
                  <a:solidFill>
                    <a:schemeClr val="bg1"/>
                  </a:solidFill>
                </a:rPr>
                <a:t>Construction</a:t>
              </a:r>
              <a:endParaRPr lang="en-US" sz="1970" b="1" dirty="0">
                <a:solidFill>
                  <a:schemeClr val="bg1"/>
                </a:solidFill>
              </a:endParaRPr>
            </a:p>
          </p:txBody>
        </p:sp>
      </p:grpSp>
      <p:grpSp>
        <p:nvGrpSpPr>
          <p:cNvPr id="29" name="Group 79"/>
          <p:cNvGrpSpPr/>
          <p:nvPr/>
        </p:nvGrpSpPr>
        <p:grpSpPr>
          <a:xfrm>
            <a:off x="3283864" y="5600008"/>
            <a:ext cx="1822636" cy="729049"/>
            <a:chOff x="2335069" y="3666283"/>
            <a:chExt cx="1296168" cy="518463"/>
          </a:xfrm>
        </p:grpSpPr>
        <p:grpSp>
          <p:nvGrpSpPr>
            <p:cNvPr id="30" name="Group 60"/>
            <p:cNvGrpSpPr/>
            <p:nvPr/>
          </p:nvGrpSpPr>
          <p:grpSpPr>
            <a:xfrm flipV="1">
              <a:off x="2335069" y="3666283"/>
              <a:ext cx="1296168" cy="518463"/>
              <a:chOff x="654725" y="3090213"/>
              <a:chExt cx="1296168" cy="518463"/>
            </a:xfrm>
          </p:grpSpPr>
          <p:sp>
            <p:nvSpPr>
              <p:cNvPr id="32" name="Isosceles Triangle 31"/>
              <p:cNvSpPr/>
              <p:nvPr/>
            </p:nvSpPr>
            <p:spPr>
              <a:xfrm>
                <a:off x="1158914" y="3090213"/>
                <a:ext cx="287790" cy="212761"/>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70" dirty="0">
                  <a:solidFill>
                    <a:schemeClr val="bg1"/>
                  </a:solidFill>
                </a:endParaRPr>
              </a:p>
            </p:txBody>
          </p:sp>
          <p:sp>
            <p:nvSpPr>
              <p:cNvPr id="33" name="Round Same Side Corner Rectangle 32"/>
              <p:cNvSpPr/>
              <p:nvPr/>
            </p:nvSpPr>
            <p:spPr>
              <a:xfrm>
                <a:off x="654725" y="3187760"/>
                <a:ext cx="1296168" cy="420916"/>
              </a:xfrm>
              <a:prstGeom prst="round2Same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70" dirty="0">
                  <a:solidFill>
                    <a:schemeClr val="bg1"/>
                  </a:solidFill>
                </a:endParaRPr>
              </a:p>
            </p:txBody>
          </p:sp>
        </p:grpSp>
        <p:sp>
          <p:nvSpPr>
            <p:cNvPr id="31" name="TextBox 30"/>
            <p:cNvSpPr txBox="1"/>
            <p:nvPr/>
          </p:nvSpPr>
          <p:spPr>
            <a:xfrm>
              <a:off x="2653886" y="3765547"/>
              <a:ext cx="611027" cy="215501"/>
            </a:xfrm>
            <a:prstGeom prst="rect">
              <a:avLst/>
            </a:prstGeom>
            <a:noFill/>
          </p:spPr>
          <p:txBody>
            <a:bodyPr wrap="none" lIns="0" tIns="0" rIns="0" bIns="0" rtlCol="0" anchor="t">
              <a:spAutoFit/>
            </a:bodyPr>
            <a:lstStyle/>
            <a:p>
              <a:pPr algn="ctr"/>
              <a:r>
                <a:rPr lang="en-US" sz="1970" b="1" dirty="0">
                  <a:solidFill>
                    <a:schemeClr val="bg1"/>
                  </a:solidFill>
                </a:rPr>
                <a:t>Analysis</a:t>
              </a:r>
              <a:endParaRPr lang="en-US" sz="1970" b="1" dirty="0">
                <a:solidFill>
                  <a:schemeClr val="bg1"/>
                </a:solidFill>
              </a:endParaRPr>
            </a:p>
          </p:txBody>
        </p:sp>
      </p:grpSp>
      <p:grpSp>
        <p:nvGrpSpPr>
          <p:cNvPr id="34" name="Group 80"/>
          <p:cNvGrpSpPr/>
          <p:nvPr/>
        </p:nvGrpSpPr>
        <p:grpSpPr>
          <a:xfrm>
            <a:off x="5565747" y="5600008"/>
            <a:ext cx="1822637" cy="729049"/>
            <a:chOff x="3957830" y="3666283"/>
            <a:chExt cx="1296168" cy="518463"/>
          </a:xfrm>
        </p:grpSpPr>
        <p:grpSp>
          <p:nvGrpSpPr>
            <p:cNvPr id="35" name="Group 64"/>
            <p:cNvGrpSpPr/>
            <p:nvPr/>
          </p:nvGrpSpPr>
          <p:grpSpPr>
            <a:xfrm flipV="1">
              <a:off x="3957830" y="3666283"/>
              <a:ext cx="1296168" cy="518463"/>
              <a:chOff x="654725" y="3090213"/>
              <a:chExt cx="1296168" cy="518463"/>
            </a:xfrm>
          </p:grpSpPr>
          <p:sp>
            <p:nvSpPr>
              <p:cNvPr id="37" name="Isosceles Triangle 36"/>
              <p:cNvSpPr/>
              <p:nvPr/>
            </p:nvSpPr>
            <p:spPr>
              <a:xfrm>
                <a:off x="1158914" y="3090213"/>
                <a:ext cx="287790" cy="212761"/>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70" dirty="0">
                  <a:solidFill>
                    <a:schemeClr val="bg1"/>
                  </a:solidFill>
                </a:endParaRPr>
              </a:p>
            </p:txBody>
          </p:sp>
          <p:sp>
            <p:nvSpPr>
              <p:cNvPr id="38" name="Round Same Side Corner Rectangle 37"/>
              <p:cNvSpPr/>
              <p:nvPr/>
            </p:nvSpPr>
            <p:spPr>
              <a:xfrm>
                <a:off x="654725" y="3187760"/>
                <a:ext cx="1296168" cy="420916"/>
              </a:xfrm>
              <a:prstGeom prst="round2Same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70" dirty="0">
                  <a:solidFill>
                    <a:schemeClr val="bg1"/>
                  </a:solidFill>
                </a:endParaRPr>
              </a:p>
            </p:txBody>
          </p:sp>
        </p:grpSp>
        <p:sp>
          <p:nvSpPr>
            <p:cNvPr id="36" name="TextBox 35"/>
            <p:cNvSpPr txBox="1"/>
            <p:nvPr/>
          </p:nvSpPr>
          <p:spPr>
            <a:xfrm>
              <a:off x="4118529" y="3773242"/>
              <a:ext cx="1016447" cy="215501"/>
            </a:xfrm>
            <a:prstGeom prst="rect">
              <a:avLst/>
            </a:prstGeom>
            <a:noFill/>
          </p:spPr>
          <p:txBody>
            <a:bodyPr wrap="none" lIns="0" tIns="0" rIns="0" bIns="0" rtlCol="0" anchor="t">
              <a:spAutoFit/>
            </a:bodyPr>
            <a:lstStyle/>
            <a:p>
              <a:pPr algn="ctr"/>
              <a:r>
                <a:rPr lang="en-US" sz="1970" b="1" dirty="0">
                  <a:solidFill>
                    <a:schemeClr val="bg1"/>
                  </a:solidFill>
                </a:rPr>
                <a:t>Improvement</a:t>
              </a:r>
              <a:endParaRPr lang="en-US" sz="1970" b="1" dirty="0">
                <a:solidFill>
                  <a:schemeClr val="bg1"/>
                </a:solidFill>
              </a:endParaRPr>
            </a:p>
          </p:txBody>
        </p:sp>
      </p:grpSp>
      <p:grpSp>
        <p:nvGrpSpPr>
          <p:cNvPr id="39" name="Group 81"/>
          <p:cNvGrpSpPr/>
          <p:nvPr/>
        </p:nvGrpSpPr>
        <p:grpSpPr>
          <a:xfrm>
            <a:off x="7846955" y="5600008"/>
            <a:ext cx="1822637" cy="729049"/>
            <a:chOff x="5580111" y="3666283"/>
            <a:chExt cx="1296168" cy="518463"/>
          </a:xfrm>
        </p:grpSpPr>
        <p:grpSp>
          <p:nvGrpSpPr>
            <p:cNvPr id="40" name="Group 67"/>
            <p:cNvGrpSpPr/>
            <p:nvPr/>
          </p:nvGrpSpPr>
          <p:grpSpPr>
            <a:xfrm flipV="1">
              <a:off x="5580111" y="3666283"/>
              <a:ext cx="1296168" cy="518463"/>
              <a:chOff x="654725" y="3090213"/>
              <a:chExt cx="1296168" cy="518463"/>
            </a:xfrm>
          </p:grpSpPr>
          <p:sp>
            <p:nvSpPr>
              <p:cNvPr id="42" name="Isosceles Triangle 41"/>
              <p:cNvSpPr/>
              <p:nvPr/>
            </p:nvSpPr>
            <p:spPr>
              <a:xfrm>
                <a:off x="1158914" y="3090213"/>
                <a:ext cx="287790" cy="212761"/>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70" dirty="0">
                  <a:solidFill>
                    <a:schemeClr val="bg1"/>
                  </a:solidFill>
                </a:endParaRPr>
              </a:p>
            </p:txBody>
          </p:sp>
          <p:sp>
            <p:nvSpPr>
              <p:cNvPr id="43" name="Round Same Side Corner Rectangle 42"/>
              <p:cNvSpPr/>
              <p:nvPr/>
            </p:nvSpPr>
            <p:spPr>
              <a:xfrm>
                <a:off x="654725" y="3187760"/>
                <a:ext cx="1296168" cy="420916"/>
              </a:xfrm>
              <a:prstGeom prst="round2Same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70" dirty="0">
                  <a:solidFill>
                    <a:schemeClr val="bg1"/>
                  </a:solidFill>
                </a:endParaRPr>
              </a:p>
            </p:txBody>
          </p:sp>
        </p:grpSp>
        <p:sp>
          <p:nvSpPr>
            <p:cNvPr id="41" name="TextBox 40"/>
            <p:cNvSpPr txBox="1"/>
            <p:nvPr/>
          </p:nvSpPr>
          <p:spPr>
            <a:xfrm>
              <a:off x="5681788" y="3773242"/>
              <a:ext cx="1126478" cy="215501"/>
            </a:xfrm>
            <a:prstGeom prst="rect">
              <a:avLst/>
            </a:prstGeom>
            <a:noFill/>
          </p:spPr>
          <p:txBody>
            <a:bodyPr wrap="none" lIns="0" tIns="0" rIns="0" bIns="0" rtlCol="0" anchor="t">
              <a:spAutoFit/>
            </a:bodyPr>
            <a:lstStyle/>
            <a:p>
              <a:pPr algn="ctr"/>
              <a:r>
                <a:rPr lang="en-US" sz="1970" b="1" dirty="0">
                  <a:solidFill>
                    <a:schemeClr val="bg1"/>
                  </a:solidFill>
                </a:rPr>
                <a:t>Reconstruction</a:t>
              </a:r>
              <a:endParaRPr lang="en-US" sz="1970" b="1" dirty="0">
                <a:solidFill>
                  <a:schemeClr val="bg1"/>
                </a:solidFill>
              </a:endParaRPr>
            </a:p>
          </p:txBody>
        </p:sp>
      </p:grpSp>
      <p:grpSp>
        <p:nvGrpSpPr>
          <p:cNvPr id="44" name="Group 82"/>
          <p:cNvGrpSpPr/>
          <p:nvPr/>
        </p:nvGrpSpPr>
        <p:grpSpPr>
          <a:xfrm>
            <a:off x="10115105" y="5600008"/>
            <a:ext cx="1822636" cy="729049"/>
            <a:chOff x="7193107" y="3666283"/>
            <a:chExt cx="1296168" cy="518463"/>
          </a:xfrm>
        </p:grpSpPr>
        <p:grpSp>
          <p:nvGrpSpPr>
            <p:cNvPr id="45" name="Group 70"/>
            <p:cNvGrpSpPr/>
            <p:nvPr/>
          </p:nvGrpSpPr>
          <p:grpSpPr>
            <a:xfrm flipV="1">
              <a:off x="7193107" y="3666283"/>
              <a:ext cx="1296168" cy="518463"/>
              <a:chOff x="654725" y="3090213"/>
              <a:chExt cx="1296168" cy="518463"/>
            </a:xfrm>
          </p:grpSpPr>
          <p:sp>
            <p:nvSpPr>
              <p:cNvPr id="47" name="Isosceles Triangle 46"/>
              <p:cNvSpPr/>
              <p:nvPr/>
            </p:nvSpPr>
            <p:spPr>
              <a:xfrm>
                <a:off x="1158914" y="3090213"/>
                <a:ext cx="287790" cy="212761"/>
              </a:xfrm>
              <a:prstGeom prst="triangl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70" dirty="0">
                  <a:solidFill>
                    <a:schemeClr val="bg1"/>
                  </a:solidFill>
                </a:endParaRPr>
              </a:p>
            </p:txBody>
          </p:sp>
          <p:sp>
            <p:nvSpPr>
              <p:cNvPr id="48" name="Round Same Side Corner Rectangle 47"/>
              <p:cNvSpPr/>
              <p:nvPr/>
            </p:nvSpPr>
            <p:spPr>
              <a:xfrm>
                <a:off x="654725" y="3187760"/>
                <a:ext cx="1296168" cy="420916"/>
              </a:xfrm>
              <a:prstGeom prst="round2Same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70" dirty="0">
                  <a:solidFill>
                    <a:schemeClr val="bg1"/>
                  </a:solidFill>
                </a:endParaRPr>
              </a:p>
            </p:txBody>
          </p:sp>
        </p:grpSp>
        <p:sp>
          <p:nvSpPr>
            <p:cNvPr id="46" name="TextBox 45"/>
            <p:cNvSpPr txBox="1"/>
            <p:nvPr/>
          </p:nvSpPr>
          <p:spPr>
            <a:xfrm>
              <a:off x="7516441" y="3765547"/>
              <a:ext cx="611027" cy="215501"/>
            </a:xfrm>
            <a:prstGeom prst="rect">
              <a:avLst/>
            </a:prstGeom>
            <a:noFill/>
          </p:spPr>
          <p:txBody>
            <a:bodyPr wrap="none" lIns="0" tIns="0" rIns="0" bIns="0" rtlCol="0" anchor="t">
              <a:spAutoFit/>
            </a:bodyPr>
            <a:lstStyle/>
            <a:p>
              <a:pPr algn="ctr"/>
              <a:r>
                <a:rPr lang="en-US" sz="1970" b="1" dirty="0">
                  <a:solidFill>
                    <a:schemeClr val="bg1"/>
                  </a:solidFill>
                </a:rPr>
                <a:t>Analysis</a:t>
              </a:r>
              <a:endParaRPr lang="en-US" sz="1970" b="1" dirty="0">
                <a:solidFill>
                  <a:schemeClr val="bg1"/>
                </a:solidFill>
              </a:endParaRPr>
            </a:p>
          </p:txBody>
        </p:sp>
      </p:grpSp>
      <p:sp>
        <p:nvSpPr>
          <p:cNvPr id="49" name="文本框 48"/>
          <p:cNvSpPr txBox="1"/>
          <p:nvPr/>
        </p:nvSpPr>
        <p:spPr>
          <a:xfrm>
            <a:off x="4536641" y="438184"/>
            <a:ext cx="3785468" cy="528259"/>
          </a:xfrm>
          <a:prstGeom prst="rect">
            <a:avLst/>
          </a:prstGeom>
          <a:noFill/>
        </p:spPr>
        <p:txBody>
          <a:bodyPr wrap="none" lIns="96429" tIns="48215" rIns="96429" bIns="48215" rtlCol="0">
            <a:spAutoFit/>
          </a:bodyPr>
          <a:lstStyle/>
          <a:p>
            <a:pPr algn="ctr" defTabSz="963930"/>
            <a:r>
              <a:rPr lang="zh-CN" altLang="en-US" sz="2800" dirty="0">
                <a:solidFill>
                  <a:schemeClr val="tx1">
                    <a:lumMod val="65000"/>
                    <a:lumOff val="35000"/>
                  </a:schemeClr>
                </a:solidFill>
                <a:ea typeface="微软雅黑" panose="020B0503020204020204" pitchFamily="34" charset="-122"/>
                <a:cs typeface="+mn-ea"/>
                <a:sym typeface="+mn-lt"/>
              </a:rPr>
              <a:t>点击添加相关标题文字</a:t>
            </a:r>
            <a:endParaRPr lang="zh-CN" altLang="en-US" sz="2800" dirty="0">
              <a:solidFill>
                <a:schemeClr val="tx1">
                  <a:lumMod val="65000"/>
                  <a:lumOff val="35000"/>
                </a:schemeClr>
              </a:solidFill>
              <a:ea typeface="微软雅黑" panose="020B0503020204020204" pitchFamily="34" charset="-122"/>
              <a:cs typeface="+mn-ea"/>
              <a:sym typeface="+mn-lt"/>
            </a:endParaRPr>
          </a:p>
        </p:txBody>
      </p:sp>
      <p:sp>
        <p:nvSpPr>
          <p:cNvPr id="50" name="文本框 49"/>
          <p:cNvSpPr txBox="1"/>
          <p:nvPr/>
        </p:nvSpPr>
        <p:spPr>
          <a:xfrm>
            <a:off x="5294156" y="883716"/>
            <a:ext cx="2270438" cy="312687"/>
          </a:xfrm>
          <a:prstGeom prst="rect">
            <a:avLst/>
          </a:prstGeom>
          <a:noFill/>
        </p:spPr>
        <p:txBody>
          <a:bodyPr wrap="none" lIns="96429" tIns="48215" rIns="96429" bIns="48215" rtlCol="0">
            <a:spAutoFit/>
          </a:bodyPr>
          <a:lstStyle/>
          <a:p>
            <a:pPr algn="ctr" defTabSz="963930"/>
            <a:r>
              <a:rPr lang="en-US" altLang="zh-CN" sz="1400" dirty="0">
                <a:solidFill>
                  <a:schemeClr val="tx1">
                    <a:lumMod val="65000"/>
                    <a:lumOff val="35000"/>
                  </a:schemeClr>
                </a:solidFill>
                <a:ea typeface="微软雅黑" panose="020B0503020204020204" pitchFamily="34" charset="-122"/>
                <a:cs typeface="+mn-ea"/>
                <a:sym typeface="+mn-lt"/>
              </a:rPr>
              <a:t>ADD RELATED TITLE WORDS</a:t>
            </a:r>
            <a:endParaRPr lang="zh-CN" altLang="en-US" sz="1400" dirty="0">
              <a:solidFill>
                <a:schemeClr val="tx1">
                  <a:lumMod val="65000"/>
                  <a:lumOff val="35000"/>
                </a:schemeClr>
              </a:solidFill>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250" advTm="2000">
        <p14:flip dir="r"/>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3">
                                            <p:graphicEl>
                                              <a:chart seriesIdx="-3" categoryIdx="-3" bldStep="gridLegend"/>
                                            </p:graphicEl>
                                          </p:spTgt>
                                        </p:tgtEl>
                                        <p:attrNameLst>
                                          <p:attrName>style.visibility</p:attrName>
                                        </p:attrNameLst>
                                      </p:cBhvr>
                                      <p:to>
                                        <p:strVal val="visible"/>
                                      </p:to>
                                    </p:set>
                                    <p:animEffect transition="in" filter="fade">
                                      <p:cBhvr>
                                        <p:cTn id="7" dur="1000"/>
                                        <p:tgtEl>
                                          <p:spTgt spid="23">
                                            <p:graphicEl>
                                              <a:chart seriesIdx="-3" categoryIdx="-3" bldStep="gridLegend"/>
                                            </p:graphicEl>
                                          </p:spTgt>
                                        </p:tgtEl>
                                      </p:cBhvr>
                                    </p:animEffect>
                                  </p:childTnLst>
                                </p:cTn>
                              </p:par>
                            </p:childTnLst>
                          </p:cTn>
                        </p:par>
                        <p:par>
                          <p:cTn id="8" fill="hold">
                            <p:stCondLst>
                              <p:cond delay="1000"/>
                            </p:stCondLst>
                            <p:childTnLst>
                              <p:par>
                                <p:cTn id="9" presetID="12" presetClass="entr" presetSubtype="4" fill="hold" grpId="0" nodeType="afterEffect">
                                  <p:stCondLst>
                                    <p:cond delay="0"/>
                                  </p:stCondLst>
                                  <p:childTnLst>
                                    <p:set>
                                      <p:cBhvr>
                                        <p:cTn id="10" dur="1" fill="hold">
                                          <p:stCondLst>
                                            <p:cond delay="0"/>
                                          </p:stCondLst>
                                        </p:cTn>
                                        <p:tgtEl>
                                          <p:spTgt spid="23">
                                            <p:graphicEl>
                                              <a:chart seriesIdx="0" categoryIdx="-4" bldStep="series"/>
                                            </p:graphicEl>
                                          </p:spTgt>
                                        </p:tgtEl>
                                        <p:attrNameLst>
                                          <p:attrName>style.visibility</p:attrName>
                                        </p:attrNameLst>
                                      </p:cBhvr>
                                      <p:to>
                                        <p:strVal val="visible"/>
                                      </p:to>
                                    </p:set>
                                    <p:animEffect transition="in" filter="slide(fromBottom)">
                                      <p:cBhvr>
                                        <p:cTn id="11" dur="1000"/>
                                        <p:tgtEl>
                                          <p:spTgt spid="23">
                                            <p:graphicEl>
                                              <a:chart seriesIdx="0" categoryIdx="-4" bldStep="series"/>
                                            </p:graphicEl>
                                          </p:spTgt>
                                        </p:tgtEl>
                                      </p:cBhvr>
                                    </p:animEffect>
                                  </p:childTnLst>
                                </p:cTn>
                              </p:par>
                            </p:childTnLst>
                          </p:cTn>
                        </p:par>
                        <p:par>
                          <p:cTn id="12" fill="hold">
                            <p:stCondLst>
                              <p:cond delay="2000"/>
                            </p:stCondLst>
                            <p:childTnLst>
                              <p:par>
                                <p:cTn id="13" presetID="12" presetClass="entr" presetSubtype="4" fill="hold" grpId="0" nodeType="afterEffect">
                                  <p:stCondLst>
                                    <p:cond delay="0"/>
                                  </p:stCondLst>
                                  <p:childTnLst>
                                    <p:set>
                                      <p:cBhvr>
                                        <p:cTn id="14" dur="1" fill="hold">
                                          <p:stCondLst>
                                            <p:cond delay="0"/>
                                          </p:stCondLst>
                                        </p:cTn>
                                        <p:tgtEl>
                                          <p:spTgt spid="23">
                                            <p:graphicEl>
                                              <a:chart seriesIdx="1" categoryIdx="-4" bldStep="series"/>
                                            </p:graphicEl>
                                          </p:spTgt>
                                        </p:tgtEl>
                                        <p:attrNameLst>
                                          <p:attrName>style.visibility</p:attrName>
                                        </p:attrNameLst>
                                      </p:cBhvr>
                                      <p:to>
                                        <p:strVal val="visible"/>
                                      </p:to>
                                    </p:set>
                                    <p:animEffect transition="in" filter="slide(fromBottom)">
                                      <p:cBhvr>
                                        <p:cTn id="15" dur="1000"/>
                                        <p:tgtEl>
                                          <p:spTgt spid="23">
                                            <p:graphicEl>
                                              <a:chart seriesIdx="1" categoryIdx="-4" bldStep="series"/>
                                            </p:graphicEl>
                                          </p:spTgt>
                                        </p:tgtEl>
                                      </p:cBhvr>
                                    </p:animEffect>
                                  </p:childTnLst>
                                </p:cTn>
                              </p:par>
                            </p:childTnLst>
                          </p:cTn>
                        </p:par>
                        <p:par>
                          <p:cTn id="16" fill="hold">
                            <p:stCondLst>
                              <p:cond delay="3000"/>
                            </p:stCondLst>
                            <p:childTnLst>
                              <p:par>
                                <p:cTn id="17" presetID="12" presetClass="entr" presetSubtype="4" fill="hold" grpId="0" nodeType="afterEffect">
                                  <p:stCondLst>
                                    <p:cond delay="0"/>
                                  </p:stCondLst>
                                  <p:childTnLst>
                                    <p:set>
                                      <p:cBhvr>
                                        <p:cTn id="18" dur="1" fill="hold">
                                          <p:stCondLst>
                                            <p:cond delay="0"/>
                                          </p:stCondLst>
                                        </p:cTn>
                                        <p:tgtEl>
                                          <p:spTgt spid="23">
                                            <p:graphicEl>
                                              <a:chart seriesIdx="2" categoryIdx="-4" bldStep="series"/>
                                            </p:graphicEl>
                                          </p:spTgt>
                                        </p:tgtEl>
                                        <p:attrNameLst>
                                          <p:attrName>style.visibility</p:attrName>
                                        </p:attrNameLst>
                                      </p:cBhvr>
                                      <p:to>
                                        <p:strVal val="visible"/>
                                      </p:to>
                                    </p:set>
                                    <p:animEffect transition="in" filter="slide(fromBottom)">
                                      <p:cBhvr>
                                        <p:cTn id="19" dur="1000"/>
                                        <p:tgtEl>
                                          <p:spTgt spid="23">
                                            <p:graphicEl>
                                              <a:chart seriesIdx="2" categoryIdx="-4" bldStep="series"/>
                                            </p:graphicEl>
                                          </p:spTgt>
                                        </p:tgtEl>
                                      </p:cBhvr>
                                    </p:animEffect>
                                  </p:childTnLst>
                                </p:cTn>
                              </p:par>
                            </p:childTnLst>
                          </p:cTn>
                        </p:par>
                        <p:par>
                          <p:cTn id="20" fill="hold">
                            <p:stCondLst>
                              <p:cond delay="4000"/>
                            </p:stCondLst>
                            <p:childTnLst>
                              <p:par>
                                <p:cTn id="21" presetID="12" presetClass="entr" presetSubtype="4" fill="hold" grpId="0" nodeType="afterEffect">
                                  <p:stCondLst>
                                    <p:cond delay="0"/>
                                  </p:stCondLst>
                                  <p:childTnLst>
                                    <p:set>
                                      <p:cBhvr>
                                        <p:cTn id="22" dur="1" fill="hold">
                                          <p:stCondLst>
                                            <p:cond delay="0"/>
                                          </p:stCondLst>
                                        </p:cTn>
                                        <p:tgtEl>
                                          <p:spTgt spid="23">
                                            <p:graphicEl>
                                              <a:chart seriesIdx="3" categoryIdx="-4" bldStep="series"/>
                                            </p:graphicEl>
                                          </p:spTgt>
                                        </p:tgtEl>
                                        <p:attrNameLst>
                                          <p:attrName>style.visibility</p:attrName>
                                        </p:attrNameLst>
                                      </p:cBhvr>
                                      <p:to>
                                        <p:strVal val="visible"/>
                                      </p:to>
                                    </p:set>
                                    <p:animEffect transition="in" filter="slide(fromBottom)">
                                      <p:cBhvr>
                                        <p:cTn id="23" dur="500"/>
                                        <p:tgtEl>
                                          <p:spTgt spid="23">
                                            <p:graphicEl>
                                              <a:chart seriesIdx="3" categoryIdx="-4" bldStep="series"/>
                                            </p:graphicEl>
                                          </p:spTgt>
                                        </p:tgtEl>
                                      </p:cBhvr>
                                    </p:animEffect>
                                  </p:childTnLst>
                                </p:cTn>
                              </p:par>
                            </p:childTnLst>
                          </p:cTn>
                        </p:par>
                        <p:par>
                          <p:cTn id="24" fill="hold">
                            <p:stCondLst>
                              <p:cond delay="4500"/>
                            </p:stCondLst>
                            <p:childTnLst>
                              <p:par>
                                <p:cTn id="25" presetID="12" presetClass="entr" presetSubtype="4" fill="hold" grpId="0" nodeType="afterEffect">
                                  <p:stCondLst>
                                    <p:cond delay="0"/>
                                  </p:stCondLst>
                                  <p:childTnLst>
                                    <p:set>
                                      <p:cBhvr>
                                        <p:cTn id="26" dur="1" fill="hold">
                                          <p:stCondLst>
                                            <p:cond delay="0"/>
                                          </p:stCondLst>
                                        </p:cTn>
                                        <p:tgtEl>
                                          <p:spTgt spid="23">
                                            <p:graphicEl>
                                              <a:chart seriesIdx="4" categoryIdx="-4" bldStep="series"/>
                                            </p:graphicEl>
                                          </p:spTgt>
                                        </p:tgtEl>
                                        <p:attrNameLst>
                                          <p:attrName>style.visibility</p:attrName>
                                        </p:attrNameLst>
                                      </p:cBhvr>
                                      <p:to>
                                        <p:strVal val="visible"/>
                                      </p:to>
                                    </p:set>
                                    <p:animEffect transition="in" filter="slide(fromBottom)">
                                      <p:cBhvr>
                                        <p:cTn id="27" dur="500"/>
                                        <p:tgtEl>
                                          <p:spTgt spid="23">
                                            <p:graphicEl>
                                              <a:chart seriesIdx="4" categoryIdx="-4" bldStep="series"/>
                                            </p:graphicEl>
                                          </p:spTgt>
                                        </p:tgtEl>
                                      </p:cBhvr>
                                    </p:animEffect>
                                  </p:childTnLst>
                                </p:cTn>
                              </p:par>
                            </p:childTnLst>
                          </p:cTn>
                        </p:par>
                        <p:par>
                          <p:cTn id="28" fill="hold">
                            <p:stCondLst>
                              <p:cond delay="5000"/>
                            </p:stCondLst>
                            <p:childTnLst>
                              <p:par>
                                <p:cTn id="29" presetID="2" presetClass="entr" presetSubtype="4" accel="50000" decel="50000" fill="hold" nodeType="afterEffect">
                                  <p:stCondLst>
                                    <p:cond delay="0"/>
                                  </p:stCondLst>
                                  <p:childTnLst>
                                    <p:set>
                                      <p:cBhvr>
                                        <p:cTn id="30" dur="1" fill="hold">
                                          <p:stCondLst>
                                            <p:cond delay="0"/>
                                          </p:stCondLst>
                                        </p:cTn>
                                        <p:tgtEl>
                                          <p:spTgt spid="24"/>
                                        </p:tgtEl>
                                        <p:attrNameLst>
                                          <p:attrName>style.visibility</p:attrName>
                                        </p:attrNameLst>
                                      </p:cBhvr>
                                      <p:to>
                                        <p:strVal val="visible"/>
                                      </p:to>
                                    </p:set>
                                    <p:anim calcmode="lin" valueType="num">
                                      <p:cBhvr additive="base">
                                        <p:cTn id="31" dur="500" fill="hold"/>
                                        <p:tgtEl>
                                          <p:spTgt spid="24"/>
                                        </p:tgtEl>
                                        <p:attrNameLst>
                                          <p:attrName>ppt_x</p:attrName>
                                        </p:attrNameLst>
                                      </p:cBhvr>
                                      <p:tavLst>
                                        <p:tav tm="0">
                                          <p:val>
                                            <p:strVal val="#ppt_x"/>
                                          </p:val>
                                        </p:tav>
                                        <p:tav tm="100000">
                                          <p:val>
                                            <p:strVal val="#ppt_x"/>
                                          </p:val>
                                        </p:tav>
                                      </p:tavLst>
                                    </p:anim>
                                    <p:anim calcmode="lin" valueType="num">
                                      <p:cBhvr additive="base">
                                        <p:cTn id="32" dur="500" fill="hold"/>
                                        <p:tgtEl>
                                          <p:spTgt spid="24"/>
                                        </p:tgtEl>
                                        <p:attrNameLst>
                                          <p:attrName>ppt_y</p:attrName>
                                        </p:attrNameLst>
                                      </p:cBhvr>
                                      <p:tavLst>
                                        <p:tav tm="0">
                                          <p:val>
                                            <p:strVal val="1+#ppt_h/2"/>
                                          </p:val>
                                        </p:tav>
                                        <p:tav tm="100000">
                                          <p:val>
                                            <p:strVal val="#ppt_y"/>
                                          </p:val>
                                        </p:tav>
                                      </p:tavLst>
                                    </p:anim>
                                  </p:childTnLst>
                                </p:cTn>
                              </p:par>
                            </p:childTnLst>
                          </p:cTn>
                        </p:par>
                        <p:par>
                          <p:cTn id="33" fill="hold">
                            <p:stCondLst>
                              <p:cond delay="5500"/>
                            </p:stCondLst>
                            <p:childTnLst>
                              <p:par>
                                <p:cTn id="34" presetID="2" presetClass="entr" presetSubtype="4" accel="50000" decel="50000" fill="hold" nodeType="afterEffect">
                                  <p:stCondLst>
                                    <p:cond delay="0"/>
                                  </p:stCondLst>
                                  <p:childTnLst>
                                    <p:set>
                                      <p:cBhvr>
                                        <p:cTn id="35" dur="1" fill="hold">
                                          <p:stCondLst>
                                            <p:cond delay="0"/>
                                          </p:stCondLst>
                                        </p:cTn>
                                        <p:tgtEl>
                                          <p:spTgt spid="29"/>
                                        </p:tgtEl>
                                        <p:attrNameLst>
                                          <p:attrName>style.visibility</p:attrName>
                                        </p:attrNameLst>
                                      </p:cBhvr>
                                      <p:to>
                                        <p:strVal val="visible"/>
                                      </p:to>
                                    </p:set>
                                    <p:anim calcmode="lin" valueType="num">
                                      <p:cBhvr additive="base">
                                        <p:cTn id="36" dur="500" fill="hold"/>
                                        <p:tgtEl>
                                          <p:spTgt spid="29"/>
                                        </p:tgtEl>
                                        <p:attrNameLst>
                                          <p:attrName>ppt_x</p:attrName>
                                        </p:attrNameLst>
                                      </p:cBhvr>
                                      <p:tavLst>
                                        <p:tav tm="0">
                                          <p:val>
                                            <p:strVal val="#ppt_x"/>
                                          </p:val>
                                        </p:tav>
                                        <p:tav tm="100000">
                                          <p:val>
                                            <p:strVal val="#ppt_x"/>
                                          </p:val>
                                        </p:tav>
                                      </p:tavLst>
                                    </p:anim>
                                    <p:anim calcmode="lin" valueType="num">
                                      <p:cBhvr additive="base">
                                        <p:cTn id="37" dur="500" fill="hold"/>
                                        <p:tgtEl>
                                          <p:spTgt spid="29"/>
                                        </p:tgtEl>
                                        <p:attrNameLst>
                                          <p:attrName>ppt_y</p:attrName>
                                        </p:attrNameLst>
                                      </p:cBhvr>
                                      <p:tavLst>
                                        <p:tav tm="0">
                                          <p:val>
                                            <p:strVal val="1+#ppt_h/2"/>
                                          </p:val>
                                        </p:tav>
                                        <p:tav tm="100000">
                                          <p:val>
                                            <p:strVal val="#ppt_y"/>
                                          </p:val>
                                        </p:tav>
                                      </p:tavLst>
                                    </p:anim>
                                  </p:childTnLst>
                                </p:cTn>
                              </p:par>
                            </p:childTnLst>
                          </p:cTn>
                        </p:par>
                        <p:par>
                          <p:cTn id="38" fill="hold">
                            <p:stCondLst>
                              <p:cond delay="6000"/>
                            </p:stCondLst>
                            <p:childTnLst>
                              <p:par>
                                <p:cTn id="39" presetID="2" presetClass="entr" presetSubtype="4" accel="50000" decel="50000" fill="hold" nodeType="afterEffect">
                                  <p:stCondLst>
                                    <p:cond delay="0"/>
                                  </p:stCondLst>
                                  <p:childTnLst>
                                    <p:set>
                                      <p:cBhvr>
                                        <p:cTn id="40" dur="1" fill="hold">
                                          <p:stCondLst>
                                            <p:cond delay="0"/>
                                          </p:stCondLst>
                                        </p:cTn>
                                        <p:tgtEl>
                                          <p:spTgt spid="34"/>
                                        </p:tgtEl>
                                        <p:attrNameLst>
                                          <p:attrName>style.visibility</p:attrName>
                                        </p:attrNameLst>
                                      </p:cBhvr>
                                      <p:to>
                                        <p:strVal val="visible"/>
                                      </p:to>
                                    </p:set>
                                    <p:anim calcmode="lin" valueType="num">
                                      <p:cBhvr additive="base">
                                        <p:cTn id="41" dur="500" fill="hold"/>
                                        <p:tgtEl>
                                          <p:spTgt spid="34"/>
                                        </p:tgtEl>
                                        <p:attrNameLst>
                                          <p:attrName>ppt_x</p:attrName>
                                        </p:attrNameLst>
                                      </p:cBhvr>
                                      <p:tavLst>
                                        <p:tav tm="0">
                                          <p:val>
                                            <p:strVal val="#ppt_x"/>
                                          </p:val>
                                        </p:tav>
                                        <p:tav tm="100000">
                                          <p:val>
                                            <p:strVal val="#ppt_x"/>
                                          </p:val>
                                        </p:tav>
                                      </p:tavLst>
                                    </p:anim>
                                    <p:anim calcmode="lin" valueType="num">
                                      <p:cBhvr additive="base">
                                        <p:cTn id="42" dur="500" fill="hold"/>
                                        <p:tgtEl>
                                          <p:spTgt spid="34"/>
                                        </p:tgtEl>
                                        <p:attrNameLst>
                                          <p:attrName>ppt_y</p:attrName>
                                        </p:attrNameLst>
                                      </p:cBhvr>
                                      <p:tavLst>
                                        <p:tav tm="0">
                                          <p:val>
                                            <p:strVal val="1+#ppt_h/2"/>
                                          </p:val>
                                        </p:tav>
                                        <p:tav tm="100000">
                                          <p:val>
                                            <p:strVal val="#ppt_y"/>
                                          </p:val>
                                        </p:tav>
                                      </p:tavLst>
                                    </p:anim>
                                  </p:childTnLst>
                                </p:cTn>
                              </p:par>
                            </p:childTnLst>
                          </p:cTn>
                        </p:par>
                        <p:par>
                          <p:cTn id="43" fill="hold">
                            <p:stCondLst>
                              <p:cond delay="6500"/>
                            </p:stCondLst>
                            <p:childTnLst>
                              <p:par>
                                <p:cTn id="44" presetID="2" presetClass="entr" presetSubtype="4" accel="50000" decel="50000" fill="hold" nodeType="afterEffect">
                                  <p:stCondLst>
                                    <p:cond delay="0"/>
                                  </p:stCondLst>
                                  <p:childTnLst>
                                    <p:set>
                                      <p:cBhvr>
                                        <p:cTn id="45" dur="1" fill="hold">
                                          <p:stCondLst>
                                            <p:cond delay="0"/>
                                          </p:stCondLst>
                                        </p:cTn>
                                        <p:tgtEl>
                                          <p:spTgt spid="39"/>
                                        </p:tgtEl>
                                        <p:attrNameLst>
                                          <p:attrName>style.visibility</p:attrName>
                                        </p:attrNameLst>
                                      </p:cBhvr>
                                      <p:to>
                                        <p:strVal val="visible"/>
                                      </p:to>
                                    </p:set>
                                    <p:anim calcmode="lin" valueType="num">
                                      <p:cBhvr additive="base">
                                        <p:cTn id="46" dur="500" fill="hold"/>
                                        <p:tgtEl>
                                          <p:spTgt spid="39"/>
                                        </p:tgtEl>
                                        <p:attrNameLst>
                                          <p:attrName>ppt_x</p:attrName>
                                        </p:attrNameLst>
                                      </p:cBhvr>
                                      <p:tavLst>
                                        <p:tav tm="0">
                                          <p:val>
                                            <p:strVal val="#ppt_x"/>
                                          </p:val>
                                        </p:tav>
                                        <p:tav tm="100000">
                                          <p:val>
                                            <p:strVal val="#ppt_x"/>
                                          </p:val>
                                        </p:tav>
                                      </p:tavLst>
                                    </p:anim>
                                    <p:anim calcmode="lin" valueType="num">
                                      <p:cBhvr additive="base">
                                        <p:cTn id="47" dur="500" fill="hold"/>
                                        <p:tgtEl>
                                          <p:spTgt spid="39"/>
                                        </p:tgtEl>
                                        <p:attrNameLst>
                                          <p:attrName>ppt_y</p:attrName>
                                        </p:attrNameLst>
                                      </p:cBhvr>
                                      <p:tavLst>
                                        <p:tav tm="0">
                                          <p:val>
                                            <p:strVal val="1+#ppt_h/2"/>
                                          </p:val>
                                        </p:tav>
                                        <p:tav tm="100000">
                                          <p:val>
                                            <p:strVal val="#ppt_y"/>
                                          </p:val>
                                        </p:tav>
                                      </p:tavLst>
                                    </p:anim>
                                  </p:childTnLst>
                                </p:cTn>
                              </p:par>
                            </p:childTnLst>
                          </p:cTn>
                        </p:par>
                        <p:par>
                          <p:cTn id="48" fill="hold">
                            <p:stCondLst>
                              <p:cond delay="7000"/>
                            </p:stCondLst>
                            <p:childTnLst>
                              <p:par>
                                <p:cTn id="49" presetID="2" presetClass="entr" presetSubtype="4" accel="50000" decel="50000" fill="hold" nodeType="afterEffect">
                                  <p:stCondLst>
                                    <p:cond delay="0"/>
                                  </p:stCondLst>
                                  <p:childTnLst>
                                    <p:set>
                                      <p:cBhvr>
                                        <p:cTn id="50" dur="1" fill="hold">
                                          <p:stCondLst>
                                            <p:cond delay="0"/>
                                          </p:stCondLst>
                                        </p:cTn>
                                        <p:tgtEl>
                                          <p:spTgt spid="44"/>
                                        </p:tgtEl>
                                        <p:attrNameLst>
                                          <p:attrName>style.visibility</p:attrName>
                                        </p:attrNameLst>
                                      </p:cBhvr>
                                      <p:to>
                                        <p:strVal val="visible"/>
                                      </p:to>
                                    </p:set>
                                    <p:anim calcmode="lin" valueType="num">
                                      <p:cBhvr additive="base">
                                        <p:cTn id="51" dur="500" fill="hold"/>
                                        <p:tgtEl>
                                          <p:spTgt spid="44"/>
                                        </p:tgtEl>
                                        <p:attrNameLst>
                                          <p:attrName>ppt_x</p:attrName>
                                        </p:attrNameLst>
                                      </p:cBhvr>
                                      <p:tavLst>
                                        <p:tav tm="0">
                                          <p:val>
                                            <p:strVal val="#ppt_x"/>
                                          </p:val>
                                        </p:tav>
                                        <p:tav tm="100000">
                                          <p:val>
                                            <p:strVal val="#ppt_x"/>
                                          </p:val>
                                        </p:tav>
                                      </p:tavLst>
                                    </p:anim>
                                    <p:anim calcmode="lin" valueType="num">
                                      <p:cBhvr additive="base">
                                        <p:cTn id="52" dur="500" fill="hold"/>
                                        <p:tgtEl>
                                          <p:spTgt spid="4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3" grpId="0">
        <p:bldSub>
          <a:bldChart bld="series"/>
        </p:bldSub>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hart 4"/>
          <p:cNvGraphicFramePr/>
          <p:nvPr/>
        </p:nvGraphicFramePr>
        <p:xfrm>
          <a:off x="1286157" y="1473317"/>
          <a:ext cx="10500736" cy="5321802"/>
        </p:xfrm>
        <a:graphic>
          <a:graphicData uri="http://schemas.openxmlformats.org/drawingml/2006/chart">
            <c:chart xmlns:c="http://schemas.openxmlformats.org/drawingml/2006/chart" xmlns:r="http://schemas.openxmlformats.org/officeDocument/2006/relationships" r:id="rId1"/>
          </a:graphicData>
        </a:graphic>
      </p:graphicFrame>
      <p:sp>
        <p:nvSpPr>
          <p:cNvPr id="3" name="文本框 2"/>
          <p:cNvSpPr txBox="1"/>
          <p:nvPr/>
        </p:nvSpPr>
        <p:spPr>
          <a:xfrm>
            <a:off x="4536641" y="438184"/>
            <a:ext cx="3785468" cy="528259"/>
          </a:xfrm>
          <a:prstGeom prst="rect">
            <a:avLst/>
          </a:prstGeom>
          <a:noFill/>
        </p:spPr>
        <p:txBody>
          <a:bodyPr wrap="none" lIns="96429" tIns="48215" rIns="96429" bIns="48215" rtlCol="0">
            <a:spAutoFit/>
          </a:bodyPr>
          <a:lstStyle/>
          <a:p>
            <a:pPr algn="ctr" defTabSz="963930"/>
            <a:r>
              <a:rPr lang="zh-CN" altLang="en-US" sz="2800" dirty="0">
                <a:solidFill>
                  <a:schemeClr val="tx1">
                    <a:lumMod val="65000"/>
                    <a:lumOff val="35000"/>
                  </a:schemeClr>
                </a:solidFill>
                <a:ea typeface="微软雅黑" panose="020B0503020204020204" pitchFamily="34" charset="-122"/>
                <a:cs typeface="+mn-ea"/>
                <a:sym typeface="+mn-lt"/>
              </a:rPr>
              <a:t>点击添加相关标题文字</a:t>
            </a:r>
            <a:endParaRPr lang="zh-CN" altLang="en-US" sz="2800" dirty="0">
              <a:solidFill>
                <a:schemeClr val="tx1">
                  <a:lumMod val="65000"/>
                  <a:lumOff val="35000"/>
                </a:schemeClr>
              </a:solidFill>
              <a:ea typeface="微软雅黑" panose="020B0503020204020204" pitchFamily="34" charset="-122"/>
              <a:cs typeface="+mn-ea"/>
              <a:sym typeface="+mn-lt"/>
            </a:endParaRPr>
          </a:p>
        </p:txBody>
      </p:sp>
      <p:sp>
        <p:nvSpPr>
          <p:cNvPr id="4" name="文本框 3"/>
          <p:cNvSpPr txBox="1"/>
          <p:nvPr/>
        </p:nvSpPr>
        <p:spPr>
          <a:xfrm>
            <a:off x="5294156" y="883716"/>
            <a:ext cx="2270438" cy="312687"/>
          </a:xfrm>
          <a:prstGeom prst="rect">
            <a:avLst/>
          </a:prstGeom>
          <a:noFill/>
        </p:spPr>
        <p:txBody>
          <a:bodyPr wrap="none" lIns="96429" tIns="48215" rIns="96429" bIns="48215" rtlCol="0">
            <a:spAutoFit/>
          </a:bodyPr>
          <a:lstStyle/>
          <a:p>
            <a:pPr algn="ctr" defTabSz="963930"/>
            <a:r>
              <a:rPr lang="en-US" altLang="zh-CN" sz="1400" dirty="0">
                <a:solidFill>
                  <a:schemeClr val="tx1">
                    <a:lumMod val="65000"/>
                    <a:lumOff val="35000"/>
                  </a:schemeClr>
                </a:solidFill>
                <a:ea typeface="微软雅黑" panose="020B0503020204020204" pitchFamily="34" charset="-122"/>
                <a:cs typeface="+mn-ea"/>
                <a:sym typeface="+mn-lt"/>
              </a:rPr>
              <a:t>ADD RELATED TITLE WORDS</a:t>
            </a:r>
            <a:endParaRPr lang="zh-CN" altLang="en-US" sz="1400" dirty="0">
              <a:solidFill>
                <a:schemeClr val="tx1">
                  <a:lumMod val="65000"/>
                  <a:lumOff val="35000"/>
                </a:schemeClr>
              </a:solidFill>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250" advTm="2000">
        <p14:flip dir="r"/>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
                                            <p:graphicEl>
                                              <a:chart seriesIdx="-3" categoryIdx="-3" bldStep="gridLegend"/>
                                            </p:graphicEl>
                                          </p:spTgt>
                                        </p:tgtEl>
                                        <p:attrNameLst>
                                          <p:attrName>style.visibility</p:attrName>
                                        </p:attrNameLst>
                                      </p:cBhvr>
                                      <p:to>
                                        <p:strVal val="visible"/>
                                      </p:to>
                                    </p:set>
                                    <p:animEffect transition="in" filter="wipe(down)">
                                      <p:cBhvr>
                                        <p:cTn id="7" dur="500"/>
                                        <p:tgtEl>
                                          <p:spTgt spid="5">
                                            <p:graphicEl>
                                              <a:chart seriesIdx="-3" categoryIdx="-3" bldStep="gridLegend"/>
                                            </p:graphicEl>
                                          </p:spTgt>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5">
                                            <p:graphicEl>
                                              <a:chart seriesIdx="0" categoryIdx="0" bldStep="ptInSeries"/>
                                            </p:graphicEl>
                                          </p:spTgt>
                                        </p:tgtEl>
                                        <p:attrNameLst>
                                          <p:attrName>style.visibility</p:attrName>
                                        </p:attrNameLst>
                                      </p:cBhvr>
                                      <p:to>
                                        <p:strVal val="visible"/>
                                      </p:to>
                                    </p:set>
                                    <p:animEffect transition="in" filter="wipe(down)">
                                      <p:cBhvr>
                                        <p:cTn id="11" dur="500"/>
                                        <p:tgtEl>
                                          <p:spTgt spid="5">
                                            <p:graphicEl>
                                              <a:chart seriesIdx="0" categoryIdx="0" bldStep="ptInSeries"/>
                                            </p:graphicEl>
                                          </p:spTgt>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5">
                                            <p:graphicEl>
                                              <a:chart seriesIdx="0" categoryIdx="1" bldStep="ptInSeries"/>
                                            </p:graphicEl>
                                          </p:spTgt>
                                        </p:tgtEl>
                                        <p:attrNameLst>
                                          <p:attrName>style.visibility</p:attrName>
                                        </p:attrNameLst>
                                      </p:cBhvr>
                                      <p:to>
                                        <p:strVal val="visible"/>
                                      </p:to>
                                    </p:set>
                                    <p:animEffect transition="in" filter="wipe(down)">
                                      <p:cBhvr>
                                        <p:cTn id="15" dur="500"/>
                                        <p:tgtEl>
                                          <p:spTgt spid="5">
                                            <p:graphicEl>
                                              <a:chart seriesIdx="0" categoryIdx="1" bldStep="ptInSeries"/>
                                            </p:graphicEl>
                                          </p:spTgt>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5">
                                            <p:graphicEl>
                                              <a:chart seriesIdx="0" categoryIdx="2" bldStep="ptInSeries"/>
                                            </p:graphicEl>
                                          </p:spTgt>
                                        </p:tgtEl>
                                        <p:attrNameLst>
                                          <p:attrName>style.visibility</p:attrName>
                                        </p:attrNameLst>
                                      </p:cBhvr>
                                      <p:to>
                                        <p:strVal val="visible"/>
                                      </p:to>
                                    </p:set>
                                    <p:animEffect transition="in" filter="wipe(down)">
                                      <p:cBhvr>
                                        <p:cTn id="19" dur="500"/>
                                        <p:tgtEl>
                                          <p:spTgt spid="5">
                                            <p:graphicEl>
                                              <a:chart seriesIdx="0" categoryIdx="2" bldStep="ptInSeries"/>
                                            </p:graphicEl>
                                          </p:spTgt>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5">
                                            <p:graphicEl>
                                              <a:chart seriesIdx="0" categoryIdx="3" bldStep="ptInSeries"/>
                                            </p:graphicEl>
                                          </p:spTgt>
                                        </p:tgtEl>
                                        <p:attrNameLst>
                                          <p:attrName>style.visibility</p:attrName>
                                        </p:attrNameLst>
                                      </p:cBhvr>
                                      <p:to>
                                        <p:strVal val="visible"/>
                                      </p:to>
                                    </p:set>
                                    <p:animEffect transition="in" filter="wipe(down)">
                                      <p:cBhvr>
                                        <p:cTn id="23" dur="500"/>
                                        <p:tgtEl>
                                          <p:spTgt spid="5">
                                            <p:graphicEl>
                                              <a:chart seriesIdx="0" categoryIdx="3" bldStep="ptInSeries"/>
                                            </p:graphicEl>
                                          </p:spTgt>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5">
                                            <p:graphicEl>
                                              <a:chart seriesIdx="1" categoryIdx="0" bldStep="ptInSeries"/>
                                            </p:graphicEl>
                                          </p:spTgt>
                                        </p:tgtEl>
                                        <p:attrNameLst>
                                          <p:attrName>style.visibility</p:attrName>
                                        </p:attrNameLst>
                                      </p:cBhvr>
                                      <p:to>
                                        <p:strVal val="visible"/>
                                      </p:to>
                                    </p:set>
                                    <p:animEffect transition="in" filter="wipe(down)">
                                      <p:cBhvr>
                                        <p:cTn id="27" dur="500"/>
                                        <p:tgtEl>
                                          <p:spTgt spid="5">
                                            <p:graphicEl>
                                              <a:chart seriesIdx="1" categoryIdx="0" bldStep="ptInSeries"/>
                                            </p:graphicEl>
                                          </p:spTgt>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5">
                                            <p:graphicEl>
                                              <a:chart seriesIdx="1" categoryIdx="1" bldStep="ptInSeries"/>
                                            </p:graphicEl>
                                          </p:spTgt>
                                        </p:tgtEl>
                                        <p:attrNameLst>
                                          <p:attrName>style.visibility</p:attrName>
                                        </p:attrNameLst>
                                      </p:cBhvr>
                                      <p:to>
                                        <p:strVal val="visible"/>
                                      </p:to>
                                    </p:set>
                                    <p:animEffect transition="in" filter="wipe(down)">
                                      <p:cBhvr>
                                        <p:cTn id="31" dur="500"/>
                                        <p:tgtEl>
                                          <p:spTgt spid="5">
                                            <p:graphicEl>
                                              <a:chart seriesIdx="1" categoryIdx="1" bldStep="ptInSeries"/>
                                            </p:graphicEl>
                                          </p:spTgt>
                                        </p:tgtEl>
                                      </p:cBhvr>
                                    </p:animEffect>
                                  </p:childTnLst>
                                </p:cTn>
                              </p:par>
                            </p:childTnLst>
                          </p:cTn>
                        </p:par>
                        <p:par>
                          <p:cTn id="32" fill="hold">
                            <p:stCondLst>
                              <p:cond delay="3500"/>
                            </p:stCondLst>
                            <p:childTnLst>
                              <p:par>
                                <p:cTn id="33" presetID="22" presetClass="entr" presetSubtype="4" fill="hold" grpId="0" nodeType="afterEffect">
                                  <p:stCondLst>
                                    <p:cond delay="0"/>
                                  </p:stCondLst>
                                  <p:childTnLst>
                                    <p:set>
                                      <p:cBhvr>
                                        <p:cTn id="34" dur="1" fill="hold">
                                          <p:stCondLst>
                                            <p:cond delay="0"/>
                                          </p:stCondLst>
                                        </p:cTn>
                                        <p:tgtEl>
                                          <p:spTgt spid="5">
                                            <p:graphicEl>
                                              <a:chart seriesIdx="1" categoryIdx="2" bldStep="ptInSeries"/>
                                            </p:graphicEl>
                                          </p:spTgt>
                                        </p:tgtEl>
                                        <p:attrNameLst>
                                          <p:attrName>style.visibility</p:attrName>
                                        </p:attrNameLst>
                                      </p:cBhvr>
                                      <p:to>
                                        <p:strVal val="visible"/>
                                      </p:to>
                                    </p:set>
                                    <p:animEffect transition="in" filter="wipe(down)">
                                      <p:cBhvr>
                                        <p:cTn id="35" dur="500"/>
                                        <p:tgtEl>
                                          <p:spTgt spid="5">
                                            <p:graphicEl>
                                              <a:chart seriesIdx="1" categoryIdx="2" bldStep="ptInSeries"/>
                                            </p:graphicEl>
                                          </p:spTgt>
                                        </p:tgtEl>
                                      </p:cBhvr>
                                    </p:animEffect>
                                  </p:childTnLst>
                                </p:cTn>
                              </p:par>
                            </p:childTnLst>
                          </p:cTn>
                        </p:par>
                        <p:par>
                          <p:cTn id="36" fill="hold">
                            <p:stCondLst>
                              <p:cond delay="4000"/>
                            </p:stCondLst>
                            <p:childTnLst>
                              <p:par>
                                <p:cTn id="37" presetID="22" presetClass="entr" presetSubtype="4" fill="hold" grpId="0" nodeType="afterEffect">
                                  <p:stCondLst>
                                    <p:cond delay="0"/>
                                  </p:stCondLst>
                                  <p:childTnLst>
                                    <p:set>
                                      <p:cBhvr>
                                        <p:cTn id="38" dur="1" fill="hold">
                                          <p:stCondLst>
                                            <p:cond delay="0"/>
                                          </p:stCondLst>
                                        </p:cTn>
                                        <p:tgtEl>
                                          <p:spTgt spid="5">
                                            <p:graphicEl>
                                              <a:chart seriesIdx="1" categoryIdx="3" bldStep="ptInSeries"/>
                                            </p:graphicEl>
                                          </p:spTgt>
                                        </p:tgtEl>
                                        <p:attrNameLst>
                                          <p:attrName>style.visibility</p:attrName>
                                        </p:attrNameLst>
                                      </p:cBhvr>
                                      <p:to>
                                        <p:strVal val="visible"/>
                                      </p:to>
                                    </p:set>
                                    <p:animEffect transition="in" filter="wipe(down)">
                                      <p:cBhvr>
                                        <p:cTn id="39" dur="500"/>
                                        <p:tgtEl>
                                          <p:spTgt spid="5">
                                            <p:graphicEl>
                                              <a:chart seriesIdx="1" categoryIdx="3" bldStep="ptInSeries"/>
                                            </p:graphicEl>
                                          </p:spTgt>
                                        </p:tgtEl>
                                      </p:cBhvr>
                                    </p:animEffect>
                                  </p:childTnLst>
                                </p:cTn>
                              </p:par>
                            </p:childTnLst>
                          </p:cTn>
                        </p:par>
                        <p:par>
                          <p:cTn id="40" fill="hold">
                            <p:stCondLst>
                              <p:cond delay="4500"/>
                            </p:stCondLst>
                            <p:childTnLst>
                              <p:par>
                                <p:cTn id="41" presetID="22" presetClass="entr" presetSubtype="4" fill="hold" grpId="0" nodeType="afterEffect">
                                  <p:stCondLst>
                                    <p:cond delay="0"/>
                                  </p:stCondLst>
                                  <p:childTnLst>
                                    <p:set>
                                      <p:cBhvr>
                                        <p:cTn id="42" dur="1" fill="hold">
                                          <p:stCondLst>
                                            <p:cond delay="0"/>
                                          </p:stCondLst>
                                        </p:cTn>
                                        <p:tgtEl>
                                          <p:spTgt spid="5">
                                            <p:graphicEl>
                                              <a:chart seriesIdx="2" categoryIdx="0" bldStep="ptInSeries"/>
                                            </p:graphicEl>
                                          </p:spTgt>
                                        </p:tgtEl>
                                        <p:attrNameLst>
                                          <p:attrName>style.visibility</p:attrName>
                                        </p:attrNameLst>
                                      </p:cBhvr>
                                      <p:to>
                                        <p:strVal val="visible"/>
                                      </p:to>
                                    </p:set>
                                    <p:animEffect transition="in" filter="wipe(down)">
                                      <p:cBhvr>
                                        <p:cTn id="43" dur="500"/>
                                        <p:tgtEl>
                                          <p:spTgt spid="5">
                                            <p:graphicEl>
                                              <a:chart seriesIdx="2" categoryIdx="0" bldStep="ptInSeries"/>
                                            </p:graphicEl>
                                          </p:spTgt>
                                        </p:tgtEl>
                                      </p:cBhvr>
                                    </p:animEffect>
                                  </p:childTnLst>
                                </p:cTn>
                              </p:par>
                            </p:childTnLst>
                          </p:cTn>
                        </p:par>
                        <p:par>
                          <p:cTn id="44" fill="hold">
                            <p:stCondLst>
                              <p:cond delay="5000"/>
                            </p:stCondLst>
                            <p:childTnLst>
                              <p:par>
                                <p:cTn id="45" presetID="22" presetClass="entr" presetSubtype="4" fill="hold" grpId="0" nodeType="afterEffect">
                                  <p:stCondLst>
                                    <p:cond delay="0"/>
                                  </p:stCondLst>
                                  <p:childTnLst>
                                    <p:set>
                                      <p:cBhvr>
                                        <p:cTn id="46" dur="1" fill="hold">
                                          <p:stCondLst>
                                            <p:cond delay="0"/>
                                          </p:stCondLst>
                                        </p:cTn>
                                        <p:tgtEl>
                                          <p:spTgt spid="5">
                                            <p:graphicEl>
                                              <a:chart seriesIdx="2" categoryIdx="1" bldStep="ptInSeries"/>
                                            </p:graphicEl>
                                          </p:spTgt>
                                        </p:tgtEl>
                                        <p:attrNameLst>
                                          <p:attrName>style.visibility</p:attrName>
                                        </p:attrNameLst>
                                      </p:cBhvr>
                                      <p:to>
                                        <p:strVal val="visible"/>
                                      </p:to>
                                    </p:set>
                                    <p:animEffect transition="in" filter="wipe(down)">
                                      <p:cBhvr>
                                        <p:cTn id="47" dur="500"/>
                                        <p:tgtEl>
                                          <p:spTgt spid="5">
                                            <p:graphicEl>
                                              <a:chart seriesIdx="2" categoryIdx="1" bldStep="ptInSeries"/>
                                            </p:graphicEl>
                                          </p:spTgt>
                                        </p:tgtEl>
                                      </p:cBhvr>
                                    </p:animEffect>
                                  </p:childTnLst>
                                </p:cTn>
                              </p:par>
                            </p:childTnLst>
                          </p:cTn>
                        </p:par>
                        <p:par>
                          <p:cTn id="48" fill="hold">
                            <p:stCondLst>
                              <p:cond delay="5500"/>
                            </p:stCondLst>
                            <p:childTnLst>
                              <p:par>
                                <p:cTn id="49" presetID="22" presetClass="entr" presetSubtype="4" fill="hold" grpId="0" nodeType="afterEffect">
                                  <p:stCondLst>
                                    <p:cond delay="0"/>
                                  </p:stCondLst>
                                  <p:childTnLst>
                                    <p:set>
                                      <p:cBhvr>
                                        <p:cTn id="50" dur="1" fill="hold">
                                          <p:stCondLst>
                                            <p:cond delay="0"/>
                                          </p:stCondLst>
                                        </p:cTn>
                                        <p:tgtEl>
                                          <p:spTgt spid="5">
                                            <p:graphicEl>
                                              <a:chart seriesIdx="2" categoryIdx="2" bldStep="ptInSeries"/>
                                            </p:graphicEl>
                                          </p:spTgt>
                                        </p:tgtEl>
                                        <p:attrNameLst>
                                          <p:attrName>style.visibility</p:attrName>
                                        </p:attrNameLst>
                                      </p:cBhvr>
                                      <p:to>
                                        <p:strVal val="visible"/>
                                      </p:to>
                                    </p:set>
                                    <p:animEffect transition="in" filter="wipe(down)">
                                      <p:cBhvr>
                                        <p:cTn id="51" dur="500"/>
                                        <p:tgtEl>
                                          <p:spTgt spid="5">
                                            <p:graphicEl>
                                              <a:chart seriesIdx="2" categoryIdx="2" bldStep="ptInSeries"/>
                                            </p:graphicEl>
                                          </p:spTgt>
                                        </p:tgtEl>
                                      </p:cBhvr>
                                    </p:animEffect>
                                  </p:childTnLst>
                                </p:cTn>
                              </p:par>
                            </p:childTnLst>
                          </p:cTn>
                        </p:par>
                        <p:par>
                          <p:cTn id="52" fill="hold">
                            <p:stCondLst>
                              <p:cond delay="6000"/>
                            </p:stCondLst>
                            <p:childTnLst>
                              <p:par>
                                <p:cTn id="53" presetID="22" presetClass="entr" presetSubtype="4" fill="hold" grpId="0" nodeType="afterEffect">
                                  <p:stCondLst>
                                    <p:cond delay="0"/>
                                  </p:stCondLst>
                                  <p:childTnLst>
                                    <p:set>
                                      <p:cBhvr>
                                        <p:cTn id="54" dur="1" fill="hold">
                                          <p:stCondLst>
                                            <p:cond delay="0"/>
                                          </p:stCondLst>
                                        </p:cTn>
                                        <p:tgtEl>
                                          <p:spTgt spid="5">
                                            <p:graphicEl>
                                              <a:chart seriesIdx="2" categoryIdx="3" bldStep="ptInSeries"/>
                                            </p:graphicEl>
                                          </p:spTgt>
                                        </p:tgtEl>
                                        <p:attrNameLst>
                                          <p:attrName>style.visibility</p:attrName>
                                        </p:attrNameLst>
                                      </p:cBhvr>
                                      <p:to>
                                        <p:strVal val="visible"/>
                                      </p:to>
                                    </p:set>
                                    <p:animEffect transition="in" filter="wipe(down)">
                                      <p:cBhvr>
                                        <p:cTn id="55" dur="500"/>
                                        <p:tgtEl>
                                          <p:spTgt spid="5">
                                            <p:graphicEl>
                                              <a:chart seriesIdx="2" categoryIdx="3" bldStep="ptIn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Chart bld="seriesEl"/>
        </p:bldSub>
      </p:bldGraphic>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451856" y="6579169"/>
            <a:ext cx="548358" cy="287130"/>
          </a:xfrm>
          <a:prstGeom prst="rect">
            <a:avLst/>
          </a:prstGeom>
          <a:noFill/>
        </p:spPr>
        <p:txBody>
          <a:bodyPr wrap="square" rtlCol="0">
            <a:spAutoFit/>
          </a:bodyPr>
          <a:lstStyle/>
          <a:p>
            <a:fld id="{F3C5028F-8D3B-45CC-A1ED-22F09E87F5E5}" type="slidenum">
              <a:rPr lang="id-ID" sz="1265">
                <a:solidFill>
                  <a:schemeClr val="bg1"/>
                </a:solidFill>
              </a:rPr>
            </a:fld>
            <a:endParaRPr lang="id-ID" sz="1265" dirty="0">
              <a:solidFill>
                <a:schemeClr val="bg1"/>
              </a:solidFill>
            </a:endParaRPr>
          </a:p>
        </p:txBody>
      </p:sp>
      <p:grpSp>
        <p:nvGrpSpPr>
          <p:cNvPr id="7" name="Group 6"/>
          <p:cNvGrpSpPr/>
          <p:nvPr/>
        </p:nvGrpSpPr>
        <p:grpSpPr>
          <a:xfrm>
            <a:off x="5844566" y="1885530"/>
            <a:ext cx="1139000" cy="1139000"/>
            <a:chOff x="5541484" y="1610436"/>
            <a:chExt cx="1080000" cy="1080000"/>
          </a:xfrm>
        </p:grpSpPr>
        <p:sp>
          <p:nvSpPr>
            <p:cNvPr id="2" name="Oval 1"/>
            <p:cNvSpPr/>
            <p:nvPr/>
          </p:nvSpPr>
          <p:spPr>
            <a:xfrm>
              <a:off x="5541484" y="1610436"/>
              <a:ext cx="1080000" cy="1080000"/>
            </a:xfrm>
            <a:prstGeom prst="ellipse">
              <a:avLst/>
            </a:prstGeom>
            <a:solidFill>
              <a:schemeClr val="bg1">
                <a:lumMod val="7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Oval 5"/>
            <p:cNvSpPr/>
            <p:nvPr/>
          </p:nvSpPr>
          <p:spPr>
            <a:xfrm>
              <a:off x="5613484" y="1682436"/>
              <a:ext cx="936000" cy="936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cxnSp>
        <p:nvCxnSpPr>
          <p:cNvPr id="9" name="Straight Connector 8"/>
          <p:cNvCxnSpPr>
            <a:stCxn id="2" idx="2"/>
          </p:cNvCxnSpPr>
          <p:nvPr/>
        </p:nvCxnSpPr>
        <p:spPr>
          <a:xfrm flipH="1">
            <a:off x="1799519" y="2455030"/>
            <a:ext cx="4045047" cy="1949333"/>
          </a:xfrm>
          <a:prstGeom prst="line">
            <a:avLst/>
          </a:prstGeom>
          <a:ln w="19050">
            <a:solidFill>
              <a:schemeClr val="accent2"/>
            </a:solidFill>
            <a:prstDash val="sysDash"/>
            <a:tailEnd type="ova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a:stCxn id="2" idx="3"/>
          </p:cNvCxnSpPr>
          <p:nvPr/>
        </p:nvCxnSpPr>
        <p:spPr>
          <a:xfrm flipH="1">
            <a:off x="4136125" y="2857728"/>
            <a:ext cx="1875243" cy="1546635"/>
          </a:xfrm>
          <a:prstGeom prst="line">
            <a:avLst/>
          </a:prstGeom>
          <a:ln w="19050">
            <a:solidFill>
              <a:schemeClr val="accent3"/>
            </a:solidFill>
            <a:prstDash val="sysDash"/>
            <a:tailEnd type="ova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a:stCxn id="2" idx="4"/>
          </p:cNvCxnSpPr>
          <p:nvPr/>
        </p:nvCxnSpPr>
        <p:spPr>
          <a:xfrm>
            <a:off x="6414066" y="3024530"/>
            <a:ext cx="0" cy="1394225"/>
          </a:xfrm>
          <a:prstGeom prst="line">
            <a:avLst/>
          </a:prstGeom>
          <a:ln w="19050">
            <a:solidFill>
              <a:schemeClr val="accent4"/>
            </a:solidFill>
            <a:prstDash val="sysDash"/>
            <a:tailEnd type="ova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a:stCxn id="2" idx="5"/>
          </p:cNvCxnSpPr>
          <p:nvPr/>
        </p:nvCxnSpPr>
        <p:spPr>
          <a:xfrm>
            <a:off x="6816763" y="2857729"/>
            <a:ext cx="1747623" cy="1575419"/>
          </a:xfrm>
          <a:prstGeom prst="line">
            <a:avLst/>
          </a:prstGeom>
          <a:ln w="19050">
            <a:solidFill>
              <a:schemeClr val="accent5"/>
            </a:solidFill>
            <a:prstDash val="sysDash"/>
            <a:tailEnd type="ova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a:stCxn id="2" idx="6"/>
          </p:cNvCxnSpPr>
          <p:nvPr/>
        </p:nvCxnSpPr>
        <p:spPr>
          <a:xfrm>
            <a:off x="6983567" y="2455030"/>
            <a:ext cx="3797393" cy="1963725"/>
          </a:xfrm>
          <a:prstGeom prst="line">
            <a:avLst/>
          </a:prstGeom>
          <a:ln w="19050">
            <a:solidFill>
              <a:schemeClr val="accent6"/>
            </a:solidFill>
            <a:prstDash val="sysDash"/>
            <a:tailEnd type="oval"/>
          </a:ln>
        </p:spPr>
        <p:style>
          <a:lnRef idx="1">
            <a:schemeClr val="accent1"/>
          </a:lnRef>
          <a:fillRef idx="0">
            <a:schemeClr val="accent1"/>
          </a:fillRef>
          <a:effectRef idx="0">
            <a:schemeClr val="accent1"/>
          </a:effectRef>
          <a:fontRef idx="minor">
            <a:schemeClr val="tx1"/>
          </a:fontRef>
        </p:style>
      </p:cxnSp>
      <p:grpSp>
        <p:nvGrpSpPr>
          <p:cNvPr id="45" name="Group 44"/>
          <p:cNvGrpSpPr>
            <a:grpSpLocks noChangeAspect="1"/>
          </p:cNvGrpSpPr>
          <p:nvPr/>
        </p:nvGrpSpPr>
        <p:grpSpPr>
          <a:xfrm rot="18900000">
            <a:off x="1361268" y="4705000"/>
            <a:ext cx="914093" cy="914093"/>
            <a:chOff x="403412" y="107576"/>
            <a:chExt cx="4320000" cy="4320000"/>
          </a:xfrm>
        </p:grpSpPr>
        <p:sp>
          <p:nvSpPr>
            <p:cNvPr id="46" name="Teardrop 45"/>
            <p:cNvSpPr/>
            <p:nvPr/>
          </p:nvSpPr>
          <p:spPr>
            <a:xfrm>
              <a:off x="403412" y="107576"/>
              <a:ext cx="4320000" cy="4320000"/>
            </a:xfrm>
            <a:prstGeom prst="teardrop">
              <a:avLst/>
            </a:prstGeom>
            <a:solidFill>
              <a:schemeClr val="bg1">
                <a:lumMod val="7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7" name="Teardrop 46"/>
            <p:cNvSpPr>
              <a:spLocks noChangeAspect="1"/>
            </p:cNvSpPr>
            <p:nvPr/>
          </p:nvSpPr>
          <p:spPr>
            <a:xfrm>
              <a:off x="650436" y="364511"/>
              <a:ext cx="3816000" cy="3816000"/>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48" name="Group 47"/>
          <p:cNvGrpSpPr>
            <a:grpSpLocks noChangeAspect="1"/>
          </p:cNvGrpSpPr>
          <p:nvPr/>
        </p:nvGrpSpPr>
        <p:grpSpPr>
          <a:xfrm rot="18900000">
            <a:off x="3694919" y="4705000"/>
            <a:ext cx="914093" cy="914093"/>
            <a:chOff x="403412" y="107576"/>
            <a:chExt cx="4320000" cy="4320000"/>
          </a:xfrm>
        </p:grpSpPr>
        <p:sp>
          <p:nvSpPr>
            <p:cNvPr id="49" name="Teardrop 48"/>
            <p:cNvSpPr/>
            <p:nvPr/>
          </p:nvSpPr>
          <p:spPr>
            <a:xfrm>
              <a:off x="403412" y="107576"/>
              <a:ext cx="4320000" cy="4320000"/>
            </a:xfrm>
            <a:prstGeom prst="teardrop">
              <a:avLst/>
            </a:prstGeom>
            <a:solidFill>
              <a:schemeClr val="bg1">
                <a:lumMod val="7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0" name="Teardrop 49"/>
            <p:cNvSpPr>
              <a:spLocks noChangeAspect="1"/>
            </p:cNvSpPr>
            <p:nvPr/>
          </p:nvSpPr>
          <p:spPr>
            <a:xfrm>
              <a:off x="650436" y="364511"/>
              <a:ext cx="3816000" cy="3816000"/>
            </a:xfrm>
            <a:prstGeom prst="teardrop">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51" name="Group 50"/>
          <p:cNvGrpSpPr>
            <a:grpSpLocks noChangeAspect="1"/>
          </p:cNvGrpSpPr>
          <p:nvPr/>
        </p:nvGrpSpPr>
        <p:grpSpPr>
          <a:xfrm rot="18900000">
            <a:off x="5971413" y="4699427"/>
            <a:ext cx="914093" cy="914093"/>
            <a:chOff x="403412" y="107576"/>
            <a:chExt cx="4320000" cy="4320000"/>
          </a:xfrm>
        </p:grpSpPr>
        <p:sp>
          <p:nvSpPr>
            <p:cNvPr id="52" name="Teardrop 51"/>
            <p:cNvSpPr/>
            <p:nvPr/>
          </p:nvSpPr>
          <p:spPr>
            <a:xfrm>
              <a:off x="403412" y="107576"/>
              <a:ext cx="4320000" cy="4320000"/>
            </a:xfrm>
            <a:prstGeom prst="teardrop">
              <a:avLst/>
            </a:prstGeom>
            <a:solidFill>
              <a:schemeClr val="bg1">
                <a:lumMod val="7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3" name="Teardrop 52"/>
            <p:cNvSpPr>
              <a:spLocks noChangeAspect="1"/>
            </p:cNvSpPr>
            <p:nvPr/>
          </p:nvSpPr>
          <p:spPr>
            <a:xfrm>
              <a:off x="650436" y="364511"/>
              <a:ext cx="3816000" cy="3816000"/>
            </a:xfrm>
            <a:prstGeom prst="teardrop">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54" name="Group 53"/>
          <p:cNvGrpSpPr>
            <a:grpSpLocks noChangeAspect="1"/>
          </p:cNvGrpSpPr>
          <p:nvPr/>
        </p:nvGrpSpPr>
        <p:grpSpPr>
          <a:xfrm rot="18900000">
            <a:off x="8121735" y="4706415"/>
            <a:ext cx="914093" cy="914093"/>
            <a:chOff x="403412" y="107576"/>
            <a:chExt cx="4320000" cy="4320000"/>
          </a:xfrm>
        </p:grpSpPr>
        <p:sp>
          <p:nvSpPr>
            <p:cNvPr id="55" name="Teardrop 54"/>
            <p:cNvSpPr/>
            <p:nvPr/>
          </p:nvSpPr>
          <p:spPr>
            <a:xfrm>
              <a:off x="403412" y="107576"/>
              <a:ext cx="4320000" cy="4320000"/>
            </a:xfrm>
            <a:prstGeom prst="teardrop">
              <a:avLst/>
            </a:prstGeom>
            <a:solidFill>
              <a:schemeClr val="bg1">
                <a:lumMod val="7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6" name="Teardrop 55"/>
            <p:cNvSpPr>
              <a:spLocks noChangeAspect="1"/>
            </p:cNvSpPr>
            <p:nvPr/>
          </p:nvSpPr>
          <p:spPr>
            <a:xfrm>
              <a:off x="650436" y="364511"/>
              <a:ext cx="3816000" cy="3816000"/>
            </a:xfrm>
            <a:prstGeom prst="teardrop">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57" name="Group 56"/>
          <p:cNvGrpSpPr>
            <a:grpSpLocks noChangeAspect="1"/>
          </p:cNvGrpSpPr>
          <p:nvPr/>
        </p:nvGrpSpPr>
        <p:grpSpPr>
          <a:xfrm>
            <a:off x="3947755" y="4822557"/>
            <a:ext cx="395370" cy="563805"/>
            <a:chOff x="2338389" y="866775"/>
            <a:chExt cx="622300" cy="887413"/>
          </a:xfrm>
          <a:solidFill>
            <a:schemeClr val="bg1"/>
          </a:solidFill>
        </p:grpSpPr>
        <p:sp>
          <p:nvSpPr>
            <p:cNvPr id="58" name="Freeform 1939"/>
            <p:cNvSpPr>
              <a:spLocks noEditPoints="1"/>
            </p:cNvSpPr>
            <p:nvPr/>
          </p:nvSpPr>
          <p:spPr bwMode="auto">
            <a:xfrm>
              <a:off x="2432051" y="866775"/>
              <a:ext cx="438150" cy="549275"/>
            </a:xfrm>
            <a:custGeom>
              <a:avLst/>
              <a:gdLst>
                <a:gd name="T0" fmla="*/ 227 w 244"/>
                <a:gd name="T1" fmla="*/ 155 h 306"/>
                <a:gd name="T2" fmla="*/ 206 w 244"/>
                <a:gd name="T3" fmla="*/ 79 h 306"/>
                <a:gd name="T4" fmla="*/ 206 w 244"/>
                <a:gd name="T5" fmla="*/ 79 h 306"/>
                <a:gd name="T6" fmla="*/ 168 w 244"/>
                <a:gd name="T7" fmla="*/ 45 h 306"/>
                <a:gd name="T8" fmla="*/ 52 w 244"/>
                <a:gd name="T9" fmla="*/ 64 h 306"/>
                <a:gd name="T10" fmla="*/ 15 w 244"/>
                <a:gd name="T11" fmla="*/ 150 h 306"/>
                <a:gd name="T12" fmla="*/ 15 w 244"/>
                <a:gd name="T13" fmla="*/ 156 h 306"/>
                <a:gd name="T14" fmla="*/ 1 w 244"/>
                <a:gd name="T15" fmla="*/ 191 h 306"/>
                <a:gd name="T16" fmla="*/ 27 w 244"/>
                <a:gd name="T17" fmla="*/ 227 h 306"/>
                <a:gd name="T18" fmla="*/ 121 w 244"/>
                <a:gd name="T19" fmla="*/ 306 h 306"/>
                <a:gd name="T20" fmla="*/ 215 w 244"/>
                <a:gd name="T21" fmla="*/ 227 h 306"/>
                <a:gd name="T22" fmla="*/ 242 w 244"/>
                <a:gd name="T23" fmla="*/ 191 h 306"/>
                <a:gd name="T24" fmla="*/ 227 w 244"/>
                <a:gd name="T25" fmla="*/ 155 h 306"/>
                <a:gd name="T26" fmla="*/ 121 w 244"/>
                <a:gd name="T27" fmla="*/ 286 h 306"/>
                <a:gd name="T28" fmla="*/ 36 w 244"/>
                <a:gd name="T29" fmla="*/ 184 h 306"/>
                <a:gd name="T30" fmla="*/ 77 w 244"/>
                <a:gd name="T31" fmla="*/ 99 h 306"/>
                <a:gd name="T32" fmla="*/ 206 w 244"/>
                <a:gd name="T33" fmla="*/ 148 h 306"/>
                <a:gd name="T34" fmla="*/ 207 w 244"/>
                <a:gd name="T35" fmla="*/ 167 h 306"/>
                <a:gd name="T36" fmla="*/ 121 w 244"/>
                <a:gd name="T37" fmla="*/ 286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44" h="306">
                  <a:moveTo>
                    <a:pt x="227" y="155"/>
                  </a:moveTo>
                  <a:cubicBezTo>
                    <a:pt x="225" y="119"/>
                    <a:pt x="217" y="95"/>
                    <a:pt x="206" y="79"/>
                  </a:cubicBezTo>
                  <a:cubicBezTo>
                    <a:pt x="206" y="79"/>
                    <a:pt x="206" y="79"/>
                    <a:pt x="206" y="79"/>
                  </a:cubicBezTo>
                  <a:cubicBezTo>
                    <a:pt x="197" y="65"/>
                    <a:pt x="179" y="52"/>
                    <a:pt x="168" y="45"/>
                  </a:cubicBezTo>
                  <a:cubicBezTo>
                    <a:pt x="96" y="0"/>
                    <a:pt x="56" y="57"/>
                    <a:pt x="52" y="64"/>
                  </a:cubicBezTo>
                  <a:cubicBezTo>
                    <a:pt x="45" y="67"/>
                    <a:pt x="3" y="85"/>
                    <a:pt x="15" y="150"/>
                  </a:cubicBezTo>
                  <a:cubicBezTo>
                    <a:pt x="15" y="152"/>
                    <a:pt x="15" y="154"/>
                    <a:pt x="15" y="156"/>
                  </a:cubicBezTo>
                  <a:cubicBezTo>
                    <a:pt x="6" y="160"/>
                    <a:pt x="0" y="170"/>
                    <a:pt x="1" y="191"/>
                  </a:cubicBezTo>
                  <a:cubicBezTo>
                    <a:pt x="3" y="214"/>
                    <a:pt x="15" y="224"/>
                    <a:pt x="27" y="227"/>
                  </a:cubicBezTo>
                  <a:cubicBezTo>
                    <a:pt x="45" y="270"/>
                    <a:pt x="80" y="306"/>
                    <a:pt x="121" y="306"/>
                  </a:cubicBezTo>
                  <a:cubicBezTo>
                    <a:pt x="162" y="306"/>
                    <a:pt x="197" y="270"/>
                    <a:pt x="215" y="227"/>
                  </a:cubicBezTo>
                  <a:cubicBezTo>
                    <a:pt x="228" y="225"/>
                    <a:pt x="240" y="215"/>
                    <a:pt x="242" y="191"/>
                  </a:cubicBezTo>
                  <a:cubicBezTo>
                    <a:pt x="244" y="169"/>
                    <a:pt x="236" y="159"/>
                    <a:pt x="227" y="155"/>
                  </a:cubicBezTo>
                  <a:moveTo>
                    <a:pt x="121" y="286"/>
                  </a:moveTo>
                  <a:cubicBezTo>
                    <a:pt x="78" y="286"/>
                    <a:pt x="43" y="233"/>
                    <a:pt x="36" y="184"/>
                  </a:cubicBezTo>
                  <a:cubicBezTo>
                    <a:pt x="39" y="166"/>
                    <a:pt x="49" y="128"/>
                    <a:pt x="77" y="99"/>
                  </a:cubicBezTo>
                  <a:cubicBezTo>
                    <a:pt x="99" y="123"/>
                    <a:pt x="139" y="150"/>
                    <a:pt x="206" y="148"/>
                  </a:cubicBezTo>
                  <a:cubicBezTo>
                    <a:pt x="207" y="154"/>
                    <a:pt x="207" y="160"/>
                    <a:pt x="207" y="167"/>
                  </a:cubicBezTo>
                  <a:cubicBezTo>
                    <a:pt x="207" y="221"/>
                    <a:pt x="169" y="286"/>
                    <a:pt x="121" y="28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sz="3375"/>
            </a:p>
          </p:txBody>
        </p:sp>
        <p:sp>
          <p:nvSpPr>
            <p:cNvPr id="59" name="Freeform 1940"/>
            <p:cNvSpPr>
              <a:spLocks noEditPoints="1"/>
            </p:cNvSpPr>
            <p:nvPr/>
          </p:nvSpPr>
          <p:spPr bwMode="auto">
            <a:xfrm>
              <a:off x="2530476" y="1165225"/>
              <a:ext cx="238125" cy="77788"/>
            </a:xfrm>
            <a:custGeom>
              <a:avLst/>
              <a:gdLst>
                <a:gd name="T0" fmla="*/ 63 w 133"/>
                <a:gd name="T1" fmla="*/ 21 h 43"/>
                <a:gd name="T2" fmla="*/ 63 w 133"/>
                <a:gd name="T3" fmla="*/ 17 h 43"/>
                <a:gd name="T4" fmla="*/ 71 w 133"/>
                <a:gd name="T5" fmla="*/ 17 h 43"/>
                <a:gd name="T6" fmla="*/ 70 w 133"/>
                <a:gd name="T7" fmla="*/ 21 h 43"/>
                <a:gd name="T8" fmla="*/ 102 w 133"/>
                <a:gd name="T9" fmla="*/ 43 h 43"/>
                <a:gd name="T10" fmla="*/ 133 w 133"/>
                <a:gd name="T11" fmla="*/ 21 h 43"/>
                <a:gd name="T12" fmla="*/ 102 w 133"/>
                <a:gd name="T13" fmla="*/ 0 h 43"/>
                <a:gd name="T14" fmla="*/ 75 w 133"/>
                <a:gd name="T15" fmla="*/ 7 h 43"/>
                <a:gd name="T16" fmla="*/ 58 w 133"/>
                <a:gd name="T17" fmla="*/ 7 h 43"/>
                <a:gd name="T18" fmla="*/ 32 w 133"/>
                <a:gd name="T19" fmla="*/ 0 h 43"/>
                <a:gd name="T20" fmla="*/ 0 w 133"/>
                <a:gd name="T21" fmla="*/ 21 h 43"/>
                <a:gd name="T22" fmla="*/ 32 w 133"/>
                <a:gd name="T23" fmla="*/ 42 h 43"/>
                <a:gd name="T24" fmla="*/ 63 w 133"/>
                <a:gd name="T25" fmla="*/ 21 h 43"/>
                <a:gd name="T26" fmla="*/ 102 w 133"/>
                <a:gd name="T27" fmla="*/ 10 h 43"/>
                <a:gd name="T28" fmla="*/ 123 w 133"/>
                <a:gd name="T29" fmla="*/ 21 h 43"/>
                <a:gd name="T30" fmla="*/ 102 w 133"/>
                <a:gd name="T31" fmla="*/ 32 h 43"/>
                <a:gd name="T32" fmla="*/ 80 w 133"/>
                <a:gd name="T33" fmla="*/ 21 h 43"/>
                <a:gd name="T34" fmla="*/ 102 w 133"/>
                <a:gd name="T35" fmla="*/ 10 h 43"/>
                <a:gd name="T36" fmla="*/ 10 w 133"/>
                <a:gd name="T37" fmla="*/ 21 h 43"/>
                <a:gd name="T38" fmla="*/ 32 w 133"/>
                <a:gd name="T39" fmla="*/ 10 h 43"/>
                <a:gd name="T40" fmla="*/ 53 w 133"/>
                <a:gd name="T41" fmla="*/ 21 h 43"/>
                <a:gd name="T42" fmla="*/ 32 w 133"/>
                <a:gd name="T43" fmla="*/ 32 h 43"/>
                <a:gd name="T44" fmla="*/ 10 w 133"/>
                <a:gd name="T45" fmla="*/ 21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33" h="43">
                  <a:moveTo>
                    <a:pt x="63" y="21"/>
                  </a:moveTo>
                  <a:cubicBezTo>
                    <a:pt x="63" y="20"/>
                    <a:pt x="63" y="19"/>
                    <a:pt x="63" y="17"/>
                  </a:cubicBezTo>
                  <a:cubicBezTo>
                    <a:pt x="71" y="17"/>
                    <a:pt x="71" y="17"/>
                    <a:pt x="71" y="17"/>
                  </a:cubicBezTo>
                  <a:cubicBezTo>
                    <a:pt x="70" y="19"/>
                    <a:pt x="70" y="20"/>
                    <a:pt x="70" y="21"/>
                  </a:cubicBezTo>
                  <a:cubicBezTo>
                    <a:pt x="70" y="43"/>
                    <a:pt x="92" y="43"/>
                    <a:pt x="102" y="43"/>
                  </a:cubicBezTo>
                  <a:cubicBezTo>
                    <a:pt x="112" y="43"/>
                    <a:pt x="133" y="42"/>
                    <a:pt x="133" y="21"/>
                  </a:cubicBezTo>
                  <a:cubicBezTo>
                    <a:pt x="133" y="0"/>
                    <a:pt x="112" y="0"/>
                    <a:pt x="102" y="0"/>
                  </a:cubicBezTo>
                  <a:cubicBezTo>
                    <a:pt x="95" y="0"/>
                    <a:pt x="82" y="0"/>
                    <a:pt x="75" y="7"/>
                  </a:cubicBezTo>
                  <a:cubicBezTo>
                    <a:pt x="58" y="7"/>
                    <a:pt x="58" y="7"/>
                    <a:pt x="58" y="7"/>
                  </a:cubicBezTo>
                  <a:cubicBezTo>
                    <a:pt x="51" y="0"/>
                    <a:pt x="39" y="0"/>
                    <a:pt x="32" y="0"/>
                  </a:cubicBezTo>
                  <a:cubicBezTo>
                    <a:pt x="21" y="0"/>
                    <a:pt x="0" y="0"/>
                    <a:pt x="0" y="21"/>
                  </a:cubicBezTo>
                  <a:cubicBezTo>
                    <a:pt x="0" y="42"/>
                    <a:pt x="21" y="42"/>
                    <a:pt x="32" y="42"/>
                  </a:cubicBezTo>
                  <a:cubicBezTo>
                    <a:pt x="42" y="42"/>
                    <a:pt x="63" y="43"/>
                    <a:pt x="63" y="21"/>
                  </a:cubicBezTo>
                  <a:moveTo>
                    <a:pt x="102" y="10"/>
                  </a:moveTo>
                  <a:cubicBezTo>
                    <a:pt x="120" y="10"/>
                    <a:pt x="123" y="13"/>
                    <a:pt x="123" y="21"/>
                  </a:cubicBezTo>
                  <a:cubicBezTo>
                    <a:pt x="123" y="29"/>
                    <a:pt x="120" y="32"/>
                    <a:pt x="102" y="32"/>
                  </a:cubicBezTo>
                  <a:cubicBezTo>
                    <a:pt x="84" y="32"/>
                    <a:pt x="80" y="29"/>
                    <a:pt x="80" y="21"/>
                  </a:cubicBezTo>
                  <a:cubicBezTo>
                    <a:pt x="80" y="13"/>
                    <a:pt x="84" y="10"/>
                    <a:pt x="102" y="10"/>
                  </a:cubicBezTo>
                  <a:moveTo>
                    <a:pt x="10" y="21"/>
                  </a:moveTo>
                  <a:cubicBezTo>
                    <a:pt x="10" y="13"/>
                    <a:pt x="13" y="10"/>
                    <a:pt x="32" y="10"/>
                  </a:cubicBezTo>
                  <a:cubicBezTo>
                    <a:pt x="50" y="10"/>
                    <a:pt x="53" y="13"/>
                    <a:pt x="53" y="21"/>
                  </a:cubicBezTo>
                  <a:cubicBezTo>
                    <a:pt x="53" y="29"/>
                    <a:pt x="50" y="32"/>
                    <a:pt x="32" y="32"/>
                  </a:cubicBezTo>
                  <a:cubicBezTo>
                    <a:pt x="13" y="32"/>
                    <a:pt x="10" y="29"/>
                    <a:pt x="10" y="2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sz="3375"/>
            </a:p>
          </p:txBody>
        </p:sp>
        <p:sp>
          <p:nvSpPr>
            <p:cNvPr id="60" name="Freeform 1941"/>
            <p:cNvSpPr>
              <a:spLocks noEditPoints="1"/>
            </p:cNvSpPr>
            <p:nvPr/>
          </p:nvSpPr>
          <p:spPr bwMode="auto">
            <a:xfrm>
              <a:off x="2338389" y="1403350"/>
              <a:ext cx="622300" cy="350838"/>
            </a:xfrm>
            <a:custGeom>
              <a:avLst/>
              <a:gdLst>
                <a:gd name="T0" fmla="*/ 266 w 347"/>
                <a:gd name="T1" fmla="*/ 3 h 195"/>
                <a:gd name="T2" fmla="*/ 254 w 347"/>
                <a:gd name="T3" fmla="*/ 0 h 195"/>
                <a:gd name="T4" fmla="*/ 173 w 347"/>
                <a:gd name="T5" fmla="*/ 183 h 195"/>
                <a:gd name="T6" fmla="*/ 93 w 347"/>
                <a:gd name="T7" fmla="*/ 0 h 195"/>
                <a:gd name="T8" fmla="*/ 81 w 347"/>
                <a:gd name="T9" fmla="*/ 3 h 195"/>
                <a:gd name="T10" fmla="*/ 0 w 347"/>
                <a:gd name="T11" fmla="*/ 107 h 195"/>
                <a:gd name="T12" fmla="*/ 0 w 347"/>
                <a:gd name="T13" fmla="*/ 172 h 195"/>
                <a:gd name="T14" fmla="*/ 23 w 347"/>
                <a:gd name="T15" fmla="*/ 195 h 195"/>
                <a:gd name="T16" fmla="*/ 324 w 347"/>
                <a:gd name="T17" fmla="*/ 195 h 195"/>
                <a:gd name="T18" fmla="*/ 347 w 347"/>
                <a:gd name="T19" fmla="*/ 172 h 195"/>
                <a:gd name="T20" fmla="*/ 347 w 347"/>
                <a:gd name="T21" fmla="*/ 107 h 195"/>
                <a:gd name="T22" fmla="*/ 266 w 347"/>
                <a:gd name="T23" fmla="*/ 3 h 195"/>
                <a:gd name="T24" fmla="*/ 231 w 347"/>
                <a:gd name="T25" fmla="*/ 130 h 195"/>
                <a:gd name="T26" fmla="*/ 253 w 347"/>
                <a:gd name="T27" fmla="*/ 105 h 195"/>
                <a:gd name="T28" fmla="*/ 273 w 347"/>
                <a:gd name="T29" fmla="*/ 105 h 195"/>
                <a:gd name="T30" fmla="*/ 296 w 347"/>
                <a:gd name="T31" fmla="*/ 130 h 195"/>
                <a:gd name="T32" fmla="*/ 231 w 347"/>
                <a:gd name="T33" fmla="*/ 130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7" h="195">
                  <a:moveTo>
                    <a:pt x="266" y="3"/>
                  </a:moveTo>
                  <a:cubicBezTo>
                    <a:pt x="254" y="0"/>
                    <a:pt x="254" y="0"/>
                    <a:pt x="254" y="0"/>
                  </a:cubicBezTo>
                  <a:cubicBezTo>
                    <a:pt x="173" y="183"/>
                    <a:pt x="173" y="183"/>
                    <a:pt x="173" y="183"/>
                  </a:cubicBezTo>
                  <a:cubicBezTo>
                    <a:pt x="93" y="0"/>
                    <a:pt x="93" y="0"/>
                    <a:pt x="93" y="0"/>
                  </a:cubicBezTo>
                  <a:cubicBezTo>
                    <a:pt x="81" y="3"/>
                    <a:pt x="81" y="3"/>
                    <a:pt x="81" y="3"/>
                  </a:cubicBezTo>
                  <a:cubicBezTo>
                    <a:pt x="33" y="15"/>
                    <a:pt x="0" y="58"/>
                    <a:pt x="0" y="107"/>
                  </a:cubicBezTo>
                  <a:cubicBezTo>
                    <a:pt x="0" y="172"/>
                    <a:pt x="0" y="172"/>
                    <a:pt x="0" y="172"/>
                  </a:cubicBezTo>
                  <a:cubicBezTo>
                    <a:pt x="0" y="185"/>
                    <a:pt x="10" y="195"/>
                    <a:pt x="23" y="195"/>
                  </a:cubicBezTo>
                  <a:cubicBezTo>
                    <a:pt x="324" y="195"/>
                    <a:pt x="324" y="195"/>
                    <a:pt x="324" y="195"/>
                  </a:cubicBezTo>
                  <a:cubicBezTo>
                    <a:pt x="336" y="195"/>
                    <a:pt x="347" y="185"/>
                    <a:pt x="347" y="172"/>
                  </a:cubicBezTo>
                  <a:cubicBezTo>
                    <a:pt x="347" y="107"/>
                    <a:pt x="347" y="107"/>
                    <a:pt x="347" y="107"/>
                  </a:cubicBezTo>
                  <a:cubicBezTo>
                    <a:pt x="347" y="58"/>
                    <a:pt x="313" y="15"/>
                    <a:pt x="266" y="3"/>
                  </a:cubicBezTo>
                  <a:moveTo>
                    <a:pt x="231" y="130"/>
                  </a:moveTo>
                  <a:cubicBezTo>
                    <a:pt x="253" y="105"/>
                    <a:pt x="253" y="105"/>
                    <a:pt x="253" y="105"/>
                  </a:cubicBezTo>
                  <a:cubicBezTo>
                    <a:pt x="259" y="99"/>
                    <a:pt x="268" y="99"/>
                    <a:pt x="273" y="105"/>
                  </a:cubicBezTo>
                  <a:cubicBezTo>
                    <a:pt x="296" y="130"/>
                    <a:pt x="296" y="130"/>
                    <a:pt x="296" y="130"/>
                  </a:cubicBezTo>
                  <a:lnTo>
                    <a:pt x="231" y="1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sz="3375"/>
            </a:p>
          </p:txBody>
        </p:sp>
        <p:sp>
          <p:nvSpPr>
            <p:cNvPr id="61" name="Freeform 1942"/>
            <p:cNvSpPr/>
            <p:nvPr/>
          </p:nvSpPr>
          <p:spPr bwMode="auto">
            <a:xfrm>
              <a:off x="2600326" y="1438275"/>
              <a:ext cx="101600" cy="234950"/>
            </a:xfrm>
            <a:custGeom>
              <a:avLst/>
              <a:gdLst>
                <a:gd name="T0" fmla="*/ 28 w 56"/>
                <a:gd name="T1" fmla="*/ 131 h 131"/>
                <a:gd name="T2" fmla="*/ 55 w 56"/>
                <a:gd name="T3" fmla="*/ 62 h 131"/>
                <a:gd name="T4" fmla="*/ 42 w 56"/>
                <a:gd name="T5" fmla="*/ 50 h 131"/>
                <a:gd name="T6" fmla="*/ 54 w 56"/>
                <a:gd name="T7" fmla="*/ 33 h 131"/>
                <a:gd name="T8" fmla="*/ 48 w 56"/>
                <a:gd name="T9" fmla="*/ 10 h 131"/>
                <a:gd name="T10" fmla="*/ 35 w 56"/>
                <a:gd name="T11" fmla="*/ 0 h 131"/>
                <a:gd name="T12" fmla="*/ 20 w 56"/>
                <a:gd name="T13" fmla="*/ 0 h 131"/>
                <a:gd name="T14" fmla="*/ 7 w 56"/>
                <a:gd name="T15" fmla="*/ 10 h 131"/>
                <a:gd name="T16" fmla="*/ 2 w 56"/>
                <a:gd name="T17" fmla="*/ 33 h 131"/>
                <a:gd name="T18" fmla="*/ 13 w 56"/>
                <a:gd name="T19" fmla="*/ 50 h 131"/>
                <a:gd name="T20" fmla="*/ 1 w 56"/>
                <a:gd name="T21" fmla="*/ 62 h 131"/>
                <a:gd name="T22" fmla="*/ 28 w 56"/>
                <a:gd name="T23" fmla="*/ 131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 h="131">
                  <a:moveTo>
                    <a:pt x="28" y="131"/>
                  </a:moveTo>
                  <a:cubicBezTo>
                    <a:pt x="55" y="62"/>
                    <a:pt x="55" y="62"/>
                    <a:pt x="55" y="62"/>
                  </a:cubicBezTo>
                  <a:cubicBezTo>
                    <a:pt x="42" y="50"/>
                    <a:pt x="42" y="50"/>
                    <a:pt x="42" y="50"/>
                  </a:cubicBezTo>
                  <a:cubicBezTo>
                    <a:pt x="50" y="49"/>
                    <a:pt x="56" y="41"/>
                    <a:pt x="54" y="33"/>
                  </a:cubicBezTo>
                  <a:cubicBezTo>
                    <a:pt x="48" y="10"/>
                    <a:pt x="48" y="10"/>
                    <a:pt x="48" y="10"/>
                  </a:cubicBezTo>
                  <a:cubicBezTo>
                    <a:pt x="47" y="4"/>
                    <a:pt x="41" y="0"/>
                    <a:pt x="35" y="0"/>
                  </a:cubicBezTo>
                  <a:cubicBezTo>
                    <a:pt x="20" y="0"/>
                    <a:pt x="20" y="0"/>
                    <a:pt x="20" y="0"/>
                  </a:cubicBezTo>
                  <a:cubicBezTo>
                    <a:pt x="14" y="0"/>
                    <a:pt x="9" y="4"/>
                    <a:pt x="7" y="10"/>
                  </a:cubicBezTo>
                  <a:cubicBezTo>
                    <a:pt x="2" y="33"/>
                    <a:pt x="2" y="33"/>
                    <a:pt x="2" y="33"/>
                  </a:cubicBezTo>
                  <a:cubicBezTo>
                    <a:pt x="0" y="41"/>
                    <a:pt x="5" y="49"/>
                    <a:pt x="13" y="50"/>
                  </a:cubicBezTo>
                  <a:cubicBezTo>
                    <a:pt x="1" y="62"/>
                    <a:pt x="1" y="62"/>
                    <a:pt x="1" y="62"/>
                  </a:cubicBezTo>
                  <a:lnTo>
                    <a:pt x="28" y="1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sz="3375"/>
            </a:p>
          </p:txBody>
        </p:sp>
      </p:grpSp>
      <p:grpSp>
        <p:nvGrpSpPr>
          <p:cNvPr id="62" name="Group 61"/>
          <p:cNvGrpSpPr>
            <a:grpSpLocks noChangeAspect="1"/>
          </p:cNvGrpSpPr>
          <p:nvPr/>
        </p:nvGrpSpPr>
        <p:grpSpPr>
          <a:xfrm>
            <a:off x="1612973" y="4835739"/>
            <a:ext cx="406464" cy="532538"/>
            <a:chOff x="3594101" y="917575"/>
            <a:chExt cx="639763" cy="838200"/>
          </a:xfrm>
          <a:solidFill>
            <a:schemeClr val="bg1"/>
          </a:solidFill>
        </p:grpSpPr>
        <p:sp>
          <p:nvSpPr>
            <p:cNvPr id="63" name="Freeform 1976"/>
            <p:cNvSpPr>
              <a:spLocks noEditPoints="1"/>
            </p:cNvSpPr>
            <p:nvPr/>
          </p:nvSpPr>
          <p:spPr bwMode="auto">
            <a:xfrm>
              <a:off x="3594101" y="1393825"/>
              <a:ext cx="639763" cy="361950"/>
            </a:xfrm>
            <a:custGeom>
              <a:avLst/>
              <a:gdLst>
                <a:gd name="T0" fmla="*/ 272 w 357"/>
                <a:gd name="T1" fmla="*/ 2 h 202"/>
                <a:gd name="T2" fmla="*/ 264 w 357"/>
                <a:gd name="T3" fmla="*/ 0 h 202"/>
                <a:gd name="T4" fmla="*/ 194 w 357"/>
                <a:gd name="T5" fmla="*/ 113 h 202"/>
                <a:gd name="T6" fmla="*/ 178 w 357"/>
                <a:gd name="T7" fmla="*/ 122 h 202"/>
                <a:gd name="T8" fmla="*/ 163 w 357"/>
                <a:gd name="T9" fmla="*/ 113 h 202"/>
                <a:gd name="T10" fmla="*/ 93 w 357"/>
                <a:gd name="T11" fmla="*/ 0 h 202"/>
                <a:gd name="T12" fmla="*/ 85 w 357"/>
                <a:gd name="T13" fmla="*/ 2 h 202"/>
                <a:gd name="T14" fmla="*/ 0 w 357"/>
                <a:gd name="T15" fmla="*/ 110 h 202"/>
                <a:gd name="T16" fmla="*/ 0 w 357"/>
                <a:gd name="T17" fmla="*/ 178 h 202"/>
                <a:gd name="T18" fmla="*/ 24 w 357"/>
                <a:gd name="T19" fmla="*/ 202 h 202"/>
                <a:gd name="T20" fmla="*/ 333 w 357"/>
                <a:gd name="T21" fmla="*/ 202 h 202"/>
                <a:gd name="T22" fmla="*/ 357 w 357"/>
                <a:gd name="T23" fmla="*/ 178 h 202"/>
                <a:gd name="T24" fmla="*/ 357 w 357"/>
                <a:gd name="T25" fmla="*/ 110 h 202"/>
                <a:gd name="T26" fmla="*/ 272 w 357"/>
                <a:gd name="T27" fmla="*/ 2 h 202"/>
                <a:gd name="T28" fmla="*/ 299 w 357"/>
                <a:gd name="T29" fmla="*/ 150 h 202"/>
                <a:gd name="T30" fmla="*/ 289 w 357"/>
                <a:gd name="T31" fmla="*/ 160 h 202"/>
                <a:gd name="T32" fmla="*/ 247 w 357"/>
                <a:gd name="T33" fmla="*/ 160 h 202"/>
                <a:gd name="T34" fmla="*/ 236 w 357"/>
                <a:gd name="T35" fmla="*/ 150 h 202"/>
                <a:gd name="T36" fmla="*/ 236 w 357"/>
                <a:gd name="T37" fmla="*/ 149 h 202"/>
                <a:gd name="T38" fmla="*/ 247 w 357"/>
                <a:gd name="T39" fmla="*/ 139 h 202"/>
                <a:gd name="T40" fmla="*/ 289 w 357"/>
                <a:gd name="T41" fmla="*/ 139 h 202"/>
                <a:gd name="T42" fmla="*/ 299 w 357"/>
                <a:gd name="T43" fmla="*/ 149 h 202"/>
                <a:gd name="T44" fmla="*/ 299 w 357"/>
                <a:gd name="T45" fmla="*/ 150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57" h="202">
                  <a:moveTo>
                    <a:pt x="272" y="2"/>
                  </a:moveTo>
                  <a:cubicBezTo>
                    <a:pt x="264" y="0"/>
                    <a:pt x="264" y="0"/>
                    <a:pt x="264" y="0"/>
                  </a:cubicBezTo>
                  <a:cubicBezTo>
                    <a:pt x="194" y="113"/>
                    <a:pt x="194" y="113"/>
                    <a:pt x="194" y="113"/>
                  </a:cubicBezTo>
                  <a:cubicBezTo>
                    <a:pt x="190" y="119"/>
                    <a:pt x="185" y="122"/>
                    <a:pt x="178" y="122"/>
                  </a:cubicBezTo>
                  <a:cubicBezTo>
                    <a:pt x="172" y="122"/>
                    <a:pt x="166" y="119"/>
                    <a:pt x="163" y="113"/>
                  </a:cubicBezTo>
                  <a:cubicBezTo>
                    <a:pt x="93" y="0"/>
                    <a:pt x="93" y="0"/>
                    <a:pt x="93" y="0"/>
                  </a:cubicBezTo>
                  <a:cubicBezTo>
                    <a:pt x="85" y="2"/>
                    <a:pt x="85" y="2"/>
                    <a:pt x="85" y="2"/>
                  </a:cubicBezTo>
                  <a:cubicBezTo>
                    <a:pt x="35" y="14"/>
                    <a:pt x="0" y="59"/>
                    <a:pt x="0" y="110"/>
                  </a:cubicBezTo>
                  <a:cubicBezTo>
                    <a:pt x="0" y="178"/>
                    <a:pt x="0" y="178"/>
                    <a:pt x="0" y="178"/>
                  </a:cubicBezTo>
                  <a:cubicBezTo>
                    <a:pt x="0" y="191"/>
                    <a:pt x="11" y="202"/>
                    <a:pt x="24" y="202"/>
                  </a:cubicBezTo>
                  <a:cubicBezTo>
                    <a:pt x="333" y="202"/>
                    <a:pt x="333" y="202"/>
                    <a:pt x="333" y="202"/>
                  </a:cubicBezTo>
                  <a:cubicBezTo>
                    <a:pt x="346" y="202"/>
                    <a:pt x="357" y="191"/>
                    <a:pt x="357" y="178"/>
                  </a:cubicBezTo>
                  <a:cubicBezTo>
                    <a:pt x="357" y="110"/>
                    <a:pt x="357" y="110"/>
                    <a:pt x="357" y="110"/>
                  </a:cubicBezTo>
                  <a:cubicBezTo>
                    <a:pt x="357" y="59"/>
                    <a:pt x="322" y="14"/>
                    <a:pt x="272" y="2"/>
                  </a:cubicBezTo>
                  <a:moveTo>
                    <a:pt x="299" y="150"/>
                  </a:moveTo>
                  <a:cubicBezTo>
                    <a:pt x="299" y="155"/>
                    <a:pt x="295" y="160"/>
                    <a:pt x="289" y="160"/>
                  </a:cubicBezTo>
                  <a:cubicBezTo>
                    <a:pt x="247" y="160"/>
                    <a:pt x="247" y="160"/>
                    <a:pt x="247" y="160"/>
                  </a:cubicBezTo>
                  <a:cubicBezTo>
                    <a:pt x="241" y="160"/>
                    <a:pt x="236" y="155"/>
                    <a:pt x="236" y="150"/>
                  </a:cubicBezTo>
                  <a:cubicBezTo>
                    <a:pt x="236" y="149"/>
                    <a:pt x="236" y="149"/>
                    <a:pt x="236" y="149"/>
                  </a:cubicBezTo>
                  <a:cubicBezTo>
                    <a:pt x="236" y="144"/>
                    <a:pt x="241" y="139"/>
                    <a:pt x="247" y="139"/>
                  </a:cubicBezTo>
                  <a:cubicBezTo>
                    <a:pt x="289" y="139"/>
                    <a:pt x="289" y="139"/>
                    <a:pt x="289" y="139"/>
                  </a:cubicBezTo>
                  <a:cubicBezTo>
                    <a:pt x="295" y="139"/>
                    <a:pt x="299" y="144"/>
                    <a:pt x="299" y="149"/>
                  </a:cubicBezTo>
                  <a:lnTo>
                    <a:pt x="299" y="15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sz="3375"/>
            </a:p>
          </p:txBody>
        </p:sp>
        <p:sp>
          <p:nvSpPr>
            <p:cNvPr id="64" name="Freeform 1977"/>
            <p:cNvSpPr>
              <a:spLocks noEditPoints="1"/>
            </p:cNvSpPr>
            <p:nvPr/>
          </p:nvSpPr>
          <p:spPr bwMode="auto">
            <a:xfrm>
              <a:off x="3684589" y="917575"/>
              <a:ext cx="457200" cy="484188"/>
            </a:xfrm>
            <a:custGeom>
              <a:avLst/>
              <a:gdLst>
                <a:gd name="T0" fmla="*/ 28 w 254"/>
                <a:gd name="T1" fmla="*/ 188 h 270"/>
                <a:gd name="T2" fmla="*/ 126 w 254"/>
                <a:gd name="T3" fmla="*/ 270 h 270"/>
                <a:gd name="T4" fmla="*/ 128 w 254"/>
                <a:gd name="T5" fmla="*/ 270 h 270"/>
                <a:gd name="T6" fmla="*/ 226 w 254"/>
                <a:gd name="T7" fmla="*/ 188 h 270"/>
                <a:gd name="T8" fmla="*/ 253 w 254"/>
                <a:gd name="T9" fmla="*/ 151 h 270"/>
                <a:gd name="T10" fmla="*/ 239 w 254"/>
                <a:gd name="T11" fmla="*/ 114 h 270"/>
                <a:gd name="T12" fmla="*/ 128 w 254"/>
                <a:gd name="T13" fmla="*/ 0 h 270"/>
                <a:gd name="T14" fmla="*/ 127 w 254"/>
                <a:gd name="T15" fmla="*/ 0 h 270"/>
                <a:gd name="T16" fmla="*/ 126 w 254"/>
                <a:gd name="T17" fmla="*/ 0 h 270"/>
                <a:gd name="T18" fmla="*/ 16 w 254"/>
                <a:gd name="T19" fmla="*/ 114 h 270"/>
                <a:gd name="T20" fmla="*/ 2 w 254"/>
                <a:gd name="T21" fmla="*/ 151 h 270"/>
                <a:gd name="T22" fmla="*/ 28 w 254"/>
                <a:gd name="T23" fmla="*/ 188 h 270"/>
                <a:gd name="T24" fmla="*/ 127 w 254"/>
                <a:gd name="T25" fmla="*/ 249 h 270"/>
                <a:gd name="T26" fmla="*/ 127 w 254"/>
                <a:gd name="T27" fmla="*/ 249 h 270"/>
                <a:gd name="T28" fmla="*/ 127 w 254"/>
                <a:gd name="T29" fmla="*/ 249 h 270"/>
                <a:gd name="T30" fmla="*/ 100 w 254"/>
                <a:gd name="T31" fmla="*/ 224 h 270"/>
                <a:gd name="T32" fmla="*/ 127 w 254"/>
                <a:gd name="T33" fmla="*/ 199 h 270"/>
                <a:gd name="T34" fmla="*/ 154 w 254"/>
                <a:gd name="T35" fmla="*/ 224 h 270"/>
                <a:gd name="T36" fmla="*/ 127 w 254"/>
                <a:gd name="T37" fmla="*/ 249 h 270"/>
                <a:gd name="T38" fmla="*/ 127 w 254"/>
                <a:gd name="T39" fmla="*/ 43 h 270"/>
                <a:gd name="T40" fmla="*/ 127 w 254"/>
                <a:gd name="T41" fmla="*/ 43 h 270"/>
                <a:gd name="T42" fmla="*/ 127 w 254"/>
                <a:gd name="T43" fmla="*/ 43 h 270"/>
                <a:gd name="T44" fmla="*/ 217 w 254"/>
                <a:gd name="T45" fmla="*/ 135 h 270"/>
                <a:gd name="T46" fmla="*/ 175 w 254"/>
                <a:gd name="T47" fmla="*/ 228 h 270"/>
                <a:gd name="T48" fmla="*/ 175 w 254"/>
                <a:gd name="T49" fmla="*/ 224 h 270"/>
                <a:gd name="T50" fmla="*/ 127 w 254"/>
                <a:gd name="T51" fmla="*/ 178 h 270"/>
                <a:gd name="T52" fmla="*/ 79 w 254"/>
                <a:gd name="T53" fmla="*/ 224 h 270"/>
                <a:gd name="T54" fmla="*/ 80 w 254"/>
                <a:gd name="T55" fmla="*/ 228 h 270"/>
                <a:gd name="T56" fmla="*/ 37 w 254"/>
                <a:gd name="T57" fmla="*/ 135 h 270"/>
                <a:gd name="T58" fmla="*/ 127 w 254"/>
                <a:gd name="T59" fmla="*/ 43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54" h="270">
                  <a:moveTo>
                    <a:pt x="28" y="188"/>
                  </a:moveTo>
                  <a:cubicBezTo>
                    <a:pt x="47" y="233"/>
                    <a:pt x="83" y="270"/>
                    <a:pt x="126" y="270"/>
                  </a:cubicBezTo>
                  <a:cubicBezTo>
                    <a:pt x="128" y="270"/>
                    <a:pt x="128" y="270"/>
                    <a:pt x="128" y="270"/>
                  </a:cubicBezTo>
                  <a:cubicBezTo>
                    <a:pt x="171" y="270"/>
                    <a:pt x="208" y="233"/>
                    <a:pt x="226" y="188"/>
                  </a:cubicBezTo>
                  <a:cubicBezTo>
                    <a:pt x="239" y="185"/>
                    <a:pt x="251" y="174"/>
                    <a:pt x="253" y="151"/>
                  </a:cubicBezTo>
                  <a:cubicBezTo>
                    <a:pt x="254" y="128"/>
                    <a:pt x="248" y="118"/>
                    <a:pt x="239" y="114"/>
                  </a:cubicBezTo>
                  <a:cubicBezTo>
                    <a:pt x="235" y="14"/>
                    <a:pt x="183" y="0"/>
                    <a:pt x="128" y="0"/>
                  </a:cubicBezTo>
                  <a:cubicBezTo>
                    <a:pt x="127" y="0"/>
                    <a:pt x="127" y="0"/>
                    <a:pt x="127" y="0"/>
                  </a:cubicBezTo>
                  <a:cubicBezTo>
                    <a:pt x="126" y="0"/>
                    <a:pt x="126" y="0"/>
                    <a:pt x="126" y="0"/>
                  </a:cubicBezTo>
                  <a:cubicBezTo>
                    <a:pt x="71" y="0"/>
                    <a:pt x="19" y="14"/>
                    <a:pt x="16" y="114"/>
                  </a:cubicBezTo>
                  <a:cubicBezTo>
                    <a:pt x="7" y="118"/>
                    <a:pt x="0" y="128"/>
                    <a:pt x="2" y="151"/>
                  </a:cubicBezTo>
                  <a:cubicBezTo>
                    <a:pt x="4" y="174"/>
                    <a:pt x="15" y="185"/>
                    <a:pt x="28" y="188"/>
                  </a:cubicBezTo>
                  <a:moveTo>
                    <a:pt x="127" y="249"/>
                  </a:moveTo>
                  <a:cubicBezTo>
                    <a:pt x="127" y="249"/>
                    <a:pt x="127" y="249"/>
                    <a:pt x="127" y="249"/>
                  </a:cubicBezTo>
                  <a:cubicBezTo>
                    <a:pt x="127" y="249"/>
                    <a:pt x="127" y="249"/>
                    <a:pt x="127" y="249"/>
                  </a:cubicBezTo>
                  <a:cubicBezTo>
                    <a:pt x="112" y="249"/>
                    <a:pt x="100" y="238"/>
                    <a:pt x="100" y="224"/>
                  </a:cubicBezTo>
                  <a:cubicBezTo>
                    <a:pt x="100" y="211"/>
                    <a:pt x="112" y="199"/>
                    <a:pt x="127" y="199"/>
                  </a:cubicBezTo>
                  <a:cubicBezTo>
                    <a:pt x="142" y="199"/>
                    <a:pt x="154" y="211"/>
                    <a:pt x="154" y="224"/>
                  </a:cubicBezTo>
                  <a:cubicBezTo>
                    <a:pt x="154" y="238"/>
                    <a:pt x="142" y="249"/>
                    <a:pt x="127" y="249"/>
                  </a:cubicBezTo>
                  <a:moveTo>
                    <a:pt x="127" y="43"/>
                  </a:moveTo>
                  <a:cubicBezTo>
                    <a:pt x="127" y="43"/>
                    <a:pt x="127" y="43"/>
                    <a:pt x="127" y="43"/>
                  </a:cubicBezTo>
                  <a:cubicBezTo>
                    <a:pt x="127" y="43"/>
                    <a:pt x="127" y="43"/>
                    <a:pt x="127" y="43"/>
                  </a:cubicBezTo>
                  <a:cubicBezTo>
                    <a:pt x="212" y="22"/>
                    <a:pt x="218" y="103"/>
                    <a:pt x="217" y="135"/>
                  </a:cubicBezTo>
                  <a:cubicBezTo>
                    <a:pt x="217" y="170"/>
                    <a:pt x="199" y="206"/>
                    <a:pt x="175" y="228"/>
                  </a:cubicBezTo>
                  <a:cubicBezTo>
                    <a:pt x="175" y="227"/>
                    <a:pt x="175" y="226"/>
                    <a:pt x="175" y="224"/>
                  </a:cubicBezTo>
                  <a:cubicBezTo>
                    <a:pt x="175" y="199"/>
                    <a:pt x="154" y="178"/>
                    <a:pt x="127" y="178"/>
                  </a:cubicBezTo>
                  <a:cubicBezTo>
                    <a:pt x="101" y="178"/>
                    <a:pt x="79" y="199"/>
                    <a:pt x="79" y="224"/>
                  </a:cubicBezTo>
                  <a:cubicBezTo>
                    <a:pt x="79" y="226"/>
                    <a:pt x="79" y="227"/>
                    <a:pt x="80" y="228"/>
                  </a:cubicBezTo>
                  <a:cubicBezTo>
                    <a:pt x="56" y="206"/>
                    <a:pt x="38" y="170"/>
                    <a:pt x="37" y="135"/>
                  </a:cubicBezTo>
                  <a:cubicBezTo>
                    <a:pt x="37" y="103"/>
                    <a:pt x="42" y="22"/>
                    <a:pt x="127" y="4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sz="3375"/>
            </a:p>
          </p:txBody>
        </p:sp>
        <p:sp>
          <p:nvSpPr>
            <p:cNvPr id="65" name="Freeform 1978"/>
            <p:cNvSpPr/>
            <p:nvPr/>
          </p:nvSpPr>
          <p:spPr bwMode="auto">
            <a:xfrm>
              <a:off x="3830639" y="1422400"/>
              <a:ext cx="166688" cy="82550"/>
            </a:xfrm>
            <a:custGeom>
              <a:avLst/>
              <a:gdLst>
                <a:gd name="T0" fmla="*/ 81 w 93"/>
                <a:gd name="T1" fmla="*/ 2 h 46"/>
                <a:gd name="T2" fmla="*/ 60 w 93"/>
                <a:gd name="T3" fmla="*/ 8 h 46"/>
                <a:gd name="T4" fmla="*/ 59 w 93"/>
                <a:gd name="T5" fmla="*/ 8 h 46"/>
                <a:gd name="T6" fmla="*/ 46 w 93"/>
                <a:gd name="T7" fmla="*/ 3 h 46"/>
                <a:gd name="T8" fmla="*/ 34 w 93"/>
                <a:gd name="T9" fmla="*/ 8 h 46"/>
                <a:gd name="T10" fmla="*/ 33 w 93"/>
                <a:gd name="T11" fmla="*/ 8 h 46"/>
                <a:gd name="T12" fmla="*/ 12 w 93"/>
                <a:gd name="T13" fmla="*/ 2 h 46"/>
                <a:gd name="T14" fmla="*/ 0 w 93"/>
                <a:gd name="T15" fmla="*/ 11 h 46"/>
                <a:gd name="T16" fmla="*/ 0 w 93"/>
                <a:gd name="T17" fmla="*/ 35 h 46"/>
                <a:gd name="T18" fmla="*/ 12 w 93"/>
                <a:gd name="T19" fmla="*/ 44 h 46"/>
                <a:gd name="T20" fmla="*/ 34 w 93"/>
                <a:gd name="T21" fmla="*/ 38 h 46"/>
                <a:gd name="T22" fmla="*/ 46 w 93"/>
                <a:gd name="T23" fmla="*/ 43 h 46"/>
                <a:gd name="T24" fmla="*/ 59 w 93"/>
                <a:gd name="T25" fmla="*/ 38 h 46"/>
                <a:gd name="T26" fmla="*/ 81 w 93"/>
                <a:gd name="T27" fmla="*/ 44 h 46"/>
                <a:gd name="T28" fmla="*/ 93 w 93"/>
                <a:gd name="T29" fmla="*/ 35 h 46"/>
                <a:gd name="T30" fmla="*/ 93 w 93"/>
                <a:gd name="T31" fmla="*/ 11 h 46"/>
                <a:gd name="T32" fmla="*/ 81 w 93"/>
                <a:gd name="T33" fmla="*/ 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3" h="46">
                  <a:moveTo>
                    <a:pt x="81" y="2"/>
                  </a:moveTo>
                  <a:cubicBezTo>
                    <a:pt x="60" y="8"/>
                    <a:pt x="60" y="8"/>
                    <a:pt x="60" y="8"/>
                  </a:cubicBezTo>
                  <a:cubicBezTo>
                    <a:pt x="59" y="8"/>
                    <a:pt x="59" y="8"/>
                    <a:pt x="59" y="8"/>
                  </a:cubicBezTo>
                  <a:cubicBezTo>
                    <a:pt x="55" y="5"/>
                    <a:pt x="51" y="3"/>
                    <a:pt x="46" y="3"/>
                  </a:cubicBezTo>
                  <a:cubicBezTo>
                    <a:pt x="41" y="3"/>
                    <a:pt x="37" y="5"/>
                    <a:pt x="34" y="8"/>
                  </a:cubicBezTo>
                  <a:cubicBezTo>
                    <a:pt x="33" y="8"/>
                    <a:pt x="33" y="8"/>
                    <a:pt x="33" y="8"/>
                  </a:cubicBezTo>
                  <a:cubicBezTo>
                    <a:pt x="12" y="2"/>
                    <a:pt x="12" y="2"/>
                    <a:pt x="12" y="2"/>
                  </a:cubicBezTo>
                  <a:cubicBezTo>
                    <a:pt x="6" y="0"/>
                    <a:pt x="0" y="5"/>
                    <a:pt x="0" y="11"/>
                  </a:cubicBezTo>
                  <a:cubicBezTo>
                    <a:pt x="0" y="35"/>
                    <a:pt x="0" y="35"/>
                    <a:pt x="0" y="35"/>
                  </a:cubicBezTo>
                  <a:cubicBezTo>
                    <a:pt x="0" y="42"/>
                    <a:pt x="6" y="46"/>
                    <a:pt x="12" y="44"/>
                  </a:cubicBezTo>
                  <a:cubicBezTo>
                    <a:pt x="34" y="38"/>
                    <a:pt x="34" y="38"/>
                    <a:pt x="34" y="38"/>
                  </a:cubicBezTo>
                  <a:cubicBezTo>
                    <a:pt x="37" y="41"/>
                    <a:pt x="41" y="43"/>
                    <a:pt x="46" y="43"/>
                  </a:cubicBezTo>
                  <a:cubicBezTo>
                    <a:pt x="51" y="43"/>
                    <a:pt x="55" y="41"/>
                    <a:pt x="59" y="38"/>
                  </a:cubicBezTo>
                  <a:cubicBezTo>
                    <a:pt x="81" y="44"/>
                    <a:pt x="81" y="44"/>
                    <a:pt x="81" y="44"/>
                  </a:cubicBezTo>
                  <a:cubicBezTo>
                    <a:pt x="87" y="46"/>
                    <a:pt x="93" y="42"/>
                    <a:pt x="93" y="35"/>
                  </a:cubicBezTo>
                  <a:cubicBezTo>
                    <a:pt x="93" y="11"/>
                    <a:pt x="93" y="11"/>
                    <a:pt x="93" y="11"/>
                  </a:cubicBezTo>
                  <a:cubicBezTo>
                    <a:pt x="93" y="5"/>
                    <a:pt x="87" y="0"/>
                    <a:pt x="81" y="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sz="3375"/>
            </a:p>
          </p:txBody>
        </p:sp>
      </p:grpSp>
      <p:grpSp>
        <p:nvGrpSpPr>
          <p:cNvPr id="66" name="Group 65"/>
          <p:cNvGrpSpPr>
            <a:grpSpLocks noChangeAspect="1"/>
          </p:cNvGrpSpPr>
          <p:nvPr/>
        </p:nvGrpSpPr>
        <p:grpSpPr>
          <a:xfrm>
            <a:off x="6237412" y="4818986"/>
            <a:ext cx="401559" cy="563805"/>
            <a:chOff x="4938714" y="4252912"/>
            <a:chExt cx="628650" cy="882651"/>
          </a:xfrm>
          <a:solidFill>
            <a:schemeClr val="bg1"/>
          </a:solidFill>
        </p:grpSpPr>
        <p:sp>
          <p:nvSpPr>
            <p:cNvPr id="67" name="Freeform 1934"/>
            <p:cNvSpPr>
              <a:spLocks noEditPoints="1"/>
            </p:cNvSpPr>
            <p:nvPr/>
          </p:nvSpPr>
          <p:spPr bwMode="auto">
            <a:xfrm>
              <a:off x="4938714" y="4784725"/>
              <a:ext cx="628650" cy="350838"/>
            </a:xfrm>
            <a:custGeom>
              <a:avLst/>
              <a:gdLst>
                <a:gd name="T0" fmla="*/ 268 w 350"/>
                <a:gd name="T1" fmla="*/ 3 h 196"/>
                <a:gd name="T2" fmla="*/ 257 w 350"/>
                <a:gd name="T3" fmla="*/ 0 h 196"/>
                <a:gd name="T4" fmla="*/ 257 w 350"/>
                <a:gd name="T5" fmla="*/ 0 h 196"/>
                <a:gd name="T6" fmla="*/ 231 w 350"/>
                <a:gd name="T7" fmla="*/ 54 h 196"/>
                <a:gd name="T8" fmla="*/ 224 w 350"/>
                <a:gd name="T9" fmla="*/ 59 h 196"/>
                <a:gd name="T10" fmla="*/ 215 w 350"/>
                <a:gd name="T11" fmla="*/ 55 h 196"/>
                <a:gd name="T12" fmla="*/ 195 w 350"/>
                <a:gd name="T13" fmla="*/ 25 h 196"/>
                <a:gd name="T14" fmla="*/ 190 w 350"/>
                <a:gd name="T15" fmla="*/ 22 h 196"/>
                <a:gd name="T16" fmla="*/ 185 w 350"/>
                <a:gd name="T17" fmla="*/ 24 h 196"/>
                <a:gd name="T18" fmla="*/ 180 w 350"/>
                <a:gd name="T19" fmla="*/ 29 h 196"/>
                <a:gd name="T20" fmla="*/ 175 w 350"/>
                <a:gd name="T21" fmla="*/ 31 h 196"/>
                <a:gd name="T22" fmla="*/ 171 w 350"/>
                <a:gd name="T23" fmla="*/ 29 h 196"/>
                <a:gd name="T24" fmla="*/ 165 w 350"/>
                <a:gd name="T25" fmla="*/ 24 h 196"/>
                <a:gd name="T26" fmla="*/ 160 w 350"/>
                <a:gd name="T27" fmla="*/ 22 h 196"/>
                <a:gd name="T28" fmla="*/ 155 w 350"/>
                <a:gd name="T29" fmla="*/ 25 h 196"/>
                <a:gd name="T30" fmla="*/ 135 w 350"/>
                <a:gd name="T31" fmla="*/ 55 h 196"/>
                <a:gd name="T32" fmla="*/ 127 w 350"/>
                <a:gd name="T33" fmla="*/ 59 h 196"/>
                <a:gd name="T34" fmla="*/ 119 w 350"/>
                <a:gd name="T35" fmla="*/ 54 h 196"/>
                <a:gd name="T36" fmla="*/ 94 w 350"/>
                <a:gd name="T37" fmla="*/ 0 h 196"/>
                <a:gd name="T38" fmla="*/ 94 w 350"/>
                <a:gd name="T39" fmla="*/ 0 h 196"/>
                <a:gd name="T40" fmla="*/ 82 w 350"/>
                <a:gd name="T41" fmla="*/ 3 h 196"/>
                <a:gd name="T42" fmla="*/ 0 w 350"/>
                <a:gd name="T43" fmla="*/ 108 h 196"/>
                <a:gd name="T44" fmla="*/ 0 w 350"/>
                <a:gd name="T45" fmla="*/ 173 h 196"/>
                <a:gd name="T46" fmla="*/ 24 w 350"/>
                <a:gd name="T47" fmla="*/ 196 h 196"/>
                <a:gd name="T48" fmla="*/ 327 w 350"/>
                <a:gd name="T49" fmla="*/ 196 h 196"/>
                <a:gd name="T50" fmla="*/ 350 w 350"/>
                <a:gd name="T51" fmla="*/ 173 h 196"/>
                <a:gd name="T52" fmla="*/ 350 w 350"/>
                <a:gd name="T53" fmla="*/ 108 h 196"/>
                <a:gd name="T54" fmla="*/ 268 w 350"/>
                <a:gd name="T55" fmla="*/ 3 h 196"/>
                <a:gd name="T56" fmla="*/ 175 w 350"/>
                <a:gd name="T57" fmla="*/ 178 h 196"/>
                <a:gd name="T58" fmla="*/ 165 w 350"/>
                <a:gd name="T59" fmla="*/ 168 h 196"/>
                <a:gd name="T60" fmla="*/ 175 w 350"/>
                <a:gd name="T61" fmla="*/ 158 h 196"/>
                <a:gd name="T62" fmla="*/ 185 w 350"/>
                <a:gd name="T63" fmla="*/ 168 h 196"/>
                <a:gd name="T64" fmla="*/ 175 w 350"/>
                <a:gd name="T65" fmla="*/ 178 h 196"/>
                <a:gd name="T66" fmla="*/ 175 w 350"/>
                <a:gd name="T67" fmla="*/ 130 h 196"/>
                <a:gd name="T68" fmla="*/ 165 w 350"/>
                <a:gd name="T69" fmla="*/ 120 h 196"/>
                <a:gd name="T70" fmla="*/ 175 w 350"/>
                <a:gd name="T71" fmla="*/ 110 h 196"/>
                <a:gd name="T72" fmla="*/ 185 w 350"/>
                <a:gd name="T73" fmla="*/ 120 h 196"/>
                <a:gd name="T74" fmla="*/ 175 w 350"/>
                <a:gd name="T75" fmla="*/ 130 h 196"/>
                <a:gd name="T76" fmla="*/ 175 w 350"/>
                <a:gd name="T77" fmla="*/ 82 h 196"/>
                <a:gd name="T78" fmla="*/ 165 w 350"/>
                <a:gd name="T79" fmla="*/ 73 h 196"/>
                <a:gd name="T80" fmla="*/ 175 w 350"/>
                <a:gd name="T81" fmla="*/ 63 h 196"/>
                <a:gd name="T82" fmla="*/ 185 w 350"/>
                <a:gd name="T83" fmla="*/ 73 h 196"/>
                <a:gd name="T84" fmla="*/ 175 w 350"/>
                <a:gd name="T85" fmla="*/ 82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50" h="196">
                  <a:moveTo>
                    <a:pt x="268" y="3"/>
                  </a:moveTo>
                  <a:cubicBezTo>
                    <a:pt x="257" y="0"/>
                    <a:pt x="257" y="0"/>
                    <a:pt x="257" y="0"/>
                  </a:cubicBezTo>
                  <a:cubicBezTo>
                    <a:pt x="257" y="0"/>
                    <a:pt x="257" y="0"/>
                    <a:pt x="257" y="0"/>
                  </a:cubicBezTo>
                  <a:cubicBezTo>
                    <a:pt x="231" y="54"/>
                    <a:pt x="231" y="54"/>
                    <a:pt x="231" y="54"/>
                  </a:cubicBezTo>
                  <a:cubicBezTo>
                    <a:pt x="230" y="57"/>
                    <a:pt x="227" y="59"/>
                    <a:pt x="224" y="59"/>
                  </a:cubicBezTo>
                  <a:cubicBezTo>
                    <a:pt x="220" y="59"/>
                    <a:pt x="217" y="58"/>
                    <a:pt x="215" y="55"/>
                  </a:cubicBezTo>
                  <a:cubicBezTo>
                    <a:pt x="195" y="25"/>
                    <a:pt x="195" y="25"/>
                    <a:pt x="195" y="25"/>
                  </a:cubicBezTo>
                  <a:cubicBezTo>
                    <a:pt x="194" y="23"/>
                    <a:pt x="192" y="22"/>
                    <a:pt x="190" y="22"/>
                  </a:cubicBezTo>
                  <a:cubicBezTo>
                    <a:pt x="188" y="22"/>
                    <a:pt x="186" y="23"/>
                    <a:pt x="185" y="24"/>
                  </a:cubicBezTo>
                  <a:cubicBezTo>
                    <a:pt x="180" y="29"/>
                    <a:pt x="180" y="29"/>
                    <a:pt x="180" y="29"/>
                  </a:cubicBezTo>
                  <a:cubicBezTo>
                    <a:pt x="179" y="30"/>
                    <a:pt x="177" y="31"/>
                    <a:pt x="175" y="31"/>
                  </a:cubicBezTo>
                  <a:cubicBezTo>
                    <a:pt x="173" y="31"/>
                    <a:pt x="172" y="30"/>
                    <a:pt x="171" y="29"/>
                  </a:cubicBezTo>
                  <a:cubicBezTo>
                    <a:pt x="165" y="24"/>
                    <a:pt x="165" y="24"/>
                    <a:pt x="165" y="24"/>
                  </a:cubicBezTo>
                  <a:cubicBezTo>
                    <a:pt x="164" y="23"/>
                    <a:pt x="162" y="22"/>
                    <a:pt x="160" y="22"/>
                  </a:cubicBezTo>
                  <a:cubicBezTo>
                    <a:pt x="158" y="22"/>
                    <a:pt x="157" y="23"/>
                    <a:pt x="155" y="25"/>
                  </a:cubicBezTo>
                  <a:cubicBezTo>
                    <a:pt x="135" y="55"/>
                    <a:pt x="135" y="55"/>
                    <a:pt x="135" y="55"/>
                  </a:cubicBezTo>
                  <a:cubicBezTo>
                    <a:pt x="133" y="58"/>
                    <a:pt x="130" y="59"/>
                    <a:pt x="127" y="59"/>
                  </a:cubicBezTo>
                  <a:cubicBezTo>
                    <a:pt x="124" y="59"/>
                    <a:pt x="121" y="57"/>
                    <a:pt x="119" y="54"/>
                  </a:cubicBezTo>
                  <a:cubicBezTo>
                    <a:pt x="94" y="0"/>
                    <a:pt x="94" y="0"/>
                    <a:pt x="94" y="0"/>
                  </a:cubicBezTo>
                  <a:cubicBezTo>
                    <a:pt x="94" y="0"/>
                    <a:pt x="94" y="0"/>
                    <a:pt x="94" y="0"/>
                  </a:cubicBezTo>
                  <a:cubicBezTo>
                    <a:pt x="82" y="3"/>
                    <a:pt x="82" y="3"/>
                    <a:pt x="82" y="3"/>
                  </a:cubicBezTo>
                  <a:cubicBezTo>
                    <a:pt x="34" y="15"/>
                    <a:pt x="0" y="59"/>
                    <a:pt x="0" y="108"/>
                  </a:cubicBezTo>
                  <a:cubicBezTo>
                    <a:pt x="0" y="173"/>
                    <a:pt x="0" y="173"/>
                    <a:pt x="0" y="173"/>
                  </a:cubicBezTo>
                  <a:cubicBezTo>
                    <a:pt x="0" y="186"/>
                    <a:pt x="11" y="196"/>
                    <a:pt x="24" y="196"/>
                  </a:cubicBezTo>
                  <a:cubicBezTo>
                    <a:pt x="327" y="196"/>
                    <a:pt x="327" y="196"/>
                    <a:pt x="327" y="196"/>
                  </a:cubicBezTo>
                  <a:cubicBezTo>
                    <a:pt x="340" y="196"/>
                    <a:pt x="350" y="186"/>
                    <a:pt x="350" y="173"/>
                  </a:cubicBezTo>
                  <a:cubicBezTo>
                    <a:pt x="350" y="108"/>
                    <a:pt x="350" y="108"/>
                    <a:pt x="350" y="108"/>
                  </a:cubicBezTo>
                  <a:cubicBezTo>
                    <a:pt x="350" y="59"/>
                    <a:pt x="316" y="15"/>
                    <a:pt x="268" y="3"/>
                  </a:cubicBezTo>
                  <a:moveTo>
                    <a:pt x="175" y="178"/>
                  </a:moveTo>
                  <a:cubicBezTo>
                    <a:pt x="170" y="178"/>
                    <a:pt x="165" y="174"/>
                    <a:pt x="165" y="168"/>
                  </a:cubicBezTo>
                  <a:cubicBezTo>
                    <a:pt x="165" y="163"/>
                    <a:pt x="170" y="158"/>
                    <a:pt x="175" y="158"/>
                  </a:cubicBezTo>
                  <a:cubicBezTo>
                    <a:pt x="181" y="158"/>
                    <a:pt x="185" y="163"/>
                    <a:pt x="185" y="168"/>
                  </a:cubicBezTo>
                  <a:cubicBezTo>
                    <a:pt x="185" y="174"/>
                    <a:pt x="181" y="178"/>
                    <a:pt x="175" y="178"/>
                  </a:cubicBezTo>
                  <a:moveTo>
                    <a:pt x="175" y="130"/>
                  </a:moveTo>
                  <a:cubicBezTo>
                    <a:pt x="170" y="130"/>
                    <a:pt x="165" y="126"/>
                    <a:pt x="165" y="120"/>
                  </a:cubicBezTo>
                  <a:cubicBezTo>
                    <a:pt x="165" y="115"/>
                    <a:pt x="170" y="110"/>
                    <a:pt x="175" y="110"/>
                  </a:cubicBezTo>
                  <a:cubicBezTo>
                    <a:pt x="181" y="110"/>
                    <a:pt x="185" y="115"/>
                    <a:pt x="185" y="120"/>
                  </a:cubicBezTo>
                  <a:cubicBezTo>
                    <a:pt x="185" y="126"/>
                    <a:pt x="181" y="130"/>
                    <a:pt x="175" y="130"/>
                  </a:cubicBezTo>
                  <a:moveTo>
                    <a:pt x="175" y="82"/>
                  </a:moveTo>
                  <a:cubicBezTo>
                    <a:pt x="170" y="82"/>
                    <a:pt x="165" y="78"/>
                    <a:pt x="165" y="73"/>
                  </a:cubicBezTo>
                  <a:cubicBezTo>
                    <a:pt x="165" y="67"/>
                    <a:pt x="170" y="63"/>
                    <a:pt x="175" y="63"/>
                  </a:cubicBezTo>
                  <a:cubicBezTo>
                    <a:pt x="181" y="63"/>
                    <a:pt x="185" y="67"/>
                    <a:pt x="185" y="73"/>
                  </a:cubicBezTo>
                  <a:cubicBezTo>
                    <a:pt x="185" y="78"/>
                    <a:pt x="181" y="82"/>
                    <a:pt x="175" y="8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sz="3375"/>
            </a:p>
          </p:txBody>
        </p:sp>
        <p:sp>
          <p:nvSpPr>
            <p:cNvPr id="68" name="Freeform 1935"/>
            <p:cNvSpPr>
              <a:spLocks noEditPoints="1"/>
            </p:cNvSpPr>
            <p:nvPr/>
          </p:nvSpPr>
          <p:spPr bwMode="auto">
            <a:xfrm>
              <a:off x="5030789" y="4252912"/>
              <a:ext cx="449263" cy="544513"/>
            </a:xfrm>
            <a:custGeom>
              <a:avLst/>
              <a:gdLst>
                <a:gd name="T0" fmla="*/ 16 w 250"/>
                <a:gd name="T1" fmla="*/ 152 h 303"/>
                <a:gd name="T2" fmla="*/ 2 w 250"/>
                <a:gd name="T3" fmla="*/ 188 h 303"/>
                <a:gd name="T4" fmla="*/ 28 w 250"/>
                <a:gd name="T5" fmla="*/ 224 h 303"/>
                <a:gd name="T6" fmla="*/ 122 w 250"/>
                <a:gd name="T7" fmla="*/ 303 h 303"/>
                <a:gd name="T8" fmla="*/ 217 w 250"/>
                <a:gd name="T9" fmla="*/ 224 h 303"/>
                <a:gd name="T10" fmla="*/ 244 w 250"/>
                <a:gd name="T11" fmla="*/ 188 h 303"/>
                <a:gd name="T12" fmla="*/ 235 w 250"/>
                <a:gd name="T13" fmla="*/ 155 h 303"/>
                <a:gd name="T14" fmla="*/ 196 w 250"/>
                <a:gd name="T15" fmla="*/ 61 h 303"/>
                <a:gd name="T16" fmla="*/ 56 w 250"/>
                <a:gd name="T17" fmla="*/ 48 h 303"/>
                <a:gd name="T18" fmla="*/ 9 w 250"/>
                <a:gd name="T19" fmla="*/ 100 h 303"/>
                <a:gd name="T20" fmla="*/ 10 w 250"/>
                <a:gd name="T21" fmla="*/ 110 h 303"/>
                <a:gd name="T22" fmla="*/ 20 w 250"/>
                <a:gd name="T23" fmla="*/ 114 h 303"/>
                <a:gd name="T24" fmla="*/ 16 w 250"/>
                <a:gd name="T25" fmla="*/ 152 h 303"/>
                <a:gd name="T26" fmla="*/ 36 w 250"/>
                <a:gd name="T27" fmla="*/ 151 h 303"/>
                <a:gd name="T28" fmla="*/ 167 w 250"/>
                <a:gd name="T29" fmla="*/ 98 h 303"/>
                <a:gd name="T30" fmla="*/ 209 w 250"/>
                <a:gd name="T31" fmla="*/ 174 h 303"/>
                <a:gd name="T32" fmla="*/ 122 w 250"/>
                <a:gd name="T33" fmla="*/ 283 h 303"/>
                <a:gd name="T34" fmla="*/ 36 w 250"/>
                <a:gd name="T35" fmla="*/ 163 h 303"/>
                <a:gd name="T36" fmla="*/ 36 w 250"/>
                <a:gd name="T37" fmla="*/ 151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0" h="303">
                  <a:moveTo>
                    <a:pt x="16" y="152"/>
                  </a:moveTo>
                  <a:cubicBezTo>
                    <a:pt x="7" y="156"/>
                    <a:pt x="0" y="166"/>
                    <a:pt x="2" y="188"/>
                  </a:cubicBezTo>
                  <a:cubicBezTo>
                    <a:pt x="4" y="211"/>
                    <a:pt x="15" y="221"/>
                    <a:pt x="28" y="224"/>
                  </a:cubicBezTo>
                  <a:cubicBezTo>
                    <a:pt x="46" y="267"/>
                    <a:pt x="81" y="303"/>
                    <a:pt x="122" y="303"/>
                  </a:cubicBezTo>
                  <a:cubicBezTo>
                    <a:pt x="164" y="303"/>
                    <a:pt x="199" y="267"/>
                    <a:pt x="217" y="224"/>
                  </a:cubicBezTo>
                  <a:cubicBezTo>
                    <a:pt x="230" y="222"/>
                    <a:pt x="242" y="212"/>
                    <a:pt x="244" y="188"/>
                  </a:cubicBezTo>
                  <a:cubicBezTo>
                    <a:pt x="246" y="169"/>
                    <a:pt x="241" y="160"/>
                    <a:pt x="235" y="155"/>
                  </a:cubicBezTo>
                  <a:cubicBezTo>
                    <a:pt x="250" y="76"/>
                    <a:pt x="196" y="61"/>
                    <a:pt x="196" y="61"/>
                  </a:cubicBezTo>
                  <a:cubicBezTo>
                    <a:pt x="196" y="61"/>
                    <a:pt x="145" y="0"/>
                    <a:pt x="56" y="48"/>
                  </a:cubicBezTo>
                  <a:cubicBezTo>
                    <a:pt x="39" y="57"/>
                    <a:pt x="21" y="76"/>
                    <a:pt x="9" y="100"/>
                  </a:cubicBezTo>
                  <a:cubicBezTo>
                    <a:pt x="7" y="103"/>
                    <a:pt x="8" y="107"/>
                    <a:pt x="10" y="110"/>
                  </a:cubicBezTo>
                  <a:cubicBezTo>
                    <a:pt x="12" y="113"/>
                    <a:pt x="16" y="115"/>
                    <a:pt x="20" y="114"/>
                  </a:cubicBezTo>
                  <a:cubicBezTo>
                    <a:pt x="10" y="136"/>
                    <a:pt x="16" y="151"/>
                    <a:pt x="16" y="152"/>
                  </a:cubicBezTo>
                  <a:moveTo>
                    <a:pt x="36" y="151"/>
                  </a:moveTo>
                  <a:cubicBezTo>
                    <a:pt x="103" y="151"/>
                    <a:pt x="144" y="123"/>
                    <a:pt x="167" y="98"/>
                  </a:cubicBezTo>
                  <a:cubicBezTo>
                    <a:pt x="191" y="122"/>
                    <a:pt x="203" y="152"/>
                    <a:pt x="209" y="174"/>
                  </a:cubicBezTo>
                  <a:cubicBezTo>
                    <a:pt x="204" y="226"/>
                    <a:pt x="167" y="283"/>
                    <a:pt x="122" y="283"/>
                  </a:cubicBezTo>
                  <a:cubicBezTo>
                    <a:pt x="74" y="283"/>
                    <a:pt x="36" y="217"/>
                    <a:pt x="36" y="163"/>
                  </a:cubicBezTo>
                  <a:cubicBezTo>
                    <a:pt x="36" y="159"/>
                    <a:pt x="36" y="155"/>
                    <a:pt x="36" y="15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sz="3375"/>
            </a:p>
          </p:txBody>
        </p:sp>
      </p:grpSp>
      <p:grpSp>
        <p:nvGrpSpPr>
          <p:cNvPr id="69" name="Group 68"/>
          <p:cNvGrpSpPr>
            <a:grpSpLocks noChangeAspect="1"/>
          </p:cNvGrpSpPr>
          <p:nvPr/>
        </p:nvGrpSpPr>
        <p:grpSpPr>
          <a:xfrm>
            <a:off x="8366799" y="4872313"/>
            <a:ext cx="421839" cy="541496"/>
            <a:chOff x="6173789" y="4292600"/>
            <a:chExt cx="660400" cy="847725"/>
          </a:xfrm>
          <a:solidFill>
            <a:schemeClr val="bg1"/>
          </a:solidFill>
        </p:grpSpPr>
        <p:sp>
          <p:nvSpPr>
            <p:cNvPr id="70" name="Freeform 1951"/>
            <p:cNvSpPr>
              <a:spLocks noEditPoints="1"/>
            </p:cNvSpPr>
            <p:nvPr/>
          </p:nvSpPr>
          <p:spPr bwMode="auto">
            <a:xfrm>
              <a:off x="6173789" y="4292600"/>
              <a:ext cx="660400" cy="847725"/>
            </a:xfrm>
            <a:custGeom>
              <a:avLst/>
              <a:gdLst>
                <a:gd name="T0" fmla="*/ 279 w 368"/>
                <a:gd name="T1" fmla="*/ 260 h 472"/>
                <a:gd name="T2" fmla="*/ 240 w 368"/>
                <a:gd name="T3" fmla="*/ 250 h 472"/>
                <a:gd name="T4" fmla="*/ 278 w 368"/>
                <a:gd name="T5" fmla="*/ 195 h 472"/>
                <a:gd name="T6" fmla="*/ 305 w 368"/>
                <a:gd name="T7" fmla="*/ 159 h 472"/>
                <a:gd name="T8" fmla="*/ 290 w 368"/>
                <a:gd name="T9" fmla="*/ 123 h 472"/>
                <a:gd name="T10" fmla="*/ 288 w 368"/>
                <a:gd name="T11" fmla="*/ 103 h 472"/>
                <a:gd name="T12" fmla="*/ 190 w 368"/>
                <a:gd name="T13" fmla="*/ 6 h 472"/>
                <a:gd name="T14" fmla="*/ 167 w 368"/>
                <a:gd name="T15" fmla="*/ 6 h 472"/>
                <a:gd name="T16" fmla="*/ 90 w 368"/>
                <a:gd name="T17" fmla="*/ 49 h 472"/>
                <a:gd name="T18" fmla="*/ 77 w 368"/>
                <a:gd name="T19" fmla="*/ 124 h 472"/>
                <a:gd name="T20" fmla="*/ 64 w 368"/>
                <a:gd name="T21" fmla="*/ 159 h 472"/>
                <a:gd name="T22" fmla="*/ 89 w 368"/>
                <a:gd name="T23" fmla="*/ 194 h 472"/>
                <a:gd name="T24" fmla="*/ 128 w 368"/>
                <a:gd name="T25" fmla="*/ 250 h 472"/>
                <a:gd name="T26" fmla="*/ 89 w 368"/>
                <a:gd name="T27" fmla="*/ 260 h 472"/>
                <a:gd name="T28" fmla="*/ 0 w 368"/>
                <a:gd name="T29" fmla="*/ 374 h 472"/>
                <a:gd name="T30" fmla="*/ 0 w 368"/>
                <a:gd name="T31" fmla="*/ 438 h 472"/>
                <a:gd name="T32" fmla="*/ 34 w 368"/>
                <a:gd name="T33" fmla="*/ 472 h 472"/>
                <a:gd name="T34" fmla="*/ 335 w 368"/>
                <a:gd name="T35" fmla="*/ 472 h 472"/>
                <a:gd name="T36" fmla="*/ 368 w 368"/>
                <a:gd name="T37" fmla="*/ 438 h 472"/>
                <a:gd name="T38" fmla="*/ 368 w 368"/>
                <a:gd name="T39" fmla="*/ 374 h 472"/>
                <a:gd name="T40" fmla="*/ 279 w 368"/>
                <a:gd name="T41" fmla="*/ 260 h 472"/>
                <a:gd name="T42" fmla="*/ 64 w 368"/>
                <a:gd name="T43" fmla="*/ 451 h 472"/>
                <a:gd name="T44" fmla="*/ 34 w 368"/>
                <a:gd name="T45" fmla="*/ 451 h 472"/>
                <a:gd name="T46" fmla="*/ 20 w 368"/>
                <a:gd name="T47" fmla="*/ 438 h 472"/>
                <a:gd name="T48" fmla="*/ 20 w 368"/>
                <a:gd name="T49" fmla="*/ 374 h 472"/>
                <a:gd name="T50" fmla="*/ 64 w 368"/>
                <a:gd name="T51" fmla="*/ 293 h 472"/>
                <a:gd name="T52" fmla="*/ 64 w 368"/>
                <a:gd name="T53" fmla="*/ 451 h 472"/>
                <a:gd name="T54" fmla="*/ 98 w 368"/>
                <a:gd name="T55" fmla="*/ 135 h 472"/>
                <a:gd name="T56" fmla="*/ 99 w 368"/>
                <a:gd name="T57" fmla="*/ 126 h 472"/>
                <a:gd name="T58" fmla="*/ 107 w 368"/>
                <a:gd name="T59" fmla="*/ 106 h 472"/>
                <a:gd name="T60" fmla="*/ 131 w 368"/>
                <a:gd name="T61" fmla="*/ 87 h 472"/>
                <a:gd name="T62" fmla="*/ 132 w 368"/>
                <a:gd name="T63" fmla="*/ 86 h 472"/>
                <a:gd name="T64" fmla="*/ 141 w 368"/>
                <a:gd name="T65" fmla="*/ 90 h 472"/>
                <a:gd name="T66" fmla="*/ 141 w 368"/>
                <a:gd name="T67" fmla="*/ 100 h 472"/>
                <a:gd name="T68" fmla="*/ 139 w 368"/>
                <a:gd name="T69" fmla="*/ 101 h 472"/>
                <a:gd name="T70" fmla="*/ 138 w 368"/>
                <a:gd name="T71" fmla="*/ 107 h 472"/>
                <a:gd name="T72" fmla="*/ 144 w 368"/>
                <a:gd name="T73" fmla="*/ 110 h 472"/>
                <a:gd name="T74" fmla="*/ 230 w 368"/>
                <a:gd name="T75" fmla="*/ 73 h 472"/>
                <a:gd name="T76" fmla="*/ 255 w 368"/>
                <a:gd name="T77" fmla="*/ 74 h 472"/>
                <a:gd name="T78" fmla="*/ 267 w 368"/>
                <a:gd name="T79" fmla="*/ 99 h 472"/>
                <a:gd name="T80" fmla="*/ 269 w 368"/>
                <a:gd name="T81" fmla="*/ 135 h 472"/>
                <a:gd name="T82" fmla="*/ 183 w 368"/>
                <a:gd name="T83" fmla="*/ 253 h 472"/>
                <a:gd name="T84" fmla="*/ 98 w 368"/>
                <a:gd name="T85" fmla="*/ 135 h 472"/>
                <a:gd name="T86" fmla="*/ 192 w 368"/>
                <a:gd name="T87" fmla="*/ 451 h 472"/>
                <a:gd name="T88" fmla="*/ 177 w 368"/>
                <a:gd name="T89" fmla="*/ 451 h 472"/>
                <a:gd name="T90" fmla="*/ 106 w 368"/>
                <a:gd name="T91" fmla="*/ 277 h 472"/>
                <a:gd name="T92" fmla="*/ 150 w 368"/>
                <a:gd name="T93" fmla="*/ 266 h 472"/>
                <a:gd name="T94" fmla="*/ 183 w 368"/>
                <a:gd name="T95" fmla="*/ 273 h 472"/>
                <a:gd name="T96" fmla="*/ 217 w 368"/>
                <a:gd name="T97" fmla="*/ 265 h 472"/>
                <a:gd name="T98" fmla="*/ 262 w 368"/>
                <a:gd name="T99" fmla="*/ 277 h 472"/>
                <a:gd name="T100" fmla="*/ 192 w 368"/>
                <a:gd name="T101" fmla="*/ 451 h 472"/>
                <a:gd name="T102" fmla="*/ 348 w 368"/>
                <a:gd name="T103" fmla="*/ 438 h 472"/>
                <a:gd name="T104" fmla="*/ 335 w 368"/>
                <a:gd name="T105" fmla="*/ 451 h 472"/>
                <a:gd name="T106" fmla="*/ 305 w 368"/>
                <a:gd name="T107" fmla="*/ 451 h 472"/>
                <a:gd name="T108" fmla="*/ 305 w 368"/>
                <a:gd name="T109" fmla="*/ 293 h 472"/>
                <a:gd name="T110" fmla="*/ 348 w 368"/>
                <a:gd name="T111" fmla="*/ 374 h 472"/>
                <a:gd name="T112" fmla="*/ 348 w 368"/>
                <a:gd name="T113" fmla="*/ 438 h 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68" h="472">
                  <a:moveTo>
                    <a:pt x="279" y="260"/>
                  </a:moveTo>
                  <a:cubicBezTo>
                    <a:pt x="240" y="250"/>
                    <a:pt x="240" y="250"/>
                    <a:pt x="240" y="250"/>
                  </a:cubicBezTo>
                  <a:cubicBezTo>
                    <a:pt x="256" y="236"/>
                    <a:pt x="269" y="216"/>
                    <a:pt x="278" y="195"/>
                  </a:cubicBezTo>
                  <a:cubicBezTo>
                    <a:pt x="291" y="192"/>
                    <a:pt x="303" y="182"/>
                    <a:pt x="305" y="159"/>
                  </a:cubicBezTo>
                  <a:cubicBezTo>
                    <a:pt x="306" y="136"/>
                    <a:pt x="299" y="127"/>
                    <a:pt x="290" y="123"/>
                  </a:cubicBezTo>
                  <a:cubicBezTo>
                    <a:pt x="289" y="116"/>
                    <a:pt x="288" y="109"/>
                    <a:pt x="288" y="103"/>
                  </a:cubicBezTo>
                  <a:cubicBezTo>
                    <a:pt x="284" y="31"/>
                    <a:pt x="248" y="0"/>
                    <a:pt x="190" y="6"/>
                  </a:cubicBezTo>
                  <a:cubicBezTo>
                    <a:pt x="182" y="7"/>
                    <a:pt x="175" y="7"/>
                    <a:pt x="167" y="6"/>
                  </a:cubicBezTo>
                  <a:cubicBezTo>
                    <a:pt x="137" y="1"/>
                    <a:pt x="105" y="24"/>
                    <a:pt x="90" y="49"/>
                  </a:cubicBezTo>
                  <a:cubicBezTo>
                    <a:pt x="70" y="80"/>
                    <a:pt x="77" y="122"/>
                    <a:pt x="77" y="124"/>
                  </a:cubicBezTo>
                  <a:cubicBezTo>
                    <a:pt x="69" y="128"/>
                    <a:pt x="62" y="137"/>
                    <a:pt x="64" y="159"/>
                  </a:cubicBezTo>
                  <a:cubicBezTo>
                    <a:pt x="66" y="181"/>
                    <a:pt x="77" y="192"/>
                    <a:pt x="89" y="194"/>
                  </a:cubicBezTo>
                  <a:cubicBezTo>
                    <a:pt x="98" y="216"/>
                    <a:pt x="111" y="236"/>
                    <a:pt x="128" y="250"/>
                  </a:cubicBezTo>
                  <a:cubicBezTo>
                    <a:pt x="89" y="260"/>
                    <a:pt x="89" y="260"/>
                    <a:pt x="89" y="260"/>
                  </a:cubicBezTo>
                  <a:cubicBezTo>
                    <a:pt x="37" y="273"/>
                    <a:pt x="0" y="320"/>
                    <a:pt x="0" y="374"/>
                  </a:cubicBezTo>
                  <a:cubicBezTo>
                    <a:pt x="0" y="438"/>
                    <a:pt x="0" y="438"/>
                    <a:pt x="0" y="438"/>
                  </a:cubicBezTo>
                  <a:cubicBezTo>
                    <a:pt x="0" y="457"/>
                    <a:pt x="15" y="472"/>
                    <a:pt x="34" y="472"/>
                  </a:cubicBezTo>
                  <a:cubicBezTo>
                    <a:pt x="335" y="472"/>
                    <a:pt x="335" y="472"/>
                    <a:pt x="335" y="472"/>
                  </a:cubicBezTo>
                  <a:cubicBezTo>
                    <a:pt x="353" y="472"/>
                    <a:pt x="368" y="457"/>
                    <a:pt x="368" y="438"/>
                  </a:cubicBezTo>
                  <a:cubicBezTo>
                    <a:pt x="368" y="374"/>
                    <a:pt x="368" y="374"/>
                    <a:pt x="368" y="374"/>
                  </a:cubicBezTo>
                  <a:cubicBezTo>
                    <a:pt x="368" y="320"/>
                    <a:pt x="331" y="273"/>
                    <a:pt x="279" y="260"/>
                  </a:cubicBezTo>
                  <a:moveTo>
                    <a:pt x="64" y="451"/>
                  </a:moveTo>
                  <a:cubicBezTo>
                    <a:pt x="34" y="451"/>
                    <a:pt x="34" y="451"/>
                    <a:pt x="34" y="451"/>
                  </a:cubicBezTo>
                  <a:cubicBezTo>
                    <a:pt x="26" y="451"/>
                    <a:pt x="20" y="445"/>
                    <a:pt x="20" y="438"/>
                  </a:cubicBezTo>
                  <a:cubicBezTo>
                    <a:pt x="20" y="374"/>
                    <a:pt x="20" y="374"/>
                    <a:pt x="20" y="374"/>
                  </a:cubicBezTo>
                  <a:cubicBezTo>
                    <a:pt x="20" y="341"/>
                    <a:pt x="37" y="311"/>
                    <a:pt x="64" y="293"/>
                  </a:cubicBezTo>
                  <a:lnTo>
                    <a:pt x="64" y="451"/>
                  </a:lnTo>
                  <a:close/>
                  <a:moveTo>
                    <a:pt x="98" y="135"/>
                  </a:moveTo>
                  <a:cubicBezTo>
                    <a:pt x="98" y="132"/>
                    <a:pt x="98" y="129"/>
                    <a:pt x="99" y="126"/>
                  </a:cubicBezTo>
                  <a:cubicBezTo>
                    <a:pt x="101" y="118"/>
                    <a:pt x="104" y="112"/>
                    <a:pt x="107" y="106"/>
                  </a:cubicBezTo>
                  <a:cubicBezTo>
                    <a:pt x="113" y="97"/>
                    <a:pt x="121" y="90"/>
                    <a:pt x="131" y="87"/>
                  </a:cubicBezTo>
                  <a:cubicBezTo>
                    <a:pt x="131" y="87"/>
                    <a:pt x="132" y="86"/>
                    <a:pt x="132" y="86"/>
                  </a:cubicBezTo>
                  <a:cubicBezTo>
                    <a:pt x="136" y="85"/>
                    <a:pt x="139" y="86"/>
                    <a:pt x="141" y="90"/>
                  </a:cubicBezTo>
                  <a:cubicBezTo>
                    <a:pt x="143" y="93"/>
                    <a:pt x="143" y="97"/>
                    <a:pt x="141" y="100"/>
                  </a:cubicBezTo>
                  <a:cubicBezTo>
                    <a:pt x="140" y="100"/>
                    <a:pt x="140" y="101"/>
                    <a:pt x="139" y="101"/>
                  </a:cubicBezTo>
                  <a:cubicBezTo>
                    <a:pt x="138" y="103"/>
                    <a:pt x="137" y="105"/>
                    <a:pt x="138" y="107"/>
                  </a:cubicBezTo>
                  <a:cubicBezTo>
                    <a:pt x="139" y="109"/>
                    <a:pt x="141" y="110"/>
                    <a:pt x="144" y="110"/>
                  </a:cubicBezTo>
                  <a:cubicBezTo>
                    <a:pt x="165" y="106"/>
                    <a:pt x="202" y="97"/>
                    <a:pt x="230" y="73"/>
                  </a:cubicBezTo>
                  <a:cubicBezTo>
                    <a:pt x="237" y="66"/>
                    <a:pt x="249" y="67"/>
                    <a:pt x="255" y="74"/>
                  </a:cubicBezTo>
                  <a:cubicBezTo>
                    <a:pt x="261" y="81"/>
                    <a:pt x="265" y="90"/>
                    <a:pt x="267" y="99"/>
                  </a:cubicBezTo>
                  <a:cubicBezTo>
                    <a:pt x="268" y="109"/>
                    <a:pt x="269" y="121"/>
                    <a:pt x="269" y="135"/>
                  </a:cubicBezTo>
                  <a:cubicBezTo>
                    <a:pt x="269" y="188"/>
                    <a:pt x="231" y="253"/>
                    <a:pt x="183" y="253"/>
                  </a:cubicBezTo>
                  <a:cubicBezTo>
                    <a:pt x="136" y="253"/>
                    <a:pt x="98" y="188"/>
                    <a:pt x="98" y="135"/>
                  </a:cubicBezTo>
                  <a:moveTo>
                    <a:pt x="192" y="451"/>
                  </a:moveTo>
                  <a:cubicBezTo>
                    <a:pt x="177" y="451"/>
                    <a:pt x="177" y="451"/>
                    <a:pt x="177" y="451"/>
                  </a:cubicBezTo>
                  <a:cubicBezTo>
                    <a:pt x="106" y="277"/>
                    <a:pt x="106" y="277"/>
                    <a:pt x="106" y="277"/>
                  </a:cubicBezTo>
                  <a:cubicBezTo>
                    <a:pt x="150" y="266"/>
                    <a:pt x="150" y="266"/>
                    <a:pt x="150" y="266"/>
                  </a:cubicBezTo>
                  <a:cubicBezTo>
                    <a:pt x="161" y="270"/>
                    <a:pt x="172" y="273"/>
                    <a:pt x="183" y="273"/>
                  </a:cubicBezTo>
                  <a:cubicBezTo>
                    <a:pt x="195" y="273"/>
                    <a:pt x="207" y="270"/>
                    <a:pt x="217" y="265"/>
                  </a:cubicBezTo>
                  <a:cubicBezTo>
                    <a:pt x="262" y="277"/>
                    <a:pt x="262" y="277"/>
                    <a:pt x="262" y="277"/>
                  </a:cubicBezTo>
                  <a:lnTo>
                    <a:pt x="192" y="451"/>
                  </a:lnTo>
                  <a:close/>
                  <a:moveTo>
                    <a:pt x="348" y="438"/>
                  </a:moveTo>
                  <a:cubicBezTo>
                    <a:pt x="348" y="445"/>
                    <a:pt x="342" y="451"/>
                    <a:pt x="335" y="451"/>
                  </a:cubicBezTo>
                  <a:cubicBezTo>
                    <a:pt x="305" y="451"/>
                    <a:pt x="305" y="451"/>
                    <a:pt x="305" y="451"/>
                  </a:cubicBezTo>
                  <a:cubicBezTo>
                    <a:pt x="305" y="293"/>
                    <a:pt x="305" y="293"/>
                    <a:pt x="305" y="293"/>
                  </a:cubicBezTo>
                  <a:cubicBezTo>
                    <a:pt x="331" y="311"/>
                    <a:pt x="348" y="341"/>
                    <a:pt x="348" y="374"/>
                  </a:cubicBezTo>
                  <a:lnTo>
                    <a:pt x="348" y="4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sz="3375"/>
            </a:p>
          </p:txBody>
        </p:sp>
        <p:sp>
          <p:nvSpPr>
            <p:cNvPr id="71" name="Oval 1952"/>
            <p:cNvSpPr>
              <a:spLocks noChangeArrowheads="1"/>
            </p:cNvSpPr>
            <p:nvPr/>
          </p:nvSpPr>
          <p:spPr bwMode="auto">
            <a:xfrm>
              <a:off x="6481764" y="4906962"/>
              <a:ext cx="42863" cy="428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sz="3375"/>
            </a:p>
          </p:txBody>
        </p:sp>
        <p:sp>
          <p:nvSpPr>
            <p:cNvPr id="72" name="Oval 1953"/>
            <p:cNvSpPr>
              <a:spLocks noChangeArrowheads="1"/>
            </p:cNvSpPr>
            <p:nvPr/>
          </p:nvSpPr>
          <p:spPr bwMode="auto">
            <a:xfrm>
              <a:off x="6481764" y="4981575"/>
              <a:ext cx="42863" cy="4127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sz="3375"/>
            </a:p>
          </p:txBody>
        </p:sp>
        <p:sp>
          <p:nvSpPr>
            <p:cNvPr id="73" name="Freeform 1954"/>
            <p:cNvSpPr/>
            <p:nvPr/>
          </p:nvSpPr>
          <p:spPr bwMode="auto">
            <a:xfrm>
              <a:off x="6419851" y="4797425"/>
              <a:ext cx="168275" cy="82550"/>
            </a:xfrm>
            <a:custGeom>
              <a:avLst/>
              <a:gdLst>
                <a:gd name="T0" fmla="*/ 82 w 94"/>
                <a:gd name="T1" fmla="*/ 2 h 46"/>
                <a:gd name="T2" fmla="*/ 61 w 94"/>
                <a:gd name="T3" fmla="*/ 8 h 46"/>
                <a:gd name="T4" fmla="*/ 60 w 94"/>
                <a:gd name="T5" fmla="*/ 8 h 46"/>
                <a:gd name="T6" fmla="*/ 47 w 94"/>
                <a:gd name="T7" fmla="*/ 3 h 46"/>
                <a:gd name="T8" fmla="*/ 34 w 94"/>
                <a:gd name="T9" fmla="*/ 8 h 46"/>
                <a:gd name="T10" fmla="*/ 33 w 94"/>
                <a:gd name="T11" fmla="*/ 8 h 46"/>
                <a:gd name="T12" fmla="*/ 12 w 94"/>
                <a:gd name="T13" fmla="*/ 2 h 46"/>
                <a:gd name="T14" fmla="*/ 0 w 94"/>
                <a:gd name="T15" fmla="*/ 11 h 46"/>
                <a:gd name="T16" fmla="*/ 0 w 94"/>
                <a:gd name="T17" fmla="*/ 35 h 46"/>
                <a:gd name="T18" fmla="*/ 12 w 94"/>
                <a:gd name="T19" fmla="*/ 45 h 46"/>
                <a:gd name="T20" fmla="*/ 34 w 94"/>
                <a:gd name="T21" fmla="*/ 38 h 46"/>
                <a:gd name="T22" fmla="*/ 47 w 94"/>
                <a:gd name="T23" fmla="*/ 43 h 46"/>
                <a:gd name="T24" fmla="*/ 60 w 94"/>
                <a:gd name="T25" fmla="*/ 38 h 46"/>
                <a:gd name="T26" fmla="*/ 82 w 94"/>
                <a:gd name="T27" fmla="*/ 45 h 46"/>
                <a:gd name="T28" fmla="*/ 94 w 94"/>
                <a:gd name="T29" fmla="*/ 35 h 46"/>
                <a:gd name="T30" fmla="*/ 94 w 94"/>
                <a:gd name="T31" fmla="*/ 11 h 46"/>
                <a:gd name="T32" fmla="*/ 82 w 94"/>
                <a:gd name="T33" fmla="*/ 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4" h="46">
                  <a:moveTo>
                    <a:pt x="82" y="2"/>
                  </a:moveTo>
                  <a:cubicBezTo>
                    <a:pt x="61" y="8"/>
                    <a:pt x="61" y="8"/>
                    <a:pt x="61" y="8"/>
                  </a:cubicBezTo>
                  <a:cubicBezTo>
                    <a:pt x="60" y="8"/>
                    <a:pt x="60" y="8"/>
                    <a:pt x="60" y="8"/>
                  </a:cubicBezTo>
                  <a:cubicBezTo>
                    <a:pt x="56" y="5"/>
                    <a:pt x="52" y="3"/>
                    <a:pt x="47" y="3"/>
                  </a:cubicBezTo>
                  <a:cubicBezTo>
                    <a:pt x="42" y="3"/>
                    <a:pt x="38" y="5"/>
                    <a:pt x="34" y="8"/>
                  </a:cubicBezTo>
                  <a:cubicBezTo>
                    <a:pt x="34" y="8"/>
                    <a:pt x="34" y="8"/>
                    <a:pt x="33" y="8"/>
                  </a:cubicBezTo>
                  <a:cubicBezTo>
                    <a:pt x="12" y="2"/>
                    <a:pt x="12" y="2"/>
                    <a:pt x="12" y="2"/>
                  </a:cubicBezTo>
                  <a:cubicBezTo>
                    <a:pt x="6" y="0"/>
                    <a:pt x="0" y="5"/>
                    <a:pt x="0" y="11"/>
                  </a:cubicBezTo>
                  <a:cubicBezTo>
                    <a:pt x="0" y="35"/>
                    <a:pt x="0" y="35"/>
                    <a:pt x="0" y="35"/>
                  </a:cubicBezTo>
                  <a:cubicBezTo>
                    <a:pt x="0" y="42"/>
                    <a:pt x="6" y="46"/>
                    <a:pt x="12" y="45"/>
                  </a:cubicBezTo>
                  <a:cubicBezTo>
                    <a:pt x="34" y="38"/>
                    <a:pt x="34" y="38"/>
                    <a:pt x="34" y="38"/>
                  </a:cubicBezTo>
                  <a:cubicBezTo>
                    <a:pt x="38" y="41"/>
                    <a:pt x="42" y="43"/>
                    <a:pt x="47" y="43"/>
                  </a:cubicBezTo>
                  <a:cubicBezTo>
                    <a:pt x="52" y="43"/>
                    <a:pt x="56" y="41"/>
                    <a:pt x="60" y="38"/>
                  </a:cubicBezTo>
                  <a:cubicBezTo>
                    <a:pt x="82" y="45"/>
                    <a:pt x="82" y="45"/>
                    <a:pt x="82" y="45"/>
                  </a:cubicBezTo>
                  <a:cubicBezTo>
                    <a:pt x="88" y="46"/>
                    <a:pt x="94" y="42"/>
                    <a:pt x="94" y="35"/>
                  </a:cubicBezTo>
                  <a:cubicBezTo>
                    <a:pt x="94" y="11"/>
                    <a:pt x="94" y="11"/>
                    <a:pt x="94" y="11"/>
                  </a:cubicBezTo>
                  <a:cubicBezTo>
                    <a:pt x="94" y="5"/>
                    <a:pt x="88" y="0"/>
                    <a:pt x="82" y="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sz="3375"/>
            </a:p>
          </p:txBody>
        </p:sp>
      </p:grpSp>
      <p:sp>
        <p:nvSpPr>
          <p:cNvPr id="74" name="Content Placeholder 7"/>
          <p:cNvSpPr txBox="1">
            <a:spLocks noChangeAspect="1"/>
          </p:cNvSpPr>
          <p:nvPr/>
        </p:nvSpPr>
        <p:spPr>
          <a:xfrm>
            <a:off x="1172942" y="5622971"/>
            <a:ext cx="1279131" cy="389574"/>
          </a:xfrm>
          <a:prstGeom prst="rect">
            <a:avLst/>
          </a:prstGeom>
        </p:spPr>
        <p:txBody>
          <a:bodyPr vert="horz" wrap="square" lIns="96435" tIns="48218" rIns="96435" bIns="48218" rtlCol="0">
            <a:spAutoFit/>
          </a:bodyPr>
          <a:lstStyle>
            <a:lvl1pPr marL="342900" indent="-3429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50000"/>
              </a:lnSpc>
              <a:buNone/>
            </a:pPr>
            <a:r>
              <a:rPr lang="id-ID" sz="1265" b="1" dirty="0">
                <a:solidFill>
                  <a:schemeClr val="accent2"/>
                </a:solidFill>
                <a:latin typeface="Lato" panose="020F0502020204030203" pitchFamily="34" charset="0"/>
                <a:ea typeface="Roboto" panose="02000000000000000000" pitchFamily="2" charset="0"/>
              </a:rPr>
              <a:t>Marketing</a:t>
            </a:r>
            <a:endParaRPr lang="en-US" sz="1265" b="1" dirty="0">
              <a:solidFill>
                <a:schemeClr val="accent2"/>
              </a:solidFill>
              <a:latin typeface="Lato" panose="020F0502020204030203" pitchFamily="34" charset="0"/>
              <a:ea typeface="Roboto" panose="02000000000000000000" pitchFamily="2" charset="0"/>
            </a:endParaRPr>
          </a:p>
        </p:txBody>
      </p:sp>
      <p:sp>
        <p:nvSpPr>
          <p:cNvPr id="75" name="Content Placeholder 7"/>
          <p:cNvSpPr txBox="1">
            <a:spLocks noChangeAspect="1"/>
          </p:cNvSpPr>
          <p:nvPr/>
        </p:nvSpPr>
        <p:spPr>
          <a:xfrm>
            <a:off x="3517364" y="5643115"/>
            <a:ext cx="1279131" cy="389574"/>
          </a:xfrm>
          <a:prstGeom prst="rect">
            <a:avLst/>
          </a:prstGeom>
        </p:spPr>
        <p:txBody>
          <a:bodyPr vert="horz" wrap="square" lIns="96435" tIns="48218" rIns="96435" bIns="48218" rtlCol="0">
            <a:spAutoFit/>
          </a:bodyPr>
          <a:lstStyle>
            <a:lvl1pPr marL="342900" indent="-3429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50000"/>
              </a:lnSpc>
              <a:buNone/>
            </a:pPr>
            <a:r>
              <a:rPr lang="id-ID" sz="1265" b="1" dirty="0">
                <a:solidFill>
                  <a:schemeClr val="accent3"/>
                </a:solidFill>
                <a:latin typeface="Lato" panose="020F0502020204030203" pitchFamily="34" charset="0"/>
                <a:ea typeface="Roboto" panose="02000000000000000000" pitchFamily="2" charset="0"/>
              </a:rPr>
              <a:t>Salesman</a:t>
            </a:r>
            <a:endParaRPr lang="en-US" sz="1265" b="1" dirty="0">
              <a:solidFill>
                <a:schemeClr val="accent3"/>
              </a:solidFill>
              <a:latin typeface="Lato" panose="020F0502020204030203" pitchFamily="34" charset="0"/>
              <a:ea typeface="Roboto" panose="02000000000000000000" pitchFamily="2" charset="0"/>
            </a:endParaRPr>
          </a:p>
        </p:txBody>
      </p:sp>
      <p:sp>
        <p:nvSpPr>
          <p:cNvPr id="76" name="Content Placeholder 7"/>
          <p:cNvSpPr txBox="1">
            <a:spLocks noChangeAspect="1"/>
          </p:cNvSpPr>
          <p:nvPr/>
        </p:nvSpPr>
        <p:spPr>
          <a:xfrm>
            <a:off x="5802634" y="5635639"/>
            <a:ext cx="1279131" cy="389574"/>
          </a:xfrm>
          <a:prstGeom prst="rect">
            <a:avLst/>
          </a:prstGeom>
        </p:spPr>
        <p:txBody>
          <a:bodyPr vert="horz" wrap="square" lIns="96435" tIns="48218" rIns="96435" bIns="48218" rtlCol="0">
            <a:spAutoFit/>
          </a:bodyPr>
          <a:lstStyle>
            <a:lvl1pPr marL="342900" indent="-3429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50000"/>
              </a:lnSpc>
              <a:buNone/>
            </a:pPr>
            <a:r>
              <a:rPr lang="id-ID" sz="1265" b="1" dirty="0">
                <a:solidFill>
                  <a:schemeClr val="accent4"/>
                </a:solidFill>
                <a:latin typeface="Lato" panose="020F0502020204030203" pitchFamily="34" charset="0"/>
                <a:ea typeface="Roboto" panose="02000000000000000000" pitchFamily="2" charset="0"/>
              </a:rPr>
              <a:t>Delivery</a:t>
            </a:r>
            <a:endParaRPr lang="en-US" sz="1265" b="1" dirty="0">
              <a:solidFill>
                <a:schemeClr val="accent4"/>
              </a:solidFill>
              <a:latin typeface="Lato" panose="020F0502020204030203" pitchFamily="34" charset="0"/>
              <a:ea typeface="Roboto" panose="02000000000000000000" pitchFamily="2" charset="0"/>
            </a:endParaRPr>
          </a:p>
        </p:txBody>
      </p:sp>
      <p:sp>
        <p:nvSpPr>
          <p:cNvPr id="77" name="Content Placeholder 7"/>
          <p:cNvSpPr txBox="1">
            <a:spLocks noChangeAspect="1"/>
          </p:cNvSpPr>
          <p:nvPr/>
        </p:nvSpPr>
        <p:spPr>
          <a:xfrm>
            <a:off x="7951828" y="5646630"/>
            <a:ext cx="1279131" cy="389574"/>
          </a:xfrm>
          <a:prstGeom prst="rect">
            <a:avLst/>
          </a:prstGeom>
        </p:spPr>
        <p:txBody>
          <a:bodyPr vert="horz" wrap="square" lIns="96435" tIns="48218" rIns="96435" bIns="48218" rtlCol="0">
            <a:spAutoFit/>
          </a:bodyPr>
          <a:lstStyle>
            <a:lvl1pPr marL="342900" indent="-3429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50000"/>
              </a:lnSpc>
              <a:buNone/>
            </a:pPr>
            <a:r>
              <a:rPr lang="id-ID" sz="1265" b="1" dirty="0">
                <a:solidFill>
                  <a:schemeClr val="accent5"/>
                </a:solidFill>
                <a:latin typeface="Lato" panose="020F0502020204030203" pitchFamily="34" charset="0"/>
                <a:ea typeface="Roboto" panose="02000000000000000000" pitchFamily="2" charset="0"/>
              </a:rPr>
              <a:t>Admin</a:t>
            </a:r>
            <a:endParaRPr lang="en-US" sz="1265" b="1" dirty="0">
              <a:solidFill>
                <a:schemeClr val="accent5"/>
              </a:solidFill>
              <a:latin typeface="Lato" panose="020F0502020204030203" pitchFamily="34" charset="0"/>
              <a:ea typeface="Roboto" panose="02000000000000000000" pitchFamily="2" charset="0"/>
            </a:endParaRPr>
          </a:p>
        </p:txBody>
      </p:sp>
      <p:grpSp>
        <p:nvGrpSpPr>
          <p:cNvPr id="78" name="Group 77"/>
          <p:cNvGrpSpPr>
            <a:grpSpLocks noChangeAspect="1"/>
          </p:cNvGrpSpPr>
          <p:nvPr/>
        </p:nvGrpSpPr>
        <p:grpSpPr>
          <a:xfrm rot="18900000">
            <a:off x="10344054" y="4708955"/>
            <a:ext cx="914093" cy="914093"/>
            <a:chOff x="403412" y="107576"/>
            <a:chExt cx="4320000" cy="4320000"/>
          </a:xfrm>
        </p:grpSpPr>
        <p:sp>
          <p:nvSpPr>
            <p:cNvPr id="79" name="Teardrop 78"/>
            <p:cNvSpPr/>
            <p:nvPr/>
          </p:nvSpPr>
          <p:spPr>
            <a:xfrm>
              <a:off x="403412" y="107576"/>
              <a:ext cx="4320000" cy="4320000"/>
            </a:xfrm>
            <a:prstGeom prst="teardrop">
              <a:avLst/>
            </a:prstGeom>
            <a:solidFill>
              <a:schemeClr val="bg1">
                <a:lumMod val="7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0" name="Teardrop 79"/>
            <p:cNvSpPr>
              <a:spLocks noChangeAspect="1"/>
            </p:cNvSpPr>
            <p:nvPr/>
          </p:nvSpPr>
          <p:spPr>
            <a:xfrm>
              <a:off x="650436" y="364511"/>
              <a:ext cx="3816000" cy="3816000"/>
            </a:xfrm>
            <a:prstGeom prst="teardrop">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81" name="Content Placeholder 7"/>
          <p:cNvSpPr txBox="1">
            <a:spLocks noChangeAspect="1"/>
          </p:cNvSpPr>
          <p:nvPr/>
        </p:nvSpPr>
        <p:spPr>
          <a:xfrm>
            <a:off x="10174146" y="5649170"/>
            <a:ext cx="1279131" cy="389574"/>
          </a:xfrm>
          <a:prstGeom prst="rect">
            <a:avLst/>
          </a:prstGeom>
        </p:spPr>
        <p:txBody>
          <a:bodyPr vert="horz" wrap="square" lIns="96435" tIns="48218" rIns="96435" bIns="48218" rtlCol="0">
            <a:spAutoFit/>
          </a:bodyPr>
          <a:lstStyle>
            <a:lvl1pPr marL="342900" indent="-3429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50000"/>
              </a:lnSpc>
              <a:buNone/>
            </a:pPr>
            <a:r>
              <a:rPr lang="id-ID" sz="1265" b="1" dirty="0">
                <a:solidFill>
                  <a:schemeClr val="accent6"/>
                </a:solidFill>
                <a:latin typeface="Lato" panose="020F0502020204030203" pitchFamily="34" charset="0"/>
                <a:ea typeface="Roboto" panose="02000000000000000000" pitchFamily="2" charset="0"/>
              </a:rPr>
              <a:t>Kuli</a:t>
            </a:r>
            <a:endParaRPr lang="en-US" sz="1265" b="1" dirty="0">
              <a:solidFill>
                <a:schemeClr val="accent6"/>
              </a:solidFill>
              <a:latin typeface="Lato" panose="020F0502020204030203" pitchFamily="34" charset="0"/>
              <a:ea typeface="Roboto" panose="02000000000000000000" pitchFamily="2" charset="0"/>
            </a:endParaRPr>
          </a:p>
        </p:txBody>
      </p:sp>
      <p:grpSp>
        <p:nvGrpSpPr>
          <p:cNvPr id="82" name="Group 81"/>
          <p:cNvGrpSpPr>
            <a:grpSpLocks noChangeAspect="1"/>
          </p:cNvGrpSpPr>
          <p:nvPr/>
        </p:nvGrpSpPr>
        <p:grpSpPr>
          <a:xfrm>
            <a:off x="10569888" y="4816145"/>
            <a:ext cx="437187" cy="592280"/>
            <a:chOff x="3606801" y="3171825"/>
            <a:chExt cx="617538" cy="836612"/>
          </a:xfrm>
          <a:solidFill>
            <a:schemeClr val="bg1"/>
          </a:solidFill>
        </p:grpSpPr>
        <p:sp>
          <p:nvSpPr>
            <p:cNvPr id="83" name="Freeform 1961"/>
            <p:cNvSpPr>
              <a:spLocks noEditPoints="1"/>
            </p:cNvSpPr>
            <p:nvPr/>
          </p:nvSpPr>
          <p:spPr bwMode="auto">
            <a:xfrm>
              <a:off x="3711576" y="3171825"/>
              <a:ext cx="407988" cy="506413"/>
            </a:xfrm>
            <a:custGeom>
              <a:avLst/>
              <a:gdLst>
                <a:gd name="T0" fmla="*/ 24 w 227"/>
                <a:gd name="T1" fmla="*/ 208 h 282"/>
                <a:gd name="T2" fmla="*/ 113 w 227"/>
                <a:gd name="T3" fmla="*/ 282 h 282"/>
                <a:gd name="T4" fmla="*/ 201 w 227"/>
                <a:gd name="T5" fmla="*/ 208 h 282"/>
                <a:gd name="T6" fmla="*/ 226 w 227"/>
                <a:gd name="T7" fmla="*/ 175 h 282"/>
                <a:gd name="T8" fmla="*/ 212 w 227"/>
                <a:gd name="T9" fmla="*/ 142 h 282"/>
                <a:gd name="T10" fmla="*/ 143 w 227"/>
                <a:gd name="T11" fmla="*/ 42 h 282"/>
                <a:gd name="T12" fmla="*/ 143 w 227"/>
                <a:gd name="T13" fmla="*/ 18 h 282"/>
                <a:gd name="T14" fmla="*/ 124 w 227"/>
                <a:gd name="T15" fmla="*/ 0 h 282"/>
                <a:gd name="T16" fmla="*/ 102 w 227"/>
                <a:gd name="T17" fmla="*/ 0 h 282"/>
                <a:gd name="T18" fmla="*/ 83 w 227"/>
                <a:gd name="T19" fmla="*/ 18 h 282"/>
                <a:gd name="T20" fmla="*/ 83 w 227"/>
                <a:gd name="T21" fmla="*/ 42 h 282"/>
                <a:gd name="T22" fmla="*/ 13 w 227"/>
                <a:gd name="T23" fmla="*/ 142 h 282"/>
                <a:gd name="T24" fmla="*/ 1 w 227"/>
                <a:gd name="T25" fmla="*/ 175 h 282"/>
                <a:gd name="T26" fmla="*/ 24 w 227"/>
                <a:gd name="T27" fmla="*/ 208 h 282"/>
                <a:gd name="T28" fmla="*/ 83 w 227"/>
                <a:gd name="T29" fmla="*/ 62 h 282"/>
                <a:gd name="T30" fmla="*/ 99 w 227"/>
                <a:gd name="T31" fmla="*/ 79 h 282"/>
                <a:gd name="T32" fmla="*/ 126 w 227"/>
                <a:gd name="T33" fmla="*/ 79 h 282"/>
                <a:gd name="T34" fmla="*/ 143 w 227"/>
                <a:gd name="T35" fmla="*/ 62 h 282"/>
                <a:gd name="T36" fmla="*/ 192 w 227"/>
                <a:gd name="T37" fmla="*/ 152 h 282"/>
                <a:gd name="T38" fmla="*/ 113 w 227"/>
                <a:gd name="T39" fmla="*/ 262 h 282"/>
                <a:gd name="T40" fmla="*/ 33 w 227"/>
                <a:gd name="T41" fmla="*/ 152 h 282"/>
                <a:gd name="T42" fmla="*/ 83 w 227"/>
                <a:gd name="T43" fmla="*/ 62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27" h="282">
                  <a:moveTo>
                    <a:pt x="24" y="208"/>
                  </a:moveTo>
                  <a:cubicBezTo>
                    <a:pt x="40" y="249"/>
                    <a:pt x="73" y="282"/>
                    <a:pt x="113" y="282"/>
                  </a:cubicBezTo>
                  <a:cubicBezTo>
                    <a:pt x="152" y="282"/>
                    <a:pt x="185" y="249"/>
                    <a:pt x="201" y="208"/>
                  </a:cubicBezTo>
                  <a:cubicBezTo>
                    <a:pt x="213" y="206"/>
                    <a:pt x="224" y="196"/>
                    <a:pt x="226" y="175"/>
                  </a:cubicBezTo>
                  <a:cubicBezTo>
                    <a:pt x="227" y="154"/>
                    <a:pt x="221" y="145"/>
                    <a:pt x="212" y="142"/>
                  </a:cubicBezTo>
                  <a:cubicBezTo>
                    <a:pt x="209" y="68"/>
                    <a:pt x="179" y="47"/>
                    <a:pt x="143" y="42"/>
                  </a:cubicBezTo>
                  <a:cubicBezTo>
                    <a:pt x="143" y="18"/>
                    <a:pt x="143" y="18"/>
                    <a:pt x="143" y="18"/>
                  </a:cubicBezTo>
                  <a:cubicBezTo>
                    <a:pt x="143" y="8"/>
                    <a:pt x="134" y="0"/>
                    <a:pt x="124" y="0"/>
                  </a:cubicBezTo>
                  <a:cubicBezTo>
                    <a:pt x="102" y="0"/>
                    <a:pt x="102" y="0"/>
                    <a:pt x="102" y="0"/>
                  </a:cubicBezTo>
                  <a:cubicBezTo>
                    <a:pt x="91" y="0"/>
                    <a:pt x="83" y="8"/>
                    <a:pt x="83" y="18"/>
                  </a:cubicBezTo>
                  <a:cubicBezTo>
                    <a:pt x="83" y="42"/>
                    <a:pt x="83" y="42"/>
                    <a:pt x="83" y="42"/>
                  </a:cubicBezTo>
                  <a:cubicBezTo>
                    <a:pt x="45" y="48"/>
                    <a:pt x="16" y="71"/>
                    <a:pt x="13" y="142"/>
                  </a:cubicBezTo>
                  <a:cubicBezTo>
                    <a:pt x="5" y="146"/>
                    <a:pt x="0" y="155"/>
                    <a:pt x="1" y="175"/>
                  </a:cubicBezTo>
                  <a:cubicBezTo>
                    <a:pt x="3" y="195"/>
                    <a:pt x="13" y="205"/>
                    <a:pt x="24" y="208"/>
                  </a:cubicBezTo>
                  <a:moveTo>
                    <a:pt x="83" y="62"/>
                  </a:moveTo>
                  <a:cubicBezTo>
                    <a:pt x="83" y="71"/>
                    <a:pt x="90" y="79"/>
                    <a:pt x="99" y="79"/>
                  </a:cubicBezTo>
                  <a:cubicBezTo>
                    <a:pt x="126" y="79"/>
                    <a:pt x="126" y="79"/>
                    <a:pt x="126" y="79"/>
                  </a:cubicBezTo>
                  <a:cubicBezTo>
                    <a:pt x="135" y="79"/>
                    <a:pt x="143" y="71"/>
                    <a:pt x="143" y="62"/>
                  </a:cubicBezTo>
                  <a:cubicBezTo>
                    <a:pt x="172" y="68"/>
                    <a:pt x="192" y="87"/>
                    <a:pt x="192" y="152"/>
                  </a:cubicBezTo>
                  <a:cubicBezTo>
                    <a:pt x="192" y="202"/>
                    <a:pt x="157" y="262"/>
                    <a:pt x="113" y="262"/>
                  </a:cubicBezTo>
                  <a:cubicBezTo>
                    <a:pt x="69" y="262"/>
                    <a:pt x="33" y="202"/>
                    <a:pt x="33" y="152"/>
                  </a:cubicBezTo>
                  <a:cubicBezTo>
                    <a:pt x="33" y="87"/>
                    <a:pt x="54" y="68"/>
                    <a:pt x="83" y="6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sz="3375"/>
            </a:p>
          </p:txBody>
        </p:sp>
        <p:sp>
          <p:nvSpPr>
            <p:cNvPr id="84" name="Freeform 1962"/>
            <p:cNvSpPr>
              <a:spLocks noEditPoints="1"/>
            </p:cNvSpPr>
            <p:nvPr/>
          </p:nvSpPr>
          <p:spPr bwMode="auto">
            <a:xfrm>
              <a:off x="3606801" y="3640137"/>
              <a:ext cx="617538" cy="368300"/>
            </a:xfrm>
            <a:custGeom>
              <a:avLst/>
              <a:gdLst>
                <a:gd name="T0" fmla="*/ 260 w 344"/>
                <a:gd name="T1" fmla="*/ 6 h 205"/>
                <a:gd name="T2" fmla="*/ 240 w 344"/>
                <a:gd name="T3" fmla="*/ 1 h 205"/>
                <a:gd name="T4" fmla="*/ 212 w 344"/>
                <a:gd name="T5" fmla="*/ 41 h 205"/>
                <a:gd name="T6" fmla="*/ 172 w 344"/>
                <a:gd name="T7" fmla="*/ 62 h 205"/>
                <a:gd name="T8" fmla="*/ 133 w 344"/>
                <a:gd name="T9" fmla="*/ 41 h 205"/>
                <a:gd name="T10" fmla="*/ 104 w 344"/>
                <a:gd name="T11" fmla="*/ 0 h 205"/>
                <a:gd name="T12" fmla="*/ 83 w 344"/>
                <a:gd name="T13" fmla="*/ 6 h 205"/>
                <a:gd name="T14" fmla="*/ 0 w 344"/>
                <a:gd name="T15" fmla="*/ 112 h 205"/>
                <a:gd name="T16" fmla="*/ 0 w 344"/>
                <a:gd name="T17" fmla="*/ 172 h 205"/>
                <a:gd name="T18" fmla="*/ 32 w 344"/>
                <a:gd name="T19" fmla="*/ 205 h 205"/>
                <a:gd name="T20" fmla="*/ 312 w 344"/>
                <a:gd name="T21" fmla="*/ 205 h 205"/>
                <a:gd name="T22" fmla="*/ 344 w 344"/>
                <a:gd name="T23" fmla="*/ 172 h 205"/>
                <a:gd name="T24" fmla="*/ 344 w 344"/>
                <a:gd name="T25" fmla="*/ 112 h 205"/>
                <a:gd name="T26" fmla="*/ 260 w 344"/>
                <a:gd name="T27" fmla="*/ 6 h 205"/>
                <a:gd name="T28" fmla="*/ 65 w 344"/>
                <a:gd name="T29" fmla="*/ 184 h 205"/>
                <a:gd name="T30" fmla="*/ 32 w 344"/>
                <a:gd name="T31" fmla="*/ 184 h 205"/>
                <a:gd name="T32" fmla="*/ 19 w 344"/>
                <a:gd name="T33" fmla="*/ 172 h 205"/>
                <a:gd name="T34" fmla="*/ 19 w 344"/>
                <a:gd name="T35" fmla="*/ 112 h 205"/>
                <a:gd name="T36" fmla="*/ 65 w 344"/>
                <a:gd name="T37" fmla="*/ 34 h 205"/>
                <a:gd name="T38" fmla="*/ 65 w 344"/>
                <a:gd name="T39" fmla="*/ 184 h 205"/>
                <a:gd name="T40" fmla="*/ 324 w 344"/>
                <a:gd name="T41" fmla="*/ 172 h 205"/>
                <a:gd name="T42" fmla="*/ 312 w 344"/>
                <a:gd name="T43" fmla="*/ 184 h 205"/>
                <a:gd name="T44" fmla="*/ 278 w 344"/>
                <a:gd name="T45" fmla="*/ 184 h 205"/>
                <a:gd name="T46" fmla="*/ 278 w 344"/>
                <a:gd name="T47" fmla="*/ 34 h 205"/>
                <a:gd name="T48" fmla="*/ 324 w 344"/>
                <a:gd name="T49" fmla="*/ 112 h 205"/>
                <a:gd name="T50" fmla="*/ 324 w 344"/>
                <a:gd name="T51" fmla="*/ 172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44" h="205">
                  <a:moveTo>
                    <a:pt x="260" y="6"/>
                  </a:moveTo>
                  <a:cubicBezTo>
                    <a:pt x="240" y="1"/>
                    <a:pt x="240" y="1"/>
                    <a:pt x="240" y="1"/>
                  </a:cubicBezTo>
                  <a:cubicBezTo>
                    <a:pt x="212" y="41"/>
                    <a:pt x="212" y="41"/>
                    <a:pt x="212" y="41"/>
                  </a:cubicBezTo>
                  <a:cubicBezTo>
                    <a:pt x="203" y="54"/>
                    <a:pt x="188" y="62"/>
                    <a:pt x="172" y="62"/>
                  </a:cubicBezTo>
                  <a:cubicBezTo>
                    <a:pt x="157" y="62"/>
                    <a:pt x="142" y="54"/>
                    <a:pt x="133" y="41"/>
                  </a:cubicBezTo>
                  <a:cubicBezTo>
                    <a:pt x="104" y="0"/>
                    <a:pt x="104" y="0"/>
                    <a:pt x="104" y="0"/>
                  </a:cubicBezTo>
                  <a:cubicBezTo>
                    <a:pt x="83" y="6"/>
                    <a:pt x="83" y="6"/>
                    <a:pt x="83" y="6"/>
                  </a:cubicBezTo>
                  <a:cubicBezTo>
                    <a:pt x="34" y="18"/>
                    <a:pt x="0" y="62"/>
                    <a:pt x="0" y="112"/>
                  </a:cubicBezTo>
                  <a:cubicBezTo>
                    <a:pt x="0" y="172"/>
                    <a:pt x="0" y="172"/>
                    <a:pt x="0" y="172"/>
                  </a:cubicBezTo>
                  <a:cubicBezTo>
                    <a:pt x="0" y="190"/>
                    <a:pt x="14" y="205"/>
                    <a:pt x="32" y="205"/>
                  </a:cubicBezTo>
                  <a:cubicBezTo>
                    <a:pt x="312" y="205"/>
                    <a:pt x="312" y="205"/>
                    <a:pt x="312" y="205"/>
                  </a:cubicBezTo>
                  <a:cubicBezTo>
                    <a:pt x="329" y="205"/>
                    <a:pt x="344" y="190"/>
                    <a:pt x="344" y="172"/>
                  </a:cubicBezTo>
                  <a:cubicBezTo>
                    <a:pt x="344" y="112"/>
                    <a:pt x="344" y="112"/>
                    <a:pt x="344" y="112"/>
                  </a:cubicBezTo>
                  <a:cubicBezTo>
                    <a:pt x="344" y="62"/>
                    <a:pt x="309" y="18"/>
                    <a:pt x="260" y="6"/>
                  </a:cubicBezTo>
                  <a:moveTo>
                    <a:pt x="65" y="184"/>
                  </a:moveTo>
                  <a:cubicBezTo>
                    <a:pt x="32" y="184"/>
                    <a:pt x="32" y="184"/>
                    <a:pt x="32" y="184"/>
                  </a:cubicBezTo>
                  <a:cubicBezTo>
                    <a:pt x="25" y="184"/>
                    <a:pt x="19" y="179"/>
                    <a:pt x="19" y="172"/>
                  </a:cubicBezTo>
                  <a:cubicBezTo>
                    <a:pt x="19" y="112"/>
                    <a:pt x="19" y="112"/>
                    <a:pt x="19" y="112"/>
                  </a:cubicBezTo>
                  <a:cubicBezTo>
                    <a:pt x="19" y="79"/>
                    <a:pt x="38" y="50"/>
                    <a:pt x="65" y="34"/>
                  </a:cubicBezTo>
                  <a:lnTo>
                    <a:pt x="65" y="184"/>
                  </a:lnTo>
                  <a:close/>
                  <a:moveTo>
                    <a:pt x="324" y="172"/>
                  </a:moveTo>
                  <a:cubicBezTo>
                    <a:pt x="324" y="179"/>
                    <a:pt x="318" y="184"/>
                    <a:pt x="312" y="184"/>
                  </a:cubicBezTo>
                  <a:cubicBezTo>
                    <a:pt x="278" y="184"/>
                    <a:pt x="278" y="184"/>
                    <a:pt x="278" y="184"/>
                  </a:cubicBezTo>
                  <a:cubicBezTo>
                    <a:pt x="278" y="34"/>
                    <a:pt x="278" y="34"/>
                    <a:pt x="278" y="34"/>
                  </a:cubicBezTo>
                  <a:cubicBezTo>
                    <a:pt x="306" y="50"/>
                    <a:pt x="324" y="79"/>
                    <a:pt x="324" y="112"/>
                  </a:cubicBezTo>
                  <a:lnTo>
                    <a:pt x="324" y="17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sz="3375"/>
            </a:p>
          </p:txBody>
        </p:sp>
      </p:grpSp>
      <p:grpSp>
        <p:nvGrpSpPr>
          <p:cNvPr id="85" name="Group 84"/>
          <p:cNvGrpSpPr>
            <a:grpSpLocks noChangeAspect="1"/>
          </p:cNvGrpSpPr>
          <p:nvPr/>
        </p:nvGrpSpPr>
        <p:grpSpPr>
          <a:xfrm>
            <a:off x="6173071" y="2115277"/>
            <a:ext cx="496230" cy="641468"/>
            <a:chOff x="2322514" y="2049462"/>
            <a:chExt cx="650875" cy="841376"/>
          </a:xfrm>
          <a:solidFill>
            <a:schemeClr val="bg1"/>
          </a:solidFill>
        </p:grpSpPr>
        <p:sp>
          <p:nvSpPr>
            <p:cNvPr id="86" name="Freeform 1955"/>
            <p:cNvSpPr>
              <a:spLocks noEditPoints="1"/>
            </p:cNvSpPr>
            <p:nvPr/>
          </p:nvSpPr>
          <p:spPr bwMode="auto">
            <a:xfrm>
              <a:off x="2528889" y="2232025"/>
              <a:ext cx="238125" cy="109538"/>
            </a:xfrm>
            <a:custGeom>
              <a:avLst/>
              <a:gdLst>
                <a:gd name="T0" fmla="*/ 30 w 133"/>
                <a:gd name="T1" fmla="*/ 61 h 61"/>
                <a:gd name="T2" fmla="*/ 60 w 133"/>
                <a:gd name="T3" fmla="*/ 35 h 61"/>
                <a:gd name="T4" fmla="*/ 72 w 133"/>
                <a:gd name="T5" fmla="*/ 35 h 61"/>
                <a:gd name="T6" fmla="*/ 102 w 133"/>
                <a:gd name="T7" fmla="*/ 61 h 61"/>
                <a:gd name="T8" fmla="*/ 133 w 133"/>
                <a:gd name="T9" fmla="*/ 30 h 61"/>
                <a:gd name="T10" fmla="*/ 102 w 133"/>
                <a:gd name="T11" fmla="*/ 0 h 61"/>
                <a:gd name="T12" fmla="*/ 72 w 133"/>
                <a:gd name="T13" fmla="*/ 25 h 61"/>
                <a:gd name="T14" fmla="*/ 60 w 133"/>
                <a:gd name="T15" fmla="*/ 25 h 61"/>
                <a:gd name="T16" fmla="*/ 30 w 133"/>
                <a:gd name="T17" fmla="*/ 0 h 61"/>
                <a:gd name="T18" fmla="*/ 0 w 133"/>
                <a:gd name="T19" fmla="*/ 30 h 61"/>
                <a:gd name="T20" fmla="*/ 30 w 133"/>
                <a:gd name="T21" fmla="*/ 61 h 61"/>
                <a:gd name="T22" fmla="*/ 102 w 133"/>
                <a:gd name="T23" fmla="*/ 10 h 61"/>
                <a:gd name="T24" fmla="*/ 122 w 133"/>
                <a:gd name="T25" fmla="*/ 30 h 61"/>
                <a:gd name="T26" fmla="*/ 102 w 133"/>
                <a:gd name="T27" fmla="*/ 50 h 61"/>
                <a:gd name="T28" fmla="*/ 82 w 133"/>
                <a:gd name="T29" fmla="*/ 30 h 61"/>
                <a:gd name="T30" fmla="*/ 102 w 133"/>
                <a:gd name="T31" fmla="*/ 10 h 61"/>
                <a:gd name="T32" fmla="*/ 30 w 133"/>
                <a:gd name="T33" fmla="*/ 10 h 61"/>
                <a:gd name="T34" fmla="*/ 51 w 133"/>
                <a:gd name="T35" fmla="*/ 30 h 61"/>
                <a:gd name="T36" fmla="*/ 30 w 133"/>
                <a:gd name="T37" fmla="*/ 50 h 61"/>
                <a:gd name="T38" fmla="*/ 10 w 133"/>
                <a:gd name="T39" fmla="*/ 30 h 61"/>
                <a:gd name="T40" fmla="*/ 30 w 133"/>
                <a:gd name="T41" fmla="*/ 1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3" h="61">
                  <a:moveTo>
                    <a:pt x="30" y="61"/>
                  </a:moveTo>
                  <a:cubicBezTo>
                    <a:pt x="45" y="61"/>
                    <a:pt x="58" y="50"/>
                    <a:pt x="60" y="35"/>
                  </a:cubicBezTo>
                  <a:cubicBezTo>
                    <a:pt x="72" y="35"/>
                    <a:pt x="72" y="35"/>
                    <a:pt x="72" y="35"/>
                  </a:cubicBezTo>
                  <a:cubicBezTo>
                    <a:pt x="75" y="50"/>
                    <a:pt x="87" y="61"/>
                    <a:pt x="102" y="61"/>
                  </a:cubicBezTo>
                  <a:cubicBezTo>
                    <a:pt x="119" y="61"/>
                    <a:pt x="133" y="47"/>
                    <a:pt x="133" y="30"/>
                  </a:cubicBezTo>
                  <a:cubicBezTo>
                    <a:pt x="133" y="13"/>
                    <a:pt x="119" y="0"/>
                    <a:pt x="102" y="0"/>
                  </a:cubicBezTo>
                  <a:cubicBezTo>
                    <a:pt x="87" y="0"/>
                    <a:pt x="75" y="11"/>
                    <a:pt x="72" y="25"/>
                  </a:cubicBezTo>
                  <a:cubicBezTo>
                    <a:pt x="60" y="25"/>
                    <a:pt x="60" y="25"/>
                    <a:pt x="60" y="25"/>
                  </a:cubicBezTo>
                  <a:cubicBezTo>
                    <a:pt x="58" y="11"/>
                    <a:pt x="45" y="0"/>
                    <a:pt x="30" y="0"/>
                  </a:cubicBezTo>
                  <a:cubicBezTo>
                    <a:pt x="13" y="0"/>
                    <a:pt x="0" y="13"/>
                    <a:pt x="0" y="30"/>
                  </a:cubicBezTo>
                  <a:cubicBezTo>
                    <a:pt x="0" y="47"/>
                    <a:pt x="13" y="61"/>
                    <a:pt x="30" y="61"/>
                  </a:cubicBezTo>
                  <a:moveTo>
                    <a:pt x="102" y="10"/>
                  </a:moveTo>
                  <a:cubicBezTo>
                    <a:pt x="113" y="10"/>
                    <a:pt x="122" y="19"/>
                    <a:pt x="122" y="30"/>
                  </a:cubicBezTo>
                  <a:cubicBezTo>
                    <a:pt x="122" y="41"/>
                    <a:pt x="113" y="50"/>
                    <a:pt x="102" y="50"/>
                  </a:cubicBezTo>
                  <a:cubicBezTo>
                    <a:pt x="91" y="50"/>
                    <a:pt x="82" y="41"/>
                    <a:pt x="82" y="30"/>
                  </a:cubicBezTo>
                  <a:cubicBezTo>
                    <a:pt x="82" y="19"/>
                    <a:pt x="91" y="10"/>
                    <a:pt x="102" y="10"/>
                  </a:cubicBezTo>
                  <a:moveTo>
                    <a:pt x="30" y="10"/>
                  </a:moveTo>
                  <a:cubicBezTo>
                    <a:pt x="41" y="10"/>
                    <a:pt x="51" y="19"/>
                    <a:pt x="51" y="30"/>
                  </a:cubicBezTo>
                  <a:cubicBezTo>
                    <a:pt x="51" y="41"/>
                    <a:pt x="41" y="50"/>
                    <a:pt x="30" y="50"/>
                  </a:cubicBezTo>
                  <a:cubicBezTo>
                    <a:pt x="19" y="50"/>
                    <a:pt x="10" y="41"/>
                    <a:pt x="10" y="30"/>
                  </a:cubicBezTo>
                  <a:cubicBezTo>
                    <a:pt x="10" y="19"/>
                    <a:pt x="19" y="10"/>
                    <a:pt x="30" y="1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sz="3375"/>
            </a:p>
          </p:txBody>
        </p:sp>
        <p:sp>
          <p:nvSpPr>
            <p:cNvPr id="87" name="Freeform 1956"/>
            <p:cNvSpPr>
              <a:spLocks noEditPoints="1"/>
            </p:cNvSpPr>
            <p:nvPr/>
          </p:nvSpPr>
          <p:spPr bwMode="auto">
            <a:xfrm>
              <a:off x="2387601" y="2049462"/>
              <a:ext cx="520700" cy="487363"/>
            </a:xfrm>
            <a:custGeom>
              <a:avLst/>
              <a:gdLst>
                <a:gd name="T0" fmla="*/ 20 w 290"/>
                <a:gd name="T1" fmla="*/ 151 h 271"/>
                <a:gd name="T2" fmla="*/ 47 w 290"/>
                <a:gd name="T3" fmla="*/ 188 h 271"/>
                <a:gd name="T4" fmla="*/ 145 w 290"/>
                <a:gd name="T5" fmla="*/ 271 h 271"/>
                <a:gd name="T6" fmla="*/ 243 w 290"/>
                <a:gd name="T7" fmla="*/ 189 h 271"/>
                <a:gd name="T8" fmla="*/ 271 w 290"/>
                <a:gd name="T9" fmla="*/ 151 h 271"/>
                <a:gd name="T10" fmla="*/ 259 w 290"/>
                <a:gd name="T11" fmla="*/ 116 h 271"/>
                <a:gd name="T12" fmla="*/ 243 w 290"/>
                <a:gd name="T13" fmla="*/ 49 h 271"/>
                <a:gd name="T14" fmla="*/ 145 w 290"/>
                <a:gd name="T15" fmla="*/ 0 h 271"/>
                <a:gd name="T16" fmla="*/ 48 w 290"/>
                <a:gd name="T17" fmla="*/ 49 h 271"/>
                <a:gd name="T18" fmla="*/ 48 w 290"/>
                <a:gd name="T19" fmla="*/ 49 h 271"/>
                <a:gd name="T20" fmla="*/ 31 w 290"/>
                <a:gd name="T21" fmla="*/ 116 h 271"/>
                <a:gd name="T22" fmla="*/ 20 w 290"/>
                <a:gd name="T23" fmla="*/ 151 h 271"/>
                <a:gd name="T24" fmla="*/ 63 w 290"/>
                <a:gd name="T25" fmla="*/ 64 h 271"/>
                <a:gd name="T26" fmla="*/ 145 w 290"/>
                <a:gd name="T27" fmla="*/ 21 h 271"/>
                <a:gd name="T28" fmla="*/ 227 w 290"/>
                <a:gd name="T29" fmla="*/ 64 h 271"/>
                <a:gd name="T30" fmla="*/ 231 w 290"/>
                <a:gd name="T31" fmla="*/ 158 h 271"/>
                <a:gd name="T32" fmla="*/ 145 w 290"/>
                <a:gd name="T33" fmla="*/ 250 h 271"/>
                <a:gd name="T34" fmla="*/ 59 w 290"/>
                <a:gd name="T35" fmla="*/ 159 h 271"/>
                <a:gd name="T36" fmla="*/ 63 w 290"/>
                <a:gd name="T37" fmla="*/ 64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90" h="271">
                  <a:moveTo>
                    <a:pt x="20" y="151"/>
                  </a:moveTo>
                  <a:cubicBezTo>
                    <a:pt x="22" y="175"/>
                    <a:pt x="34" y="186"/>
                    <a:pt x="47" y="188"/>
                  </a:cubicBezTo>
                  <a:cubicBezTo>
                    <a:pt x="65" y="234"/>
                    <a:pt x="102" y="271"/>
                    <a:pt x="145" y="271"/>
                  </a:cubicBezTo>
                  <a:cubicBezTo>
                    <a:pt x="188" y="271"/>
                    <a:pt x="225" y="234"/>
                    <a:pt x="243" y="189"/>
                  </a:cubicBezTo>
                  <a:cubicBezTo>
                    <a:pt x="256" y="186"/>
                    <a:pt x="269" y="175"/>
                    <a:pt x="271" y="151"/>
                  </a:cubicBezTo>
                  <a:cubicBezTo>
                    <a:pt x="272" y="131"/>
                    <a:pt x="267" y="121"/>
                    <a:pt x="259" y="116"/>
                  </a:cubicBezTo>
                  <a:cubicBezTo>
                    <a:pt x="290" y="74"/>
                    <a:pt x="245" y="50"/>
                    <a:pt x="243" y="49"/>
                  </a:cubicBezTo>
                  <a:cubicBezTo>
                    <a:pt x="223" y="5"/>
                    <a:pt x="183" y="0"/>
                    <a:pt x="145" y="0"/>
                  </a:cubicBezTo>
                  <a:cubicBezTo>
                    <a:pt x="105" y="0"/>
                    <a:pt x="67" y="8"/>
                    <a:pt x="48" y="49"/>
                  </a:cubicBezTo>
                  <a:cubicBezTo>
                    <a:pt x="48" y="49"/>
                    <a:pt x="48" y="49"/>
                    <a:pt x="48" y="49"/>
                  </a:cubicBezTo>
                  <a:cubicBezTo>
                    <a:pt x="48" y="49"/>
                    <a:pt x="0" y="73"/>
                    <a:pt x="31" y="116"/>
                  </a:cubicBezTo>
                  <a:cubicBezTo>
                    <a:pt x="24" y="121"/>
                    <a:pt x="18" y="131"/>
                    <a:pt x="20" y="151"/>
                  </a:cubicBezTo>
                  <a:moveTo>
                    <a:pt x="63" y="64"/>
                  </a:moveTo>
                  <a:cubicBezTo>
                    <a:pt x="78" y="25"/>
                    <a:pt x="109" y="21"/>
                    <a:pt x="145" y="21"/>
                  </a:cubicBezTo>
                  <a:cubicBezTo>
                    <a:pt x="182" y="21"/>
                    <a:pt x="213" y="25"/>
                    <a:pt x="227" y="64"/>
                  </a:cubicBezTo>
                  <a:cubicBezTo>
                    <a:pt x="209" y="94"/>
                    <a:pt x="225" y="143"/>
                    <a:pt x="231" y="158"/>
                  </a:cubicBezTo>
                  <a:cubicBezTo>
                    <a:pt x="220" y="205"/>
                    <a:pt x="186" y="250"/>
                    <a:pt x="145" y="250"/>
                  </a:cubicBezTo>
                  <a:cubicBezTo>
                    <a:pt x="105" y="250"/>
                    <a:pt x="70" y="206"/>
                    <a:pt x="59" y="159"/>
                  </a:cubicBezTo>
                  <a:cubicBezTo>
                    <a:pt x="65" y="144"/>
                    <a:pt x="82" y="95"/>
                    <a:pt x="63" y="6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sz="3375"/>
            </a:p>
          </p:txBody>
        </p:sp>
        <p:sp>
          <p:nvSpPr>
            <p:cNvPr id="88" name="Freeform 1957"/>
            <p:cNvSpPr/>
            <p:nvPr/>
          </p:nvSpPr>
          <p:spPr bwMode="auto">
            <a:xfrm>
              <a:off x="2573339" y="2349500"/>
              <a:ext cx="147638" cy="55563"/>
            </a:xfrm>
            <a:custGeom>
              <a:avLst/>
              <a:gdLst>
                <a:gd name="T0" fmla="*/ 62 w 82"/>
                <a:gd name="T1" fmla="*/ 0 h 31"/>
                <a:gd name="T2" fmla="*/ 20 w 82"/>
                <a:gd name="T3" fmla="*/ 0 h 31"/>
                <a:gd name="T4" fmla="*/ 0 w 82"/>
                <a:gd name="T5" fmla="*/ 21 h 31"/>
                <a:gd name="T6" fmla="*/ 11 w 82"/>
                <a:gd name="T7" fmla="*/ 31 h 31"/>
                <a:gd name="T8" fmla="*/ 72 w 82"/>
                <a:gd name="T9" fmla="*/ 31 h 31"/>
                <a:gd name="T10" fmla="*/ 82 w 82"/>
                <a:gd name="T11" fmla="*/ 21 h 31"/>
                <a:gd name="T12" fmla="*/ 62 w 82"/>
                <a:gd name="T13" fmla="*/ 0 h 31"/>
              </a:gdLst>
              <a:ahLst/>
              <a:cxnLst>
                <a:cxn ang="0">
                  <a:pos x="T0" y="T1"/>
                </a:cxn>
                <a:cxn ang="0">
                  <a:pos x="T2" y="T3"/>
                </a:cxn>
                <a:cxn ang="0">
                  <a:pos x="T4" y="T5"/>
                </a:cxn>
                <a:cxn ang="0">
                  <a:pos x="T6" y="T7"/>
                </a:cxn>
                <a:cxn ang="0">
                  <a:pos x="T8" y="T9"/>
                </a:cxn>
                <a:cxn ang="0">
                  <a:pos x="T10" y="T11"/>
                </a:cxn>
                <a:cxn ang="0">
                  <a:pos x="T12" y="T13"/>
                </a:cxn>
              </a:cxnLst>
              <a:rect l="0" t="0" r="r" b="b"/>
              <a:pathLst>
                <a:path w="82" h="31">
                  <a:moveTo>
                    <a:pt x="62" y="0"/>
                  </a:moveTo>
                  <a:cubicBezTo>
                    <a:pt x="20" y="0"/>
                    <a:pt x="20" y="0"/>
                    <a:pt x="20" y="0"/>
                  </a:cubicBezTo>
                  <a:cubicBezTo>
                    <a:pt x="9" y="0"/>
                    <a:pt x="0" y="9"/>
                    <a:pt x="0" y="21"/>
                  </a:cubicBezTo>
                  <a:cubicBezTo>
                    <a:pt x="0" y="26"/>
                    <a:pt x="5" y="31"/>
                    <a:pt x="11" y="31"/>
                  </a:cubicBezTo>
                  <a:cubicBezTo>
                    <a:pt x="72" y="31"/>
                    <a:pt x="72" y="31"/>
                    <a:pt x="72" y="31"/>
                  </a:cubicBezTo>
                  <a:cubicBezTo>
                    <a:pt x="78" y="31"/>
                    <a:pt x="82" y="26"/>
                    <a:pt x="82" y="21"/>
                  </a:cubicBezTo>
                  <a:cubicBezTo>
                    <a:pt x="82" y="9"/>
                    <a:pt x="73" y="0"/>
                    <a:pt x="62"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sz="3375"/>
            </a:p>
          </p:txBody>
        </p:sp>
        <p:sp>
          <p:nvSpPr>
            <p:cNvPr id="89" name="Freeform 1958"/>
            <p:cNvSpPr>
              <a:spLocks noEditPoints="1"/>
            </p:cNvSpPr>
            <p:nvPr/>
          </p:nvSpPr>
          <p:spPr bwMode="auto">
            <a:xfrm>
              <a:off x="2322514" y="2524125"/>
              <a:ext cx="650875" cy="366713"/>
            </a:xfrm>
            <a:custGeom>
              <a:avLst/>
              <a:gdLst>
                <a:gd name="T0" fmla="*/ 278 w 363"/>
                <a:gd name="T1" fmla="*/ 3 h 204"/>
                <a:gd name="T2" fmla="*/ 266 w 363"/>
                <a:gd name="T3" fmla="*/ 0 h 204"/>
                <a:gd name="T4" fmla="*/ 181 w 363"/>
                <a:gd name="T5" fmla="*/ 187 h 204"/>
                <a:gd name="T6" fmla="*/ 96 w 363"/>
                <a:gd name="T7" fmla="*/ 0 h 204"/>
                <a:gd name="T8" fmla="*/ 85 w 363"/>
                <a:gd name="T9" fmla="*/ 3 h 204"/>
                <a:gd name="T10" fmla="*/ 0 w 363"/>
                <a:gd name="T11" fmla="*/ 112 h 204"/>
                <a:gd name="T12" fmla="*/ 0 w 363"/>
                <a:gd name="T13" fmla="*/ 180 h 204"/>
                <a:gd name="T14" fmla="*/ 24 w 363"/>
                <a:gd name="T15" fmla="*/ 204 h 204"/>
                <a:gd name="T16" fmla="*/ 339 w 363"/>
                <a:gd name="T17" fmla="*/ 204 h 204"/>
                <a:gd name="T18" fmla="*/ 363 w 363"/>
                <a:gd name="T19" fmla="*/ 180 h 204"/>
                <a:gd name="T20" fmla="*/ 363 w 363"/>
                <a:gd name="T21" fmla="*/ 112 h 204"/>
                <a:gd name="T22" fmla="*/ 278 w 363"/>
                <a:gd name="T23" fmla="*/ 3 h 204"/>
                <a:gd name="T24" fmla="*/ 248 w 363"/>
                <a:gd name="T25" fmla="*/ 133 h 204"/>
                <a:gd name="T26" fmla="*/ 275 w 363"/>
                <a:gd name="T27" fmla="*/ 108 h 204"/>
                <a:gd name="T28" fmla="*/ 302 w 363"/>
                <a:gd name="T29" fmla="*/ 133 h 204"/>
                <a:gd name="T30" fmla="*/ 248 w 363"/>
                <a:gd name="T31" fmla="*/ 133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63" h="204">
                  <a:moveTo>
                    <a:pt x="278" y="3"/>
                  </a:moveTo>
                  <a:cubicBezTo>
                    <a:pt x="266" y="0"/>
                    <a:pt x="266" y="0"/>
                    <a:pt x="266" y="0"/>
                  </a:cubicBezTo>
                  <a:cubicBezTo>
                    <a:pt x="181" y="187"/>
                    <a:pt x="181" y="187"/>
                    <a:pt x="181" y="187"/>
                  </a:cubicBezTo>
                  <a:cubicBezTo>
                    <a:pt x="96" y="0"/>
                    <a:pt x="96" y="0"/>
                    <a:pt x="96" y="0"/>
                  </a:cubicBezTo>
                  <a:cubicBezTo>
                    <a:pt x="85" y="3"/>
                    <a:pt x="85" y="3"/>
                    <a:pt x="85" y="3"/>
                  </a:cubicBezTo>
                  <a:cubicBezTo>
                    <a:pt x="35" y="16"/>
                    <a:pt x="0" y="61"/>
                    <a:pt x="0" y="112"/>
                  </a:cubicBezTo>
                  <a:cubicBezTo>
                    <a:pt x="0" y="180"/>
                    <a:pt x="0" y="180"/>
                    <a:pt x="0" y="180"/>
                  </a:cubicBezTo>
                  <a:cubicBezTo>
                    <a:pt x="0" y="193"/>
                    <a:pt x="10" y="204"/>
                    <a:pt x="24" y="204"/>
                  </a:cubicBezTo>
                  <a:cubicBezTo>
                    <a:pt x="339" y="204"/>
                    <a:pt x="339" y="204"/>
                    <a:pt x="339" y="204"/>
                  </a:cubicBezTo>
                  <a:cubicBezTo>
                    <a:pt x="352" y="204"/>
                    <a:pt x="363" y="193"/>
                    <a:pt x="363" y="180"/>
                  </a:cubicBezTo>
                  <a:cubicBezTo>
                    <a:pt x="363" y="112"/>
                    <a:pt x="363" y="112"/>
                    <a:pt x="363" y="112"/>
                  </a:cubicBezTo>
                  <a:cubicBezTo>
                    <a:pt x="363" y="61"/>
                    <a:pt x="328" y="16"/>
                    <a:pt x="278" y="3"/>
                  </a:cubicBezTo>
                  <a:moveTo>
                    <a:pt x="248" y="133"/>
                  </a:moveTo>
                  <a:cubicBezTo>
                    <a:pt x="249" y="120"/>
                    <a:pt x="261" y="108"/>
                    <a:pt x="275" y="108"/>
                  </a:cubicBezTo>
                  <a:cubicBezTo>
                    <a:pt x="289" y="108"/>
                    <a:pt x="301" y="120"/>
                    <a:pt x="302" y="133"/>
                  </a:cubicBezTo>
                  <a:lnTo>
                    <a:pt x="248" y="13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sz="3375"/>
            </a:p>
          </p:txBody>
        </p:sp>
        <p:sp>
          <p:nvSpPr>
            <p:cNvPr id="90" name="Freeform 1959"/>
            <p:cNvSpPr/>
            <p:nvPr/>
          </p:nvSpPr>
          <p:spPr bwMode="auto">
            <a:xfrm>
              <a:off x="2565401" y="2562225"/>
              <a:ext cx="166688" cy="84138"/>
            </a:xfrm>
            <a:custGeom>
              <a:avLst/>
              <a:gdLst>
                <a:gd name="T0" fmla="*/ 81 w 93"/>
                <a:gd name="T1" fmla="*/ 2 h 47"/>
                <a:gd name="T2" fmla="*/ 60 w 93"/>
                <a:gd name="T3" fmla="*/ 8 h 47"/>
                <a:gd name="T4" fmla="*/ 59 w 93"/>
                <a:gd name="T5" fmla="*/ 8 h 47"/>
                <a:gd name="T6" fmla="*/ 46 w 93"/>
                <a:gd name="T7" fmla="*/ 4 h 47"/>
                <a:gd name="T8" fmla="*/ 34 w 93"/>
                <a:gd name="T9" fmla="*/ 8 h 47"/>
                <a:gd name="T10" fmla="*/ 33 w 93"/>
                <a:gd name="T11" fmla="*/ 8 h 47"/>
                <a:gd name="T12" fmla="*/ 12 w 93"/>
                <a:gd name="T13" fmla="*/ 2 h 47"/>
                <a:gd name="T14" fmla="*/ 0 w 93"/>
                <a:gd name="T15" fmla="*/ 12 h 47"/>
                <a:gd name="T16" fmla="*/ 0 w 93"/>
                <a:gd name="T17" fmla="*/ 35 h 47"/>
                <a:gd name="T18" fmla="*/ 12 w 93"/>
                <a:gd name="T19" fmla="*/ 45 h 47"/>
                <a:gd name="T20" fmla="*/ 34 w 93"/>
                <a:gd name="T21" fmla="*/ 38 h 47"/>
                <a:gd name="T22" fmla="*/ 46 w 93"/>
                <a:gd name="T23" fmla="*/ 43 h 47"/>
                <a:gd name="T24" fmla="*/ 59 w 93"/>
                <a:gd name="T25" fmla="*/ 38 h 47"/>
                <a:gd name="T26" fmla="*/ 81 w 93"/>
                <a:gd name="T27" fmla="*/ 45 h 47"/>
                <a:gd name="T28" fmla="*/ 93 w 93"/>
                <a:gd name="T29" fmla="*/ 35 h 47"/>
                <a:gd name="T30" fmla="*/ 93 w 93"/>
                <a:gd name="T31" fmla="*/ 12 h 47"/>
                <a:gd name="T32" fmla="*/ 81 w 93"/>
                <a:gd name="T33" fmla="*/ 2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3" h="47">
                  <a:moveTo>
                    <a:pt x="81" y="2"/>
                  </a:moveTo>
                  <a:cubicBezTo>
                    <a:pt x="60" y="8"/>
                    <a:pt x="60" y="8"/>
                    <a:pt x="60" y="8"/>
                  </a:cubicBezTo>
                  <a:cubicBezTo>
                    <a:pt x="59" y="8"/>
                    <a:pt x="59" y="8"/>
                    <a:pt x="59" y="8"/>
                  </a:cubicBezTo>
                  <a:cubicBezTo>
                    <a:pt x="55" y="5"/>
                    <a:pt x="51" y="4"/>
                    <a:pt x="46" y="4"/>
                  </a:cubicBezTo>
                  <a:cubicBezTo>
                    <a:pt x="41" y="4"/>
                    <a:pt x="37" y="5"/>
                    <a:pt x="34" y="8"/>
                  </a:cubicBezTo>
                  <a:cubicBezTo>
                    <a:pt x="33" y="8"/>
                    <a:pt x="33" y="8"/>
                    <a:pt x="33" y="8"/>
                  </a:cubicBezTo>
                  <a:cubicBezTo>
                    <a:pt x="12" y="2"/>
                    <a:pt x="12" y="2"/>
                    <a:pt x="12" y="2"/>
                  </a:cubicBezTo>
                  <a:cubicBezTo>
                    <a:pt x="5" y="0"/>
                    <a:pt x="0" y="5"/>
                    <a:pt x="0" y="12"/>
                  </a:cubicBezTo>
                  <a:cubicBezTo>
                    <a:pt x="0" y="35"/>
                    <a:pt x="0" y="35"/>
                    <a:pt x="0" y="35"/>
                  </a:cubicBezTo>
                  <a:cubicBezTo>
                    <a:pt x="0" y="42"/>
                    <a:pt x="5" y="47"/>
                    <a:pt x="12" y="45"/>
                  </a:cubicBezTo>
                  <a:cubicBezTo>
                    <a:pt x="34" y="38"/>
                    <a:pt x="34" y="38"/>
                    <a:pt x="34" y="38"/>
                  </a:cubicBezTo>
                  <a:cubicBezTo>
                    <a:pt x="37" y="41"/>
                    <a:pt x="41" y="43"/>
                    <a:pt x="46" y="43"/>
                  </a:cubicBezTo>
                  <a:cubicBezTo>
                    <a:pt x="51" y="43"/>
                    <a:pt x="55" y="41"/>
                    <a:pt x="59" y="38"/>
                  </a:cubicBezTo>
                  <a:cubicBezTo>
                    <a:pt x="81" y="45"/>
                    <a:pt x="81" y="45"/>
                    <a:pt x="81" y="45"/>
                  </a:cubicBezTo>
                  <a:cubicBezTo>
                    <a:pt x="87" y="47"/>
                    <a:pt x="93" y="42"/>
                    <a:pt x="93" y="35"/>
                  </a:cubicBezTo>
                  <a:cubicBezTo>
                    <a:pt x="93" y="12"/>
                    <a:pt x="93" y="12"/>
                    <a:pt x="93" y="12"/>
                  </a:cubicBezTo>
                  <a:cubicBezTo>
                    <a:pt x="93" y="5"/>
                    <a:pt x="87" y="0"/>
                    <a:pt x="81" y="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sz="3375"/>
            </a:p>
          </p:txBody>
        </p:sp>
      </p:grpSp>
      <p:sp>
        <p:nvSpPr>
          <p:cNvPr id="91" name="文本框 90"/>
          <p:cNvSpPr txBox="1"/>
          <p:nvPr/>
        </p:nvSpPr>
        <p:spPr>
          <a:xfrm>
            <a:off x="4536641" y="438184"/>
            <a:ext cx="3785468" cy="528259"/>
          </a:xfrm>
          <a:prstGeom prst="rect">
            <a:avLst/>
          </a:prstGeom>
          <a:noFill/>
        </p:spPr>
        <p:txBody>
          <a:bodyPr wrap="none" lIns="96429" tIns="48215" rIns="96429" bIns="48215" rtlCol="0">
            <a:spAutoFit/>
          </a:bodyPr>
          <a:lstStyle/>
          <a:p>
            <a:pPr algn="ctr" defTabSz="963930"/>
            <a:r>
              <a:rPr lang="zh-CN" altLang="en-US" sz="2800" dirty="0">
                <a:solidFill>
                  <a:schemeClr val="tx1">
                    <a:lumMod val="65000"/>
                    <a:lumOff val="35000"/>
                  </a:schemeClr>
                </a:solidFill>
                <a:ea typeface="微软雅黑" panose="020B0503020204020204" pitchFamily="34" charset="-122"/>
                <a:cs typeface="+mn-ea"/>
                <a:sym typeface="+mn-lt"/>
              </a:rPr>
              <a:t>点击添加相关标题文字</a:t>
            </a:r>
            <a:endParaRPr lang="zh-CN" altLang="en-US" sz="2800" dirty="0">
              <a:solidFill>
                <a:schemeClr val="tx1">
                  <a:lumMod val="65000"/>
                  <a:lumOff val="35000"/>
                </a:schemeClr>
              </a:solidFill>
              <a:ea typeface="微软雅黑" panose="020B0503020204020204" pitchFamily="34" charset="-122"/>
              <a:cs typeface="+mn-ea"/>
              <a:sym typeface="+mn-lt"/>
            </a:endParaRPr>
          </a:p>
        </p:txBody>
      </p:sp>
      <p:sp>
        <p:nvSpPr>
          <p:cNvPr id="92" name="文本框 91"/>
          <p:cNvSpPr txBox="1"/>
          <p:nvPr/>
        </p:nvSpPr>
        <p:spPr>
          <a:xfrm>
            <a:off x="5294156" y="883716"/>
            <a:ext cx="2270438" cy="312687"/>
          </a:xfrm>
          <a:prstGeom prst="rect">
            <a:avLst/>
          </a:prstGeom>
          <a:noFill/>
        </p:spPr>
        <p:txBody>
          <a:bodyPr wrap="none" lIns="96429" tIns="48215" rIns="96429" bIns="48215" rtlCol="0">
            <a:spAutoFit/>
          </a:bodyPr>
          <a:lstStyle/>
          <a:p>
            <a:pPr algn="ctr" defTabSz="963930"/>
            <a:r>
              <a:rPr lang="en-US" altLang="zh-CN" sz="1400" dirty="0">
                <a:solidFill>
                  <a:schemeClr val="tx1">
                    <a:lumMod val="65000"/>
                    <a:lumOff val="35000"/>
                  </a:schemeClr>
                </a:solidFill>
                <a:ea typeface="微软雅黑" panose="020B0503020204020204" pitchFamily="34" charset="-122"/>
                <a:cs typeface="+mn-ea"/>
                <a:sym typeface="+mn-lt"/>
              </a:rPr>
              <a:t>ADD RELATED TITLE WORDS</a:t>
            </a:r>
            <a:endParaRPr lang="zh-CN" altLang="en-US" sz="1400" dirty="0">
              <a:solidFill>
                <a:schemeClr val="tx1">
                  <a:lumMod val="65000"/>
                  <a:lumOff val="35000"/>
                </a:schemeClr>
              </a:solidFill>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250" advTm="0">
        <p14:flip dir="r"/>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heel(1)">
                                      <p:cBhvr>
                                        <p:cTn id="7" dur="2000"/>
                                        <p:tgtEl>
                                          <p:spTgt spid="7"/>
                                        </p:tgtEl>
                                      </p:cBhvr>
                                    </p:animEffect>
                                  </p:childTnLst>
                                </p:cTn>
                              </p:par>
                            </p:childTnLst>
                          </p:cTn>
                        </p:par>
                        <p:par>
                          <p:cTn id="8" fill="hold">
                            <p:stCondLst>
                              <p:cond delay="2000"/>
                            </p:stCondLst>
                            <p:childTnLst>
                              <p:par>
                                <p:cTn id="9" presetID="53" presetClass="entr" presetSubtype="16" fill="hold" nodeType="afterEffect">
                                  <p:stCondLst>
                                    <p:cond delay="0"/>
                                  </p:stCondLst>
                                  <p:childTnLst>
                                    <p:set>
                                      <p:cBhvr>
                                        <p:cTn id="10" dur="1" fill="hold">
                                          <p:stCondLst>
                                            <p:cond delay="0"/>
                                          </p:stCondLst>
                                        </p:cTn>
                                        <p:tgtEl>
                                          <p:spTgt spid="85"/>
                                        </p:tgtEl>
                                        <p:attrNameLst>
                                          <p:attrName>style.visibility</p:attrName>
                                        </p:attrNameLst>
                                      </p:cBhvr>
                                      <p:to>
                                        <p:strVal val="visible"/>
                                      </p:to>
                                    </p:set>
                                    <p:anim calcmode="lin" valueType="num">
                                      <p:cBhvr>
                                        <p:cTn id="11" dur="750" fill="hold"/>
                                        <p:tgtEl>
                                          <p:spTgt spid="85"/>
                                        </p:tgtEl>
                                        <p:attrNameLst>
                                          <p:attrName>ppt_w</p:attrName>
                                        </p:attrNameLst>
                                      </p:cBhvr>
                                      <p:tavLst>
                                        <p:tav tm="0">
                                          <p:val>
                                            <p:fltVal val="0"/>
                                          </p:val>
                                        </p:tav>
                                        <p:tav tm="100000">
                                          <p:val>
                                            <p:strVal val="#ppt_w"/>
                                          </p:val>
                                        </p:tav>
                                      </p:tavLst>
                                    </p:anim>
                                    <p:anim calcmode="lin" valueType="num">
                                      <p:cBhvr>
                                        <p:cTn id="12" dur="750" fill="hold"/>
                                        <p:tgtEl>
                                          <p:spTgt spid="85"/>
                                        </p:tgtEl>
                                        <p:attrNameLst>
                                          <p:attrName>ppt_h</p:attrName>
                                        </p:attrNameLst>
                                      </p:cBhvr>
                                      <p:tavLst>
                                        <p:tav tm="0">
                                          <p:val>
                                            <p:fltVal val="0"/>
                                          </p:val>
                                        </p:tav>
                                        <p:tav tm="100000">
                                          <p:val>
                                            <p:strVal val="#ppt_h"/>
                                          </p:val>
                                        </p:tav>
                                      </p:tavLst>
                                    </p:anim>
                                    <p:animEffect transition="in" filter="fade">
                                      <p:cBhvr>
                                        <p:cTn id="13" dur="750"/>
                                        <p:tgtEl>
                                          <p:spTgt spid="85"/>
                                        </p:tgtEl>
                                      </p:cBhvr>
                                    </p:animEffect>
                                  </p:childTnLst>
                                </p:cTn>
                              </p:par>
                            </p:childTnLst>
                          </p:cTn>
                        </p:par>
                        <p:par>
                          <p:cTn id="14" fill="hold">
                            <p:stCondLst>
                              <p:cond delay="3000"/>
                            </p:stCondLst>
                            <p:childTnLst>
                              <p:par>
                                <p:cTn id="15" presetID="22" presetClass="entr" presetSubtype="1"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up)">
                                      <p:cBhvr>
                                        <p:cTn id="17" dur="1000"/>
                                        <p:tgtEl>
                                          <p:spTgt spid="9"/>
                                        </p:tgtEl>
                                      </p:cBhvr>
                                    </p:animEffect>
                                  </p:childTnLst>
                                </p:cTn>
                              </p:par>
                              <p:par>
                                <p:cTn id="18" presetID="22" presetClass="entr" presetSubtype="1" fill="hold" nodeType="with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wipe(up)">
                                      <p:cBhvr>
                                        <p:cTn id="20" dur="1000"/>
                                        <p:tgtEl>
                                          <p:spTgt spid="11"/>
                                        </p:tgtEl>
                                      </p:cBhvr>
                                    </p:animEffect>
                                  </p:childTnLst>
                                </p:cTn>
                              </p:par>
                              <p:par>
                                <p:cTn id="21" presetID="22" presetClass="entr" presetSubtype="1" fill="hold" nodeType="with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up)">
                                      <p:cBhvr>
                                        <p:cTn id="23" dur="1000"/>
                                        <p:tgtEl>
                                          <p:spTgt spid="14"/>
                                        </p:tgtEl>
                                      </p:cBhvr>
                                    </p:animEffect>
                                  </p:childTnLst>
                                </p:cTn>
                              </p:par>
                              <p:par>
                                <p:cTn id="24" presetID="22" presetClass="entr" presetSubtype="1" fill="hold" nodeType="with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wipe(up)">
                                      <p:cBhvr>
                                        <p:cTn id="26" dur="1000"/>
                                        <p:tgtEl>
                                          <p:spTgt spid="16"/>
                                        </p:tgtEl>
                                      </p:cBhvr>
                                    </p:animEffect>
                                  </p:childTnLst>
                                </p:cTn>
                              </p:par>
                              <p:par>
                                <p:cTn id="27" presetID="22" presetClass="entr" presetSubtype="1" fill="hold" nodeType="with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wipe(up)">
                                      <p:cBhvr>
                                        <p:cTn id="29" dur="1000"/>
                                        <p:tgtEl>
                                          <p:spTgt spid="18"/>
                                        </p:tgtEl>
                                      </p:cBhvr>
                                    </p:animEffect>
                                  </p:childTnLst>
                                </p:cTn>
                              </p:par>
                            </p:childTnLst>
                          </p:cTn>
                        </p:par>
                        <p:par>
                          <p:cTn id="30" fill="hold">
                            <p:stCondLst>
                              <p:cond delay="4000"/>
                            </p:stCondLst>
                            <p:childTnLst>
                              <p:par>
                                <p:cTn id="31" presetID="22" presetClass="entr" presetSubtype="1" fill="hold" nodeType="afterEffect">
                                  <p:stCondLst>
                                    <p:cond delay="0"/>
                                  </p:stCondLst>
                                  <p:childTnLst>
                                    <p:set>
                                      <p:cBhvr>
                                        <p:cTn id="32" dur="1" fill="hold">
                                          <p:stCondLst>
                                            <p:cond delay="0"/>
                                          </p:stCondLst>
                                        </p:cTn>
                                        <p:tgtEl>
                                          <p:spTgt spid="45"/>
                                        </p:tgtEl>
                                        <p:attrNameLst>
                                          <p:attrName>style.visibility</p:attrName>
                                        </p:attrNameLst>
                                      </p:cBhvr>
                                      <p:to>
                                        <p:strVal val="visible"/>
                                      </p:to>
                                    </p:set>
                                    <p:animEffect transition="in" filter="wipe(up)">
                                      <p:cBhvr>
                                        <p:cTn id="33" dur="1000"/>
                                        <p:tgtEl>
                                          <p:spTgt spid="45"/>
                                        </p:tgtEl>
                                      </p:cBhvr>
                                    </p:animEffect>
                                  </p:childTnLst>
                                </p:cTn>
                              </p:par>
                            </p:childTnLst>
                          </p:cTn>
                        </p:par>
                        <p:par>
                          <p:cTn id="34" fill="hold">
                            <p:stCondLst>
                              <p:cond delay="5000"/>
                            </p:stCondLst>
                            <p:childTnLst>
                              <p:par>
                                <p:cTn id="35" presetID="22" presetClass="entr" presetSubtype="1" fill="hold" nodeType="afterEffect">
                                  <p:stCondLst>
                                    <p:cond delay="0"/>
                                  </p:stCondLst>
                                  <p:childTnLst>
                                    <p:set>
                                      <p:cBhvr>
                                        <p:cTn id="36" dur="1" fill="hold">
                                          <p:stCondLst>
                                            <p:cond delay="0"/>
                                          </p:stCondLst>
                                        </p:cTn>
                                        <p:tgtEl>
                                          <p:spTgt spid="48"/>
                                        </p:tgtEl>
                                        <p:attrNameLst>
                                          <p:attrName>style.visibility</p:attrName>
                                        </p:attrNameLst>
                                      </p:cBhvr>
                                      <p:to>
                                        <p:strVal val="visible"/>
                                      </p:to>
                                    </p:set>
                                    <p:animEffect transition="in" filter="wipe(up)">
                                      <p:cBhvr>
                                        <p:cTn id="37" dur="1000"/>
                                        <p:tgtEl>
                                          <p:spTgt spid="48"/>
                                        </p:tgtEl>
                                      </p:cBhvr>
                                    </p:animEffect>
                                  </p:childTnLst>
                                </p:cTn>
                              </p:par>
                            </p:childTnLst>
                          </p:cTn>
                        </p:par>
                        <p:par>
                          <p:cTn id="38" fill="hold">
                            <p:stCondLst>
                              <p:cond delay="6000"/>
                            </p:stCondLst>
                            <p:childTnLst>
                              <p:par>
                                <p:cTn id="39" presetID="22" presetClass="entr" presetSubtype="1" fill="hold" nodeType="afterEffect">
                                  <p:stCondLst>
                                    <p:cond delay="0"/>
                                  </p:stCondLst>
                                  <p:childTnLst>
                                    <p:set>
                                      <p:cBhvr>
                                        <p:cTn id="40" dur="1" fill="hold">
                                          <p:stCondLst>
                                            <p:cond delay="0"/>
                                          </p:stCondLst>
                                        </p:cTn>
                                        <p:tgtEl>
                                          <p:spTgt spid="51"/>
                                        </p:tgtEl>
                                        <p:attrNameLst>
                                          <p:attrName>style.visibility</p:attrName>
                                        </p:attrNameLst>
                                      </p:cBhvr>
                                      <p:to>
                                        <p:strVal val="visible"/>
                                      </p:to>
                                    </p:set>
                                    <p:animEffect transition="in" filter="wipe(up)">
                                      <p:cBhvr>
                                        <p:cTn id="41" dur="1000"/>
                                        <p:tgtEl>
                                          <p:spTgt spid="51"/>
                                        </p:tgtEl>
                                      </p:cBhvr>
                                    </p:animEffect>
                                  </p:childTnLst>
                                </p:cTn>
                              </p:par>
                            </p:childTnLst>
                          </p:cTn>
                        </p:par>
                        <p:par>
                          <p:cTn id="42" fill="hold">
                            <p:stCondLst>
                              <p:cond delay="7000"/>
                            </p:stCondLst>
                            <p:childTnLst>
                              <p:par>
                                <p:cTn id="43" presetID="22" presetClass="entr" presetSubtype="1" fill="hold" nodeType="afterEffect">
                                  <p:stCondLst>
                                    <p:cond delay="0"/>
                                  </p:stCondLst>
                                  <p:childTnLst>
                                    <p:set>
                                      <p:cBhvr>
                                        <p:cTn id="44" dur="1" fill="hold">
                                          <p:stCondLst>
                                            <p:cond delay="0"/>
                                          </p:stCondLst>
                                        </p:cTn>
                                        <p:tgtEl>
                                          <p:spTgt spid="54"/>
                                        </p:tgtEl>
                                        <p:attrNameLst>
                                          <p:attrName>style.visibility</p:attrName>
                                        </p:attrNameLst>
                                      </p:cBhvr>
                                      <p:to>
                                        <p:strVal val="visible"/>
                                      </p:to>
                                    </p:set>
                                    <p:animEffect transition="in" filter="wipe(up)">
                                      <p:cBhvr>
                                        <p:cTn id="45" dur="1000"/>
                                        <p:tgtEl>
                                          <p:spTgt spid="54"/>
                                        </p:tgtEl>
                                      </p:cBhvr>
                                    </p:animEffect>
                                  </p:childTnLst>
                                </p:cTn>
                              </p:par>
                            </p:childTnLst>
                          </p:cTn>
                        </p:par>
                        <p:par>
                          <p:cTn id="46" fill="hold">
                            <p:stCondLst>
                              <p:cond delay="8000"/>
                            </p:stCondLst>
                            <p:childTnLst>
                              <p:par>
                                <p:cTn id="47" presetID="22" presetClass="entr" presetSubtype="1" fill="hold" nodeType="afterEffect">
                                  <p:stCondLst>
                                    <p:cond delay="0"/>
                                  </p:stCondLst>
                                  <p:childTnLst>
                                    <p:set>
                                      <p:cBhvr>
                                        <p:cTn id="48" dur="1" fill="hold">
                                          <p:stCondLst>
                                            <p:cond delay="0"/>
                                          </p:stCondLst>
                                        </p:cTn>
                                        <p:tgtEl>
                                          <p:spTgt spid="78"/>
                                        </p:tgtEl>
                                        <p:attrNameLst>
                                          <p:attrName>style.visibility</p:attrName>
                                        </p:attrNameLst>
                                      </p:cBhvr>
                                      <p:to>
                                        <p:strVal val="visible"/>
                                      </p:to>
                                    </p:set>
                                    <p:animEffect transition="in" filter="wipe(up)">
                                      <p:cBhvr>
                                        <p:cTn id="49" dur="1000"/>
                                        <p:tgtEl>
                                          <p:spTgt spid="78"/>
                                        </p:tgtEl>
                                      </p:cBhvr>
                                    </p:animEffect>
                                  </p:childTnLst>
                                </p:cTn>
                              </p:par>
                            </p:childTnLst>
                          </p:cTn>
                        </p:par>
                        <p:par>
                          <p:cTn id="50" fill="hold">
                            <p:stCondLst>
                              <p:cond delay="9000"/>
                            </p:stCondLst>
                            <p:childTnLst>
                              <p:par>
                                <p:cTn id="51" presetID="53" presetClass="entr" presetSubtype="16" fill="hold" nodeType="afterEffect">
                                  <p:stCondLst>
                                    <p:cond delay="0"/>
                                  </p:stCondLst>
                                  <p:childTnLst>
                                    <p:set>
                                      <p:cBhvr>
                                        <p:cTn id="52" dur="1" fill="hold">
                                          <p:stCondLst>
                                            <p:cond delay="0"/>
                                          </p:stCondLst>
                                        </p:cTn>
                                        <p:tgtEl>
                                          <p:spTgt spid="62"/>
                                        </p:tgtEl>
                                        <p:attrNameLst>
                                          <p:attrName>style.visibility</p:attrName>
                                        </p:attrNameLst>
                                      </p:cBhvr>
                                      <p:to>
                                        <p:strVal val="visible"/>
                                      </p:to>
                                    </p:set>
                                    <p:anim calcmode="lin" valueType="num">
                                      <p:cBhvr>
                                        <p:cTn id="53" dur="750" fill="hold"/>
                                        <p:tgtEl>
                                          <p:spTgt spid="62"/>
                                        </p:tgtEl>
                                        <p:attrNameLst>
                                          <p:attrName>ppt_w</p:attrName>
                                        </p:attrNameLst>
                                      </p:cBhvr>
                                      <p:tavLst>
                                        <p:tav tm="0">
                                          <p:val>
                                            <p:fltVal val="0"/>
                                          </p:val>
                                        </p:tav>
                                        <p:tav tm="100000">
                                          <p:val>
                                            <p:strVal val="#ppt_w"/>
                                          </p:val>
                                        </p:tav>
                                      </p:tavLst>
                                    </p:anim>
                                    <p:anim calcmode="lin" valueType="num">
                                      <p:cBhvr>
                                        <p:cTn id="54" dur="750" fill="hold"/>
                                        <p:tgtEl>
                                          <p:spTgt spid="62"/>
                                        </p:tgtEl>
                                        <p:attrNameLst>
                                          <p:attrName>ppt_h</p:attrName>
                                        </p:attrNameLst>
                                      </p:cBhvr>
                                      <p:tavLst>
                                        <p:tav tm="0">
                                          <p:val>
                                            <p:fltVal val="0"/>
                                          </p:val>
                                        </p:tav>
                                        <p:tav tm="100000">
                                          <p:val>
                                            <p:strVal val="#ppt_h"/>
                                          </p:val>
                                        </p:tav>
                                      </p:tavLst>
                                    </p:anim>
                                    <p:animEffect transition="in" filter="fade">
                                      <p:cBhvr>
                                        <p:cTn id="55" dur="750"/>
                                        <p:tgtEl>
                                          <p:spTgt spid="62"/>
                                        </p:tgtEl>
                                      </p:cBhvr>
                                    </p:animEffect>
                                  </p:childTnLst>
                                </p:cTn>
                              </p:par>
                            </p:childTnLst>
                          </p:cTn>
                        </p:par>
                        <p:par>
                          <p:cTn id="56" fill="hold">
                            <p:stCondLst>
                              <p:cond delay="10000"/>
                            </p:stCondLst>
                            <p:childTnLst>
                              <p:par>
                                <p:cTn id="57" presetID="10" presetClass="entr" presetSubtype="0" fill="hold" grpId="0" nodeType="afterEffect">
                                  <p:stCondLst>
                                    <p:cond delay="0"/>
                                  </p:stCondLst>
                                  <p:childTnLst>
                                    <p:set>
                                      <p:cBhvr>
                                        <p:cTn id="58" dur="1" fill="hold">
                                          <p:stCondLst>
                                            <p:cond delay="0"/>
                                          </p:stCondLst>
                                        </p:cTn>
                                        <p:tgtEl>
                                          <p:spTgt spid="74"/>
                                        </p:tgtEl>
                                        <p:attrNameLst>
                                          <p:attrName>style.visibility</p:attrName>
                                        </p:attrNameLst>
                                      </p:cBhvr>
                                      <p:to>
                                        <p:strVal val="visible"/>
                                      </p:to>
                                    </p:set>
                                    <p:animEffect transition="in" filter="fade">
                                      <p:cBhvr>
                                        <p:cTn id="59" dur="750"/>
                                        <p:tgtEl>
                                          <p:spTgt spid="74"/>
                                        </p:tgtEl>
                                      </p:cBhvr>
                                    </p:animEffect>
                                  </p:childTnLst>
                                </p:cTn>
                              </p:par>
                            </p:childTnLst>
                          </p:cTn>
                        </p:par>
                        <p:par>
                          <p:cTn id="60" fill="hold">
                            <p:stCondLst>
                              <p:cond delay="11000"/>
                            </p:stCondLst>
                            <p:childTnLst>
                              <p:par>
                                <p:cTn id="61" presetID="53" presetClass="entr" presetSubtype="16" fill="hold" nodeType="afterEffect">
                                  <p:stCondLst>
                                    <p:cond delay="0"/>
                                  </p:stCondLst>
                                  <p:childTnLst>
                                    <p:set>
                                      <p:cBhvr>
                                        <p:cTn id="62" dur="1" fill="hold">
                                          <p:stCondLst>
                                            <p:cond delay="0"/>
                                          </p:stCondLst>
                                        </p:cTn>
                                        <p:tgtEl>
                                          <p:spTgt spid="57"/>
                                        </p:tgtEl>
                                        <p:attrNameLst>
                                          <p:attrName>style.visibility</p:attrName>
                                        </p:attrNameLst>
                                      </p:cBhvr>
                                      <p:to>
                                        <p:strVal val="visible"/>
                                      </p:to>
                                    </p:set>
                                    <p:anim calcmode="lin" valueType="num">
                                      <p:cBhvr>
                                        <p:cTn id="63" dur="750" fill="hold"/>
                                        <p:tgtEl>
                                          <p:spTgt spid="57"/>
                                        </p:tgtEl>
                                        <p:attrNameLst>
                                          <p:attrName>ppt_w</p:attrName>
                                        </p:attrNameLst>
                                      </p:cBhvr>
                                      <p:tavLst>
                                        <p:tav tm="0">
                                          <p:val>
                                            <p:fltVal val="0"/>
                                          </p:val>
                                        </p:tav>
                                        <p:tav tm="100000">
                                          <p:val>
                                            <p:strVal val="#ppt_w"/>
                                          </p:val>
                                        </p:tav>
                                      </p:tavLst>
                                    </p:anim>
                                    <p:anim calcmode="lin" valueType="num">
                                      <p:cBhvr>
                                        <p:cTn id="64" dur="750" fill="hold"/>
                                        <p:tgtEl>
                                          <p:spTgt spid="57"/>
                                        </p:tgtEl>
                                        <p:attrNameLst>
                                          <p:attrName>ppt_h</p:attrName>
                                        </p:attrNameLst>
                                      </p:cBhvr>
                                      <p:tavLst>
                                        <p:tav tm="0">
                                          <p:val>
                                            <p:fltVal val="0"/>
                                          </p:val>
                                        </p:tav>
                                        <p:tav tm="100000">
                                          <p:val>
                                            <p:strVal val="#ppt_h"/>
                                          </p:val>
                                        </p:tav>
                                      </p:tavLst>
                                    </p:anim>
                                    <p:animEffect transition="in" filter="fade">
                                      <p:cBhvr>
                                        <p:cTn id="65" dur="750"/>
                                        <p:tgtEl>
                                          <p:spTgt spid="57"/>
                                        </p:tgtEl>
                                      </p:cBhvr>
                                    </p:animEffect>
                                  </p:childTnLst>
                                </p:cTn>
                              </p:par>
                            </p:childTnLst>
                          </p:cTn>
                        </p:par>
                        <p:par>
                          <p:cTn id="66" fill="hold">
                            <p:stCondLst>
                              <p:cond delay="12000"/>
                            </p:stCondLst>
                            <p:childTnLst>
                              <p:par>
                                <p:cTn id="67" presetID="10" presetClass="entr" presetSubtype="0" fill="hold" grpId="0" nodeType="afterEffect">
                                  <p:stCondLst>
                                    <p:cond delay="0"/>
                                  </p:stCondLst>
                                  <p:childTnLst>
                                    <p:set>
                                      <p:cBhvr>
                                        <p:cTn id="68" dur="1" fill="hold">
                                          <p:stCondLst>
                                            <p:cond delay="0"/>
                                          </p:stCondLst>
                                        </p:cTn>
                                        <p:tgtEl>
                                          <p:spTgt spid="75"/>
                                        </p:tgtEl>
                                        <p:attrNameLst>
                                          <p:attrName>style.visibility</p:attrName>
                                        </p:attrNameLst>
                                      </p:cBhvr>
                                      <p:to>
                                        <p:strVal val="visible"/>
                                      </p:to>
                                    </p:set>
                                    <p:animEffect transition="in" filter="fade">
                                      <p:cBhvr>
                                        <p:cTn id="69" dur="750"/>
                                        <p:tgtEl>
                                          <p:spTgt spid="75"/>
                                        </p:tgtEl>
                                      </p:cBhvr>
                                    </p:animEffect>
                                  </p:childTnLst>
                                </p:cTn>
                              </p:par>
                            </p:childTnLst>
                          </p:cTn>
                        </p:par>
                        <p:par>
                          <p:cTn id="70" fill="hold">
                            <p:stCondLst>
                              <p:cond delay="13000"/>
                            </p:stCondLst>
                            <p:childTnLst>
                              <p:par>
                                <p:cTn id="71" presetID="53" presetClass="entr" presetSubtype="16" fill="hold" nodeType="afterEffect">
                                  <p:stCondLst>
                                    <p:cond delay="0"/>
                                  </p:stCondLst>
                                  <p:childTnLst>
                                    <p:set>
                                      <p:cBhvr>
                                        <p:cTn id="72" dur="1" fill="hold">
                                          <p:stCondLst>
                                            <p:cond delay="0"/>
                                          </p:stCondLst>
                                        </p:cTn>
                                        <p:tgtEl>
                                          <p:spTgt spid="66"/>
                                        </p:tgtEl>
                                        <p:attrNameLst>
                                          <p:attrName>style.visibility</p:attrName>
                                        </p:attrNameLst>
                                      </p:cBhvr>
                                      <p:to>
                                        <p:strVal val="visible"/>
                                      </p:to>
                                    </p:set>
                                    <p:anim calcmode="lin" valueType="num">
                                      <p:cBhvr>
                                        <p:cTn id="73" dur="750" fill="hold"/>
                                        <p:tgtEl>
                                          <p:spTgt spid="66"/>
                                        </p:tgtEl>
                                        <p:attrNameLst>
                                          <p:attrName>ppt_w</p:attrName>
                                        </p:attrNameLst>
                                      </p:cBhvr>
                                      <p:tavLst>
                                        <p:tav tm="0">
                                          <p:val>
                                            <p:fltVal val="0"/>
                                          </p:val>
                                        </p:tav>
                                        <p:tav tm="100000">
                                          <p:val>
                                            <p:strVal val="#ppt_w"/>
                                          </p:val>
                                        </p:tav>
                                      </p:tavLst>
                                    </p:anim>
                                    <p:anim calcmode="lin" valueType="num">
                                      <p:cBhvr>
                                        <p:cTn id="74" dur="750" fill="hold"/>
                                        <p:tgtEl>
                                          <p:spTgt spid="66"/>
                                        </p:tgtEl>
                                        <p:attrNameLst>
                                          <p:attrName>ppt_h</p:attrName>
                                        </p:attrNameLst>
                                      </p:cBhvr>
                                      <p:tavLst>
                                        <p:tav tm="0">
                                          <p:val>
                                            <p:fltVal val="0"/>
                                          </p:val>
                                        </p:tav>
                                        <p:tav tm="100000">
                                          <p:val>
                                            <p:strVal val="#ppt_h"/>
                                          </p:val>
                                        </p:tav>
                                      </p:tavLst>
                                    </p:anim>
                                    <p:animEffect transition="in" filter="fade">
                                      <p:cBhvr>
                                        <p:cTn id="75" dur="750"/>
                                        <p:tgtEl>
                                          <p:spTgt spid="66"/>
                                        </p:tgtEl>
                                      </p:cBhvr>
                                    </p:animEffect>
                                  </p:childTnLst>
                                </p:cTn>
                              </p:par>
                            </p:childTnLst>
                          </p:cTn>
                        </p:par>
                        <p:par>
                          <p:cTn id="76" fill="hold">
                            <p:stCondLst>
                              <p:cond delay="14000"/>
                            </p:stCondLst>
                            <p:childTnLst>
                              <p:par>
                                <p:cTn id="77" presetID="10" presetClass="entr" presetSubtype="0" fill="hold" grpId="0" nodeType="afterEffect">
                                  <p:stCondLst>
                                    <p:cond delay="0"/>
                                  </p:stCondLst>
                                  <p:childTnLst>
                                    <p:set>
                                      <p:cBhvr>
                                        <p:cTn id="78" dur="1" fill="hold">
                                          <p:stCondLst>
                                            <p:cond delay="0"/>
                                          </p:stCondLst>
                                        </p:cTn>
                                        <p:tgtEl>
                                          <p:spTgt spid="76"/>
                                        </p:tgtEl>
                                        <p:attrNameLst>
                                          <p:attrName>style.visibility</p:attrName>
                                        </p:attrNameLst>
                                      </p:cBhvr>
                                      <p:to>
                                        <p:strVal val="visible"/>
                                      </p:to>
                                    </p:set>
                                    <p:animEffect transition="in" filter="fade">
                                      <p:cBhvr>
                                        <p:cTn id="79" dur="750"/>
                                        <p:tgtEl>
                                          <p:spTgt spid="76"/>
                                        </p:tgtEl>
                                      </p:cBhvr>
                                    </p:animEffect>
                                  </p:childTnLst>
                                </p:cTn>
                              </p:par>
                            </p:childTnLst>
                          </p:cTn>
                        </p:par>
                        <p:par>
                          <p:cTn id="80" fill="hold">
                            <p:stCondLst>
                              <p:cond delay="15000"/>
                            </p:stCondLst>
                            <p:childTnLst>
                              <p:par>
                                <p:cTn id="81" presetID="53" presetClass="entr" presetSubtype="16" fill="hold" nodeType="afterEffect">
                                  <p:stCondLst>
                                    <p:cond delay="0"/>
                                  </p:stCondLst>
                                  <p:childTnLst>
                                    <p:set>
                                      <p:cBhvr>
                                        <p:cTn id="82" dur="1" fill="hold">
                                          <p:stCondLst>
                                            <p:cond delay="0"/>
                                          </p:stCondLst>
                                        </p:cTn>
                                        <p:tgtEl>
                                          <p:spTgt spid="69"/>
                                        </p:tgtEl>
                                        <p:attrNameLst>
                                          <p:attrName>style.visibility</p:attrName>
                                        </p:attrNameLst>
                                      </p:cBhvr>
                                      <p:to>
                                        <p:strVal val="visible"/>
                                      </p:to>
                                    </p:set>
                                    <p:anim calcmode="lin" valueType="num">
                                      <p:cBhvr>
                                        <p:cTn id="83" dur="750" fill="hold"/>
                                        <p:tgtEl>
                                          <p:spTgt spid="69"/>
                                        </p:tgtEl>
                                        <p:attrNameLst>
                                          <p:attrName>ppt_w</p:attrName>
                                        </p:attrNameLst>
                                      </p:cBhvr>
                                      <p:tavLst>
                                        <p:tav tm="0">
                                          <p:val>
                                            <p:fltVal val="0"/>
                                          </p:val>
                                        </p:tav>
                                        <p:tav tm="100000">
                                          <p:val>
                                            <p:strVal val="#ppt_w"/>
                                          </p:val>
                                        </p:tav>
                                      </p:tavLst>
                                    </p:anim>
                                    <p:anim calcmode="lin" valueType="num">
                                      <p:cBhvr>
                                        <p:cTn id="84" dur="750" fill="hold"/>
                                        <p:tgtEl>
                                          <p:spTgt spid="69"/>
                                        </p:tgtEl>
                                        <p:attrNameLst>
                                          <p:attrName>ppt_h</p:attrName>
                                        </p:attrNameLst>
                                      </p:cBhvr>
                                      <p:tavLst>
                                        <p:tav tm="0">
                                          <p:val>
                                            <p:fltVal val="0"/>
                                          </p:val>
                                        </p:tav>
                                        <p:tav tm="100000">
                                          <p:val>
                                            <p:strVal val="#ppt_h"/>
                                          </p:val>
                                        </p:tav>
                                      </p:tavLst>
                                    </p:anim>
                                    <p:animEffect transition="in" filter="fade">
                                      <p:cBhvr>
                                        <p:cTn id="85" dur="750"/>
                                        <p:tgtEl>
                                          <p:spTgt spid="69"/>
                                        </p:tgtEl>
                                      </p:cBhvr>
                                    </p:animEffect>
                                  </p:childTnLst>
                                </p:cTn>
                              </p:par>
                            </p:childTnLst>
                          </p:cTn>
                        </p:par>
                        <p:par>
                          <p:cTn id="86" fill="hold">
                            <p:stCondLst>
                              <p:cond delay="16000"/>
                            </p:stCondLst>
                            <p:childTnLst>
                              <p:par>
                                <p:cTn id="87" presetID="10" presetClass="entr" presetSubtype="0" fill="hold" grpId="0" nodeType="afterEffect">
                                  <p:stCondLst>
                                    <p:cond delay="0"/>
                                  </p:stCondLst>
                                  <p:childTnLst>
                                    <p:set>
                                      <p:cBhvr>
                                        <p:cTn id="88" dur="1" fill="hold">
                                          <p:stCondLst>
                                            <p:cond delay="0"/>
                                          </p:stCondLst>
                                        </p:cTn>
                                        <p:tgtEl>
                                          <p:spTgt spid="77"/>
                                        </p:tgtEl>
                                        <p:attrNameLst>
                                          <p:attrName>style.visibility</p:attrName>
                                        </p:attrNameLst>
                                      </p:cBhvr>
                                      <p:to>
                                        <p:strVal val="visible"/>
                                      </p:to>
                                    </p:set>
                                    <p:animEffect transition="in" filter="fade">
                                      <p:cBhvr>
                                        <p:cTn id="89" dur="750"/>
                                        <p:tgtEl>
                                          <p:spTgt spid="77"/>
                                        </p:tgtEl>
                                      </p:cBhvr>
                                    </p:animEffect>
                                  </p:childTnLst>
                                </p:cTn>
                              </p:par>
                            </p:childTnLst>
                          </p:cTn>
                        </p:par>
                        <p:par>
                          <p:cTn id="90" fill="hold">
                            <p:stCondLst>
                              <p:cond delay="17000"/>
                            </p:stCondLst>
                            <p:childTnLst>
                              <p:par>
                                <p:cTn id="91" presetID="53" presetClass="entr" presetSubtype="16" fill="hold" nodeType="afterEffect">
                                  <p:stCondLst>
                                    <p:cond delay="0"/>
                                  </p:stCondLst>
                                  <p:childTnLst>
                                    <p:set>
                                      <p:cBhvr>
                                        <p:cTn id="92" dur="1" fill="hold">
                                          <p:stCondLst>
                                            <p:cond delay="0"/>
                                          </p:stCondLst>
                                        </p:cTn>
                                        <p:tgtEl>
                                          <p:spTgt spid="82"/>
                                        </p:tgtEl>
                                        <p:attrNameLst>
                                          <p:attrName>style.visibility</p:attrName>
                                        </p:attrNameLst>
                                      </p:cBhvr>
                                      <p:to>
                                        <p:strVal val="visible"/>
                                      </p:to>
                                    </p:set>
                                    <p:anim calcmode="lin" valueType="num">
                                      <p:cBhvr>
                                        <p:cTn id="93" dur="750" fill="hold"/>
                                        <p:tgtEl>
                                          <p:spTgt spid="82"/>
                                        </p:tgtEl>
                                        <p:attrNameLst>
                                          <p:attrName>ppt_w</p:attrName>
                                        </p:attrNameLst>
                                      </p:cBhvr>
                                      <p:tavLst>
                                        <p:tav tm="0">
                                          <p:val>
                                            <p:fltVal val="0"/>
                                          </p:val>
                                        </p:tav>
                                        <p:tav tm="100000">
                                          <p:val>
                                            <p:strVal val="#ppt_w"/>
                                          </p:val>
                                        </p:tav>
                                      </p:tavLst>
                                    </p:anim>
                                    <p:anim calcmode="lin" valueType="num">
                                      <p:cBhvr>
                                        <p:cTn id="94" dur="750" fill="hold"/>
                                        <p:tgtEl>
                                          <p:spTgt spid="82"/>
                                        </p:tgtEl>
                                        <p:attrNameLst>
                                          <p:attrName>ppt_h</p:attrName>
                                        </p:attrNameLst>
                                      </p:cBhvr>
                                      <p:tavLst>
                                        <p:tav tm="0">
                                          <p:val>
                                            <p:fltVal val="0"/>
                                          </p:val>
                                        </p:tav>
                                        <p:tav tm="100000">
                                          <p:val>
                                            <p:strVal val="#ppt_h"/>
                                          </p:val>
                                        </p:tav>
                                      </p:tavLst>
                                    </p:anim>
                                    <p:animEffect transition="in" filter="fade">
                                      <p:cBhvr>
                                        <p:cTn id="95" dur="750"/>
                                        <p:tgtEl>
                                          <p:spTgt spid="82"/>
                                        </p:tgtEl>
                                      </p:cBhvr>
                                    </p:animEffect>
                                  </p:childTnLst>
                                </p:cTn>
                              </p:par>
                            </p:childTnLst>
                          </p:cTn>
                        </p:par>
                        <p:par>
                          <p:cTn id="96" fill="hold">
                            <p:stCondLst>
                              <p:cond delay="18000"/>
                            </p:stCondLst>
                            <p:childTnLst>
                              <p:par>
                                <p:cTn id="97" presetID="10" presetClass="entr" presetSubtype="0" fill="hold" grpId="0" nodeType="afterEffect">
                                  <p:stCondLst>
                                    <p:cond delay="0"/>
                                  </p:stCondLst>
                                  <p:childTnLst>
                                    <p:set>
                                      <p:cBhvr>
                                        <p:cTn id="98" dur="1" fill="hold">
                                          <p:stCondLst>
                                            <p:cond delay="0"/>
                                          </p:stCondLst>
                                        </p:cTn>
                                        <p:tgtEl>
                                          <p:spTgt spid="81"/>
                                        </p:tgtEl>
                                        <p:attrNameLst>
                                          <p:attrName>style.visibility</p:attrName>
                                        </p:attrNameLst>
                                      </p:cBhvr>
                                      <p:to>
                                        <p:strVal val="visible"/>
                                      </p:to>
                                    </p:set>
                                    <p:animEffect transition="in" filter="fade">
                                      <p:cBhvr>
                                        <p:cTn id="99" dur="75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p:bldP spid="75" grpId="0"/>
      <p:bldP spid="76" grpId="0"/>
      <p:bldP spid="77" grpId="0"/>
      <p:bldP spid="8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ext Box 3"/>
          <p:cNvSpPr>
            <a:spLocks noChangeArrowheads="1"/>
          </p:cNvSpPr>
          <p:nvPr/>
        </p:nvSpPr>
        <p:spPr bwMode="auto">
          <a:xfrm>
            <a:off x="2530139" y="3197126"/>
            <a:ext cx="4801314" cy="1535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anchor="ctr">
            <a:spAutoFit/>
          </a:bodyPr>
          <a:lstStyle/>
          <a:p>
            <a:pPr algn="r"/>
            <a:r>
              <a:rPr lang="en-US" sz="3375" dirty="0">
                <a:solidFill>
                  <a:schemeClr val="accent1"/>
                </a:solidFill>
                <a:latin typeface="Arial" panose="020B0604020202020204" pitchFamily="34" charset="0"/>
                <a:ea typeface="微软雅黑" panose="020B0503020204020204" pitchFamily="34" charset="-122"/>
                <a:sym typeface="Arial" panose="020B0604020202020204" pitchFamily="34" charset="0"/>
              </a:rPr>
              <a:t>2017</a:t>
            </a:r>
            <a:endParaRPr lang="en-US" sz="3375"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a:p>
            <a:pPr algn="r"/>
            <a:r>
              <a:rPr lang="zh-CN" altLang="en-US" sz="6000" b="1" dirty="0">
                <a:solidFill>
                  <a:schemeClr val="accent1"/>
                </a:solidFill>
                <a:latin typeface="Arial" panose="020B0604020202020204" pitchFamily="34" charset="0"/>
                <a:ea typeface="微软雅黑" panose="020B0503020204020204" pitchFamily="34" charset="-122"/>
                <a:sym typeface="Arial" panose="020B0604020202020204" pitchFamily="34" charset="0"/>
              </a:rPr>
              <a:t>成功项目展示</a:t>
            </a:r>
            <a:endParaRPr lang="zh-CN" altLang="en-US" sz="6000"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5124" name="矩形 10"/>
          <p:cNvSpPr>
            <a:spLocks noChangeArrowheads="1"/>
          </p:cNvSpPr>
          <p:nvPr/>
        </p:nvSpPr>
        <p:spPr bwMode="auto">
          <a:xfrm>
            <a:off x="3485528" y="2520708"/>
            <a:ext cx="3845925" cy="400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n-US" sz="2000" dirty="0">
                <a:solidFill>
                  <a:schemeClr val="accent1"/>
                </a:solidFill>
                <a:latin typeface="Arial" panose="020B0604020202020204" pitchFamily="34" charset="0"/>
                <a:ea typeface="微软雅黑" panose="020B0503020204020204" pitchFamily="34" charset="-122"/>
                <a:sym typeface="Arial" panose="020B0604020202020204" pitchFamily="34" charset="0"/>
              </a:rPr>
              <a:t>The 2017 annual work summary</a:t>
            </a:r>
            <a:endParaRPr lang="zh-CN" altLang="en-US" sz="20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5125" name="直接连接符 11"/>
          <p:cNvSpPr>
            <a:spLocks noChangeShapeType="1"/>
          </p:cNvSpPr>
          <p:nvPr/>
        </p:nvSpPr>
        <p:spPr bwMode="auto">
          <a:xfrm>
            <a:off x="1826905" y="2957655"/>
            <a:ext cx="5504548" cy="1675"/>
          </a:xfrm>
          <a:prstGeom prst="line">
            <a:avLst/>
          </a:prstGeom>
          <a:noFill/>
          <a:ln w="6350" cap="flat" cmpd="sng">
            <a:solidFill>
              <a:schemeClr val="accent1"/>
            </a:solidFill>
            <a:bevel/>
          </a:ln>
          <a:extLst>
            <a:ext uri="{909E8E84-426E-40DD-AFC4-6F175D3DCCD1}">
              <a14:hiddenFill xmlns:a14="http://schemas.microsoft.com/office/drawing/2010/main">
                <a:noFill/>
              </a14:hiddenFill>
            </a:ext>
          </a:extLst>
        </p:spPr>
        <p:txBody>
          <a:bodyPr/>
          <a:lstStyle/>
          <a:p>
            <a:endParaRPr lang="zh-CN" altLang="en-US" sz="200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Text Box 3"/>
          <p:cNvSpPr>
            <a:spLocks noChangeArrowheads="1"/>
          </p:cNvSpPr>
          <p:nvPr/>
        </p:nvSpPr>
        <p:spPr bwMode="auto">
          <a:xfrm>
            <a:off x="7422714" y="2022103"/>
            <a:ext cx="3021981" cy="3154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anchor="ctr">
            <a:spAutoFit/>
          </a:bodyPr>
          <a:lstStyle/>
          <a:p>
            <a:r>
              <a:rPr lang="en-US" sz="19895" dirty="0">
                <a:solidFill>
                  <a:schemeClr val="accent1"/>
                </a:solidFill>
                <a:latin typeface="Arial" panose="020B0604020202020204" pitchFamily="34" charset="0"/>
                <a:ea typeface="微软雅黑" panose="020B0503020204020204" pitchFamily="34" charset="-122"/>
                <a:sym typeface="Arial" panose="020B0604020202020204" pitchFamily="34" charset="0"/>
              </a:rPr>
              <a:t>03</a:t>
            </a:r>
            <a:endParaRPr lang="zh-CN" altLang="en-US" sz="19895"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600" advTm="0">
        <p14:gallery dir="l"/>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56" presetClass="entr" presetSubtype="0" fill="hold" grpId="0" nodeType="clickEffect">
                                  <p:stCondLst>
                                    <p:cond delay="0"/>
                                  </p:stCondLst>
                                  <p:iterate type="lt">
                                    <p:tmPct val="10000"/>
                                  </p:iterate>
                                  <p:childTnLst>
                                    <p:set>
                                      <p:cBhvr>
                                        <p:cTn id="11" dur="1" fill="hold">
                                          <p:stCondLst>
                                            <p:cond delay="0"/>
                                          </p:stCondLst>
                                        </p:cTn>
                                        <p:tgtEl>
                                          <p:spTgt spid="5123"/>
                                        </p:tgtEl>
                                        <p:attrNameLst>
                                          <p:attrName>style.visibility</p:attrName>
                                        </p:attrNameLst>
                                      </p:cBhvr>
                                      <p:to>
                                        <p:strVal val="visible"/>
                                      </p:to>
                                    </p:set>
                                    <p:anim by="(-#ppt_w*2)" calcmode="lin" valueType="num">
                                      <p:cBhvr rctx="PPT">
                                        <p:cTn id="12" dur="500" autoRev="1" fill="hold">
                                          <p:stCondLst>
                                            <p:cond delay="0"/>
                                          </p:stCondLst>
                                        </p:cTn>
                                        <p:tgtEl>
                                          <p:spTgt spid="5123"/>
                                        </p:tgtEl>
                                        <p:attrNameLst>
                                          <p:attrName>ppt_w</p:attrName>
                                        </p:attrNameLst>
                                      </p:cBhvr>
                                    </p:anim>
                                    <p:anim by="(#ppt_w*0.50)" calcmode="lin" valueType="num">
                                      <p:cBhvr>
                                        <p:cTn id="13" dur="500" decel="50000" autoRev="1" fill="hold">
                                          <p:stCondLst>
                                            <p:cond delay="0"/>
                                          </p:stCondLst>
                                        </p:cTn>
                                        <p:tgtEl>
                                          <p:spTgt spid="5123"/>
                                        </p:tgtEl>
                                        <p:attrNameLst>
                                          <p:attrName>ppt_x</p:attrName>
                                        </p:attrNameLst>
                                      </p:cBhvr>
                                    </p:anim>
                                    <p:anim from="(-#ppt_h/2)" to="(#ppt_y)" calcmode="lin" valueType="num">
                                      <p:cBhvr>
                                        <p:cTn id="14" dur="1000" fill="hold">
                                          <p:stCondLst>
                                            <p:cond delay="0"/>
                                          </p:stCondLst>
                                        </p:cTn>
                                        <p:tgtEl>
                                          <p:spTgt spid="5123"/>
                                        </p:tgtEl>
                                        <p:attrNameLst>
                                          <p:attrName>ppt_y</p:attrName>
                                        </p:attrNameLst>
                                      </p:cBhvr>
                                    </p:anim>
                                    <p:animRot by="21600000">
                                      <p:cBhvr>
                                        <p:cTn id="15" dur="1000" fill="hold">
                                          <p:stCondLst>
                                            <p:cond delay="0"/>
                                          </p:stCondLst>
                                        </p:cTn>
                                        <p:tgtEl>
                                          <p:spTgt spid="5123"/>
                                        </p:tgtEl>
                                        <p:attrNameLst>
                                          <p:attrName>r</p:attrName>
                                        </p:attrNameLst>
                                      </p:cBhvr>
                                    </p:animRot>
                                  </p:childTnLst>
                                </p:cTn>
                              </p:par>
                            </p:childTnLst>
                          </p:cTn>
                        </p:par>
                      </p:childTnLst>
                    </p:cTn>
                  </p:par>
                  <p:par>
                    <p:cTn id="16" fill="hold">
                      <p:stCondLst>
                        <p:cond delay="indefinite"/>
                      </p:stCondLst>
                      <p:childTnLst>
                        <p:par>
                          <p:cTn id="17" fill="hold">
                            <p:stCondLst>
                              <p:cond delay="0"/>
                            </p:stCondLst>
                            <p:childTnLst>
                              <p:par>
                                <p:cTn id="18" presetID="2" presetClass="entr" presetSubtype="8" fill="hold" grpId="0" nodeType="clickEffect">
                                  <p:stCondLst>
                                    <p:cond delay="0"/>
                                  </p:stCondLst>
                                  <p:childTnLst>
                                    <p:set>
                                      <p:cBhvr>
                                        <p:cTn id="19" dur="1" fill="hold">
                                          <p:stCondLst>
                                            <p:cond delay="0"/>
                                          </p:stCondLst>
                                        </p:cTn>
                                        <p:tgtEl>
                                          <p:spTgt spid="5125"/>
                                        </p:tgtEl>
                                        <p:attrNameLst>
                                          <p:attrName>style.visibility</p:attrName>
                                        </p:attrNameLst>
                                      </p:cBhvr>
                                      <p:to>
                                        <p:strVal val="visible"/>
                                      </p:to>
                                    </p:set>
                                    <p:anim calcmode="lin" valueType="num">
                                      <p:cBhvr additive="base">
                                        <p:cTn id="20" dur="500" fill="hold"/>
                                        <p:tgtEl>
                                          <p:spTgt spid="5125"/>
                                        </p:tgtEl>
                                        <p:attrNameLst>
                                          <p:attrName>ppt_x</p:attrName>
                                        </p:attrNameLst>
                                      </p:cBhvr>
                                      <p:tavLst>
                                        <p:tav tm="0">
                                          <p:val>
                                            <p:strVal val="0-#ppt_w/2"/>
                                          </p:val>
                                        </p:tav>
                                        <p:tav tm="100000">
                                          <p:val>
                                            <p:strVal val="#ppt_x"/>
                                          </p:val>
                                        </p:tav>
                                      </p:tavLst>
                                    </p:anim>
                                    <p:anim calcmode="lin" valueType="num">
                                      <p:cBhvr additive="base">
                                        <p:cTn id="21" dur="500" fill="hold"/>
                                        <p:tgtEl>
                                          <p:spTgt spid="5125"/>
                                        </p:tgtEl>
                                        <p:attrNameLst>
                                          <p:attrName>ppt_y</p:attrName>
                                        </p:attrNameLst>
                                      </p:cBhvr>
                                      <p:tavLst>
                                        <p:tav tm="0">
                                          <p:val>
                                            <p:strVal val="#ppt_y"/>
                                          </p:val>
                                        </p:tav>
                                        <p:tav tm="100000">
                                          <p:val>
                                            <p:strVal val="#ppt_y"/>
                                          </p:val>
                                        </p:tav>
                                      </p:tavLst>
                                    </p:anim>
                                  </p:childTnLst>
                                </p:cTn>
                              </p:par>
                              <p:par>
                                <p:cTn id="22" presetID="56" presetClass="entr" presetSubtype="0" fill="hold" grpId="0" nodeType="withEffect">
                                  <p:stCondLst>
                                    <p:cond delay="0"/>
                                  </p:stCondLst>
                                  <p:iterate type="lt">
                                    <p:tmPct val="10000"/>
                                  </p:iterate>
                                  <p:childTnLst>
                                    <p:set>
                                      <p:cBhvr>
                                        <p:cTn id="23" dur="1" fill="hold">
                                          <p:stCondLst>
                                            <p:cond delay="0"/>
                                          </p:stCondLst>
                                        </p:cTn>
                                        <p:tgtEl>
                                          <p:spTgt spid="5124"/>
                                        </p:tgtEl>
                                        <p:attrNameLst>
                                          <p:attrName>style.visibility</p:attrName>
                                        </p:attrNameLst>
                                      </p:cBhvr>
                                      <p:to>
                                        <p:strVal val="visible"/>
                                      </p:to>
                                    </p:set>
                                    <p:anim by="(-#ppt_w*2)" calcmode="lin" valueType="num">
                                      <p:cBhvr rctx="PPT">
                                        <p:cTn id="24" dur="500" autoRev="1" fill="hold">
                                          <p:stCondLst>
                                            <p:cond delay="0"/>
                                          </p:stCondLst>
                                        </p:cTn>
                                        <p:tgtEl>
                                          <p:spTgt spid="5124"/>
                                        </p:tgtEl>
                                        <p:attrNameLst>
                                          <p:attrName>ppt_w</p:attrName>
                                        </p:attrNameLst>
                                      </p:cBhvr>
                                    </p:anim>
                                    <p:anim by="(#ppt_w*0.50)" calcmode="lin" valueType="num">
                                      <p:cBhvr>
                                        <p:cTn id="25" dur="500" decel="50000" autoRev="1" fill="hold">
                                          <p:stCondLst>
                                            <p:cond delay="0"/>
                                          </p:stCondLst>
                                        </p:cTn>
                                        <p:tgtEl>
                                          <p:spTgt spid="5124"/>
                                        </p:tgtEl>
                                        <p:attrNameLst>
                                          <p:attrName>ppt_x</p:attrName>
                                        </p:attrNameLst>
                                      </p:cBhvr>
                                    </p:anim>
                                    <p:anim from="(-#ppt_h/2)" to="(#ppt_y)" calcmode="lin" valueType="num">
                                      <p:cBhvr>
                                        <p:cTn id="26" dur="1000" fill="hold">
                                          <p:stCondLst>
                                            <p:cond delay="0"/>
                                          </p:stCondLst>
                                        </p:cTn>
                                        <p:tgtEl>
                                          <p:spTgt spid="5124"/>
                                        </p:tgtEl>
                                        <p:attrNameLst>
                                          <p:attrName>ppt_y</p:attrName>
                                        </p:attrNameLst>
                                      </p:cBhvr>
                                    </p:anim>
                                    <p:animRot by="21600000">
                                      <p:cBhvr>
                                        <p:cTn id="27" dur="1000" fill="hold">
                                          <p:stCondLst>
                                            <p:cond delay="0"/>
                                          </p:stCondLst>
                                        </p:cTn>
                                        <p:tgtEl>
                                          <p:spTgt spid="512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p:bldP spid="5124" grpId="0"/>
      <p:bldP spid="5125" grpId="0" animBg="1"/>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ChangeAspect="1"/>
          </p:cNvSpPr>
          <p:nvPr/>
        </p:nvSpPr>
        <p:spPr>
          <a:xfrm>
            <a:off x="6334518" y="3525762"/>
            <a:ext cx="3185342" cy="2010213"/>
          </a:xfrm>
          <a:prstGeom prst="rect">
            <a:avLst/>
          </a:prstGeom>
          <a:blipFill dpi="0" rotWithShape="1">
            <a:blip r:embed="rId1" cstate="print">
              <a:extLst>
                <a:ext uri="{28A0092B-C50C-407E-A947-70E740481C1C}">
                  <a14:useLocalDpi xmlns:a14="http://schemas.microsoft.com/office/drawing/2010/main" val="0"/>
                </a:ext>
              </a:extLst>
            </a:blip>
            <a:srcRect/>
            <a:stretch>
              <a:fillRect t="-45644" b="-12814"/>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id-ID">
              <a:latin typeface="Arial" panose="020B0604020202020204" pitchFamily="34" charset="0"/>
              <a:ea typeface="微软雅黑" panose="020B0503020204020204" pitchFamily="34" charset="-122"/>
              <a:sym typeface="Arial" panose="020B0604020202020204" pitchFamily="34" charset="0"/>
            </a:endParaRPr>
          </a:p>
        </p:txBody>
      </p:sp>
      <p:sp>
        <p:nvSpPr>
          <p:cNvPr id="6" name="Rectangle 5"/>
          <p:cNvSpPr>
            <a:spLocks noChangeAspect="1"/>
          </p:cNvSpPr>
          <p:nvPr/>
        </p:nvSpPr>
        <p:spPr>
          <a:xfrm>
            <a:off x="354" y="1456204"/>
            <a:ext cx="6273985" cy="4079769"/>
          </a:xfrm>
          <a:prstGeom prst="rect">
            <a:avLst/>
          </a:prstGeom>
          <a:blipFill dpi="0" rotWithShape="1">
            <a:blip r:embed="rId2">
              <a:extLst>
                <a:ext uri="{28A0092B-C50C-407E-A947-70E740481C1C}">
                  <a14:useLocalDpi xmlns:a14="http://schemas.microsoft.com/office/drawing/2010/main" val="0"/>
                </a:ext>
              </a:extLst>
            </a:blip>
            <a:srcRect/>
            <a:stretch>
              <a:fillRect t="-1238" b="-1238"/>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id-ID">
              <a:latin typeface="Arial" panose="020B0604020202020204" pitchFamily="34" charset="0"/>
              <a:ea typeface="微软雅黑" panose="020B0503020204020204" pitchFamily="34" charset="-122"/>
              <a:sym typeface="Arial" panose="020B0604020202020204" pitchFamily="34" charset="0"/>
            </a:endParaRPr>
          </a:p>
        </p:txBody>
      </p:sp>
      <p:sp>
        <p:nvSpPr>
          <p:cNvPr id="9" name="Rectangle 8"/>
          <p:cNvSpPr>
            <a:spLocks noChangeAspect="1"/>
          </p:cNvSpPr>
          <p:nvPr/>
        </p:nvSpPr>
        <p:spPr>
          <a:xfrm>
            <a:off x="6334514" y="1456203"/>
            <a:ext cx="6524235" cy="20102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id-ID">
              <a:latin typeface="Arial" panose="020B0604020202020204" pitchFamily="34" charset="0"/>
              <a:ea typeface="微软雅黑" panose="020B0503020204020204" pitchFamily="34" charset="-122"/>
              <a:sym typeface="Arial" panose="020B0604020202020204" pitchFamily="34" charset="0"/>
            </a:endParaRPr>
          </a:p>
        </p:txBody>
      </p:sp>
      <p:sp>
        <p:nvSpPr>
          <p:cNvPr id="12" name="Rectangle 11"/>
          <p:cNvSpPr>
            <a:spLocks noChangeAspect="1"/>
          </p:cNvSpPr>
          <p:nvPr/>
        </p:nvSpPr>
        <p:spPr>
          <a:xfrm>
            <a:off x="9673410" y="3525762"/>
            <a:ext cx="3185340" cy="2010213"/>
          </a:xfrm>
          <a:prstGeom prst="rect">
            <a:avLst/>
          </a:prstGeom>
          <a:blipFill dpi="0" rotWithShape="1">
            <a:blip r:embed="rId3" cstate="print">
              <a:extLst>
                <a:ext uri="{28A0092B-C50C-407E-A947-70E740481C1C}">
                  <a14:useLocalDpi xmlns:a14="http://schemas.microsoft.com/office/drawing/2010/main" val="0"/>
                </a:ext>
              </a:extLst>
            </a:blip>
            <a:srcRect/>
            <a:stretch>
              <a:fillRect l="-2291" r="-229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id-ID">
              <a:latin typeface="Arial" panose="020B0604020202020204" pitchFamily="34" charset="0"/>
              <a:ea typeface="微软雅黑" panose="020B0503020204020204" pitchFamily="34" charset="-122"/>
              <a:sym typeface="Arial" panose="020B0604020202020204" pitchFamily="34" charset="0"/>
            </a:endParaRPr>
          </a:p>
        </p:txBody>
      </p:sp>
      <p:sp>
        <p:nvSpPr>
          <p:cNvPr id="35" name="Title 13"/>
          <p:cNvSpPr txBox="1"/>
          <p:nvPr/>
        </p:nvSpPr>
        <p:spPr>
          <a:xfrm>
            <a:off x="2613161" y="5795267"/>
            <a:ext cx="7755739" cy="707064"/>
          </a:xfrm>
          <a:prstGeom prst="rect">
            <a:avLst/>
          </a:prstGeom>
        </p:spPr>
        <p:txBody>
          <a:bodyPr vert="horz" lIns="0" tIns="0" rIns="0" bIns="0" rtlCol="0" anchor="t" anchorCtr="0">
            <a:no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a:lnSpc>
                <a:spcPct val="150000"/>
              </a:lnSpc>
            </a:pPr>
            <a:r>
              <a:rPr lang="zh-CN" altLang="en-US" sz="845" dirty="0">
                <a:solidFill>
                  <a:schemeClr val="bg1">
                    <a:lumMod val="65000"/>
                  </a:schemeClr>
                </a:solidFill>
                <a:latin typeface="Arial" panose="020B0604020202020204" pitchFamily="34" charset="0"/>
                <a:ea typeface="微软雅黑" panose="020B0503020204020204" pitchFamily="34" charset="-122"/>
                <a:cs typeface="Lato Light"/>
                <a:sym typeface="Arial" panose="020B0604020202020204" pitchFamily="34" charset="0"/>
              </a:rPr>
              <a:t>请替换文字内容，修改文字内容，也可以直接复制你的内容到此。修改文字内容，也可以直接复制你的内容到此。请替换文字内容，修改文字内容，也可以直接复制你的内容到此。请替换文字内容，修改文字内容，也可以直接复制你的内容到此。修改文字内容，也可以直接复制你的内容到此。请替换文字内容，修改文字内容，也可以直接复制你的内容到此。请替换文字内容，修改文字内容，也可以直接复制你的内容到此。修改文字内容，也可以直接复制你的内容到此。请替换文字内容，修改文字内容，也可以直接复制你的内容到此。</a:t>
            </a:r>
            <a:endParaRPr lang="en-US" altLang="zh-CN" sz="845" dirty="0">
              <a:solidFill>
                <a:schemeClr val="bg1">
                  <a:lumMod val="65000"/>
                </a:schemeClr>
              </a:solidFill>
              <a:latin typeface="Arial" panose="020B0604020202020204" pitchFamily="34" charset="0"/>
              <a:ea typeface="微软雅黑" panose="020B0503020204020204" pitchFamily="34" charset="-122"/>
              <a:cs typeface="Lato Light"/>
              <a:sym typeface="Arial" panose="020B0604020202020204" pitchFamily="34" charset="0"/>
            </a:endParaRPr>
          </a:p>
        </p:txBody>
      </p:sp>
      <p:sp>
        <p:nvSpPr>
          <p:cNvPr id="7" name="TextBox 39"/>
          <p:cNvSpPr txBox="1"/>
          <p:nvPr/>
        </p:nvSpPr>
        <p:spPr>
          <a:xfrm>
            <a:off x="6658696" y="1907311"/>
            <a:ext cx="5875870" cy="1107996"/>
          </a:xfrm>
          <a:prstGeom prst="rect">
            <a:avLst/>
          </a:prstGeom>
          <a:noFill/>
        </p:spPr>
        <p:txBody>
          <a:bodyPr wrap="square" lIns="0" tIns="0" rIns="0" bIns="0" rtlCol="0">
            <a:spAutoFit/>
          </a:bodyPr>
          <a:lstStyle/>
          <a:p>
            <a:r>
              <a:rPr lang="zh-CN" altLang="en-US" sz="2800" b="1"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a:t>
            </a:r>
            <a:r>
              <a:rPr lang="zh-CN" altLang="en-US" sz="2800" b="1"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内容</a:t>
            </a:r>
            <a:endParaRPr lang="en-US" altLang="zh-CN" sz="2800" b="1" dirty="0" smtClean="0">
              <a:solidFill>
                <a:schemeClr val="bg1"/>
              </a:solidFill>
              <a:latin typeface="Arial" panose="020B0604020202020204" pitchFamily="34" charset="0"/>
              <a:ea typeface="微软雅黑" panose="020B0503020204020204" pitchFamily="34" charset="-122"/>
              <a:sym typeface="Arial" panose="020B0604020202020204" pitchFamily="34" charset="0"/>
            </a:endParaRPr>
          </a:p>
          <a:p>
            <a:r>
              <a:rPr lang="en-US" altLang="zh-CN" sz="4400" dirty="0">
                <a:solidFill>
                  <a:schemeClr val="bg1"/>
                </a:solidFill>
                <a:latin typeface="Impact" panose="020B0806030902050204" pitchFamily="34" charset="0"/>
                <a:ea typeface="微软雅黑" panose="020B0503020204020204" pitchFamily="34" charset="-122"/>
                <a:sym typeface="Arial" panose="020B0604020202020204" pitchFamily="34" charset="0"/>
              </a:rPr>
              <a:t>ADD RELATED TITLE WORDS</a:t>
            </a:r>
            <a:endParaRPr lang="zh-CN" altLang="en-US" sz="44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8" name="文本框 7"/>
          <p:cNvSpPr txBox="1"/>
          <p:nvPr/>
        </p:nvSpPr>
        <p:spPr>
          <a:xfrm>
            <a:off x="4536641" y="438184"/>
            <a:ext cx="3785468" cy="528259"/>
          </a:xfrm>
          <a:prstGeom prst="rect">
            <a:avLst/>
          </a:prstGeom>
          <a:noFill/>
        </p:spPr>
        <p:txBody>
          <a:bodyPr wrap="none" lIns="96429" tIns="48215" rIns="96429" bIns="48215" rtlCol="0">
            <a:spAutoFit/>
          </a:bodyPr>
          <a:lstStyle/>
          <a:p>
            <a:pPr algn="ctr" defTabSz="963930"/>
            <a:r>
              <a:rPr lang="zh-CN" altLang="en-US" sz="2800" dirty="0">
                <a:solidFill>
                  <a:schemeClr val="tx1">
                    <a:lumMod val="65000"/>
                    <a:lumOff val="35000"/>
                  </a:schemeClr>
                </a:solidFill>
                <a:ea typeface="微软雅黑" panose="020B0503020204020204" pitchFamily="34" charset="-122"/>
                <a:cs typeface="+mn-ea"/>
                <a:sym typeface="+mn-lt"/>
              </a:rPr>
              <a:t>点击添加相关标题文字</a:t>
            </a:r>
            <a:endParaRPr lang="zh-CN" altLang="en-US" sz="2800" dirty="0">
              <a:solidFill>
                <a:schemeClr val="tx1">
                  <a:lumMod val="65000"/>
                  <a:lumOff val="35000"/>
                </a:schemeClr>
              </a:solidFill>
              <a:ea typeface="微软雅黑" panose="020B0503020204020204" pitchFamily="34" charset="-122"/>
              <a:cs typeface="+mn-ea"/>
              <a:sym typeface="+mn-lt"/>
            </a:endParaRPr>
          </a:p>
        </p:txBody>
      </p:sp>
      <p:sp>
        <p:nvSpPr>
          <p:cNvPr id="10" name="文本框 9"/>
          <p:cNvSpPr txBox="1"/>
          <p:nvPr/>
        </p:nvSpPr>
        <p:spPr>
          <a:xfrm>
            <a:off x="5294156" y="883716"/>
            <a:ext cx="2270438" cy="312687"/>
          </a:xfrm>
          <a:prstGeom prst="rect">
            <a:avLst/>
          </a:prstGeom>
          <a:noFill/>
        </p:spPr>
        <p:txBody>
          <a:bodyPr wrap="none" lIns="96429" tIns="48215" rIns="96429" bIns="48215" rtlCol="0">
            <a:spAutoFit/>
          </a:bodyPr>
          <a:lstStyle/>
          <a:p>
            <a:pPr algn="ctr" defTabSz="963930"/>
            <a:r>
              <a:rPr lang="en-US" altLang="zh-CN" sz="1400" dirty="0">
                <a:solidFill>
                  <a:schemeClr val="tx1">
                    <a:lumMod val="65000"/>
                    <a:lumOff val="35000"/>
                  </a:schemeClr>
                </a:solidFill>
                <a:ea typeface="微软雅黑" panose="020B0503020204020204" pitchFamily="34" charset="-122"/>
                <a:cs typeface="+mn-ea"/>
                <a:sym typeface="+mn-lt"/>
              </a:rPr>
              <a:t>ADD RELATED TITLE WORDS</a:t>
            </a:r>
            <a:endParaRPr lang="zh-CN" altLang="en-US" sz="1400" dirty="0">
              <a:solidFill>
                <a:schemeClr val="tx1">
                  <a:lumMod val="65000"/>
                  <a:lumOff val="35000"/>
                </a:schemeClr>
              </a:solidFill>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250" advTm="0">
        <p14:flip dir="r"/>
      </p:transition>
    </mc:Choice>
    <mc:Fallback>
      <p:transition spd="slow" advTm="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accel="40000" fill="hold" grpId="0" nodeType="clickEffect" p14:presetBounceEnd="4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40000">
                                          <p:cBhvr additive="base">
                                            <p:cTn id="7" dur="1500" fill="hold"/>
                                            <p:tgtEl>
                                              <p:spTgt spid="6"/>
                                            </p:tgtEl>
                                            <p:attrNameLst>
                                              <p:attrName>ppt_x</p:attrName>
                                            </p:attrNameLst>
                                          </p:cBhvr>
                                          <p:tavLst>
                                            <p:tav tm="0">
                                              <p:val>
                                                <p:strVal val="0-#ppt_w/2"/>
                                              </p:val>
                                            </p:tav>
                                            <p:tav tm="100000">
                                              <p:val>
                                                <p:strVal val="#ppt_x"/>
                                              </p:val>
                                            </p:tav>
                                          </p:tavLst>
                                        </p:anim>
                                        <p:anim calcmode="lin" valueType="num" p14:bounceEnd="40000">
                                          <p:cBhvr additive="base">
                                            <p:cTn id="8" dur="1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accel="40000" fill="hold" grpId="0" nodeType="clickEffect" p14:presetBounceEnd="40000">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14:bounceEnd="40000">
                                          <p:cBhvr additive="base">
                                            <p:cTn id="13" dur="1500" fill="hold"/>
                                            <p:tgtEl>
                                              <p:spTgt spid="9"/>
                                            </p:tgtEl>
                                            <p:attrNameLst>
                                              <p:attrName>ppt_x</p:attrName>
                                            </p:attrNameLst>
                                          </p:cBhvr>
                                          <p:tavLst>
                                            <p:tav tm="0">
                                              <p:val>
                                                <p:strVal val="#ppt_x"/>
                                              </p:val>
                                            </p:tav>
                                            <p:tav tm="100000">
                                              <p:val>
                                                <p:strVal val="#ppt_x"/>
                                              </p:val>
                                            </p:tav>
                                          </p:tavLst>
                                        </p:anim>
                                        <p:anim calcmode="lin" valueType="num" p14:bounceEnd="40000">
                                          <p:cBhvr additive="base">
                                            <p:cTn id="14" dur="1500" fill="hold"/>
                                            <p:tgtEl>
                                              <p:spTgt spid="9"/>
                                            </p:tgtEl>
                                            <p:attrNameLst>
                                              <p:attrName>ppt_y</p:attrName>
                                            </p:attrNameLst>
                                          </p:cBhvr>
                                          <p:tavLst>
                                            <p:tav tm="0">
                                              <p:val>
                                                <p:strVal val="0-#ppt_h/2"/>
                                              </p:val>
                                            </p:tav>
                                            <p:tav tm="100000">
                                              <p:val>
                                                <p:strVal val="#ppt_y"/>
                                              </p:val>
                                            </p:tav>
                                          </p:tavLst>
                                        </p:anim>
                                      </p:childTnLst>
                                    </p:cTn>
                                  </p:par>
                                </p:childTnLst>
                              </p:cTn>
                            </p:par>
                            <p:par>
                              <p:cTn id="15" fill="hold">
                                <p:stCondLst>
                                  <p:cond delay="1500"/>
                                </p:stCondLst>
                                <p:childTnLst>
                                  <p:par>
                                    <p:cTn id="16" presetID="22" presetClass="entr" presetSubtype="1"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wipe(up)">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accel="40000" fill="hold" grpId="0" nodeType="clickEffect" p14:presetBounceEnd="40000">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14:bounceEnd="40000">
                                          <p:cBhvr additive="base">
                                            <p:cTn id="23" dur="1500" fill="hold"/>
                                            <p:tgtEl>
                                              <p:spTgt spid="3"/>
                                            </p:tgtEl>
                                            <p:attrNameLst>
                                              <p:attrName>ppt_x</p:attrName>
                                            </p:attrNameLst>
                                          </p:cBhvr>
                                          <p:tavLst>
                                            <p:tav tm="0">
                                              <p:val>
                                                <p:strVal val="#ppt_x"/>
                                              </p:val>
                                            </p:tav>
                                            <p:tav tm="100000">
                                              <p:val>
                                                <p:strVal val="#ppt_x"/>
                                              </p:val>
                                            </p:tav>
                                          </p:tavLst>
                                        </p:anim>
                                        <p:anim calcmode="lin" valueType="num" p14:bounceEnd="40000">
                                          <p:cBhvr additive="base">
                                            <p:cTn id="24" dur="1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accel="40000" fill="hold" grpId="0" nodeType="clickEffect" p14:presetBounceEnd="40000">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14:bounceEnd="40000">
                                          <p:cBhvr additive="base">
                                            <p:cTn id="29" dur="1500" fill="hold"/>
                                            <p:tgtEl>
                                              <p:spTgt spid="12"/>
                                            </p:tgtEl>
                                            <p:attrNameLst>
                                              <p:attrName>ppt_x</p:attrName>
                                            </p:attrNameLst>
                                          </p:cBhvr>
                                          <p:tavLst>
                                            <p:tav tm="0">
                                              <p:val>
                                                <p:strVal val="#ppt_x"/>
                                              </p:val>
                                            </p:tav>
                                            <p:tav tm="100000">
                                              <p:val>
                                                <p:strVal val="#ppt_x"/>
                                              </p:val>
                                            </p:tav>
                                          </p:tavLst>
                                        </p:anim>
                                        <p:anim calcmode="lin" valueType="num" p14:bounceEnd="40000">
                                          <p:cBhvr additive="base">
                                            <p:cTn id="30" dur="1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grpId="0" nodeType="clickEffect">
                                      <p:stCondLst>
                                        <p:cond delay="0"/>
                                      </p:stCondLst>
                                      <p:childTnLst>
                                        <p:set>
                                          <p:cBhvr>
                                            <p:cTn id="34" dur="1" fill="hold">
                                              <p:stCondLst>
                                                <p:cond delay="0"/>
                                              </p:stCondLst>
                                            </p:cTn>
                                            <p:tgtEl>
                                              <p:spTgt spid="35"/>
                                            </p:tgtEl>
                                            <p:attrNameLst>
                                              <p:attrName>style.visibility</p:attrName>
                                            </p:attrNameLst>
                                          </p:cBhvr>
                                          <p:to>
                                            <p:strVal val="visible"/>
                                          </p:to>
                                        </p:set>
                                        <p:animEffect transition="in" filter="wipe(down)">
                                          <p:cBhvr>
                                            <p:cTn id="35"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P spid="9" grpId="0" animBg="1"/>
          <p:bldP spid="12" grpId="0" animBg="1"/>
          <p:bldP spid="35" grpId="0"/>
          <p:bldP spid="7"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accel="4000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500" fill="hold"/>
                                            <p:tgtEl>
                                              <p:spTgt spid="6"/>
                                            </p:tgtEl>
                                            <p:attrNameLst>
                                              <p:attrName>ppt_x</p:attrName>
                                            </p:attrNameLst>
                                          </p:cBhvr>
                                          <p:tavLst>
                                            <p:tav tm="0">
                                              <p:val>
                                                <p:strVal val="0-#ppt_w/2"/>
                                              </p:val>
                                            </p:tav>
                                            <p:tav tm="100000">
                                              <p:val>
                                                <p:strVal val="#ppt_x"/>
                                              </p:val>
                                            </p:tav>
                                          </p:tavLst>
                                        </p:anim>
                                        <p:anim calcmode="lin" valueType="num">
                                          <p:cBhvr additive="base">
                                            <p:cTn id="8" dur="1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accel="4000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1500" fill="hold"/>
                                            <p:tgtEl>
                                              <p:spTgt spid="9"/>
                                            </p:tgtEl>
                                            <p:attrNameLst>
                                              <p:attrName>ppt_x</p:attrName>
                                            </p:attrNameLst>
                                          </p:cBhvr>
                                          <p:tavLst>
                                            <p:tav tm="0">
                                              <p:val>
                                                <p:strVal val="#ppt_x"/>
                                              </p:val>
                                            </p:tav>
                                            <p:tav tm="100000">
                                              <p:val>
                                                <p:strVal val="#ppt_x"/>
                                              </p:val>
                                            </p:tav>
                                          </p:tavLst>
                                        </p:anim>
                                        <p:anim calcmode="lin" valueType="num">
                                          <p:cBhvr additive="base">
                                            <p:cTn id="14" dur="1500" fill="hold"/>
                                            <p:tgtEl>
                                              <p:spTgt spid="9"/>
                                            </p:tgtEl>
                                            <p:attrNameLst>
                                              <p:attrName>ppt_y</p:attrName>
                                            </p:attrNameLst>
                                          </p:cBhvr>
                                          <p:tavLst>
                                            <p:tav tm="0">
                                              <p:val>
                                                <p:strVal val="0-#ppt_h/2"/>
                                              </p:val>
                                            </p:tav>
                                            <p:tav tm="100000">
                                              <p:val>
                                                <p:strVal val="#ppt_y"/>
                                              </p:val>
                                            </p:tav>
                                          </p:tavLst>
                                        </p:anim>
                                      </p:childTnLst>
                                    </p:cTn>
                                  </p:par>
                                </p:childTnLst>
                              </p:cTn>
                            </p:par>
                            <p:par>
                              <p:cTn id="15" fill="hold">
                                <p:stCondLst>
                                  <p:cond delay="1500"/>
                                </p:stCondLst>
                                <p:childTnLst>
                                  <p:par>
                                    <p:cTn id="16" presetID="22" presetClass="entr" presetSubtype="1"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wipe(up)">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accel="40000" fill="hold" grpId="0" nodeType="click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1500" fill="hold"/>
                                            <p:tgtEl>
                                              <p:spTgt spid="3"/>
                                            </p:tgtEl>
                                            <p:attrNameLst>
                                              <p:attrName>ppt_x</p:attrName>
                                            </p:attrNameLst>
                                          </p:cBhvr>
                                          <p:tavLst>
                                            <p:tav tm="0">
                                              <p:val>
                                                <p:strVal val="#ppt_x"/>
                                              </p:val>
                                            </p:tav>
                                            <p:tav tm="100000">
                                              <p:val>
                                                <p:strVal val="#ppt_x"/>
                                              </p:val>
                                            </p:tav>
                                          </p:tavLst>
                                        </p:anim>
                                        <p:anim calcmode="lin" valueType="num">
                                          <p:cBhvr additive="base">
                                            <p:cTn id="24" dur="1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accel="40000" fill="hold" grpId="0" nodeType="click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additive="base">
                                            <p:cTn id="29" dur="1500" fill="hold"/>
                                            <p:tgtEl>
                                              <p:spTgt spid="12"/>
                                            </p:tgtEl>
                                            <p:attrNameLst>
                                              <p:attrName>ppt_x</p:attrName>
                                            </p:attrNameLst>
                                          </p:cBhvr>
                                          <p:tavLst>
                                            <p:tav tm="0">
                                              <p:val>
                                                <p:strVal val="#ppt_x"/>
                                              </p:val>
                                            </p:tav>
                                            <p:tav tm="100000">
                                              <p:val>
                                                <p:strVal val="#ppt_x"/>
                                              </p:val>
                                            </p:tav>
                                          </p:tavLst>
                                        </p:anim>
                                        <p:anim calcmode="lin" valueType="num">
                                          <p:cBhvr additive="base">
                                            <p:cTn id="30" dur="1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grpId="0" nodeType="clickEffect">
                                      <p:stCondLst>
                                        <p:cond delay="0"/>
                                      </p:stCondLst>
                                      <p:childTnLst>
                                        <p:set>
                                          <p:cBhvr>
                                            <p:cTn id="34" dur="1" fill="hold">
                                              <p:stCondLst>
                                                <p:cond delay="0"/>
                                              </p:stCondLst>
                                            </p:cTn>
                                            <p:tgtEl>
                                              <p:spTgt spid="35"/>
                                            </p:tgtEl>
                                            <p:attrNameLst>
                                              <p:attrName>style.visibility</p:attrName>
                                            </p:attrNameLst>
                                          </p:cBhvr>
                                          <p:to>
                                            <p:strVal val="visible"/>
                                          </p:to>
                                        </p:set>
                                        <p:animEffect transition="in" filter="wipe(down)">
                                          <p:cBhvr>
                                            <p:cTn id="35"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P spid="9" grpId="0" animBg="1"/>
          <p:bldP spid="12" grpId="0" animBg="1"/>
          <p:bldP spid="35" grpId="0"/>
          <p:bldP spid="7"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Hexagon 23"/>
          <p:cNvSpPr/>
          <p:nvPr/>
        </p:nvSpPr>
        <p:spPr>
          <a:xfrm>
            <a:off x="7093350" y="2353961"/>
            <a:ext cx="1765093" cy="1521633"/>
          </a:xfrm>
          <a:prstGeom prst="hexagon">
            <a:avLst/>
          </a:prstGeom>
          <a:blipFill dpi="0" rotWithShape="1">
            <a:blip r:embed="rId1"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1275">
              <a:latin typeface="Arial" panose="020B0604020202020204" pitchFamily="34" charset="0"/>
              <a:ea typeface="微软雅黑" panose="020B0503020204020204" pitchFamily="34" charset="-122"/>
              <a:sym typeface="Arial" panose="020B0604020202020204" pitchFamily="34" charset="0"/>
            </a:endParaRPr>
          </a:p>
        </p:txBody>
      </p:sp>
      <p:sp>
        <p:nvSpPr>
          <p:cNvPr id="25" name="Hexagon 24"/>
          <p:cNvSpPr/>
          <p:nvPr/>
        </p:nvSpPr>
        <p:spPr>
          <a:xfrm>
            <a:off x="5546828" y="1610331"/>
            <a:ext cx="1765093" cy="1521633"/>
          </a:xfrm>
          <a:prstGeom prst="hexagon">
            <a:avLst/>
          </a:prstGeom>
          <a:solidFill>
            <a:schemeClr val="accent1"/>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lnSpc>
                <a:spcPct val="150000"/>
              </a:lnSpc>
            </a:pPr>
            <a:endParaRPr lang="en-US" sz="1275">
              <a:latin typeface="Arial" panose="020B0604020202020204" pitchFamily="34" charset="0"/>
              <a:ea typeface="微软雅黑" panose="020B0503020204020204" pitchFamily="34" charset="-122"/>
              <a:sym typeface="Arial" panose="020B0604020202020204" pitchFamily="34" charset="0"/>
            </a:endParaRPr>
          </a:p>
        </p:txBody>
      </p:sp>
      <p:sp>
        <p:nvSpPr>
          <p:cNvPr id="33" name="Hexagon 32"/>
          <p:cNvSpPr/>
          <p:nvPr/>
        </p:nvSpPr>
        <p:spPr>
          <a:xfrm>
            <a:off x="7088102" y="4061474"/>
            <a:ext cx="1765093" cy="1521633"/>
          </a:xfrm>
          <a:prstGeom prst="hexagon">
            <a:avLst/>
          </a:prstGeom>
          <a:solidFill>
            <a:schemeClr val="accent2"/>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lnSpc>
                <a:spcPct val="150000"/>
              </a:lnSpc>
            </a:pPr>
            <a:endParaRPr lang="en-US" sz="1275">
              <a:latin typeface="Arial" panose="020B0604020202020204" pitchFamily="34" charset="0"/>
              <a:ea typeface="微软雅黑" panose="020B0503020204020204" pitchFamily="34" charset="-122"/>
              <a:sym typeface="Arial" panose="020B0604020202020204" pitchFamily="34" charset="0"/>
            </a:endParaRPr>
          </a:p>
        </p:txBody>
      </p:sp>
      <p:sp>
        <p:nvSpPr>
          <p:cNvPr id="34" name="Hexagon 33"/>
          <p:cNvSpPr/>
          <p:nvPr/>
        </p:nvSpPr>
        <p:spPr>
          <a:xfrm>
            <a:off x="3989751" y="2353961"/>
            <a:ext cx="1765093" cy="1521633"/>
          </a:xfrm>
          <a:prstGeom prst="hexagon">
            <a:avLst/>
          </a:prstGeom>
          <a:blipFill dpi="0" rotWithShape="1">
            <a:blip r:embed="rId2" cstate="print">
              <a:extLst>
                <a:ext uri="{28A0092B-C50C-407E-A947-70E740481C1C}">
                  <a14:useLocalDpi xmlns:a14="http://schemas.microsoft.com/office/drawing/2010/main" val="0"/>
                </a:ext>
              </a:extLst>
            </a:blip>
            <a:srcRect/>
            <a:stretch>
              <a:fillRect/>
            </a:stretch>
          </a:blip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lnSpc>
                <a:spcPct val="150000"/>
              </a:lnSpc>
            </a:pPr>
            <a:endParaRPr lang="en-US" sz="1275">
              <a:latin typeface="Arial" panose="020B0604020202020204" pitchFamily="34" charset="0"/>
              <a:ea typeface="微软雅黑" panose="020B0503020204020204" pitchFamily="34" charset="-122"/>
              <a:sym typeface="Arial" panose="020B0604020202020204" pitchFamily="34" charset="0"/>
            </a:endParaRPr>
          </a:p>
        </p:txBody>
      </p:sp>
      <p:sp>
        <p:nvSpPr>
          <p:cNvPr id="35" name="Hexagon 34"/>
          <p:cNvSpPr/>
          <p:nvPr/>
        </p:nvSpPr>
        <p:spPr>
          <a:xfrm>
            <a:off x="3989751" y="4061474"/>
            <a:ext cx="1765093" cy="1521633"/>
          </a:xfrm>
          <a:prstGeom prst="hexagon">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lnSpc>
                <a:spcPct val="150000"/>
              </a:lnSpc>
            </a:pPr>
            <a:endParaRPr lang="en-US" sz="1275">
              <a:latin typeface="Arial" panose="020B0604020202020204" pitchFamily="34" charset="0"/>
              <a:ea typeface="微软雅黑" panose="020B0503020204020204" pitchFamily="34" charset="-122"/>
              <a:sym typeface="Arial" panose="020B0604020202020204" pitchFamily="34" charset="0"/>
            </a:endParaRPr>
          </a:p>
        </p:txBody>
      </p:sp>
      <p:sp>
        <p:nvSpPr>
          <p:cNvPr id="37" name="Hexagon 36"/>
          <p:cNvSpPr/>
          <p:nvPr/>
        </p:nvSpPr>
        <p:spPr>
          <a:xfrm>
            <a:off x="5566772" y="4822043"/>
            <a:ext cx="1765093" cy="1521633"/>
          </a:xfrm>
          <a:prstGeom prst="hexagon">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lnSpc>
                <a:spcPct val="150000"/>
              </a:lnSpc>
            </a:pPr>
            <a:endParaRPr lang="en-US" sz="1275">
              <a:latin typeface="Arial" panose="020B0604020202020204" pitchFamily="34" charset="0"/>
              <a:ea typeface="微软雅黑" panose="020B0503020204020204" pitchFamily="34" charset="-122"/>
              <a:sym typeface="Arial" panose="020B0604020202020204" pitchFamily="34" charset="0"/>
            </a:endParaRPr>
          </a:p>
        </p:txBody>
      </p:sp>
      <p:grpSp>
        <p:nvGrpSpPr>
          <p:cNvPr id="8" name="Group 7"/>
          <p:cNvGrpSpPr/>
          <p:nvPr/>
        </p:nvGrpSpPr>
        <p:grpSpPr>
          <a:xfrm>
            <a:off x="2455013" y="3200320"/>
            <a:ext cx="7934279" cy="1531416"/>
            <a:chOff x="52530" y="1944143"/>
            <a:chExt cx="7968598" cy="1538041"/>
          </a:xfrm>
          <a:solidFill>
            <a:schemeClr val="bg1"/>
          </a:solidFill>
        </p:grpSpPr>
        <p:grpSp>
          <p:nvGrpSpPr>
            <p:cNvPr id="3" name="Group 2"/>
            <p:cNvGrpSpPr/>
            <p:nvPr/>
          </p:nvGrpSpPr>
          <p:grpSpPr>
            <a:xfrm>
              <a:off x="3145192" y="1953970"/>
              <a:ext cx="1772728" cy="1528214"/>
              <a:chOff x="3145192" y="1953970"/>
              <a:chExt cx="1772728" cy="1528214"/>
            </a:xfrm>
            <a:grpFill/>
          </p:grpSpPr>
          <p:sp>
            <p:nvSpPr>
              <p:cNvPr id="23" name="Hexagon 22"/>
              <p:cNvSpPr/>
              <p:nvPr/>
            </p:nvSpPr>
            <p:spPr>
              <a:xfrm>
                <a:off x="3145192" y="1953970"/>
                <a:ext cx="1772728" cy="1528214"/>
              </a:xfrm>
              <a:prstGeom prst="hexagon">
                <a:avLst/>
              </a:pr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lnSpc>
                    <a:spcPct val="150000"/>
                  </a:lnSpc>
                </a:pPr>
                <a:endParaRPr lang="en-US" sz="1275">
                  <a:latin typeface="Arial" panose="020B0604020202020204" pitchFamily="34" charset="0"/>
                  <a:ea typeface="微软雅黑" panose="020B0503020204020204" pitchFamily="34" charset="-122"/>
                  <a:sym typeface="Arial" panose="020B0604020202020204" pitchFamily="34" charset="0"/>
                </a:endParaRPr>
              </a:p>
            </p:txBody>
          </p:sp>
          <p:sp>
            <p:nvSpPr>
              <p:cNvPr id="40" name="Freeform 13"/>
              <p:cNvSpPr>
                <a:spLocks noEditPoints="1"/>
              </p:cNvSpPr>
              <p:nvPr/>
            </p:nvSpPr>
            <p:spPr bwMode="auto">
              <a:xfrm>
                <a:off x="3676028" y="2509633"/>
                <a:ext cx="664606" cy="397235"/>
              </a:xfrm>
              <a:custGeom>
                <a:avLst/>
                <a:gdLst>
                  <a:gd name="T0" fmla="*/ 226 w 256"/>
                  <a:gd name="T1" fmla="*/ 131 h 154"/>
                  <a:gd name="T2" fmla="*/ 226 w 256"/>
                  <a:gd name="T3" fmla="*/ 130 h 154"/>
                  <a:gd name="T4" fmla="*/ 226 w 256"/>
                  <a:gd name="T5" fmla="*/ 10 h 154"/>
                  <a:gd name="T6" fmla="*/ 217 w 256"/>
                  <a:gd name="T7" fmla="*/ 0 h 154"/>
                  <a:gd name="T8" fmla="*/ 38 w 256"/>
                  <a:gd name="T9" fmla="*/ 0 h 154"/>
                  <a:gd name="T10" fmla="*/ 29 w 256"/>
                  <a:gd name="T11" fmla="*/ 10 h 154"/>
                  <a:gd name="T12" fmla="*/ 29 w 256"/>
                  <a:gd name="T13" fmla="*/ 130 h 154"/>
                  <a:gd name="T14" fmla="*/ 29 w 256"/>
                  <a:gd name="T15" fmla="*/ 131 h 154"/>
                  <a:gd name="T16" fmla="*/ 0 w 256"/>
                  <a:gd name="T17" fmla="*/ 138 h 154"/>
                  <a:gd name="T18" fmla="*/ 3 w 256"/>
                  <a:gd name="T19" fmla="*/ 154 h 154"/>
                  <a:gd name="T20" fmla="*/ 253 w 256"/>
                  <a:gd name="T21" fmla="*/ 154 h 154"/>
                  <a:gd name="T22" fmla="*/ 256 w 256"/>
                  <a:gd name="T23" fmla="*/ 138 h 154"/>
                  <a:gd name="T24" fmla="*/ 226 w 256"/>
                  <a:gd name="T25" fmla="*/ 131 h 154"/>
                  <a:gd name="T26" fmla="*/ 207 w 256"/>
                  <a:gd name="T27" fmla="*/ 119 h 154"/>
                  <a:gd name="T28" fmla="*/ 48 w 256"/>
                  <a:gd name="T29" fmla="*/ 119 h 154"/>
                  <a:gd name="T30" fmla="*/ 48 w 256"/>
                  <a:gd name="T31" fmla="*/ 20 h 154"/>
                  <a:gd name="T32" fmla="*/ 207 w 256"/>
                  <a:gd name="T33" fmla="*/ 20 h 154"/>
                  <a:gd name="T34" fmla="*/ 207 w 256"/>
                  <a:gd name="T35" fmla="*/ 119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56" h="154">
                    <a:moveTo>
                      <a:pt x="226" y="131"/>
                    </a:moveTo>
                    <a:cubicBezTo>
                      <a:pt x="226" y="131"/>
                      <a:pt x="226" y="131"/>
                      <a:pt x="226" y="130"/>
                    </a:cubicBezTo>
                    <a:cubicBezTo>
                      <a:pt x="226" y="10"/>
                      <a:pt x="226" y="10"/>
                      <a:pt x="226" y="10"/>
                    </a:cubicBezTo>
                    <a:cubicBezTo>
                      <a:pt x="226" y="5"/>
                      <a:pt x="222" y="0"/>
                      <a:pt x="217" y="0"/>
                    </a:cubicBezTo>
                    <a:cubicBezTo>
                      <a:pt x="38" y="0"/>
                      <a:pt x="38" y="0"/>
                      <a:pt x="38" y="0"/>
                    </a:cubicBezTo>
                    <a:cubicBezTo>
                      <a:pt x="33" y="0"/>
                      <a:pt x="29" y="5"/>
                      <a:pt x="29" y="10"/>
                    </a:cubicBezTo>
                    <a:cubicBezTo>
                      <a:pt x="29" y="130"/>
                      <a:pt x="29" y="130"/>
                      <a:pt x="29" y="130"/>
                    </a:cubicBezTo>
                    <a:cubicBezTo>
                      <a:pt x="29" y="131"/>
                      <a:pt x="29" y="131"/>
                      <a:pt x="29" y="131"/>
                    </a:cubicBezTo>
                    <a:cubicBezTo>
                      <a:pt x="0" y="138"/>
                      <a:pt x="0" y="138"/>
                      <a:pt x="0" y="138"/>
                    </a:cubicBezTo>
                    <a:cubicBezTo>
                      <a:pt x="3" y="154"/>
                      <a:pt x="3" y="154"/>
                      <a:pt x="3" y="154"/>
                    </a:cubicBezTo>
                    <a:cubicBezTo>
                      <a:pt x="253" y="154"/>
                      <a:pt x="253" y="154"/>
                      <a:pt x="253" y="154"/>
                    </a:cubicBezTo>
                    <a:cubicBezTo>
                      <a:pt x="256" y="138"/>
                      <a:pt x="256" y="138"/>
                      <a:pt x="256" y="138"/>
                    </a:cubicBezTo>
                    <a:lnTo>
                      <a:pt x="226" y="131"/>
                    </a:lnTo>
                    <a:close/>
                    <a:moveTo>
                      <a:pt x="207" y="119"/>
                    </a:moveTo>
                    <a:cubicBezTo>
                      <a:pt x="48" y="119"/>
                      <a:pt x="48" y="119"/>
                      <a:pt x="48" y="119"/>
                    </a:cubicBezTo>
                    <a:cubicBezTo>
                      <a:pt x="48" y="20"/>
                      <a:pt x="48" y="20"/>
                      <a:pt x="48" y="20"/>
                    </a:cubicBezTo>
                    <a:cubicBezTo>
                      <a:pt x="207" y="20"/>
                      <a:pt x="207" y="20"/>
                      <a:pt x="207" y="20"/>
                    </a:cubicBezTo>
                    <a:lnTo>
                      <a:pt x="207" y="119"/>
                    </a:lnTo>
                    <a:close/>
                  </a:path>
                </a:pathLst>
              </a:custGeom>
              <a:grpFill/>
              <a:ln>
                <a:noFill/>
              </a:ln>
            </p:spPr>
            <p:txBody>
              <a:bodyPr vert="horz" wrap="square" lIns="91046" tIns="45523" rIns="91046" bIns="45523" numCol="1" anchor="t" anchorCtr="0" compatLnSpc="1"/>
              <a:lstStyle/>
              <a:p>
                <a:pPr>
                  <a:lnSpc>
                    <a:spcPct val="150000"/>
                  </a:lnSpc>
                </a:pPr>
                <a:endParaRPr lang="en-US" sz="1275">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 name="Group 6"/>
            <p:cNvGrpSpPr/>
            <p:nvPr/>
          </p:nvGrpSpPr>
          <p:grpSpPr>
            <a:xfrm>
              <a:off x="52530" y="1944143"/>
              <a:ext cx="1772728" cy="1528214"/>
              <a:chOff x="52530" y="1944143"/>
              <a:chExt cx="1772728" cy="1528214"/>
            </a:xfrm>
            <a:grpFill/>
          </p:grpSpPr>
          <p:sp>
            <p:nvSpPr>
              <p:cNvPr id="62" name="Hexagon 61"/>
              <p:cNvSpPr/>
              <p:nvPr/>
            </p:nvSpPr>
            <p:spPr>
              <a:xfrm>
                <a:off x="52530" y="1944143"/>
                <a:ext cx="1772728" cy="1528214"/>
              </a:xfrm>
              <a:prstGeom prst="hexagon">
                <a:avLst/>
              </a:prstGeom>
              <a:solidFill>
                <a:schemeClr val="accent1"/>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lnSpc>
                    <a:spcPct val="150000"/>
                  </a:lnSpc>
                </a:pPr>
                <a:endParaRPr lang="en-US" sz="1275">
                  <a:latin typeface="Arial" panose="020B0604020202020204" pitchFamily="34" charset="0"/>
                  <a:ea typeface="微软雅黑" panose="020B0503020204020204" pitchFamily="34" charset="-122"/>
                  <a:sym typeface="Arial" panose="020B0604020202020204" pitchFamily="34" charset="0"/>
                </a:endParaRPr>
              </a:p>
            </p:txBody>
          </p:sp>
          <p:sp>
            <p:nvSpPr>
              <p:cNvPr id="41" name="Freeform 8"/>
              <p:cNvSpPr>
                <a:spLocks noEditPoints="1"/>
              </p:cNvSpPr>
              <p:nvPr/>
            </p:nvSpPr>
            <p:spPr bwMode="auto">
              <a:xfrm>
                <a:off x="731020" y="2460800"/>
                <a:ext cx="311889" cy="464415"/>
              </a:xfrm>
              <a:custGeom>
                <a:avLst/>
                <a:gdLst>
                  <a:gd name="T0" fmla="*/ 201 w 202"/>
                  <a:gd name="T1" fmla="*/ 138 h 300"/>
                  <a:gd name="T2" fmla="*/ 2 w 202"/>
                  <a:gd name="T3" fmla="*/ 138 h 300"/>
                  <a:gd name="T4" fmla="*/ 0 w 202"/>
                  <a:gd name="T5" fmla="*/ 173 h 300"/>
                  <a:gd name="T6" fmla="*/ 101 w 202"/>
                  <a:gd name="T7" fmla="*/ 300 h 300"/>
                  <a:gd name="T8" fmla="*/ 201 w 202"/>
                  <a:gd name="T9" fmla="*/ 173 h 300"/>
                  <a:gd name="T10" fmla="*/ 201 w 202"/>
                  <a:gd name="T11" fmla="*/ 138 h 300"/>
                  <a:gd name="T12" fmla="*/ 113 w 202"/>
                  <a:gd name="T13" fmla="*/ 0 h 300"/>
                  <a:gd name="T14" fmla="*/ 113 w 202"/>
                  <a:gd name="T15" fmla="*/ 115 h 300"/>
                  <a:gd name="T16" fmla="*/ 200 w 202"/>
                  <a:gd name="T17" fmla="*/ 115 h 300"/>
                  <a:gd name="T18" fmla="*/ 113 w 202"/>
                  <a:gd name="T19" fmla="*/ 0 h 300"/>
                  <a:gd name="T20" fmla="*/ 89 w 202"/>
                  <a:gd name="T21" fmla="*/ 0 h 300"/>
                  <a:gd name="T22" fmla="*/ 2 w 202"/>
                  <a:gd name="T23" fmla="*/ 115 h 300"/>
                  <a:gd name="T24" fmla="*/ 89 w 202"/>
                  <a:gd name="T25" fmla="*/ 115 h 300"/>
                  <a:gd name="T26" fmla="*/ 89 w 202"/>
                  <a:gd name="T27" fmla="*/ 0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2" h="300">
                    <a:moveTo>
                      <a:pt x="201" y="138"/>
                    </a:moveTo>
                    <a:cubicBezTo>
                      <a:pt x="2" y="138"/>
                      <a:pt x="2" y="138"/>
                      <a:pt x="2" y="138"/>
                    </a:cubicBezTo>
                    <a:cubicBezTo>
                      <a:pt x="1" y="152"/>
                      <a:pt x="0" y="159"/>
                      <a:pt x="0" y="173"/>
                    </a:cubicBezTo>
                    <a:cubicBezTo>
                      <a:pt x="0" y="247"/>
                      <a:pt x="0" y="300"/>
                      <a:pt x="101" y="300"/>
                    </a:cubicBezTo>
                    <a:cubicBezTo>
                      <a:pt x="201" y="300"/>
                      <a:pt x="201" y="247"/>
                      <a:pt x="201" y="173"/>
                    </a:cubicBezTo>
                    <a:cubicBezTo>
                      <a:pt x="201" y="159"/>
                      <a:pt x="202" y="152"/>
                      <a:pt x="201" y="138"/>
                    </a:cubicBezTo>
                    <a:close/>
                    <a:moveTo>
                      <a:pt x="113" y="0"/>
                    </a:moveTo>
                    <a:cubicBezTo>
                      <a:pt x="113" y="115"/>
                      <a:pt x="113" y="115"/>
                      <a:pt x="113" y="115"/>
                    </a:cubicBezTo>
                    <a:cubicBezTo>
                      <a:pt x="200" y="115"/>
                      <a:pt x="200" y="115"/>
                      <a:pt x="200" y="115"/>
                    </a:cubicBezTo>
                    <a:cubicBezTo>
                      <a:pt x="192" y="55"/>
                      <a:pt x="173" y="3"/>
                      <a:pt x="113" y="0"/>
                    </a:cubicBezTo>
                    <a:close/>
                    <a:moveTo>
                      <a:pt x="89" y="0"/>
                    </a:moveTo>
                    <a:cubicBezTo>
                      <a:pt x="21" y="2"/>
                      <a:pt x="8" y="55"/>
                      <a:pt x="2" y="115"/>
                    </a:cubicBezTo>
                    <a:cubicBezTo>
                      <a:pt x="89" y="115"/>
                      <a:pt x="89" y="115"/>
                      <a:pt x="89" y="115"/>
                    </a:cubicBezTo>
                    <a:lnTo>
                      <a:pt x="89" y="0"/>
                    </a:lnTo>
                    <a:close/>
                  </a:path>
                </a:pathLst>
              </a:custGeom>
              <a:grpFill/>
              <a:ln>
                <a:noFill/>
              </a:ln>
            </p:spPr>
            <p:txBody>
              <a:bodyPr vert="horz" wrap="square" lIns="91046" tIns="45523" rIns="91046" bIns="45523" numCol="1" anchor="t" anchorCtr="0" compatLnSpc="1"/>
              <a:lstStyle/>
              <a:p>
                <a:pPr>
                  <a:lnSpc>
                    <a:spcPct val="150000"/>
                  </a:lnSpc>
                </a:pPr>
                <a:endParaRPr lang="en-US" sz="1275">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 name="Group 1"/>
            <p:cNvGrpSpPr/>
            <p:nvPr/>
          </p:nvGrpSpPr>
          <p:grpSpPr>
            <a:xfrm>
              <a:off x="6248400" y="1944143"/>
              <a:ext cx="1772728" cy="1528214"/>
              <a:chOff x="6248400" y="1944143"/>
              <a:chExt cx="1772728" cy="1528214"/>
            </a:xfrm>
            <a:grpFill/>
          </p:grpSpPr>
          <p:sp>
            <p:nvSpPr>
              <p:cNvPr id="61" name="Hexagon 60"/>
              <p:cNvSpPr/>
              <p:nvPr/>
            </p:nvSpPr>
            <p:spPr>
              <a:xfrm>
                <a:off x="6248400" y="1944143"/>
                <a:ext cx="1772728" cy="1528214"/>
              </a:xfrm>
              <a:prstGeom prst="hexagon">
                <a:avLst/>
              </a:prstGeom>
              <a:solidFill>
                <a:schemeClr val="accent1"/>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lnSpc>
                    <a:spcPct val="150000"/>
                  </a:lnSpc>
                </a:pPr>
                <a:endParaRPr lang="en-US" sz="1275">
                  <a:latin typeface="Arial" panose="020B0604020202020204" pitchFamily="34" charset="0"/>
                  <a:ea typeface="微软雅黑" panose="020B0503020204020204" pitchFamily="34" charset="-122"/>
                  <a:sym typeface="Arial" panose="020B0604020202020204" pitchFamily="34" charset="0"/>
                </a:endParaRPr>
              </a:p>
            </p:txBody>
          </p:sp>
          <p:grpSp>
            <p:nvGrpSpPr>
              <p:cNvPr id="42" name="Group 41"/>
              <p:cNvGrpSpPr/>
              <p:nvPr/>
            </p:nvGrpSpPr>
            <p:grpSpPr>
              <a:xfrm>
                <a:off x="6930594" y="2443673"/>
                <a:ext cx="422683" cy="479107"/>
                <a:chOff x="6109895" y="1540361"/>
                <a:chExt cx="133147" cy="150921"/>
              </a:xfrm>
              <a:grpFill/>
            </p:grpSpPr>
            <p:sp>
              <p:nvSpPr>
                <p:cNvPr id="43" name="Freeform 143"/>
                <p:cNvSpPr>
                  <a:spLocks noEditPoints="1"/>
                </p:cNvSpPr>
                <p:nvPr/>
              </p:nvSpPr>
              <p:spPr bwMode="auto">
                <a:xfrm>
                  <a:off x="6130176" y="1540361"/>
                  <a:ext cx="92585" cy="92585"/>
                </a:xfrm>
                <a:custGeom>
                  <a:avLst/>
                  <a:gdLst>
                    <a:gd name="T0" fmla="*/ 77 w 154"/>
                    <a:gd name="T1" fmla="*/ 0 h 155"/>
                    <a:gd name="T2" fmla="*/ 0 w 154"/>
                    <a:gd name="T3" fmla="*/ 78 h 155"/>
                    <a:gd name="T4" fmla="*/ 77 w 154"/>
                    <a:gd name="T5" fmla="*/ 155 h 155"/>
                    <a:gd name="T6" fmla="*/ 154 w 154"/>
                    <a:gd name="T7" fmla="*/ 78 h 155"/>
                    <a:gd name="T8" fmla="*/ 77 w 154"/>
                    <a:gd name="T9" fmla="*/ 0 h 155"/>
                    <a:gd name="T10" fmla="*/ 81 w 154"/>
                    <a:gd name="T11" fmla="*/ 139 h 155"/>
                    <a:gd name="T12" fmla="*/ 26 w 154"/>
                    <a:gd name="T13" fmla="*/ 101 h 155"/>
                    <a:gd name="T14" fmla="*/ 136 w 154"/>
                    <a:gd name="T15" fmla="*/ 101 h 155"/>
                    <a:gd name="T16" fmla="*/ 81 w 154"/>
                    <a:gd name="T17" fmla="*/ 139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4" h="155">
                      <a:moveTo>
                        <a:pt x="77" y="0"/>
                      </a:moveTo>
                      <a:cubicBezTo>
                        <a:pt x="34" y="0"/>
                        <a:pt x="0" y="35"/>
                        <a:pt x="0" y="78"/>
                      </a:cubicBezTo>
                      <a:cubicBezTo>
                        <a:pt x="0" y="120"/>
                        <a:pt x="34" y="155"/>
                        <a:pt x="77" y="155"/>
                      </a:cubicBezTo>
                      <a:cubicBezTo>
                        <a:pt x="120" y="155"/>
                        <a:pt x="154" y="120"/>
                        <a:pt x="154" y="78"/>
                      </a:cubicBezTo>
                      <a:cubicBezTo>
                        <a:pt x="154" y="35"/>
                        <a:pt x="120" y="0"/>
                        <a:pt x="77" y="0"/>
                      </a:cubicBezTo>
                      <a:close/>
                      <a:moveTo>
                        <a:pt x="81" y="139"/>
                      </a:moveTo>
                      <a:cubicBezTo>
                        <a:pt x="58" y="139"/>
                        <a:pt x="37" y="124"/>
                        <a:pt x="26" y="101"/>
                      </a:cubicBezTo>
                      <a:cubicBezTo>
                        <a:pt x="136" y="101"/>
                        <a:pt x="136" y="101"/>
                        <a:pt x="136" y="101"/>
                      </a:cubicBezTo>
                      <a:cubicBezTo>
                        <a:pt x="124" y="124"/>
                        <a:pt x="104" y="139"/>
                        <a:pt x="81" y="139"/>
                      </a:cubicBezTo>
                      <a:close/>
                    </a:path>
                  </a:pathLst>
                </a:custGeom>
                <a:grpFill/>
                <a:ln w="9525">
                  <a:noFill/>
                  <a:round/>
                </a:ln>
              </p:spPr>
              <p:txBody>
                <a:bodyPr vert="horz" wrap="square" lIns="91046" tIns="45523" rIns="91046" bIns="45523" numCol="1" anchor="t" anchorCtr="0" compatLnSpc="1"/>
                <a:lstStyle/>
                <a:p>
                  <a:pPr>
                    <a:lnSpc>
                      <a:spcPct val="150000"/>
                    </a:lnSpc>
                  </a:pPr>
                  <a:endParaRPr lang="en-US" sz="1275">
                    <a:latin typeface="Arial" panose="020B0604020202020204" pitchFamily="34" charset="0"/>
                    <a:ea typeface="微软雅黑" panose="020B0503020204020204" pitchFamily="34" charset="-122"/>
                    <a:sym typeface="Arial" panose="020B0604020202020204" pitchFamily="34" charset="0"/>
                  </a:endParaRPr>
                </a:p>
              </p:txBody>
            </p:sp>
            <p:sp>
              <p:nvSpPr>
                <p:cNvPr id="46" name="Freeform 146"/>
                <p:cNvSpPr/>
                <p:nvPr/>
              </p:nvSpPr>
              <p:spPr bwMode="auto">
                <a:xfrm>
                  <a:off x="6109895" y="1650721"/>
                  <a:ext cx="133147" cy="40561"/>
                </a:xfrm>
                <a:custGeom>
                  <a:avLst/>
                  <a:gdLst>
                    <a:gd name="T0" fmla="*/ 158 w 222"/>
                    <a:gd name="T1" fmla="*/ 0 h 67"/>
                    <a:gd name="T2" fmla="*/ 111 w 222"/>
                    <a:gd name="T3" fmla="*/ 12 h 67"/>
                    <a:gd name="T4" fmla="*/ 64 w 222"/>
                    <a:gd name="T5" fmla="*/ 0 h 67"/>
                    <a:gd name="T6" fmla="*/ 0 w 222"/>
                    <a:gd name="T7" fmla="*/ 67 h 67"/>
                    <a:gd name="T8" fmla="*/ 222 w 222"/>
                    <a:gd name="T9" fmla="*/ 67 h 67"/>
                    <a:gd name="T10" fmla="*/ 158 w 222"/>
                    <a:gd name="T11" fmla="*/ 0 h 67"/>
                  </a:gdLst>
                  <a:ahLst/>
                  <a:cxnLst>
                    <a:cxn ang="0">
                      <a:pos x="T0" y="T1"/>
                    </a:cxn>
                    <a:cxn ang="0">
                      <a:pos x="T2" y="T3"/>
                    </a:cxn>
                    <a:cxn ang="0">
                      <a:pos x="T4" y="T5"/>
                    </a:cxn>
                    <a:cxn ang="0">
                      <a:pos x="T6" y="T7"/>
                    </a:cxn>
                    <a:cxn ang="0">
                      <a:pos x="T8" y="T9"/>
                    </a:cxn>
                    <a:cxn ang="0">
                      <a:pos x="T10" y="T11"/>
                    </a:cxn>
                  </a:cxnLst>
                  <a:rect l="0" t="0" r="r" b="b"/>
                  <a:pathLst>
                    <a:path w="222" h="67">
                      <a:moveTo>
                        <a:pt x="158" y="0"/>
                      </a:moveTo>
                      <a:cubicBezTo>
                        <a:pt x="144" y="7"/>
                        <a:pt x="128" y="12"/>
                        <a:pt x="111" y="12"/>
                      </a:cubicBezTo>
                      <a:cubicBezTo>
                        <a:pt x="94" y="12"/>
                        <a:pt x="78" y="7"/>
                        <a:pt x="64" y="0"/>
                      </a:cubicBezTo>
                      <a:cubicBezTo>
                        <a:pt x="34" y="8"/>
                        <a:pt x="11" y="26"/>
                        <a:pt x="0" y="67"/>
                      </a:cubicBezTo>
                      <a:cubicBezTo>
                        <a:pt x="222" y="67"/>
                        <a:pt x="222" y="67"/>
                        <a:pt x="222" y="67"/>
                      </a:cubicBezTo>
                      <a:cubicBezTo>
                        <a:pt x="211" y="26"/>
                        <a:pt x="188" y="8"/>
                        <a:pt x="158" y="0"/>
                      </a:cubicBezTo>
                      <a:close/>
                    </a:path>
                  </a:pathLst>
                </a:custGeom>
                <a:grpFill/>
                <a:ln w="9525">
                  <a:noFill/>
                  <a:round/>
                </a:ln>
              </p:spPr>
              <p:txBody>
                <a:bodyPr vert="horz" wrap="square" lIns="91046" tIns="45523" rIns="91046" bIns="45523" numCol="1" anchor="t" anchorCtr="0" compatLnSpc="1"/>
                <a:lstStyle/>
                <a:p>
                  <a:pPr>
                    <a:lnSpc>
                      <a:spcPct val="150000"/>
                    </a:lnSpc>
                  </a:pPr>
                  <a:endParaRPr lang="en-US" sz="1275">
                    <a:latin typeface="Arial" panose="020B0604020202020204" pitchFamily="34" charset="0"/>
                    <a:ea typeface="微软雅黑" panose="020B0503020204020204" pitchFamily="34" charset="-122"/>
                    <a:sym typeface="Arial" panose="020B0604020202020204" pitchFamily="34" charset="0"/>
                  </a:endParaRPr>
                </a:p>
              </p:txBody>
            </p:sp>
          </p:grpSp>
        </p:grpSp>
      </p:grpSp>
      <p:sp>
        <p:nvSpPr>
          <p:cNvPr id="27" name="Text Placeholder 32"/>
          <p:cNvSpPr txBox="1"/>
          <p:nvPr/>
        </p:nvSpPr>
        <p:spPr>
          <a:xfrm>
            <a:off x="1543688" y="1695636"/>
            <a:ext cx="2666143" cy="923330"/>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50000"/>
              </a:lnSpc>
              <a:buNone/>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Text Placeholder 33"/>
          <p:cNvSpPr txBox="1"/>
          <p:nvPr/>
        </p:nvSpPr>
        <p:spPr>
          <a:xfrm>
            <a:off x="1529274" y="1394887"/>
            <a:ext cx="1704690" cy="215444"/>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00000"/>
              </a:lnSpc>
              <a:buNone/>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AU"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Text Placeholder 32"/>
          <p:cNvSpPr txBox="1"/>
          <p:nvPr/>
        </p:nvSpPr>
        <p:spPr>
          <a:xfrm>
            <a:off x="8627848" y="1695636"/>
            <a:ext cx="2666143" cy="923330"/>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50000"/>
              </a:lnSpc>
              <a:buNone/>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Text Placeholder 33"/>
          <p:cNvSpPr txBox="1"/>
          <p:nvPr/>
        </p:nvSpPr>
        <p:spPr>
          <a:xfrm>
            <a:off x="9589301" y="1394887"/>
            <a:ext cx="1704690" cy="215444"/>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00000"/>
              </a:lnSpc>
              <a:buNone/>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AU"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Text Placeholder 32"/>
          <p:cNvSpPr txBox="1"/>
          <p:nvPr/>
        </p:nvSpPr>
        <p:spPr>
          <a:xfrm>
            <a:off x="1543688" y="5585465"/>
            <a:ext cx="2666143" cy="923330"/>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50000"/>
              </a:lnSpc>
              <a:buNone/>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Text Placeholder 33"/>
          <p:cNvSpPr txBox="1"/>
          <p:nvPr/>
        </p:nvSpPr>
        <p:spPr>
          <a:xfrm>
            <a:off x="1529274" y="5284716"/>
            <a:ext cx="1704690" cy="215444"/>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00000"/>
              </a:lnSpc>
              <a:buNone/>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AU"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Text Placeholder 32"/>
          <p:cNvSpPr txBox="1"/>
          <p:nvPr/>
        </p:nvSpPr>
        <p:spPr>
          <a:xfrm>
            <a:off x="8627848" y="5585465"/>
            <a:ext cx="2666143" cy="923330"/>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50000"/>
              </a:lnSpc>
              <a:buNone/>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Text Placeholder 33"/>
          <p:cNvSpPr txBox="1"/>
          <p:nvPr/>
        </p:nvSpPr>
        <p:spPr>
          <a:xfrm>
            <a:off x="9589301" y="5284716"/>
            <a:ext cx="1704690" cy="215444"/>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00000"/>
              </a:lnSpc>
              <a:buNone/>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AU"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文本框 38"/>
          <p:cNvSpPr txBox="1"/>
          <p:nvPr/>
        </p:nvSpPr>
        <p:spPr>
          <a:xfrm>
            <a:off x="4536641" y="438184"/>
            <a:ext cx="3785468" cy="528259"/>
          </a:xfrm>
          <a:prstGeom prst="rect">
            <a:avLst/>
          </a:prstGeom>
          <a:noFill/>
        </p:spPr>
        <p:txBody>
          <a:bodyPr wrap="none" lIns="96429" tIns="48215" rIns="96429" bIns="48215" rtlCol="0">
            <a:spAutoFit/>
          </a:bodyPr>
          <a:lstStyle/>
          <a:p>
            <a:pPr algn="ctr" defTabSz="963930"/>
            <a:r>
              <a:rPr lang="zh-CN" altLang="en-US" sz="2800" dirty="0">
                <a:solidFill>
                  <a:schemeClr val="tx1">
                    <a:lumMod val="65000"/>
                    <a:lumOff val="35000"/>
                  </a:schemeClr>
                </a:solidFill>
                <a:ea typeface="微软雅黑" panose="020B0503020204020204" pitchFamily="34" charset="-122"/>
                <a:cs typeface="+mn-ea"/>
                <a:sym typeface="+mn-lt"/>
              </a:rPr>
              <a:t>点击添加相关标题文字</a:t>
            </a:r>
            <a:endParaRPr lang="zh-CN" altLang="en-US" sz="2800" dirty="0">
              <a:solidFill>
                <a:schemeClr val="tx1">
                  <a:lumMod val="65000"/>
                  <a:lumOff val="35000"/>
                </a:schemeClr>
              </a:solidFill>
              <a:ea typeface="微软雅黑" panose="020B0503020204020204" pitchFamily="34" charset="-122"/>
              <a:cs typeface="+mn-ea"/>
              <a:sym typeface="+mn-lt"/>
            </a:endParaRPr>
          </a:p>
        </p:txBody>
      </p:sp>
      <p:sp>
        <p:nvSpPr>
          <p:cNvPr id="44" name="文本框 43"/>
          <p:cNvSpPr txBox="1"/>
          <p:nvPr/>
        </p:nvSpPr>
        <p:spPr>
          <a:xfrm>
            <a:off x="5294156" y="883716"/>
            <a:ext cx="2270438" cy="312687"/>
          </a:xfrm>
          <a:prstGeom prst="rect">
            <a:avLst/>
          </a:prstGeom>
          <a:noFill/>
        </p:spPr>
        <p:txBody>
          <a:bodyPr wrap="none" lIns="96429" tIns="48215" rIns="96429" bIns="48215" rtlCol="0">
            <a:spAutoFit/>
          </a:bodyPr>
          <a:lstStyle/>
          <a:p>
            <a:pPr algn="ctr" defTabSz="963930"/>
            <a:r>
              <a:rPr lang="en-US" altLang="zh-CN" sz="1400" dirty="0">
                <a:solidFill>
                  <a:schemeClr val="tx1">
                    <a:lumMod val="65000"/>
                    <a:lumOff val="35000"/>
                  </a:schemeClr>
                </a:solidFill>
                <a:ea typeface="微软雅黑" panose="020B0503020204020204" pitchFamily="34" charset="-122"/>
                <a:cs typeface="+mn-ea"/>
                <a:sym typeface="+mn-lt"/>
              </a:rPr>
              <a:t>ADD RELATED TITLE WORDS</a:t>
            </a:r>
            <a:endParaRPr lang="zh-CN" altLang="en-US" sz="1400" dirty="0">
              <a:solidFill>
                <a:schemeClr val="tx1">
                  <a:lumMod val="65000"/>
                  <a:lumOff val="35000"/>
                </a:schemeClr>
              </a:solidFill>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250" advTm="0">
        <p14:flip dir="r"/>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4"/>
                                        </p:tgtEl>
                                        <p:attrNameLst>
                                          <p:attrName>style.visibility</p:attrName>
                                        </p:attrNameLst>
                                      </p:cBhvr>
                                      <p:to>
                                        <p:strVal val="visible"/>
                                      </p:to>
                                    </p:set>
                                    <p:anim calcmode="lin" valueType="num">
                                      <p:cBhvr>
                                        <p:cTn id="13" dur="500" fill="hold"/>
                                        <p:tgtEl>
                                          <p:spTgt spid="24"/>
                                        </p:tgtEl>
                                        <p:attrNameLst>
                                          <p:attrName>ppt_w</p:attrName>
                                        </p:attrNameLst>
                                      </p:cBhvr>
                                      <p:tavLst>
                                        <p:tav tm="0">
                                          <p:val>
                                            <p:fltVal val="0"/>
                                          </p:val>
                                        </p:tav>
                                        <p:tav tm="100000">
                                          <p:val>
                                            <p:strVal val="#ppt_w"/>
                                          </p:val>
                                        </p:tav>
                                      </p:tavLst>
                                    </p:anim>
                                    <p:anim calcmode="lin" valueType="num">
                                      <p:cBhvr>
                                        <p:cTn id="14" dur="500" fill="hold"/>
                                        <p:tgtEl>
                                          <p:spTgt spid="24"/>
                                        </p:tgtEl>
                                        <p:attrNameLst>
                                          <p:attrName>ppt_h</p:attrName>
                                        </p:attrNameLst>
                                      </p:cBhvr>
                                      <p:tavLst>
                                        <p:tav tm="0">
                                          <p:val>
                                            <p:fltVal val="0"/>
                                          </p:val>
                                        </p:tav>
                                        <p:tav tm="100000">
                                          <p:val>
                                            <p:strVal val="#ppt_h"/>
                                          </p:val>
                                        </p:tav>
                                      </p:tavLst>
                                    </p:anim>
                                    <p:animEffect transition="in" filter="fade">
                                      <p:cBhvr>
                                        <p:cTn id="15" dur="500"/>
                                        <p:tgtEl>
                                          <p:spTgt spid="24"/>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 calcmode="lin" valueType="num">
                                      <p:cBhvr>
                                        <p:cTn id="19" dur="500" fill="hold"/>
                                        <p:tgtEl>
                                          <p:spTgt spid="25"/>
                                        </p:tgtEl>
                                        <p:attrNameLst>
                                          <p:attrName>ppt_w</p:attrName>
                                        </p:attrNameLst>
                                      </p:cBhvr>
                                      <p:tavLst>
                                        <p:tav tm="0">
                                          <p:val>
                                            <p:fltVal val="0"/>
                                          </p:val>
                                        </p:tav>
                                        <p:tav tm="100000">
                                          <p:val>
                                            <p:strVal val="#ppt_w"/>
                                          </p:val>
                                        </p:tav>
                                      </p:tavLst>
                                    </p:anim>
                                    <p:anim calcmode="lin" valueType="num">
                                      <p:cBhvr>
                                        <p:cTn id="20" dur="500" fill="hold"/>
                                        <p:tgtEl>
                                          <p:spTgt spid="25"/>
                                        </p:tgtEl>
                                        <p:attrNameLst>
                                          <p:attrName>ppt_h</p:attrName>
                                        </p:attrNameLst>
                                      </p:cBhvr>
                                      <p:tavLst>
                                        <p:tav tm="0">
                                          <p:val>
                                            <p:fltVal val="0"/>
                                          </p:val>
                                        </p:tav>
                                        <p:tav tm="100000">
                                          <p:val>
                                            <p:strVal val="#ppt_h"/>
                                          </p:val>
                                        </p:tav>
                                      </p:tavLst>
                                    </p:anim>
                                    <p:animEffect transition="in" filter="fade">
                                      <p:cBhvr>
                                        <p:cTn id="21" dur="500"/>
                                        <p:tgtEl>
                                          <p:spTgt spid="25"/>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34"/>
                                        </p:tgtEl>
                                        <p:attrNameLst>
                                          <p:attrName>style.visibility</p:attrName>
                                        </p:attrNameLst>
                                      </p:cBhvr>
                                      <p:to>
                                        <p:strVal val="visible"/>
                                      </p:to>
                                    </p:set>
                                    <p:anim calcmode="lin" valueType="num">
                                      <p:cBhvr>
                                        <p:cTn id="25" dur="500" fill="hold"/>
                                        <p:tgtEl>
                                          <p:spTgt spid="34"/>
                                        </p:tgtEl>
                                        <p:attrNameLst>
                                          <p:attrName>ppt_w</p:attrName>
                                        </p:attrNameLst>
                                      </p:cBhvr>
                                      <p:tavLst>
                                        <p:tav tm="0">
                                          <p:val>
                                            <p:fltVal val="0"/>
                                          </p:val>
                                        </p:tav>
                                        <p:tav tm="100000">
                                          <p:val>
                                            <p:strVal val="#ppt_w"/>
                                          </p:val>
                                        </p:tav>
                                      </p:tavLst>
                                    </p:anim>
                                    <p:anim calcmode="lin" valueType="num">
                                      <p:cBhvr>
                                        <p:cTn id="26" dur="500" fill="hold"/>
                                        <p:tgtEl>
                                          <p:spTgt spid="34"/>
                                        </p:tgtEl>
                                        <p:attrNameLst>
                                          <p:attrName>ppt_h</p:attrName>
                                        </p:attrNameLst>
                                      </p:cBhvr>
                                      <p:tavLst>
                                        <p:tav tm="0">
                                          <p:val>
                                            <p:fltVal val="0"/>
                                          </p:val>
                                        </p:tav>
                                        <p:tav tm="100000">
                                          <p:val>
                                            <p:strVal val="#ppt_h"/>
                                          </p:val>
                                        </p:tav>
                                      </p:tavLst>
                                    </p:anim>
                                    <p:animEffect transition="in" filter="fade">
                                      <p:cBhvr>
                                        <p:cTn id="27" dur="500"/>
                                        <p:tgtEl>
                                          <p:spTgt spid="34"/>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33"/>
                                        </p:tgtEl>
                                        <p:attrNameLst>
                                          <p:attrName>style.visibility</p:attrName>
                                        </p:attrNameLst>
                                      </p:cBhvr>
                                      <p:to>
                                        <p:strVal val="visible"/>
                                      </p:to>
                                    </p:set>
                                    <p:anim calcmode="lin" valueType="num">
                                      <p:cBhvr>
                                        <p:cTn id="31" dur="500" fill="hold"/>
                                        <p:tgtEl>
                                          <p:spTgt spid="33"/>
                                        </p:tgtEl>
                                        <p:attrNameLst>
                                          <p:attrName>ppt_w</p:attrName>
                                        </p:attrNameLst>
                                      </p:cBhvr>
                                      <p:tavLst>
                                        <p:tav tm="0">
                                          <p:val>
                                            <p:fltVal val="0"/>
                                          </p:val>
                                        </p:tav>
                                        <p:tav tm="100000">
                                          <p:val>
                                            <p:strVal val="#ppt_w"/>
                                          </p:val>
                                        </p:tav>
                                      </p:tavLst>
                                    </p:anim>
                                    <p:anim calcmode="lin" valueType="num">
                                      <p:cBhvr>
                                        <p:cTn id="32" dur="500" fill="hold"/>
                                        <p:tgtEl>
                                          <p:spTgt spid="33"/>
                                        </p:tgtEl>
                                        <p:attrNameLst>
                                          <p:attrName>ppt_h</p:attrName>
                                        </p:attrNameLst>
                                      </p:cBhvr>
                                      <p:tavLst>
                                        <p:tav tm="0">
                                          <p:val>
                                            <p:fltVal val="0"/>
                                          </p:val>
                                        </p:tav>
                                        <p:tav tm="100000">
                                          <p:val>
                                            <p:strVal val="#ppt_h"/>
                                          </p:val>
                                        </p:tav>
                                      </p:tavLst>
                                    </p:anim>
                                    <p:animEffect transition="in" filter="fade">
                                      <p:cBhvr>
                                        <p:cTn id="33" dur="500"/>
                                        <p:tgtEl>
                                          <p:spTgt spid="33"/>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37"/>
                                        </p:tgtEl>
                                        <p:attrNameLst>
                                          <p:attrName>style.visibility</p:attrName>
                                        </p:attrNameLst>
                                      </p:cBhvr>
                                      <p:to>
                                        <p:strVal val="visible"/>
                                      </p:to>
                                    </p:set>
                                    <p:anim calcmode="lin" valueType="num">
                                      <p:cBhvr>
                                        <p:cTn id="37" dur="500" fill="hold"/>
                                        <p:tgtEl>
                                          <p:spTgt spid="37"/>
                                        </p:tgtEl>
                                        <p:attrNameLst>
                                          <p:attrName>ppt_w</p:attrName>
                                        </p:attrNameLst>
                                      </p:cBhvr>
                                      <p:tavLst>
                                        <p:tav tm="0">
                                          <p:val>
                                            <p:fltVal val="0"/>
                                          </p:val>
                                        </p:tav>
                                        <p:tav tm="100000">
                                          <p:val>
                                            <p:strVal val="#ppt_w"/>
                                          </p:val>
                                        </p:tav>
                                      </p:tavLst>
                                    </p:anim>
                                    <p:anim calcmode="lin" valueType="num">
                                      <p:cBhvr>
                                        <p:cTn id="38" dur="500" fill="hold"/>
                                        <p:tgtEl>
                                          <p:spTgt spid="37"/>
                                        </p:tgtEl>
                                        <p:attrNameLst>
                                          <p:attrName>ppt_h</p:attrName>
                                        </p:attrNameLst>
                                      </p:cBhvr>
                                      <p:tavLst>
                                        <p:tav tm="0">
                                          <p:val>
                                            <p:fltVal val="0"/>
                                          </p:val>
                                        </p:tav>
                                        <p:tav tm="100000">
                                          <p:val>
                                            <p:strVal val="#ppt_h"/>
                                          </p:val>
                                        </p:tav>
                                      </p:tavLst>
                                    </p:anim>
                                    <p:animEffect transition="in" filter="fade">
                                      <p:cBhvr>
                                        <p:cTn id="39" dur="500"/>
                                        <p:tgtEl>
                                          <p:spTgt spid="37"/>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35"/>
                                        </p:tgtEl>
                                        <p:attrNameLst>
                                          <p:attrName>style.visibility</p:attrName>
                                        </p:attrNameLst>
                                      </p:cBhvr>
                                      <p:to>
                                        <p:strVal val="visible"/>
                                      </p:to>
                                    </p:set>
                                    <p:anim calcmode="lin" valueType="num">
                                      <p:cBhvr>
                                        <p:cTn id="43" dur="500" fill="hold"/>
                                        <p:tgtEl>
                                          <p:spTgt spid="35"/>
                                        </p:tgtEl>
                                        <p:attrNameLst>
                                          <p:attrName>ppt_w</p:attrName>
                                        </p:attrNameLst>
                                      </p:cBhvr>
                                      <p:tavLst>
                                        <p:tav tm="0">
                                          <p:val>
                                            <p:fltVal val="0"/>
                                          </p:val>
                                        </p:tav>
                                        <p:tav tm="100000">
                                          <p:val>
                                            <p:strVal val="#ppt_w"/>
                                          </p:val>
                                        </p:tav>
                                      </p:tavLst>
                                    </p:anim>
                                    <p:anim calcmode="lin" valueType="num">
                                      <p:cBhvr>
                                        <p:cTn id="44" dur="500" fill="hold"/>
                                        <p:tgtEl>
                                          <p:spTgt spid="35"/>
                                        </p:tgtEl>
                                        <p:attrNameLst>
                                          <p:attrName>ppt_h</p:attrName>
                                        </p:attrNameLst>
                                      </p:cBhvr>
                                      <p:tavLst>
                                        <p:tav tm="0">
                                          <p:val>
                                            <p:fltVal val="0"/>
                                          </p:val>
                                        </p:tav>
                                        <p:tav tm="100000">
                                          <p:val>
                                            <p:strVal val="#ppt_h"/>
                                          </p:val>
                                        </p:tav>
                                      </p:tavLst>
                                    </p:anim>
                                    <p:animEffect transition="in" filter="fade">
                                      <p:cBhvr>
                                        <p:cTn id="45" dur="500"/>
                                        <p:tgtEl>
                                          <p:spTgt spid="35"/>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4" fill="hold" grpId="0" nodeType="clickEffect">
                                  <p:stCondLst>
                                    <p:cond delay="0"/>
                                  </p:stCondLst>
                                  <p:childTnLst>
                                    <p:set>
                                      <p:cBhvr>
                                        <p:cTn id="49" dur="1" fill="hold">
                                          <p:stCondLst>
                                            <p:cond delay="0"/>
                                          </p:stCondLst>
                                        </p:cTn>
                                        <p:tgtEl>
                                          <p:spTgt spid="27"/>
                                        </p:tgtEl>
                                        <p:attrNameLst>
                                          <p:attrName>style.visibility</p:attrName>
                                        </p:attrNameLst>
                                      </p:cBhvr>
                                      <p:to>
                                        <p:strVal val="visible"/>
                                      </p:to>
                                    </p:set>
                                    <p:animEffect transition="in" filter="wipe(down)">
                                      <p:cBhvr>
                                        <p:cTn id="50" dur="500"/>
                                        <p:tgtEl>
                                          <p:spTgt spid="27"/>
                                        </p:tgtEl>
                                      </p:cBhvr>
                                    </p:animEffect>
                                  </p:childTnLst>
                                </p:cTn>
                              </p:par>
                              <p:par>
                                <p:cTn id="51" presetID="22" presetClass="entr" presetSubtype="4" fill="hold" grpId="0" nodeType="withEffect">
                                  <p:stCondLst>
                                    <p:cond delay="0"/>
                                  </p:stCondLst>
                                  <p:childTnLst>
                                    <p:set>
                                      <p:cBhvr>
                                        <p:cTn id="52" dur="1" fill="hold">
                                          <p:stCondLst>
                                            <p:cond delay="0"/>
                                          </p:stCondLst>
                                        </p:cTn>
                                        <p:tgtEl>
                                          <p:spTgt spid="28"/>
                                        </p:tgtEl>
                                        <p:attrNameLst>
                                          <p:attrName>style.visibility</p:attrName>
                                        </p:attrNameLst>
                                      </p:cBhvr>
                                      <p:to>
                                        <p:strVal val="visible"/>
                                      </p:to>
                                    </p:set>
                                    <p:animEffect transition="in" filter="wipe(down)">
                                      <p:cBhvr>
                                        <p:cTn id="53" dur="500"/>
                                        <p:tgtEl>
                                          <p:spTgt spid="28"/>
                                        </p:tgtEl>
                                      </p:cBhvr>
                                    </p:animEffect>
                                  </p:childTnLst>
                                </p:cTn>
                              </p:par>
                            </p:childTnLst>
                          </p:cTn>
                        </p:par>
                      </p:childTnLst>
                    </p:cTn>
                  </p:par>
                  <p:par>
                    <p:cTn id="54" fill="hold">
                      <p:stCondLst>
                        <p:cond delay="indefinite"/>
                      </p:stCondLst>
                      <p:childTnLst>
                        <p:par>
                          <p:cTn id="55" fill="hold">
                            <p:stCondLst>
                              <p:cond delay="0"/>
                            </p:stCondLst>
                            <p:childTnLst>
                              <p:par>
                                <p:cTn id="56" presetID="22" presetClass="entr" presetSubtype="4" fill="hold" grpId="0" nodeType="clickEffect">
                                  <p:stCondLst>
                                    <p:cond delay="0"/>
                                  </p:stCondLst>
                                  <p:childTnLst>
                                    <p:set>
                                      <p:cBhvr>
                                        <p:cTn id="57" dur="1" fill="hold">
                                          <p:stCondLst>
                                            <p:cond delay="0"/>
                                          </p:stCondLst>
                                        </p:cTn>
                                        <p:tgtEl>
                                          <p:spTgt spid="29"/>
                                        </p:tgtEl>
                                        <p:attrNameLst>
                                          <p:attrName>style.visibility</p:attrName>
                                        </p:attrNameLst>
                                      </p:cBhvr>
                                      <p:to>
                                        <p:strVal val="visible"/>
                                      </p:to>
                                    </p:set>
                                    <p:animEffect transition="in" filter="wipe(down)">
                                      <p:cBhvr>
                                        <p:cTn id="58" dur="500"/>
                                        <p:tgtEl>
                                          <p:spTgt spid="29"/>
                                        </p:tgtEl>
                                      </p:cBhvr>
                                    </p:animEffect>
                                  </p:childTnLst>
                                </p:cTn>
                              </p:par>
                              <p:par>
                                <p:cTn id="59" presetID="22" presetClass="entr" presetSubtype="4" fill="hold" grpId="0" nodeType="withEffect">
                                  <p:stCondLst>
                                    <p:cond delay="0"/>
                                  </p:stCondLst>
                                  <p:childTnLst>
                                    <p:set>
                                      <p:cBhvr>
                                        <p:cTn id="60" dur="1" fill="hold">
                                          <p:stCondLst>
                                            <p:cond delay="0"/>
                                          </p:stCondLst>
                                        </p:cTn>
                                        <p:tgtEl>
                                          <p:spTgt spid="30"/>
                                        </p:tgtEl>
                                        <p:attrNameLst>
                                          <p:attrName>style.visibility</p:attrName>
                                        </p:attrNameLst>
                                      </p:cBhvr>
                                      <p:to>
                                        <p:strVal val="visible"/>
                                      </p:to>
                                    </p:set>
                                    <p:animEffect transition="in" filter="wipe(down)">
                                      <p:cBhvr>
                                        <p:cTn id="61" dur="500"/>
                                        <p:tgtEl>
                                          <p:spTgt spid="30"/>
                                        </p:tgtEl>
                                      </p:cBhvr>
                                    </p:animEffect>
                                  </p:childTnLst>
                                </p:cTn>
                              </p:par>
                            </p:childTnLst>
                          </p:cTn>
                        </p:par>
                      </p:childTnLst>
                    </p:cTn>
                  </p:par>
                  <p:par>
                    <p:cTn id="62" fill="hold">
                      <p:stCondLst>
                        <p:cond delay="indefinite"/>
                      </p:stCondLst>
                      <p:childTnLst>
                        <p:par>
                          <p:cTn id="63" fill="hold">
                            <p:stCondLst>
                              <p:cond delay="0"/>
                            </p:stCondLst>
                            <p:childTnLst>
                              <p:par>
                                <p:cTn id="64" presetID="22" presetClass="entr" presetSubtype="4" fill="hold" grpId="0" nodeType="clickEffect">
                                  <p:stCondLst>
                                    <p:cond delay="0"/>
                                  </p:stCondLst>
                                  <p:childTnLst>
                                    <p:set>
                                      <p:cBhvr>
                                        <p:cTn id="65" dur="1" fill="hold">
                                          <p:stCondLst>
                                            <p:cond delay="0"/>
                                          </p:stCondLst>
                                        </p:cTn>
                                        <p:tgtEl>
                                          <p:spTgt spid="31"/>
                                        </p:tgtEl>
                                        <p:attrNameLst>
                                          <p:attrName>style.visibility</p:attrName>
                                        </p:attrNameLst>
                                      </p:cBhvr>
                                      <p:to>
                                        <p:strVal val="visible"/>
                                      </p:to>
                                    </p:set>
                                    <p:animEffect transition="in" filter="wipe(down)">
                                      <p:cBhvr>
                                        <p:cTn id="66" dur="500"/>
                                        <p:tgtEl>
                                          <p:spTgt spid="31"/>
                                        </p:tgtEl>
                                      </p:cBhvr>
                                    </p:animEffect>
                                  </p:childTnLst>
                                </p:cTn>
                              </p:par>
                              <p:par>
                                <p:cTn id="67" presetID="22" presetClass="entr" presetSubtype="4" fill="hold" grpId="0" nodeType="withEffect">
                                  <p:stCondLst>
                                    <p:cond delay="0"/>
                                  </p:stCondLst>
                                  <p:childTnLst>
                                    <p:set>
                                      <p:cBhvr>
                                        <p:cTn id="68" dur="1" fill="hold">
                                          <p:stCondLst>
                                            <p:cond delay="0"/>
                                          </p:stCondLst>
                                        </p:cTn>
                                        <p:tgtEl>
                                          <p:spTgt spid="32"/>
                                        </p:tgtEl>
                                        <p:attrNameLst>
                                          <p:attrName>style.visibility</p:attrName>
                                        </p:attrNameLst>
                                      </p:cBhvr>
                                      <p:to>
                                        <p:strVal val="visible"/>
                                      </p:to>
                                    </p:set>
                                    <p:animEffect transition="in" filter="wipe(down)">
                                      <p:cBhvr>
                                        <p:cTn id="69" dur="500"/>
                                        <p:tgtEl>
                                          <p:spTgt spid="32"/>
                                        </p:tgtEl>
                                      </p:cBhvr>
                                    </p:animEffect>
                                  </p:childTnLst>
                                </p:cTn>
                              </p:par>
                            </p:childTnLst>
                          </p:cTn>
                        </p:par>
                      </p:childTnLst>
                    </p:cTn>
                  </p:par>
                  <p:par>
                    <p:cTn id="70" fill="hold">
                      <p:stCondLst>
                        <p:cond delay="indefinite"/>
                      </p:stCondLst>
                      <p:childTnLst>
                        <p:par>
                          <p:cTn id="71" fill="hold">
                            <p:stCondLst>
                              <p:cond delay="0"/>
                            </p:stCondLst>
                            <p:childTnLst>
                              <p:par>
                                <p:cTn id="72" presetID="22" presetClass="entr" presetSubtype="4" fill="hold" grpId="0" nodeType="clickEffect">
                                  <p:stCondLst>
                                    <p:cond delay="0"/>
                                  </p:stCondLst>
                                  <p:childTnLst>
                                    <p:set>
                                      <p:cBhvr>
                                        <p:cTn id="73" dur="1" fill="hold">
                                          <p:stCondLst>
                                            <p:cond delay="0"/>
                                          </p:stCondLst>
                                        </p:cTn>
                                        <p:tgtEl>
                                          <p:spTgt spid="36"/>
                                        </p:tgtEl>
                                        <p:attrNameLst>
                                          <p:attrName>style.visibility</p:attrName>
                                        </p:attrNameLst>
                                      </p:cBhvr>
                                      <p:to>
                                        <p:strVal val="visible"/>
                                      </p:to>
                                    </p:set>
                                    <p:animEffect transition="in" filter="wipe(down)">
                                      <p:cBhvr>
                                        <p:cTn id="74" dur="500"/>
                                        <p:tgtEl>
                                          <p:spTgt spid="36"/>
                                        </p:tgtEl>
                                      </p:cBhvr>
                                    </p:animEffect>
                                  </p:childTnLst>
                                </p:cTn>
                              </p:par>
                              <p:par>
                                <p:cTn id="75" presetID="22" presetClass="entr" presetSubtype="4" fill="hold" grpId="0" nodeType="withEffect">
                                  <p:stCondLst>
                                    <p:cond delay="0"/>
                                  </p:stCondLst>
                                  <p:childTnLst>
                                    <p:set>
                                      <p:cBhvr>
                                        <p:cTn id="76" dur="1" fill="hold">
                                          <p:stCondLst>
                                            <p:cond delay="0"/>
                                          </p:stCondLst>
                                        </p:cTn>
                                        <p:tgtEl>
                                          <p:spTgt spid="38"/>
                                        </p:tgtEl>
                                        <p:attrNameLst>
                                          <p:attrName>style.visibility</p:attrName>
                                        </p:attrNameLst>
                                      </p:cBhvr>
                                      <p:to>
                                        <p:strVal val="visible"/>
                                      </p:to>
                                    </p:set>
                                    <p:animEffect transition="in" filter="wipe(down)">
                                      <p:cBhvr>
                                        <p:cTn id="77"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33" grpId="0" animBg="1"/>
      <p:bldP spid="34" grpId="0" animBg="1"/>
      <p:bldP spid="35" grpId="0" animBg="1"/>
      <p:bldP spid="37" grpId="0" animBg="1"/>
      <p:bldP spid="27" grpId="0"/>
      <p:bldP spid="28" grpId="0"/>
      <p:bldP spid="29" grpId="0"/>
      <p:bldP spid="30" grpId="0"/>
      <p:bldP spid="31" grpId="0"/>
      <p:bldP spid="32" grpId="0"/>
      <p:bldP spid="36" grpId="0"/>
      <p:bldP spid="3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Group 33"/>
          <p:cNvGrpSpPr/>
          <p:nvPr/>
        </p:nvGrpSpPr>
        <p:grpSpPr>
          <a:xfrm>
            <a:off x="5305387" y="1948017"/>
            <a:ext cx="1975418" cy="1975418"/>
            <a:chOff x="1969562" y="1927536"/>
            <a:chExt cx="1687296" cy="1687296"/>
          </a:xfrm>
          <a:solidFill>
            <a:schemeClr val="tx1">
              <a:lumMod val="85000"/>
              <a:lumOff val="15000"/>
            </a:schemeClr>
          </a:solidFill>
        </p:grpSpPr>
        <p:sp>
          <p:nvSpPr>
            <p:cNvPr id="35" name="Oval 34"/>
            <p:cNvSpPr>
              <a:spLocks noChangeAspect="1"/>
            </p:cNvSpPr>
            <p:nvPr/>
          </p:nvSpPr>
          <p:spPr>
            <a:xfrm>
              <a:off x="1969562" y="1927536"/>
              <a:ext cx="1687296" cy="168729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noAutofit/>
            </a:bodyPr>
            <a:lstStyle/>
            <a:p>
              <a:pPr algn="ctr">
                <a:lnSpc>
                  <a:spcPct val="150000"/>
                </a:lnSpc>
              </a:pPr>
              <a:endParaRPr lang="en-US" sz="253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Text Placeholder 32"/>
            <p:cNvSpPr txBox="1"/>
            <p:nvPr/>
          </p:nvSpPr>
          <p:spPr>
            <a:xfrm>
              <a:off x="2195767" y="2596276"/>
              <a:ext cx="1233979" cy="630927"/>
            </a:xfrm>
            <a:prstGeom prst="rect">
              <a:avLst/>
            </a:prstGeom>
            <a:noFill/>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50000"/>
                </a:lnSpc>
                <a:buNone/>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a:t>
              </a:r>
              <a:endParaRPr 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7" name="Text Placeholder 33"/>
            <p:cNvSpPr txBox="1"/>
            <p:nvPr/>
          </p:nvSpPr>
          <p:spPr>
            <a:xfrm>
              <a:off x="2196579" y="2408465"/>
              <a:ext cx="1232356" cy="203073"/>
            </a:xfrm>
            <a:prstGeom prst="rect">
              <a:avLst/>
            </a:prstGeom>
            <a:noFill/>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00000"/>
                </a:lnSpc>
                <a:buNone/>
              </a:pPr>
              <a:r>
                <a:rPr lang="zh-CN" altLang="en-US" sz="1265" b="1"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AU" sz="1265"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9" name="Oval 38"/>
          <p:cNvSpPr>
            <a:spLocks noChangeAspect="1"/>
          </p:cNvSpPr>
          <p:nvPr/>
        </p:nvSpPr>
        <p:spPr>
          <a:xfrm rot="10800000" flipV="1">
            <a:off x="5411548" y="4049449"/>
            <a:ext cx="570048" cy="57004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8218" rIns="0" bIns="0" numCol="1" spcCol="0" rtlCol="0" fromWordArt="0" anchor="ctr" anchorCtr="0" forceAA="0" compatLnSpc="1">
            <a:noAutofit/>
          </a:bodyPr>
          <a:lstStyle/>
          <a:p>
            <a:pPr lvl="0" algn="ctr"/>
            <a:r>
              <a:rPr lang="en-AU" sz="2110" dirty="0" smtClean="0">
                <a:solidFill>
                  <a:srgbClr val="FFFFFF"/>
                </a:solidFill>
                <a:latin typeface="Arial" panose="020B0604020202020204" pitchFamily="34" charset="0"/>
                <a:ea typeface="微软雅黑" panose="020B0503020204020204" pitchFamily="34" charset="-122"/>
                <a:sym typeface="Arial" panose="020B0604020202020204" pitchFamily="34" charset="0"/>
              </a:rPr>
              <a:t>03</a:t>
            </a:r>
            <a:endParaRPr lang="en-US" sz="2110"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Oval 39"/>
          <p:cNvSpPr>
            <a:spLocks noChangeAspect="1"/>
          </p:cNvSpPr>
          <p:nvPr/>
        </p:nvSpPr>
        <p:spPr>
          <a:xfrm>
            <a:off x="4819706" y="2046629"/>
            <a:ext cx="729648" cy="72964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noAutofit/>
          </a:bodyPr>
          <a:lstStyle/>
          <a:p>
            <a:pPr algn="ctr"/>
            <a:r>
              <a:rPr lang="en-AU" sz="2530" dirty="0" smtClean="0">
                <a:solidFill>
                  <a:srgbClr val="FFFFFF"/>
                </a:solidFill>
                <a:latin typeface="Arial" panose="020B0604020202020204" pitchFamily="34" charset="0"/>
                <a:ea typeface="微软雅黑" panose="020B0503020204020204" pitchFamily="34" charset="-122"/>
                <a:sym typeface="Arial" panose="020B0604020202020204" pitchFamily="34" charset="0"/>
              </a:rPr>
              <a:t>02</a:t>
            </a:r>
            <a:endParaRPr lang="en-AU" sz="2530"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Oval 41"/>
          <p:cNvSpPr>
            <a:spLocks noChangeAspect="1"/>
          </p:cNvSpPr>
          <p:nvPr/>
        </p:nvSpPr>
        <p:spPr>
          <a:xfrm>
            <a:off x="7989151" y="1616151"/>
            <a:ext cx="593761" cy="5937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noAutofit/>
          </a:bodyPr>
          <a:lstStyle/>
          <a:p>
            <a:pPr algn="ctr"/>
            <a:r>
              <a:rPr lang="en-AU" sz="1475" dirty="0" smtClean="0">
                <a:solidFill>
                  <a:srgbClr val="FFFFFF"/>
                </a:solidFill>
                <a:latin typeface="Arial" panose="020B0604020202020204" pitchFamily="34" charset="0"/>
                <a:ea typeface="微软雅黑" panose="020B0503020204020204" pitchFamily="34" charset="-122"/>
                <a:sym typeface="Arial" panose="020B0604020202020204" pitchFamily="34" charset="0"/>
              </a:rPr>
              <a:t>04</a:t>
            </a:r>
            <a:endParaRPr lang="en-US" sz="1475"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Oval 43"/>
          <p:cNvSpPr>
            <a:spLocks noChangeAspect="1"/>
          </p:cNvSpPr>
          <p:nvPr/>
        </p:nvSpPr>
        <p:spPr>
          <a:xfrm>
            <a:off x="7328765" y="2792324"/>
            <a:ext cx="1392435" cy="1392435"/>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noAutofit/>
          </a:bodyPr>
          <a:lstStyle/>
          <a:p>
            <a:pPr algn="ctr"/>
            <a:r>
              <a:rPr lang="en-US" sz="253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2017</a:t>
            </a:r>
            <a:endParaRPr lang="en-US" sz="253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Oval 45"/>
          <p:cNvSpPr>
            <a:spLocks noChangeAspect="1"/>
          </p:cNvSpPr>
          <p:nvPr/>
        </p:nvSpPr>
        <p:spPr>
          <a:xfrm>
            <a:off x="5917283" y="4248897"/>
            <a:ext cx="1523343" cy="152334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noAutofit/>
          </a:bodyPr>
          <a:lstStyle/>
          <a:p>
            <a:pPr algn="ctr">
              <a:lnSpc>
                <a:spcPct val="150000"/>
              </a:lnSpc>
            </a:pPr>
            <a:endParaRPr lang="en-US" sz="253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Oval 47"/>
          <p:cNvSpPr>
            <a:spLocks noChangeAspect="1"/>
          </p:cNvSpPr>
          <p:nvPr/>
        </p:nvSpPr>
        <p:spPr>
          <a:xfrm rot="10800000" flipV="1">
            <a:off x="6986285" y="5323723"/>
            <a:ext cx="684958" cy="68495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noAutofit/>
          </a:bodyPr>
          <a:lstStyle/>
          <a:p>
            <a:pPr algn="ctr">
              <a:lnSpc>
                <a:spcPct val="150000"/>
              </a:lnSpc>
            </a:pPr>
            <a:endParaRPr lang="en-US"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1" name="Oval 50"/>
          <p:cNvSpPr>
            <a:spLocks noChangeAspect="1"/>
          </p:cNvSpPr>
          <p:nvPr/>
        </p:nvSpPr>
        <p:spPr>
          <a:xfrm>
            <a:off x="8645160" y="1789168"/>
            <a:ext cx="1662068" cy="1662068"/>
          </a:xfrm>
          <a:prstGeom prst="ellipse">
            <a:avLst/>
          </a:prstGeom>
          <a:solidFill>
            <a:schemeClr val="bg1"/>
          </a:solidFill>
          <a:ln w="254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noAutofit/>
          </a:bodyPr>
          <a:lstStyle/>
          <a:p>
            <a:pPr algn="ctr">
              <a:lnSpc>
                <a:spcPct val="150000"/>
              </a:lnSpc>
            </a:pPr>
            <a:endParaRPr lang="en-US" sz="253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52" name="Group 51"/>
          <p:cNvGrpSpPr/>
          <p:nvPr/>
        </p:nvGrpSpPr>
        <p:grpSpPr>
          <a:xfrm>
            <a:off x="7946361" y="4142488"/>
            <a:ext cx="1975418" cy="1975418"/>
            <a:chOff x="4225339" y="3801934"/>
            <a:chExt cx="1687296" cy="1687296"/>
          </a:xfrm>
          <a:solidFill>
            <a:schemeClr val="tx1">
              <a:lumMod val="65000"/>
              <a:lumOff val="35000"/>
            </a:schemeClr>
          </a:solidFill>
        </p:grpSpPr>
        <p:sp>
          <p:nvSpPr>
            <p:cNvPr id="53" name="Oval 52"/>
            <p:cNvSpPr>
              <a:spLocks noChangeAspect="1"/>
            </p:cNvSpPr>
            <p:nvPr/>
          </p:nvSpPr>
          <p:spPr>
            <a:xfrm>
              <a:off x="4225339" y="3801934"/>
              <a:ext cx="1687296" cy="168729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noAutofit/>
            </a:bodyPr>
            <a:lstStyle/>
            <a:p>
              <a:pPr algn="ctr">
                <a:lnSpc>
                  <a:spcPct val="150000"/>
                </a:lnSpc>
              </a:pPr>
              <a:endParaRPr lang="en-US" sz="253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4" name="Text Placeholder 32"/>
            <p:cNvSpPr txBox="1"/>
            <p:nvPr/>
          </p:nvSpPr>
          <p:spPr>
            <a:xfrm>
              <a:off x="4440757" y="4449449"/>
              <a:ext cx="1246871" cy="630927"/>
            </a:xfrm>
            <a:prstGeom prst="rect">
              <a:avLst/>
            </a:prstGeom>
            <a:noFill/>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50000"/>
                </a:lnSpc>
                <a:buNone/>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a:t>
              </a:r>
              <a:endParaRPr 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5" name="Text Placeholder 33"/>
            <p:cNvSpPr txBox="1"/>
            <p:nvPr/>
          </p:nvSpPr>
          <p:spPr>
            <a:xfrm>
              <a:off x="4446925" y="4261632"/>
              <a:ext cx="1232356" cy="166385"/>
            </a:xfrm>
            <a:prstGeom prst="rect">
              <a:avLst/>
            </a:prstGeom>
            <a:noFill/>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00000"/>
                </a:lnSpc>
                <a:buNone/>
              </a:pPr>
              <a:r>
                <a:rPr lang="zh-CN" altLang="en-US" sz="1265"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AU" sz="1265"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56" name="Text Placeholder 32"/>
          <p:cNvSpPr txBox="1"/>
          <p:nvPr/>
        </p:nvSpPr>
        <p:spPr>
          <a:xfrm>
            <a:off x="6078257" y="4714152"/>
            <a:ext cx="1198844" cy="553998"/>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50000"/>
              </a:lnSpc>
              <a:buNone/>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t>
            </a:r>
            <a:endParaRPr 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7" name="Text Placeholder 32"/>
          <p:cNvSpPr txBox="1"/>
          <p:nvPr/>
        </p:nvSpPr>
        <p:spPr>
          <a:xfrm>
            <a:off x="8888680" y="2192286"/>
            <a:ext cx="1251068" cy="923330"/>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50000"/>
              </a:lnSpc>
              <a:buNone/>
            </a:pPr>
            <a:r>
              <a:rPr lang="zh-CN" altLang="en-US" sz="800" dirty="0">
                <a:solidFill>
                  <a:schemeClr val="accent4"/>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a:t>
            </a:r>
            <a:endParaRPr lang="en-US" sz="800" dirty="0">
              <a:solidFill>
                <a:schemeClr val="accent4"/>
              </a:solidFill>
              <a:latin typeface="Arial" panose="020B0604020202020204" pitchFamily="34" charset="0"/>
              <a:ea typeface="微软雅黑" panose="020B0503020204020204" pitchFamily="34" charset="-122"/>
              <a:sym typeface="Arial" panose="020B0604020202020204" pitchFamily="34" charset="0"/>
            </a:endParaRPr>
          </a:p>
        </p:txBody>
      </p:sp>
      <p:sp>
        <p:nvSpPr>
          <p:cNvPr id="58" name="Oval 57"/>
          <p:cNvSpPr>
            <a:spLocks noChangeAspect="1"/>
          </p:cNvSpPr>
          <p:nvPr/>
        </p:nvSpPr>
        <p:spPr>
          <a:xfrm>
            <a:off x="9356890" y="3907067"/>
            <a:ext cx="564889" cy="56488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noAutofit/>
          </a:bodyPr>
          <a:lstStyle/>
          <a:p>
            <a:pPr algn="ctr"/>
            <a:r>
              <a:rPr lang="en-AU"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05</a:t>
            </a:r>
            <a:endParaRPr lang="en-US"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9" name="Oval 58"/>
          <p:cNvSpPr>
            <a:spLocks noChangeAspect="1"/>
          </p:cNvSpPr>
          <p:nvPr/>
        </p:nvSpPr>
        <p:spPr>
          <a:xfrm>
            <a:off x="3773698" y="3687709"/>
            <a:ext cx="1538122" cy="153812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noAutofit/>
          </a:bodyPr>
          <a:lstStyle/>
          <a:p>
            <a:pPr algn="ctr"/>
            <a:r>
              <a:rPr lang="zh-CN" altLang="en-US" sz="12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2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0" name="Oval 59"/>
          <p:cNvSpPr>
            <a:spLocks noChangeAspect="1"/>
          </p:cNvSpPr>
          <p:nvPr/>
        </p:nvSpPr>
        <p:spPr>
          <a:xfrm>
            <a:off x="3671450" y="3461622"/>
            <a:ext cx="593761" cy="593761"/>
          </a:xfrm>
          <a:prstGeom prst="ellipse">
            <a:avLst/>
          </a:prstGeom>
          <a:solidFill>
            <a:schemeClr val="bg1"/>
          </a:solidFill>
          <a:ln w="2222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noAutofit/>
          </a:bodyPr>
          <a:lstStyle/>
          <a:p>
            <a:pPr algn="ctr"/>
            <a:r>
              <a:rPr lang="en-AU" sz="2110" dirty="0" smtClean="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01</a:t>
            </a:r>
            <a:endParaRPr lang="en-US" sz="211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1" name="Oval 60"/>
          <p:cNvSpPr>
            <a:spLocks noChangeAspect="1"/>
          </p:cNvSpPr>
          <p:nvPr/>
        </p:nvSpPr>
        <p:spPr>
          <a:xfrm>
            <a:off x="10394386" y="3079522"/>
            <a:ext cx="1392435" cy="1392435"/>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noAutofit/>
          </a:bodyPr>
          <a:lstStyle/>
          <a:p>
            <a:pPr algn="ctr"/>
            <a:r>
              <a:rPr lang="zh-CN" altLang="en-US" sz="1400" dirty="0">
                <a:solidFill>
                  <a:srgbClr val="FFFFFF"/>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2" name="Oval 61"/>
          <p:cNvSpPr>
            <a:spLocks noChangeAspect="1"/>
          </p:cNvSpPr>
          <p:nvPr/>
        </p:nvSpPr>
        <p:spPr>
          <a:xfrm rot="10800000" flipV="1">
            <a:off x="11567243" y="4026941"/>
            <a:ext cx="481576" cy="48157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noAutofit/>
          </a:bodyPr>
          <a:lstStyle/>
          <a:p>
            <a:pPr algn="ctr"/>
            <a:r>
              <a:rPr lang="en-US" sz="1685"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06</a:t>
            </a:r>
            <a:endParaRPr lang="en-US" sz="1685"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3" name="Oval 62"/>
          <p:cNvSpPr>
            <a:spLocks noChangeAspect="1"/>
          </p:cNvSpPr>
          <p:nvPr/>
        </p:nvSpPr>
        <p:spPr>
          <a:xfrm>
            <a:off x="10184101" y="4685135"/>
            <a:ext cx="890125" cy="890125"/>
          </a:xfrm>
          <a:prstGeom prst="ellipse">
            <a:avLst/>
          </a:prstGeom>
          <a:solidFill>
            <a:schemeClr val="bg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noAutofit/>
          </a:bodyPr>
          <a:lstStyle/>
          <a:p>
            <a:pPr algn="ctr"/>
            <a:r>
              <a:rPr lang="en-AU" sz="2955"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07</a:t>
            </a:r>
            <a:endParaRPr lang="en-US" sz="2955"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64" name="Text Placeholder 32"/>
          <p:cNvSpPr txBox="1"/>
          <p:nvPr/>
        </p:nvSpPr>
        <p:spPr>
          <a:xfrm>
            <a:off x="855769" y="1880601"/>
            <a:ext cx="2412194" cy="923330"/>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50000"/>
              </a:lnSpc>
              <a:buNone/>
            </a:pP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5" name="Text Placeholder 33"/>
          <p:cNvSpPr txBox="1"/>
          <p:nvPr/>
        </p:nvSpPr>
        <p:spPr>
          <a:xfrm>
            <a:off x="841354" y="1579853"/>
            <a:ext cx="1704690" cy="215444"/>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00000"/>
              </a:lnSpc>
              <a:buNone/>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AU"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6" name="Text Placeholder 32"/>
          <p:cNvSpPr txBox="1"/>
          <p:nvPr/>
        </p:nvSpPr>
        <p:spPr>
          <a:xfrm>
            <a:off x="855769" y="3772353"/>
            <a:ext cx="2412194" cy="923330"/>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50000"/>
              </a:lnSpc>
              <a:buNone/>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7" name="Text Placeholder 33"/>
          <p:cNvSpPr txBox="1"/>
          <p:nvPr/>
        </p:nvSpPr>
        <p:spPr>
          <a:xfrm>
            <a:off x="841354" y="3471606"/>
            <a:ext cx="1704690" cy="215444"/>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00000"/>
              </a:lnSpc>
              <a:buNone/>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AU"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8" name="Text Placeholder 32"/>
          <p:cNvSpPr txBox="1"/>
          <p:nvPr/>
        </p:nvSpPr>
        <p:spPr>
          <a:xfrm>
            <a:off x="855769" y="5418857"/>
            <a:ext cx="2412194" cy="923330"/>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50000"/>
              </a:lnSpc>
              <a:buNone/>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9" name="Text Placeholder 33"/>
          <p:cNvSpPr txBox="1"/>
          <p:nvPr/>
        </p:nvSpPr>
        <p:spPr>
          <a:xfrm>
            <a:off x="841354" y="5118108"/>
            <a:ext cx="1704690" cy="215444"/>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00000"/>
              </a:lnSpc>
              <a:buNone/>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AU"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文本框 30"/>
          <p:cNvSpPr txBox="1"/>
          <p:nvPr/>
        </p:nvSpPr>
        <p:spPr>
          <a:xfrm>
            <a:off x="4536641" y="438184"/>
            <a:ext cx="3785468" cy="528259"/>
          </a:xfrm>
          <a:prstGeom prst="rect">
            <a:avLst/>
          </a:prstGeom>
          <a:noFill/>
        </p:spPr>
        <p:txBody>
          <a:bodyPr wrap="none" lIns="96429" tIns="48215" rIns="96429" bIns="48215" rtlCol="0">
            <a:spAutoFit/>
          </a:bodyPr>
          <a:lstStyle/>
          <a:p>
            <a:pPr algn="ctr" defTabSz="963930"/>
            <a:r>
              <a:rPr lang="zh-CN" altLang="en-US" sz="2800" dirty="0">
                <a:solidFill>
                  <a:schemeClr val="tx1">
                    <a:lumMod val="65000"/>
                    <a:lumOff val="35000"/>
                  </a:schemeClr>
                </a:solidFill>
                <a:ea typeface="微软雅黑" panose="020B0503020204020204" pitchFamily="34" charset="-122"/>
                <a:cs typeface="+mn-ea"/>
                <a:sym typeface="+mn-lt"/>
              </a:rPr>
              <a:t>点击添加相关标题文字</a:t>
            </a:r>
            <a:endParaRPr lang="zh-CN" altLang="en-US" sz="2800" dirty="0">
              <a:solidFill>
                <a:schemeClr val="tx1">
                  <a:lumMod val="65000"/>
                  <a:lumOff val="35000"/>
                </a:schemeClr>
              </a:solidFill>
              <a:ea typeface="微软雅黑" panose="020B0503020204020204" pitchFamily="34" charset="-122"/>
              <a:cs typeface="+mn-ea"/>
              <a:sym typeface="+mn-lt"/>
            </a:endParaRPr>
          </a:p>
        </p:txBody>
      </p:sp>
      <p:sp>
        <p:nvSpPr>
          <p:cNvPr id="32" name="文本框 31"/>
          <p:cNvSpPr txBox="1"/>
          <p:nvPr/>
        </p:nvSpPr>
        <p:spPr>
          <a:xfrm>
            <a:off x="5294156" y="883716"/>
            <a:ext cx="2270438" cy="312687"/>
          </a:xfrm>
          <a:prstGeom prst="rect">
            <a:avLst/>
          </a:prstGeom>
          <a:noFill/>
        </p:spPr>
        <p:txBody>
          <a:bodyPr wrap="none" lIns="96429" tIns="48215" rIns="96429" bIns="48215" rtlCol="0">
            <a:spAutoFit/>
          </a:bodyPr>
          <a:lstStyle/>
          <a:p>
            <a:pPr algn="ctr" defTabSz="963930"/>
            <a:r>
              <a:rPr lang="en-US" altLang="zh-CN" sz="1400" dirty="0">
                <a:solidFill>
                  <a:schemeClr val="tx1">
                    <a:lumMod val="65000"/>
                    <a:lumOff val="35000"/>
                  </a:schemeClr>
                </a:solidFill>
                <a:ea typeface="微软雅黑" panose="020B0503020204020204" pitchFamily="34" charset="-122"/>
                <a:cs typeface="+mn-ea"/>
                <a:sym typeface="+mn-lt"/>
              </a:rPr>
              <a:t>ADD RELATED TITLE WORDS</a:t>
            </a:r>
            <a:endParaRPr lang="zh-CN" altLang="en-US" sz="1400" dirty="0">
              <a:solidFill>
                <a:schemeClr val="tx1">
                  <a:lumMod val="65000"/>
                  <a:lumOff val="35000"/>
                </a:schemeClr>
              </a:solidFill>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250" advTm="0">
        <p14:flip dir="r"/>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wipe(down)">
                                      <p:cBhvr>
                                        <p:cTn id="7" dur="500"/>
                                        <p:tgtEl>
                                          <p:spTgt spid="64"/>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65"/>
                                        </p:tgtEl>
                                        <p:attrNameLst>
                                          <p:attrName>style.visibility</p:attrName>
                                        </p:attrNameLst>
                                      </p:cBhvr>
                                      <p:to>
                                        <p:strVal val="visible"/>
                                      </p:to>
                                    </p:set>
                                    <p:animEffect transition="in" filter="wipe(down)">
                                      <p:cBhvr>
                                        <p:cTn id="10" dur="500"/>
                                        <p:tgtEl>
                                          <p:spTgt spid="65"/>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67"/>
                                        </p:tgtEl>
                                        <p:attrNameLst>
                                          <p:attrName>style.visibility</p:attrName>
                                        </p:attrNameLst>
                                      </p:cBhvr>
                                      <p:to>
                                        <p:strVal val="visible"/>
                                      </p:to>
                                    </p:set>
                                    <p:animEffect transition="in" filter="wipe(down)">
                                      <p:cBhvr>
                                        <p:cTn id="15" dur="500"/>
                                        <p:tgtEl>
                                          <p:spTgt spid="67"/>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66"/>
                                        </p:tgtEl>
                                        <p:attrNameLst>
                                          <p:attrName>style.visibility</p:attrName>
                                        </p:attrNameLst>
                                      </p:cBhvr>
                                      <p:to>
                                        <p:strVal val="visible"/>
                                      </p:to>
                                    </p:set>
                                    <p:animEffect transition="in" filter="wipe(down)">
                                      <p:cBhvr>
                                        <p:cTn id="18" dur="500"/>
                                        <p:tgtEl>
                                          <p:spTgt spid="66"/>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68"/>
                                        </p:tgtEl>
                                        <p:attrNameLst>
                                          <p:attrName>style.visibility</p:attrName>
                                        </p:attrNameLst>
                                      </p:cBhvr>
                                      <p:to>
                                        <p:strVal val="visible"/>
                                      </p:to>
                                    </p:set>
                                    <p:animEffect transition="in" filter="wipe(down)">
                                      <p:cBhvr>
                                        <p:cTn id="23" dur="500"/>
                                        <p:tgtEl>
                                          <p:spTgt spid="68"/>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69"/>
                                        </p:tgtEl>
                                        <p:attrNameLst>
                                          <p:attrName>style.visibility</p:attrName>
                                        </p:attrNameLst>
                                      </p:cBhvr>
                                      <p:to>
                                        <p:strVal val="visible"/>
                                      </p:to>
                                    </p:set>
                                    <p:animEffect transition="in" filter="wipe(down)">
                                      <p:cBhvr>
                                        <p:cTn id="26" dur="500"/>
                                        <p:tgtEl>
                                          <p:spTgt spid="69"/>
                                        </p:tgtEl>
                                      </p:cBhvr>
                                    </p:animEffect>
                                  </p:childTnLst>
                                </p:cTn>
                              </p:par>
                            </p:childTnLst>
                          </p:cTn>
                        </p:par>
                      </p:childTnLst>
                    </p:cTn>
                  </p:par>
                  <p:par>
                    <p:cTn id="27" fill="hold">
                      <p:stCondLst>
                        <p:cond delay="indefinite"/>
                      </p:stCondLst>
                      <p:childTnLst>
                        <p:par>
                          <p:cTn id="28" fill="hold">
                            <p:stCondLst>
                              <p:cond delay="0"/>
                            </p:stCondLst>
                            <p:childTnLst>
                              <p:par>
                                <p:cTn id="29" presetID="14" presetClass="entr" presetSubtype="10" fill="hold" grpId="0" nodeType="clickEffect">
                                  <p:stCondLst>
                                    <p:cond delay="0"/>
                                  </p:stCondLst>
                                  <p:childTnLst>
                                    <p:set>
                                      <p:cBhvr>
                                        <p:cTn id="30" dur="1" fill="hold">
                                          <p:stCondLst>
                                            <p:cond delay="0"/>
                                          </p:stCondLst>
                                        </p:cTn>
                                        <p:tgtEl>
                                          <p:spTgt spid="61"/>
                                        </p:tgtEl>
                                        <p:attrNameLst>
                                          <p:attrName>style.visibility</p:attrName>
                                        </p:attrNameLst>
                                      </p:cBhvr>
                                      <p:to>
                                        <p:strVal val="visible"/>
                                      </p:to>
                                    </p:set>
                                    <p:animEffect transition="in" filter="randombar(horizontal)">
                                      <p:cBhvr>
                                        <p:cTn id="31" dur="500"/>
                                        <p:tgtEl>
                                          <p:spTgt spid="61"/>
                                        </p:tgtEl>
                                      </p:cBhvr>
                                    </p:animEffect>
                                  </p:childTnLst>
                                </p:cTn>
                              </p:par>
                              <p:par>
                                <p:cTn id="32" presetID="14" presetClass="entr" presetSubtype="10" fill="hold" grpId="0" nodeType="withEffect">
                                  <p:stCondLst>
                                    <p:cond delay="0"/>
                                  </p:stCondLst>
                                  <p:childTnLst>
                                    <p:set>
                                      <p:cBhvr>
                                        <p:cTn id="33" dur="1" fill="hold">
                                          <p:stCondLst>
                                            <p:cond delay="0"/>
                                          </p:stCondLst>
                                        </p:cTn>
                                        <p:tgtEl>
                                          <p:spTgt spid="46"/>
                                        </p:tgtEl>
                                        <p:attrNameLst>
                                          <p:attrName>style.visibility</p:attrName>
                                        </p:attrNameLst>
                                      </p:cBhvr>
                                      <p:to>
                                        <p:strVal val="visible"/>
                                      </p:to>
                                    </p:set>
                                    <p:animEffect transition="in" filter="randombar(horizontal)">
                                      <p:cBhvr>
                                        <p:cTn id="34" dur="500"/>
                                        <p:tgtEl>
                                          <p:spTgt spid="46"/>
                                        </p:tgtEl>
                                      </p:cBhvr>
                                    </p:animEffect>
                                  </p:childTnLst>
                                </p:cTn>
                              </p:par>
                              <p:par>
                                <p:cTn id="35" presetID="14" presetClass="entr" presetSubtype="10" fill="hold" grpId="0" nodeType="withEffect">
                                  <p:stCondLst>
                                    <p:cond delay="0"/>
                                  </p:stCondLst>
                                  <p:childTnLst>
                                    <p:set>
                                      <p:cBhvr>
                                        <p:cTn id="36" dur="1" fill="hold">
                                          <p:stCondLst>
                                            <p:cond delay="0"/>
                                          </p:stCondLst>
                                        </p:cTn>
                                        <p:tgtEl>
                                          <p:spTgt spid="42"/>
                                        </p:tgtEl>
                                        <p:attrNameLst>
                                          <p:attrName>style.visibility</p:attrName>
                                        </p:attrNameLst>
                                      </p:cBhvr>
                                      <p:to>
                                        <p:strVal val="visible"/>
                                      </p:to>
                                    </p:set>
                                    <p:animEffect transition="in" filter="randombar(horizontal)">
                                      <p:cBhvr>
                                        <p:cTn id="37" dur="500"/>
                                        <p:tgtEl>
                                          <p:spTgt spid="42"/>
                                        </p:tgtEl>
                                      </p:cBhvr>
                                    </p:animEffect>
                                  </p:childTnLst>
                                </p:cTn>
                              </p:par>
                            </p:childTnLst>
                          </p:cTn>
                        </p:par>
                      </p:childTnLst>
                    </p:cTn>
                  </p:par>
                  <p:par>
                    <p:cTn id="38" fill="hold">
                      <p:stCondLst>
                        <p:cond delay="indefinite"/>
                      </p:stCondLst>
                      <p:childTnLst>
                        <p:par>
                          <p:cTn id="39" fill="hold">
                            <p:stCondLst>
                              <p:cond delay="0"/>
                            </p:stCondLst>
                            <p:childTnLst>
                              <p:par>
                                <p:cTn id="40" presetID="14" presetClass="entr" presetSubtype="10" fill="hold" nodeType="clickEffect">
                                  <p:stCondLst>
                                    <p:cond delay="0"/>
                                  </p:stCondLst>
                                  <p:childTnLst>
                                    <p:set>
                                      <p:cBhvr>
                                        <p:cTn id="41" dur="1" fill="hold">
                                          <p:stCondLst>
                                            <p:cond delay="0"/>
                                          </p:stCondLst>
                                        </p:cTn>
                                        <p:tgtEl>
                                          <p:spTgt spid="34"/>
                                        </p:tgtEl>
                                        <p:attrNameLst>
                                          <p:attrName>style.visibility</p:attrName>
                                        </p:attrNameLst>
                                      </p:cBhvr>
                                      <p:to>
                                        <p:strVal val="visible"/>
                                      </p:to>
                                    </p:set>
                                    <p:animEffect transition="in" filter="randombar(horizontal)">
                                      <p:cBhvr>
                                        <p:cTn id="42" dur="500"/>
                                        <p:tgtEl>
                                          <p:spTgt spid="34"/>
                                        </p:tgtEl>
                                      </p:cBhvr>
                                    </p:animEffect>
                                  </p:childTnLst>
                                </p:cTn>
                              </p:par>
                              <p:par>
                                <p:cTn id="43" presetID="14" presetClass="entr" presetSubtype="10" fill="hold" grpId="0" nodeType="withEffect">
                                  <p:stCondLst>
                                    <p:cond delay="0"/>
                                  </p:stCondLst>
                                  <p:childTnLst>
                                    <p:set>
                                      <p:cBhvr>
                                        <p:cTn id="44" dur="1" fill="hold">
                                          <p:stCondLst>
                                            <p:cond delay="0"/>
                                          </p:stCondLst>
                                        </p:cTn>
                                        <p:tgtEl>
                                          <p:spTgt spid="62"/>
                                        </p:tgtEl>
                                        <p:attrNameLst>
                                          <p:attrName>style.visibility</p:attrName>
                                        </p:attrNameLst>
                                      </p:cBhvr>
                                      <p:to>
                                        <p:strVal val="visible"/>
                                      </p:to>
                                    </p:set>
                                    <p:animEffect transition="in" filter="randombar(horizontal)">
                                      <p:cBhvr>
                                        <p:cTn id="45" dur="500"/>
                                        <p:tgtEl>
                                          <p:spTgt spid="62"/>
                                        </p:tgtEl>
                                      </p:cBhvr>
                                    </p:animEffect>
                                  </p:childTnLst>
                                </p:cTn>
                              </p:par>
                            </p:childTnLst>
                          </p:cTn>
                        </p:par>
                      </p:childTnLst>
                    </p:cTn>
                  </p:par>
                  <p:par>
                    <p:cTn id="46" fill="hold">
                      <p:stCondLst>
                        <p:cond delay="indefinite"/>
                      </p:stCondLst>
                      <p:childTnLst>
                        <p:par>
                          <p:cTn id="47" fill="hold">
                            <p:stCondLst>
                              <p:cond delay="0"/>
                            </p:stCondLst>
                            <p:childTnLst>
                              <p:par>
                                <p:cTn id="48" presetID="14" presetClass="entr" presetSubtype="10" fill="hold" nodeType="clickEffect">
                                  <p:stCondLst>
                                    <p:cond delay="0"/>
                                  </p:stCondLst>
                                  <p:childTnLst>
                                    <p:set>
                                      <p:cBhvr>
                                        <p:cTn id="49" dur="1" fill="hold">
                                          <p:stCondLst>
                                            <p:cond delay="0"/>
                                          </p:stCondLst>
                                        </p:cTn>
                                        <p:tgtEl>
                                          <p:spTgt spid="52"/>
                                        </p:tgtEl>
                                        <p:attrNameLst>
                                          <p:attrName>style.visibility</p:attrName>
                                        </p:attrNameLst>
                                      </p:cBhvr>
                                      <p:to>
                                        <p:strVal val="visible"/>
                                      </p:to>
                                    </p:set>
                                    <p:animEffect transition="in" filter="randombar(horizontal)">
                                      <p:cBhvr>
                                        <p:cTn id="50" dur="500"/>
                                        <p:tgtEl>
                                          <p:spTgt spid="52"/>
                                        </p:tgtEl>
                                      </p:cBhvr>
                                    </p:animEffect>
                                  </p:childTnLst>
                                </p:cTn>
                              </p:par>
                              <p:par>
                                <p:cTn id="51" presetID="14" presetClass="entr" presetSubtype="10" fill="hold" grpId="0" nodeType="withEffect">
                                  <p:stCondLst>
                                    <p:cond delay="0"/>
                                  </p:stCondLst>
                                  <p:childTnLst>
                                    <p:set>
                                      <p:cBhvr>
                                        <p:cTn id="52" dur="1" fill="hold">
                                          <p:stCondLst>
                                            <p:cond delay="0"/>
                                          </p:stCondLst>
                                        </p:cTn>
                                        <p:tgtEl>
                                          <p:spTgt spid="40"/>
                                        </p:tgtEl>
                                        <p:attrNameLst>
                                          <p:attrName>style.visibility</p:attrName>
                                        </p:attrNameLst>
                                      </p:cBhvr>
                                      <p:to>
                                        <p:strVal val="visible"/>
                                      </p:to>
                                    </p:set>
                                    <p:animEffect transition="in" filter="randombar(horizontal)">
                                      <p:cBhvr>
                                        <p:cTn id="53" dur="500"/>
                                        <p:tgtEl>
                                          <p:spTgt spid="40"/>
                                        </p:tgtEl>
                                      </p:cBhvr>
                                    </p:animEffect>
                                  </p:childTnLst>
                                </p:cTn>
                              </p:par>
                            </p:childTnLst>
                          </p:cTn>
                        </p:par>
                      </p:childTnLst>
                    </p:cTn>
                  </p:par>
                  <p:par>
                    <p:cTn id="54" fill="hold">
                      <p:stCondLst>
                        <p:cond delay="indefinite"/>
                      </p:stCondLst>
                      <p:childTnLst>
                        <p:par>
                          <p:cTn id="55" fill="hold">
                            <p:stCondLst>
                              <p:cond delay="0"/>
                            </p:stCondLst>
                            <p:childTnLst>
                              <p:par>
                                <p:cTn id="56" presetID="14" presetClass="entr" presetSubtype="10" fill="hold" grpId="0" nodeType="clickEffect">
                                  <p:stCondLst>
                                    <p:cond delay="0"/>
                                  </p:stCondLst>
                                  <p:childTnLst>
                                    <p:set>
                                      <p:cBhvr>
                                        <p:cTn id="57" dur="1" fill="hold">
                                          <p:stCondLst>
                                            <p:cond delay="0"/>
                                          </p:stCondLst>
                                        </p:cTn>
                                        <p:tgtEl>
                                          <p:spTgt spid="48"/>
                                        </p:tgtEl>
                                        <p:attrNameLst>
                                          <p:attrName>style.visibility</p:attrName>
                                        </p:attrNameLst>
                                      </p:cBhvr>
                                      <p:to>
                                        <p:strVal val="visible"/>
                                      </p:to>
                                    </p:set>
                                    <p:animEffect transition="in" filter="randombar(horizontal)">
                                      <p:cBhvr>
                                        <p:cTn id="58" dur="500"/>
                                        <p:tgtEl>
                                          <p:spTgt spid="48"/>
                                        </p:tgtEl>
                                      </p:cBhvr>
                                    </p:animEffect>
                                  </p:childTnLst>
                                </p:cTn>
                              </p:par>
                              <p:par>
                                <p:cTn id="59" presetID="14" presetClass="entr" presetSubtype="10" fill="hold" grpId="0" nodeType="withEffect">
                                  <p:stCondLst>
                                    <p:cond delay="0"/>
                                  </p:stCondLst>
                                  <p:childTnLst>
                                    <p:set>
                                      <p:cBhvr>
                                        <p:cTn id="60" dur="1" fill="hold">
                                          <p:stCondLst>
                                            <p:cond delay="0"/>
                                          </p:stCondLst>
                                        </p:cTn>
                                        <p:tgtEl>
                                          <p:spTgt spid="58"/>
                                        </p:tgtEl>
                                        <p:attrNameLst>
                                          <p:attrName>style.visibility</p:attrName>
                                        </p:attrNameLst>
                                      </p:cBhvr>
                                      <p:to>
                                        <p:strVal val="visible"/>
                                      </p:to>
                                    </p:set>
                                    <p:animEffect transition="in" filter="randombar(horizontal)">
                                      <p:cBhvr>
                                        <p:cTn id="61" dur="500"/>
                                        <p:tgtEl>
                                          <p:spTgt spid="58"/>
                                        </p:tgtEl>
                                      </p:cBhvr>
                                    </p:animEffect>
                                  </p:childTnLst>
                                </p:cTn>
                              </p:par>
                              <p:par>
                                <p:cTn id="62" presetID="14" presetClass="entr" presetSubtype="10" fill="hold" grpId="0" nodeType="withEffect">
                                  <p:stCondLst>
                                    <p:cond delay="0"/>
                                  </p:stCondLst>
                                  <p:childTnLst>
                                    <p:set>
                                      <p:cBhvr>
                                        <p:cTn id="63" dur="1" fill="hold">
                                          <p:stCondLst>
                                            <p:cond delay="0"/>
                                          </p:stCondLst>
                                        </p:cTn>
                                        <p:tgtEl>
                                          <p:spTgt spid="63"/>
                                        </p:tgtEl>
                                        <p:attrNameLst>
                                          <p:attrName>style.visibility</p:attrName>
                                        </p:attrNameLst>
                                      </p:cBhvr>
                                      <p:to>
                                        <p:strVal val="visible"/>
                                      </p:to>
                                    </p:set>
                                    <p:animEffect transition="in" filter="randombar(horizontal)">
                                      <p:cBhvr>
                                        <p:cTn id="64" dur="500"/>
                                        <p:tgtEl>
                                          <p:spTgt spid="63"/>
                                        </p:tgtEl>
                                      </p:cBhvr>
                                    </p:animEffect>
                                  </p:childTnLst>
                                </p:cTn>
                              </p:par>
                              <p:par>
                                <p:cTn id="65" presetID="14" presetClass="entr" presetSubtype="10" fill="hold" grpId="0" nodeType="withEffect">
                                  <p:stCondLst>
                                    <p:cond delay="0"/>
                                  </p:stCondLst>
                                  <p:childTnLst>
                                    <p:set>
                                      <p:cBhvr>
                                        <p:cTn id="66" dur="1" fill="hold">
                                          <p:stCondLst>
                                            <p:cond delay="0"/>
                                          </p:stCondLst>
                                        </p:cTn>
                                        <p:tgtEl>
                                          <p:spTgt spid="59"/>
                                        </p:tgtEl>
                                        <p:attrNameLst>
                                          <p:attrName>style.visibility</p:attrName>
                                        </p:attrNameLst>
                                      </p:cBhvr>
                                      <p:to>
                                        <p:strVal val="visible"/>
                                      </p:to>
                                    </p:set>
                                    <p:animEffect transition="in" filter="randombar(horizontal)">
                                      <p:cBhvr>
                                        <p:cTn id="67" dur="500"/>
                                        <p:tgtEl>
                                          <p:spTgt spid="59"/>
                                        </p:tgtEl>
                                      </p:cBhvr>
                                    </p:animEffect>
                                  </p:childTnLst>
                                </p:cTn>
                              </p:par>
                            </p:childTnLst>
                          </p:cTn>
                        </p:par>
                      </p:childTnLst>
                    </p:cTn>
                  </p:par>
                  <p:par>
                    <p:cTn id="68" fill="hold">
                      <p:stCondLst>
                        <p:cond delay="indefinite"/>
                      </p:stCondLst>
                      <p:childTnLst>
                        <p:par>
                          <p:cTn id="69" fill="hold">
                            <p:stCondLst>
                              <p:cond delay="0"/>
                            </p:stCondLst>
                            <p:childTnLst>
                              <p:par>
                                <p:cTn id="70" presetID="14" presetClass="entr" presetSubtype="10" fill="hold" grpId="0" nodeType="clickEffect">
                                  <p:stCondLst>
                                    <p:cond delay="0"/>
                                  </p:stCondLst>
                                  <p:childTnLst>
                                    <p:set>
                                      <p:cBhvr>
                                        <p:cTn id="71" dur="1" fill="hold">
                                          <p:stCondLst>
                                            <p:cond delay="0"/>
                                          </p:stCondLst>
                                        </p:cTn>
                                        <p:tgtEl>
                                          <p:spTgt spid="60"/>
                                        </p:tgtEl>
                                        <p:attrNameLst>
                                          <p:attrName>style.visibility</p:attrName>
                                        </p:attrNameLst>
                                      </p:cBhvr>
                                      <p:to>
                                        <p:strVal val="visible"/>
                                      </p:to>
                                    </p:set>
                                    <p:animEffect transition="in" filter="randombar(horizontal)">
                                      <p:cBhvr>
                                        <p:cTn id="72" dur="500"/>
                                        <p:tgtEl>
                                          <p:spTgt spid="60"/>
                                        </p:tgtEl>
                                      </p:cBhvr>
                                    </p:animEffect>
                                  </p:childTnLst>
                                </p:cTn>
                              </p:par>
                              <p:par>
                                <p:cTn id="73" presetID="14" presetClass="entr" presetSubtype="10" fill="hold" grpId="0" nodeType="with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randombar(horizontal)">
                                      <p:cBhvr>
                                        <p:cTn id="75" dur="500"/>
                                        <p:tgtEl>
                                          <p:spTgt spid="39"/>
                                        </p:tgtEl>
                                      </p:cBhvr>
                                    </p:animEffect>
                                  </p:childTnLst>
                                </p:cTn>
                              </p:par>
                              <p:par>
                                <p:cTn id="76" presetID="14" presetClass="entr" presetSubtype="10" fill="hold" grpId="0" nodeType="withEffect">
                                  <p:stCondLst>
                                    <p:cond delay="0"/>
                                  </p:stCondLst>
                                  <p:childTnLst>
                                    <p:set>
                                      <p:cBhvr>
                                        <p:cTn id="77" dur="1" fill="hold">
                                          <p:stCondLst>
                                            <p:cond delay="0"/>
                                          </p:stCondLst>
                                        </p:cTn>
                                        <p:tgtEl>
                                          <p:spTgt spid="57"/>
                                        </p:tgtEl>
                                        <p:attrNameLst>
                                          <p:attrName>style.visibility</p:attrName>
                                        </p:attrNameLst>
                                      </p:cBhvr>
                                      <p:to>
                                        <p:strVal val="visible"/>
                                      </p:to>
                                    </p:set>
                                    <p:animEffect transition="in" filter="randombar(horizontal)">
                                      <p:cBhvr>
                                        <p:cTn id="78" dur="500"/>
                                        <p:tgtEl>
                                          <p:spTgt spid="57"/>
                                        </p:tgtEl>
                                      </p:cBhvr>
                                    </p:animEffect>
                                  </p:childTnLst>
                                </p:cTn>
                              </p:par>
                              <p:par>
                                <p:cTn id="79" presetID="14" presetClass="entr" presetSubtype="10" fill="hold" grpId="0" nodeType="withEffect">
                                  <p:stCondLst>
                                    <p:cond delay="0"/>
                                  </p:stCondLst>
                                  <p:childTnLst>
                                    <p:set>
                                      <p:cBhvr>
                                        <p:cTn id="80" dur="1" fill="hold">
                                          <p:stCondLst>
                                            <p:cond delay="0"/>
                                          </p:stCondLst>
                                        </p:cTn>
                                        <p:tgtEl>
                                          <p:spTgt spid="51"/>
                                        </p:tgtEl>
                                        <p:attrNameLst>
                                          <p:attrName>style.visibility</p:attrName>
                                        </p:attrNameLst>
                                      </p:cBhvr>
                                      <p:to>
                                        <p:strVal val="visible"/>
                                      </p:to>
                                    </p:set>
                                    <p:animEffect transition="in" filter="randombar(horizontal)">
                                      <p:cBhvr>
                                        <p:cTn id="81" dur="500"/>
                                        <p:tgtEl>
                                          <p:spTgt spid="51"/>
                                        </p:tgtEl>
                                      </p:cBhvr>
                                    </p:animEffect>
                                  </p:childTnLst>
                                </p:cTn>
                              </p:par>
                            </p:childTnLst>
                          </p:cTn>
                        </p:par>
                      </p:childTnLst>
                    </p:cTn>
                  </p:par>
                  <p:par>
                    <p:cTn id="82" fill="hold">
                      <p:stCondLst>
                        <p:cond delay="indefinite"/>
                      </p:stCondLst>
                      <p:childTnLst>
                        <p:par>
                          <p:cTn id="83" fill="hold">
                            <p:stCondLst>
                              <p:cond delay="0"/>
                            </p:stCondLst>
                            <p:childTnLst>
                              <p:par>
                                <p:cTn id="84" presetID="10" presetClass="entr" presetSubtype="0" fill="hold" grpId="0" nodeType="clickEffect">
                                  <p:stCondLst>
                                    <p:cond delay="0"/>
                                  </p:stCondLst>
                                  <p:childTnLst>
                                    <p:set>
                                      <p:cBhvr>
                                        <p:cTn id="85" dur="1" fill="hold">
                                          <p:stCondLst>
                                            <p:cond delay="0"/>
                                          </p:stCondLst>
                                        </p:cTn>
                                        <p:tgtEl>
                                          <p:spTgt spid="44"/>
                                        </p:tgtEl>
                                        <p:attrNameLst>
                                          <p:attrName>style.visibility</p:attrName>
                                        </p:attrNameLst>
                                      </p:cBhvr>
                                      <p:to>
                                        <p:strVal val="visible"/>
                                      </p:to>
                                    </p:set>
                                    <p:animEffect transition="in" filter="fade">
                                      <p:cBhvr>
                                        <p:cTn id="86"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animBg="1"/>
      <p:bldP spid="42" grpId="0" animBg="1"/>
      <p:bldP spid="44" grpId="0" animBg="1"/>
      <p:bldP spid="46" grpId="0" animBg="1"/>
      <p:bldP spid="48" grpId="0" animBg="1"/>
      <p:bldP spid="51" grpId="0" animBg="1"/>
      <p:bldP spid="57" grpId="0"/>
      <p:bldP spid="58" grpId="0" animBg="1"/>
      <p:bldP spid="59" grpId="0" animBg="1"/>
      <p:bldP spid="60" grpId="0" animBg="1"/>
      <p:bldP spid="61" grpId="0" animBg="1"/>
      <p:bldP spid="62" grpId="0" animBg="1"/>
      <p:bldP spid="63" grpId="0" animBg="1"/>
      <p:bldP spid="64" grpId="0"/>
      <p:bldP spid="65" grpId="0"/>
      <p:bldP spid="66" grpId="0"/>
      <p:bldP spid="67" grpId="0"/>
      <p:bldP spid="68" grpId="0"/>
      <p:bldP spid="6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451856" y="6579169"/>
            <a:ext cx="548358" cy="287130"/>
          </a:xfrm>
          <a:prstGeom prst="rect">
            <a:avLst/>
          </a:prstGeom>
          <a:noFill/>
        </p:spPr>
        <p:txBody>
          <a:bodyPr wrap="square" rtlCol="0">
            <a:spAutoFit/>
          </a:bodyPr>
          <a:lstStyle/>
          <a:p>
            <a:fld id="{F3C5028F-8D3B-45CC-A1ED-22F09E87F5E5}" type="slidenum">
              <a:rPr lang="id-ID" sz="1265">
                <a:solidFill>
                  <a:schemeClr val="bg1"/>
                </a:solidFill>
              </a:rPr>
            </a:fld>
            <a:endParaRPr lang="id-ID" sz="1265" dirty="0">
              <a:solidFill>
                <a:schemeClr val="bg1"/>
              </a:solidFill>
            </a:endParaRPr>
          </a:p>
        </p:txBody>
      </p:sp>
      <p:sp>
        <p:nvSpPr>
          <p:cNvPr id="6" name="Freeform 586"/>
          <p:cNvSpPr/>
          <p:nvPr/>
        </p:nvSpPr>
        <p:spPr bwMode="auto">
          <a:xfrm rot="10800000">
            <a:off x="1148392" y="2312348"/>
            <a:ext cx="7666964" cy="4125729"/>
          </a:xfrm>
          <a:custGeom>
            <a:avLst/>
            <a:gdLst>
              <a:gd name="T0" fmla="*/ 758 w 758"/>
              <a:gd name="T1" fmla="*/ 0 h 1120"/>
              <a:gd name="T2" fmla="*/ 189 w 758"/>
              <a:gd name="T3" fmla="*/ 0 h 1120"/>
              <a:gd name="T4" fmla="*/ 189 w 758"/>
              <a:gd name="T5" fmla="*/ 1120 h 1120"/>
              <a:gd name="T6" fmla="*/ 758 w 758"/>
              <a:gd name="T7" fmla="*/ 1120 h 1120"/>
              <a:gd name="T8" fmla="*/ 758 w 758"/>
              <a:gd name="T9" fmla="*/ 0 h 1120"/>
            </a:gdLst>
            <a:ahLst/>
            <a:cxnLst>
              <a:cxn ang="0">
                <a:pos x="T0" y="T1"/>
              </a:cxn>
              <a:cxn ang="0">
                <a:pos x="T2" y="T3"/>
              </a:cxn>
              <a:cxn ang="0">
                <a:pos x="T4" y="T5"/>
              </a:cxn>
              <a:cxn ang="0">
                <a:pos x="T6" y="T7"/>
              </a:cxn>
              <a:cxn ang="0">
                <a:pos x="T8" y="T9"/>
              </a:cxn>
            </a:cxnLst>
            <a:rect l="0" t="0" r="r" b="b"/>
            <a:pathLst>
              <a:path w="758" h="1120">
                <a:moveTo>
                  <a:pt x="758" y="0"/>
                </a:moveTo>
                <a:cubicBezTo>
                  <a:pt x="758" y="0"/>
                  <a:pt x="339" y="0"/>
                  <a:pt x="189" y="0"/>
                </a:cubicBezTo>
                <a:cubicBezTo>
                  <a:pt x="314" y="416"/>
                  <a:pt x="0" y="656"/>
                  <a:pt x="189" y="1120"/>
                </a:cubicBezTo>
                <a:cubicBezTo>
                  <a:pt x="332" y="1120"/>
                  <a:pt x="758" y="1120"/>
                  <a:pt x="758" y="1120"/>
                </a:cubicBezTo>
                <a:lnTo>
                  <a:pt x="758" y="0"/>
                </a:lnTo>
                <a:close/>
              </a:path>
            </a:pathLst>
          </a:custGeom>
          <a:solidFill>
            <a:schemeClr val="accent4"/>
          </a:solidFill>
          <a:ln>
            <a:noFill/>
          </a:ln>
        </p:spPr>
        <p:txBody>
          <a:bodyPr vert="horz" wrap="square" lIns="96435" tIns="48218" rIns="96435" bIns="48218" numCol="1" anchor="t" anchorCtr="0" compatLnSpc="1"/>
          <a:lstStyle/>
          <a:p>
            <a:endParaRPr lang="en-US"/>
          </a:p>
        </p:txBody>
      </p:sp>
      <p:sp>
        <p:nvSpPr>
          <p:cNvPr id="7" name="Rectangle 6"/>
          <p:cNvSpPr/>
          <p:nvPr/>
        </p:nvSpPr>
        <p:spPr>
          <a:xfrm>
            <a:off x="8324992" y="1701800"/>
            <a:ext cx="3630508" cy="5542066"/>
          </a:xfrm>
          <a:prstGeom prst="rect">
            <a:avLst/>
          </a:prstGeom>
          <a:solidFill>
            <a:schemeClr val="tx1">
              <a:lumMod val="40000"/>
              <a:lumOff val="60000"/>
            </a:schemeClr>
          </a:solidFill>
          <a:ln>
            <a:noFill/>
          </a:ln>
          <a:effectLst>
            <a:outerShdw blurRad="342900" dist="38100" dir="13500000" algn="br" rotWithShape="0">
              <a:schemeClr val="tx1">
                <a:lumMod val="50000"/>
                <a:lumOff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TextBox 7"/>
          <p:cNvSpPr txBox="1"/>
          <p:nvPr/>
        </p:nvSpPr>
        <p:spPr>
          <a:xfrm>
            <a:off x="1409966" y="2548349"/>
            <a:ext cx="5028864" cy="3752816"/>
          </a:xfrm>
          <a:prstGeom prst="rect">
            <a:avLst/>
          </a:prstGeom>
          <a:noFill/>
        </p:spPr>
        <p:txBody>
          <a:bodyPr wrap="square" rIns="151867" bIns="37967" numCol="1" spcCol="360000" rtlCol="0">
            <a:spAutoFit/>
          </a:bodyPr>
          <a:lstStyle/>
          <a:p>
            <a:r>
              <a:rPr lang="en-US" sz="1685" dirty="0" err="1">
                <a:solidFill>
                  <a:schemeClr val="bg1"/>
                </a:solidFill>
                <a:ea typeface="Roboto" panose="02000000000000000000" pitchFamily="2" charset="0"/>
              </a:rPr>
              <a:t>Lorem</a:t>
            </a:r>
            <a:r>
              <a:rPr lang="en-US" sz="1685" dirty="0">
                <a:solidFill>
                  <a:schemeClr val="bg1"/>
                </a:solidFill>
                <a:ea typeface="Roboto" panose="02000000000000000000" pitchFamily="2" charset="0"/>
              </a:rPr>
              <a:t> </a:t>
            </a:r>
            <a:r>
              <a:rPr lang="en-US" sz="1685" dirty="0" err="1">
                <a:solidFill>
                  <a:schemeClr val="bg1"/>
                </a:solidFill>
                <a:ea typeface="Roboto" panose="02000000000000000000" pitchFamily="2" charset="0"/>
              </a:rPr>
              <a:t>Ipsum</a:t>
            </a:r>
            <a:r>
              <a:rPr lang="en-US" sz="1685" dirty="0">
                <a:solidFill>
                  <a:schemeClr val="bg1"/>
                </a:solidFill>
                <a:ea typeface="Roboto" panose="02000000000000000000" pitchFamily="2" charset="0"/>
              </a:rPr>
              <a:t> is not simply random text. It has roots in a piece of classical Latin literature from 45 BC.</a:t>
            </a:r>
            <a:endParaRPr lang="en-US" sz="1685" dirty="0">
              <a:solidFill>
                <a:schemeClr val="bg1"/>
              </a:solidFill>
              <a:ea typeface="Roboto" panose="02000000000000000000" pitchFamily="2" charset="0"/>
            </a:endParaRPr>
          </a:p>
          <a:p>
            <a:endParaRPr lang="en-US" sz="1265" dirty="0">
              <a:solidFill>
                <a:schemeClr val="bg1"/>
              </a:solidFill>
              <a:ea typeface="Roboto" panose="02000000000000000000" pitchFamily="2" charset="0"/>
            </a:endParaRPr>
          </a:p>
          <a:p>
            <a:r>
              <a:rPr lang="en-US" sz="1265" dirty="0">
                <a:solidFill>
                  <a:schemeClr val="bg1"/>
                </a:solidFill>
                <a:ea typeface="Roboto" panose="02000000000000000000" pitchFamily="2" charset="0"/>
              </a:rPr>
              <a:t>There are many variations of passages of </a:t>
            </a:r>
            <a:r>
              <a:rPr lang="en-US" sz="1265" dirty="0" err="1">
                <a:solidFill>
                  <a:schemeClr val="bg1"/>
                </a:solidFill>
                <a:ea typeface="Roboto" panose="02000000000000000000" pitchFamily="2" charset="0"/>
              </a:rPr>
              <a:t>Lorem</a:t>
            </a:r>
            <a:r>
              <a:rPr lang="en-US" sz="1265" dirty="0">
                <a:solidFill>
                  <a:schemeClr val="bg1"/>
                </a:solidFill>
                <a:ea typeface="Roboto" panose="02000000000000000000" pitchFamily="2" charset="0"/>
              </a:rPr>
              <a:t> </a:t>
            </a:r>
            <a:r>
              <a:rPr lang="en-US" sz="1265" dirty="0" err="1">
                <a:solidFill>
                  <a:schemeClr val="bg1"/>
                </a:solidFill>
                <a:ea typeface="Roboto" panose="02000000000000000000" pitchFamily="2" charset="0"/>
              </a:rPr>
              <a:t>Ipsum</a:t>
            </a:r>
            <a:r>
              <a:rPr lang="en-US" sz="1265" dirty="0">
                <a:solidFill>
                  <a:schemeClr val="bg1"/>
                </a:solidFill>
                <a:ea typeface="Roboto" panose="02000000000000000000" pitchFamily="2" charset="0"/>
              </a:rPr>
              <a:t> available, but the majority have suffered alteration in some form, by injected humor, or randomized words which don't look even slightly believable. If you are going to use a passage of </a:t>
            </a:r>
            <a:r>
              <a:rPr lang="en-US" sz="1265" dirty="0" err="1">
                <a:solidFill>
                  <a:schemeClr val="bg1"/>
                </a:solidFill>
                <a:ea typeface="Roboto" panose="02000000000000000000" pitchFamily="2" charset="0"/>
              </a:rPr>
              <a:t>Lorem</a:t>
            </a:r>
            <a:r>
              <a:rPr lang="en-US" sz="1265" dirty="0">
                <a:solidFill>
                  <a:schemeClr val="bg1"/>
                </a:solidFill>
                <a:ea typeface="Roboto" panose="02000000000000000000" pitchFamily="2" charset="0"/>
              </a:rPr>
              <a:t> </a:t>
            </a:r>
            <a:r>
              <a:rPr lang="en-US" sz="1265" dirty="0" err="1">
                <a:solidFill>
                  <a:schemeClr val="bg1"/>
                </a:solidFill>
                <a:ea typeface="Roboto" panose="02000000000000000000" pitchFamily="2" charset="0"/>
              </a:rPr>
              <a:t>Ipsum</a:t>
            </a:r>
            <a:r>
              <a:rPr lang="en-US" sz="1265" dirty="0">
                <a:solidFill>
                  <a:schemeClr val="bg1"/>
                </a:solidFill>
                <a:ea typeface="Roboto" panose="02000000000000000000" pitchFamily="2" charset="0"/>
              </a:rPr>
              <a:t>, you need to be sure there isn't anything embarrassing hidden in the middle of text.</a:t>
            </a:r>
            <a:r>
              <a:rPr lang="id-ID" sz="1265" dirty="0">
                <a:solidFill>
                  <a:schemeClr val="bg1"/>
                </a:solidFill>
                <a:ea typeface="Roboto" panose="02000000000000000000" pitchFamily="2" charset="0"/>
              </a:rPr>
              <a:t> </a:t>
            </a:r>
            <a:r>
              <a:rPr lang="en-US" sz="1265" dirty="0">
                <a:solidFill>
                  <a:schemeClr val="bg1"/>
                </a:solidFill>
                <a:ea typeface="Roboto" panose="02000000000000000000" pitchFamily="2" charset="0"/>
              </a:rPr>
              <a:t>The generated </a:t>
            </a:r>
            <a:r>
              <a:rPr lang="en-US" sz="1265" dirty="0" err="1">
                <a:solidFill>
                  <a:schemeClr val="bg1"/>
                </a:solidFill>
                <a:ea typeface="Roboto" panose="02000000000000000000" pitchFamily="2" charset="0"/>
              </a:rPr>
              <a:t>Lorem</a:t>
            </a:r>
            <a:r>
              <a:rPr lang="en-US" sz="1265" dirty="0">
                <a:solidFill>
                  <a:schemeClr val="bg1"/>
                </a:solidFill>
                <a:ea typeface="Roboto" panose="02000000000000000000" pitchFamily="2" charset="0"/>
              </a:rPr>
              <a:t> </a:t>
            </a:r>
            <a:r>
              <a:rPr lang="en-US" sz="1265" dirty="0" err="1">
                <a:solidFill>
                  <a:schemeClr val="bg1"/>
                </a:solidFill>
                <a:ea typeface="Roboto" panose="02000000000000000000" pitchFamily="2" charset="0"/>
              </a:rPr>
              <a:t>Ipsum</a:t>
            </a:r>
            <a:r>
              <a:rPr lang="en-US" sz="1265" dirty="0">
                <a:solidFill>
                  <a:schemeClr val="bg1"/>
                </a:solidFill>
                <a:ea typeface="Roboto" panose="02000000000000000000" pitchFamily="2" charset="0"/>
              </a:rPr>
              <a:t> is therefore always free from repetition, injected humor, or non-characteristic words. Contrary to popular belief It has roots in a piece of classical Latin literature from 45 BC. There are many variations of passages of </a:t>
            </a:r>
            <a:r>
              <a:rPr lang="en-US" sz="1265" dirty="0" err="1">
                <a:solidFill>
                  <a:schemeClr val="bg1"/>
                </a:solidFill>
                <a:ea typeface="Roboto" panose="02000000000000000000" pitchFamily="2" charset="0"/>
              </a:rPr>
              <a:t>Lorem</a:t>
            </a:r>
            <a:r>
              <a:rPr lang="en-US" sz="1265" dirty="0">
                <a:solidFill>
                  <a:schemeClr val="bg1"/>
                </a:solidFill>
                <a:ea typeface="Roboto" panose="02000000000000000000" pitchFamily="2" charset="0"/>
              </a:rPr>
              <a:t> </a:t>
            </a:r>
            <a:r>
              <a:rPr lang="en-US" sz="1265" dirty="0" err="1">
                <a:solidFill>
                  <a:schemeClr val="bg1"/>
                </a:solidFill>
                <a:ea typeface="Roboto" panose="02000000000000000000" pitchFamily="2" charset="0"/>
              </a:rPr>
              <a:t>Ipsum</a:t>
            </a:r>
            <a:r>
              <a:rPr lang="en-US" sz="1265" dirty="0">
                <a:solidFill>
                  <a:schemeClr val="bg1"/>
                </a:solidFill>
                <a:ea typeface="Roboto" panose="02000000000000000000" pitchFamily="2" charset="0"/>
              </a:rPr>
              <a:t> available, but the majority have suffered alteration in some form, by injected humor, or randomized words which don't look even slightly believable.</a:t>
            </a:r>
            <a:endParaRPr lang="id-ID" sz="1265" dirty="0">
              <a:solidFill>
                <a:schemeClr val="bg1"/>
              </a:solidFill>
              <a:ea typeface="Roboto" panose="02000000000000000000" pitchFamily="2" charset="0"/>
            </a:endParaRPr>
          </a:p>
          <a:p>
            <a:endParaRPr lang="id-ID" sz="1265" dirty="0">
              <a:solidFill>
                <a:schemeClr val="bg1"/>
              </a:solidFill>
              <a:ea typeface="Roboto" panose="02000000000000000000" pitchFamily="2" charset="0"/>
            </a:endParaRPr>
          </a:p>
          <a:p>
            <a:endParaRPr lang="id-ID" sz="1265" dirty="0">
              <a:solidFill>
                <a:schemeClr val="bg1"/>
              </a:solidFill>
              <a:ea typeface="Roboto" panose="02000000000000000000" pitchFamily="2" charset="0"/>
            </a:endParaRPr>
          </a:p>
          <a:p>
            <a:r>
              <a:rPr lang="id-ID" sz="1475" dirty="0">
                <a:solidFill>
                  <a:schemeClr val="bg1"/>
                </a:solidFill>
                <a:ea typeface="Roboto" panose="02000000000000000000" pitchFamily="2" charset="0"/>
              </a:rPr>
              <a:t>Mr. Saroon Watanabe</a:t>
            </a:r>
            <a:endParaRPr lang="id-ID" sz="1475" dirty="0">
              <a:solidFill>
                <a:schemeClr val="bg1"/>
              </a:solidFill>
              <a:ea typeface="Roboto" panose="02000000000000000000" pitchFamily="2" charset="0"/>
            </a:endParaRPr>
          </a:p>
          <a:p>
            <a:r>
              <a:rPr lang="id-ID" sz="1265" i="1" dirty="0">
                <a:solidFill>
                  <a:schemeClr val="bg1"/>
                </a:solidFill>
                <a:ea typeface="Roboto" panose="02000000000000000000" pitchFamily="2" charset="0"/>
              </a:rPr>
              <a:t>Owner</a:t>
            </a:r>
            <a:endParaRPr lang="en-US" sz="1265" i="1" dirty="0">
              <a:solidFill>
                <a:schemeClr val="bg1"/>
              </a:solidFill>
              <a:ea typeface="Roboto" panose="02000000000000000000" pitchFamily="2" charset="0"/>
            </a:endParaRPr>
          </a:p>
        </p:txBody>
      </p:sp>
      <p:sp>
        <p:nvSpPr>
          <p:cNvPr id="9" name="文本框 8"/>
          <p:cNvSpPr txBox="1"/>
          <p:nvPr/>
        </p:nvSpPr>
        <p:spPr>
          <a:xfrm>
            <a:off x="4536641" y="438184"/>
            <a:ext cx="3785468" cy="528259"/>
          </a:xfrm>
          <a:prstGeom prst="rect">
            <a:avLst/>
          </a:prstGeom>
          <a:noFill/>
        </p:spPr>
        <p:txBody>
          <a:bodyPr wrap="none" lIns="96429" tIns="48215" rIns="96429" bIns="48215" rtlCol="0">
            <a:spAutoFit/>
          </a:bodyPr>
          <a:lstStyle/>
          <a:p>
            <a:pPr algn="ctr" defTabSz="963930"/>
            <a:r>
              <a:rPr lang="zh-CN" altLang="en-US" sz="2800" dirty="0">
                <a:solidFill>
                  <a:schemeClr val="tx1">
                    <a:lumMod val="65000"/>
                    <a:lumOff val="35000"/>
                  </a:schemeClr>
                </a:solidFill>
                <a:ea typeface="微软雅黑" panose="020B0503020204020204" pitchFamily="34" charset="-122"/>
                <a:cs typeface="+mn-ea"/>
                <a:sym typeface="+mn-lt"/>
              </a:rPr>
              <a:t>点击添加相关标题文字</a:t>
            </a:r>
            <a:endParaRPr lang="zh-CN" altLang="en-US" sz="2800" dirty="0">
              <a:solidFill>
                <a:schemeClr val="tx1">
                  <a:lumMod val="65000"/>
                  <a:lumOff val="35000"/>
                </a:schemeClr>
              </a:solidFill>
              <a:ea typeface="微软雅黑" panose="020B0503020204020204" pitchFamily="34" charset="-122"/>
              <a:cs typeface="+mn-ea"/>
              <a:sym typeface="+mn-lt"/>
            </a:endParaRPr>
          </a:p>
        </p:txBody>
      </p:sp>
      <p:sp>
        <p:nvSpPr>
          <p:cNvPr id="10" name="文本框 9"/>
          <p:cNvSpPr txBox="1"/>
          <p:nvPr/>
        </p:nvSpPr>
        <p:spPr>
          <a:xfrm>
            <a:off x="5294156" y="883716"/>
            <a:ext cx="2270438" cy="312687"/>
          </a:xfrm>
          <a:prstGeom prst="rect">
            <a:avLst/>
          </a:prstGeom>
          <a:noFill/>
        </p:spPr>
        <p:txBody>
          <a:bodyPr wrap="none" lIns="96429" tIns="48215" rIns="96429" bIns="48215" rtlCol="0">
            <a:spAutoFit/>
          </a:bodyPr>
          <a:lstStyle/>
          <a:p>
            <a:pPr algn="ctr" defTabSz="963930"/>
            <a:r>
              <a:rPr lang="en-US" altLang="zh-CN" sz="1400" dirty="0">
                <a:solidFill>
                  <a:schemeClr val="tx1">
                    <a:lumMod val="65000"/>
                    <a:lumOff val="35000"/>
                  </a:schemeClr>
                </a:solidFill>
                <a:ea typeface="微软雅黑" panose="020B0503020204020204" pitchFamily="34" charset="-122"/>
                <a:cs typeface="+mn-ea"/>
                <a:sym typeface="+mn-lt"/>
              </a:rPr>
              <a:t>ADD RELATED TITLE WORDS</a:t>
            </a:r>
            <a:endParaRPr lang="zh-CN" altLang="en-US" sz="1400" dirty="0">
              <a:solidFill>
                <a:schemeClr val="tx1">
                  <a:lumMod val="65000"/>
                  <a:lumOff val="35000"/>
                </a:schemeClr>
              </a:solidFill>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250" advTm="0">
        <p14:flip dir="r"/>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1000"/>
                                        <p:tgtEl>
                                          <p:spTgt spid="6"/>
                                        </p:tgtEl>
                                      </p:cBhvr>
                                    </p:animEffect>
                                  </p:childTnLst>
                                </p:cTn>
                              </p:par>
                            </p:childTnLst>
                          </p:cTn>
                        </p:par>
                        <p:par>
                          <p:cTn id="8" fill="hold">
                            <p:stCondLst>
                              <p:cond delay="1000"/>
                            </p:stCondLst>
                            <p:childTnLst>
                              <p:par>
                                <p:cTn id="9" presetID="22" presetClass="entr" presetSubtype="1"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up)">
                                      <p:cBhvr>
                                        <p:cTn id="11" dur="1000"/>
                                        <p:tgtEl>
                                          <p:spTgt spid="8"/>
                                        </p:tgtEl>
                                      </p:cBhvr>
                                    </p:animEffect>
                                  </p:childTnLst>
                                </p:cTn>
                              </p:par>
                            </p:childTnLst>
                          </p:cTn>
                        </p:par>
                        <p:par>
                          <p:cTn id="12" fill="hold">
                            <p:stCondLst>
                              <p:cond delay="2000"/>
                            </p:stCondLst>
                            <p:childTnLst>
                              <p:par>
                                <p:cTn id="13" presetID="2" presetClass="entr" presetSubtype="4"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1000" fill="hold"/>
                                        <p:tgtEl>
                                          <p:spTgt spid="7"/>
                                        </p:tgtEl>
                                        <p:attrNameLst>
                                          <p:attrName>ppt_x</p:attrName>
                                        </p:attrNameLst>
                                      </p:cBhvr>
                                      <p:tavLst>
                                        <p:tav tm="0">
                                          <p:val>
                                            <p:strVal val="#ppt_x"/>
                                          </p:val>
                                        </p:tav>
                                        <p:tav tm="100000">
                                          <p:val>
                                            <p:strVal val="#ppt_x"/>
                                          </p:val>
                                        </p:tav>
                                      </p:tavLst>
                                    </p:anim>
                                    <p:anim calcmode="lin" valueType="num">
                                      <p:cBhvr additive="base">
                                        <p:cTn id="16" dur="10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6"/>
          <p:cNvSpPr/>
          <p:nvPr/>
        </p:nvSpPr>
        <p:spPr bwMode="auto">
          <a:xfrm>
            <a:off x="353" y="199"/>
            <a:ext cx="8071119" cy="4596697"/>
          </a:xfrm>
          <a:custGeom>
            <a:avLst/>
            <a:gdLst>
              <a:gd name="T0" fmla="*/ 2665 w 2665"/>
              <a:gd name="T1" fmla="*/ 0 h 1127"/>
              <a:gd name="T2" fmla="*/ 0 w 2665"/>
              <a:gd name="T3" fmla="*/ 0 h 1127"/>
              <a:gd name="T4" fmla="*/ 652 w 2665"/>
              <a:gd name="T5" fmla="*/ 1127 h 1127"/>
              <a:gd name="T6" fmla="*/ 2665 w 2665"/>
              <a:gd name="T7" fmla="*/ 0 h 1127"/>
              <a:gd name="connsiteX0" fmla="*/ 10000 w 10000"/>
              <a:gd name="connsiteY0" fmla="*/ 0 h 13164"/>
              <a:gd name="connsiteX1" fmla="*/ 0 w 10000"/>
              <a:gd name="connsiteY1" fmla="*/ 0 h 13164"/>
              <a:gd name="connsiteX2" fmla="*/ 16 w 10000"/>
              <a:gd name="connsiteY2" fmla="*/ 13164 h 13164"/>
              <a:gd name="connsiteX3" fmla="*/ 10000 w 10000"/>
              <a:gd name="connsiteY3" fmla="*/ 0 h 13164"/>
            </a:gdLst>
            <a:ahLst/>
            <a:cxnLst>
              <a:cxn ang="0">
                <a:pos x="connsiteX0" y="connsiteY0"/>
              </a:cxn>
              <a:cxn ang="0">
                <a:pos x="connsiteX1" y="connsiteY1"/>
              </a:cxn>
              <a:cxn ang="0">
                <a:pos x="connsiteX2" y="connsiteY2"/>
              </a:cxn>
              <a:cxn ang="0">
                <a:pos x="connsiteX3" y="connsiteY3"/>
              </a:cxn>
            </a:cxnLst>
            <a:rect l="l" t="t" r="r" b="b"/>
            <a:pathLst>
              <a:path w="10000" h="13164">
                <a:moveTo>
                  <a:pt x="10000" y="0"/>
                </a:moveTo>
                <a:lnTo>
                  <a:pt x="0" y="0"/>
                </a:lnTo>
                <a:cubicBezTo>
                  <a:pt x="5" y="4388"/>
                  <a:pt x="11" y="8776"/>
                  <a:pt x="16" y="13164"/>
                </a:cubicBezTo>
                <a:lnTo>
                  <a:pt x="10000" y="0"/>
                </a:lnTo>
                <a:close/>
              </a:path>
            </a:pathLst>
          </a:custGeom>
          <a:solidFill>
            <a:schemeClr val="accent1"/>
          </a:solidFill>
          <a:ln>
            <a:noFill/>
          </a:ln>
        </p:spPr>
        <p:txBody>
          <a:bodyPr vert="horz" wrap="square" lIns="128573" tIns="64286" rIns="128573" bIns="64286" numCol="1" anchor="t" anchorCtr="0" compatLnSpc="1"/>
          <a:lstStyle/>
          <a:p>
            <a:endParaRPr lang="zh-CN" altLang="en-US"/>
          </a:p>
        </p:txBody>
      </p:sp>
      <p:sp>
        <p:nvSpPr>
          <p:cNvPr id="10" name="任意多边形 9"/>
          <p:cNvSpPr/>
          <p:nvPr/>
        </p:nvSpPr>
        <p:spPr bwMode="auto">
          <a:xfrm>
            <a:off x="353" y="199"/>
            <a:ext cx="6303232" cy="7232253"/>
          </a:xfrm>
          <a:custGeom>
            <a:avLst/>
            <a:gdLst>
              <a:gd name="connsiteX0" fmla="*/ 0 w 6303578"/>
              <a:gd name="connsiteY0" fmla="*/ 5940123 h 7232650"/>
              <a:gd name="connsiteX1" fmla="*/ 707864 w 6303578"/>
              <a:gd name="connsiteY1" fmla="*/ 7232650 h 7232650"/>
              <a:gd name="connsiteX2" fmla="*/ 0 w 6303578"/>
              <a:gd name="connsiteY2" fmla="*/ 7232650 h 7232650"/>
              <a:gd name="connsiteX3" fmla="*/ 0 w 6303578"/>
              <a:gd name="connsiteY3" fmla="*/ 0 h 7232650"/>
              <a:gd name="connsiteX4" fmla="*/ 2087752 w 6303578"/>
              <a:gd name="connsiteY4" fmla="*/ 0 h 7232650"/>
              <a:gd name="connsiteX5" fmla="*/ 6303578 w 6303578"/>
              <a:gd name="connsiteY5" fmla="*/ 7232650 h 7232650"/>
              <a:gd name="connsiteX6" fmla="*/ 707865 w 6303578"/>
              <a:gd name="connsiteY6" fmla="*/ 7232650 h 7232650"/>
              <a:gd name="connsiteX7" fmla="*/ 0 w 6303578"/>
              <a:gd name="connsiteY7" fmla="*/ 5940123 h 7232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303578" h="7232650">
                <a:moveTo>
                  <a:pt x="0" y="5940123"/>
                </a:moveTo>
                <a:lnTo>
                  <a:pt x="707864" y="7232650"/>
                </a:lnTo>
                <a:lnTo>
                  <a:pt x="0" y="7232650"/>
                </a:lnTo>
                <a:close/>
                <a:moveTo>
                  <a:pt x="0" y="0"/>
                </a:moveTo>
                <a:lnTo>
                  <a:pt x="2087752" y="0"/>
                </a:lnTo>
                <a:lnTo>
                  <a:pt x="6303578" y="7232650"/>
                </a:lnTo>
                <a:lnTo>
                  <a:pt x="707865" y="7232650"/>
                </a:lnTo>
                <a:lnTo>
                  <a:pt x="0" y="5940123"/>
                </a:lnTo>
                <a:close/>
              </a:path>
            </a:pathLst>
          </a:custGeom>
          <a:solidFill>
            <a:schemeClr val="accent2"/>
          </a:solidFill>
          <a:ln>
            <a:noFill/>
          </a:ln>
        </p:spPr>
        <p:txBody>
          <a:bodyPr vert="horz" wrap="square" lIns="128573" tIns="64286" rIns="128573" bIns="64286" numCol="1" anchor="t" anchorCtr="0" compatLnSpc="1">
            <a:noAutofit/>
          </a:bodyPr>
          <a:lstStyle/>
          <a:p>
            <a:endParaRPr lang="zh-CN" altLang="en-US"/>
          </a:p>
        </p:txBody>
      </p:sp>
      <p:sp>
        <p:nvSpPr>
          <p:cNvPr id="11" name="MH_Number_1"/>
          <p:cNvSpPr/>
          <p:nvPr>
            <p:custDataLst>
              <p:tags r:id="rId1"/>
            </p:custDataLst>
          </p:nvPr>
        </p:nvSpPr>
        <p:spPr>
          <a:xfrm>
            <a:off x="6573384" y="2279563"/>
            <a:ext cx="379647" cy="379647"/>
          </a:xfrm>
          <a:prstGeom prst="ellipse">
            <a:avLst/>
          </a:prstGeom>
          <a:solidFill>
            <a:schemeClr val="accent1"/>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1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1</a:t>
            </a:r>
            <a:endParaRPr lang="zh-CN" altLang="en-US" sz="211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2" name="MH_Entry_1"/>
          <p:cNvSpPr/>
          <p:nvPr>
            <p:custDataLst>
              <p:tags r:id="rId2"/>
            </p:custDataLst>
          </p:nvPr>
        </p:nvSpPr>
        <p:spPr>
          <a:xfrm>
            <a:off x="7190866" y="2219065"/>
            <a:ext cx="2251057" cy="574132"/>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r>
              <a:rPr lang="zh-CN" altLang="en-US" sz="253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en-US" altLang="zh-CN" sz="253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r>
              <a:rPr lang="en-US" altLang="zh-CN"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MH_Number_2"/>
          <p:cNvSpPr/>
          <p:nvPr>
            <p:custDataLst>
              <p:tags r:id="rId3"/>
            </p:custDataLst>
          </p:nvPr>
        </p:nvSpPr>
        <p:spPr>
          <a:xfrm>
            <a:off x="6573384" y="3172903"/>
            <a:ext cx="379647" cy="379647"/>
          </a:xfrm>
          <a:prstGeom prst="ellipse">
            <a:avLst/>
          </a:prstGeom>
          <a:solidFill>
            <a:schemeClr val="accent2"/>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1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2</a:t>
            </a:r>
            <a:endParaRPr lang="zh-CN" altLang="en-US" sz="211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4" name="MH_Entry_2"/>
          <p:cNvSpPr/>
          <p:nvPr>
            <p:custDataLst>
              <p:tags r:id="rId4"/>
            </p:custDataLst>
          </p:nvPr>
        </p:nvSpPr>
        <p:spPr>
          <a:xfrm>
            <a:off x="7190866" y="3112405"/>
            <a:ext cx="2251057" cy="574132"/>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lvl="0"/>
            <a:r>
              <a:rPr lang="zh-CN" altLang="en-US" sz="253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工作完成情况</a:t>
            </a:r>
            <a:endParaRPr lang="en-US" altLang="zh-CN" sz="253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lvl="0"/>
            <a:r>
              <a:rPr lang="en-US" altLang="zh-CN"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COMPLETION OF WORK</a:t>
            </a:r>
            <a:endPar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MH_Number_3"/>
          <p:cNvSpPr/>
          <p:nvPr>
            <p:custDataLst>
              <p:tags r:id="rId5"/>
            </p:custDataLst>
          </p:nvPr>
        </p:nvSpPr>
        <p:spPr>
          <a:xfrm>
            <a:off x="6573384" y="4066243"/>
            <a:ext cx="379647" cy="379647"/>
          </a:xfrm>
          <a:prstGeom prst="ellipse">
            <a:avLst/>
          </a:prstGeom>
          <a:solidFill>
            <a:schemeClr val="accent3"/>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10" b="1">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3</a:t>
            </a:r>
            <a:endParaRPr lang="zh-CN" altLang="en-US" sz="211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6" name="MH_Entry_3"/>
          <p:cNvSpPr/>
          <p:nvPr>
            <p:custDataLst>
              <p:tags r:id="rId6"/>
            </p:custDataLst>
          </p:nvPr>
        </p:nvSpPr>
        <p:spPr>
          <a:xfrm>
            <a:off x="7190866" y="4005744"/>
            <a:ext cx="2251057" cy="574132"/>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lvl="0"/>
            <a:r>
              <a:rPr lang="zh-CN" altLang="en-US" sz="253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成功项目展示</a:t>
            </a:r>
            <a:endParaRPr lang="en-US" altLang="zh-CN" sz="253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lvl="0"/>
            <a:r>
              <a:rPr lang="en-US" altLang="zh-CN"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SUCCESSFUL PROJECT</a:t>
            </a:r>
            <a:endPar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MH_Number_4"/>
          <p:cNvSpPr/>
          <p:nvPr>
            <p:custDataLst>
              <p:tags r:id="rId7"/>
            </p:custDataLst>
          </p:nvPr>
        </p:nvSpPr>
        <p:spPr>
          <a:xfrm>
            <a:off x="6573384" y="4959582"/>
            <a:ext cx="379647" cy="379647"/>
          </a:xfrm>
          <a:prstGeom prst="ellipse">
            <a:avLst/>
          </a:prstGeom>
          <a:solidFill>
            <a:schemeClr val="accent4"/>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1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4</a:t>
            </a:r>
            <a:endParaRPr lang="zh-CN" altLang="en-US" sz="211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8" name="MH_Entry_4"/>
          <p:cNvSpPr/>
          <p:nvPr>
            <p:custDataLst>
              <p:tags r:id="rId8"/>
            </p:custDataLst>
          </p:nvPr>
        </p:nvSpPr>
        <p:spPr>
          <a:xfrm>
            <a:off x="7190866" y="4899083"/>
            <a:ext cx="2251057" cy="574132"/>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lvl="0"/>
            <a:r>
              <a:rPr lang="zh-CN" altLang="en-US" sz="253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明年工作计划</a:t>
            </a:r>
            <a:endParaRPr lang="en-US" altLang="zh-CN" sz="253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lvl="0"/>
            <a:r>
              <a:rPr lang="en-US" altLang="zh-CN"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NEXT YEAR WORK PLAN</a:t>
            </a:r>
            <a:endPar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MH_Others_1"/>
          <p:cNvSpPr txBox="1"/>
          <p:nvPr>
            <p:custDataLst>
              <p:tags r:id="rId9"/>
            </p:custDataLst>
          </p:nvPr>
        </p:nvSpPr>
        <p:spPr>
          <a:xfrm>
            <a:off x="1240782" y="2432050"/>
            <a:ext cx="2626510" cy="1107867"/>
          </a:xfrm>
          <a:prstGeom prst="rect">
            <a:avLst/>
          </a:prstGeom>
          <a:noFill/>
        </p:spPr>
        <p:txBody>
          <a:bodyPr vert="horz" wrap="square" lIns="0" tIns="0" rIns="0" bIns="0" rtlCol="0" anchor="ctr" anchorCtr="0">
            <a:spAutoFit/>
          </a:bodyPr>
          <a:lstStyle/>
          <a:p>
            <a:pPr algn="ctr"/>
            <a:r>
              <a:rPr lang="zh-CN" altLang="en-US" sz="7200" b="1" dirty="0">
                <a:solidFill>
                  <a:schemeClr val="bg1"/>
                </a:solidFill>
                <a:latin typeface="Arial" panose="020B0604020202020204" pitchFamily="34" charset="0"/>
                <a:ea typeface="微软雅黑" panose="020B0503020204020204" pitchFamily="34" charset="-122"/>
                <a:sym typeface="Arial" panose="020B0604020202020204" pitchFamily="34" charset="0"/>
              </a:rPr>
              <a:t>目 录</a:t>
            </a:r>
            <a:endParaRPr lang="zh-CN" altLang="en-US" sz="72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MH_Others_2"/>
          <p:cNvSpPr txBox="1"/>
          <p:nvPr>
            <p:custDataLst>
              <p:tags r:id="rId10"/>
            </p:custDataLst>
          </p:nvPr>
        </p:nvSpPr>
        <p:spPr>
          <a:xfrm>
            <a:off x="1389093" y="3609696"/>
            <a:ext cx="2329889" cy="492443"/>
          </a:xfrm>
          <a:prstGeom prst="rect">
            <a:avLst/>
          </a:prstGeom>
          <a:noFill/>
        </p:spPr>
        <p:txBody>
          <a:bodyPr vert="horz" wrap="square" lIns="0" tIns="0" rIns="0" bIns="0">
            <a:spAutoFit/>
          </a:bodyPr>
          <a:lstStyle/>
          <a:p>
            <a:pPr algn="ctr">
              <a:defRPr/>
            </a:pPr>
            <a:r>
              <a:rPr lang="en-US" altLang="zh-CN" sz="3200" b="1" dirty="0">
                <a:solidFill>
                  <a:schemeClr val="bg1"/>
                </a:solidFill>
                <a:latin typeface="Arial" panose="020B0604020202020204" pitchFamily="34" charset="0"/>
                <a:ea typeface="微软雅黑" panose="020B0503020204020204" pitchFamily="34" charset="-122"/>
                <a:sym typeface="Arial" panose="020B0604020202020204" pitchFamily="34" charset="0"/>
              </a:rPr>
              <a:t>CONTENTS</a:t>
            </a:r>
            <a:endParaRPr lang="zh-CN" altLang="en-US" sz="32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3250" advTm="0">
        <p15:prstTrans prst="origami"/>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down)">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56" presetClass="entr" presetSubtype="0" fill="hold" grpId="0" nodeType="clickEffect">
                                  <p:stCondLst>
                                    <p:cond delay="0"/>
                                  </p:stCondLst>
                                  <p:iterate type="lt">
                                    <p:tmPct val="10000"/>
                                  </p:iterate>
                                  <p:childTnLst>
                                    <p:set>
                                      <p:cBhvr>
                                        <p:cTn id="16" dur="1" fill="hold">
                                          <p:stCondLst>
                                            <p:cond delay="0"/>
                                          </p:stCondLst>
                                        </p:cTn>
                                        <p:tgtEl>
                                          <p:spTgt spid="19"/>
                                        </p:tgtEl>
                                        <p:attrNameLst>
                                          <p:attrName>style.visibility</p:attrName>
                                        </p:attrNameLst>
                                      </p:cBhvr>
                                      <p:to>
                                        <p:strVal val="visible"/>
                                      </p:to>
                                    </p:set>
                                    <p:anim by="(-#ppt_w*2)" calcmode="lin" valueType="num">
                                      <p:cBhvr rctx="PPT">
                                        <p:cTn id="17" dur="500" autoRev="1" fill="hold">
                                          <p:stCondLst>
                                            <p:cond delay="0"/>
                                          </p:stCondLst>
                                        </p:cTn>
                                        <p:tgtEl>
                                          <p:spTgt spid="19"/>
                                        </p:tgtEl>
                                        <p:attrNameLst>
                                          <p:attrName>ppt_w</p:attrName>
                                        </p:attrNameLst>
                                      </p:cBhvr>
                                    </p:anim>
                                    <p:anim by="(#ppt_w*0.50)" calcmode="lin" valueType="num">
                                      <p:cBhvr>
                                        <p:cTn id="18" dur="500" decel="50000" autoRev="1" fill="hold">
                                          <p:stCondLst>
                                            <p:cond delay="0"/>
                                          </p:stCondLst>
                                        </p:cTn>
                                        <p:tgtEl>
                                          <p:spTgt spid="19"/>
                                        </p:tgtEl>
                                        <p:attrNameLst>
                                          <p:attrName>ppt_x</p:attrName>
                                        </p:attrNameLst>
                                      </p:cBhvr>
                                    </p:anim>
                                    <p:anim from="(-#ppt_h/2)" to="(#ppt_y)" calcmode="lin" valueType="num">
                                      <p:cBhvr>
                                        <p:cTn id="19" dur="1000" fill="hold">
                                          <p:stCondLst>
                                            <p:cond delay="0"/>
                                          </p:stCondLst>
                                        </p:cTn>
                                        <p:tgtEl>
                                          <p:spTgt spid="19"/>
                                        </p:tgtEl>
                                        <p:attrNameLst>
                                          <p:attrName>ppt_y</p:attrName>
                                        </p:attrNameLst>
                                      </p:cBhvr>
                                    </p:anim>
                                    <p:animRot by="21600000">
                                      <p:cBhvr>
                                        <p:cTn id="20" dur="1000" fill="hold">
                                          <p:stCondLst>
                                            <p:cond delay="0"/>
                                          </p:stCondLst>
                                        </p:cTn>
                                        <p:tgtEl>
                                          <p:spTgt spid="19"/>
                                        </p:tgtEl>
                                        <p:attrNameLst>
                                          <p:attrName>r</p:attrName>
                                        </p:attrNameLst>
                                      </p:cBhvr>
                                    </p:animRot>
                                  </p:childTnLst>
                                </p:cTn>
                              </p:par>
                              <p:par>
                                <p:cTn id="21" presetID="56" presetClass="entr" presetSubtype="0" fill="hold" grpId="0" nodeType="withEffect">
                                  <p:stCondLst>
                                    <p:cond delay="0"/>
                                  </p:stCondLst>
                                  <p:iterate type="lt">
                                    <p:tmPct val="10000"/>
                                  </p:iterate>
                                  <p:childTnLst>
                                    <p:set>
                                      <p:cBhvr>
                                        <p:cTn id="22" dur="1" fill="hold">
                                          <p:stCondLst>
                                            <p:cond delay="0"/>
                                          </p:stCondLst>
                                        </p:cTn>
                                        <p:tgtEl>
                                          <p:spTgt spid="20"/>
                                        </p:tgtEl>
                                        <p:attrNameLst>
                                          <p:attrName>style.visibility</p:attrName>
                                        </p:attrNameLst>
                                      </p:cBhvr>
                                      <p:to>
                                        <p:strVal val="visible"/>
                                      </p:to>
                                    </p:set>
                                    <p:anim by="(-#ppt_w*2)" calcmode="lin" valueType="num">
                                      <p:cBhvr rctx="PPT">
                                        <p:cTn id="23" dur="500" autoRev="1" fill="hold">
                                          <p:stCondLst>
                                            <p:cond delay="0"/>
                                          </p:stCondLst>
                                        </p:cTn>
                                        <p:tgtEl>
                                          <p:spTgt spid="20"/>
                                        </p:tgtEl>
                                        <p:attrNameLst>
                                          <p:attrName>ppt_w</p:attrName>
                                        </p:attrNameLst>
                                      </p:cBhvr>
                                    </p:anim>
                                    <p:anim by="(#ppt_w*0.50)" calcmode="lin" valueType="num">
                                      <p:cBhvr>
                                        <p:cTn id="24" dur="500" decel="50000" autoRev="1" fill="hold">
                                          <p:stCondLst>
                                            <p:cond delay="0"/>
                                          </p:stCondLst>
                                        </p:cTn>
                                        <p:tgtEl>
                                          <p:spTgt spid="20"/>
                                        </p:tgtEl>
                                        <p:attrNameLst>
                                          <p:attrName>ppt_x</p:attrName>
                                        </p:attrNameLst>
                                      </p:cBhvr>
                                    </p:anim>
                                    <p:anim from="(-#ppt_h/2)" to="(#ppt_y)" calcmode="lin" valueType="num">
                                      <p:cBhvr>
                                        <p:cTn id="25" dur="1000" fill="hold">
                                          <p:stCondLst>
                                            <p:cond delay="0"/>
                                          </p:stCondLst>
                                        </p:cTn>
                                        <p:tgtEl>
                                          <p:spTgt spid="20"/>
                                        </p:tgtEl>
                                        <p:attrNameLst>
                                          <p:attrName>ppt_y</p:attrName>
                                        </p:attrNameLst>
                                      </p:cBhvr>
                                    </p:anim>
                                    <p:animRot by="21600000">
                                      <p:cBhvr>
                                        <p:cTn id="26" dur="1000" fill="hold">
                                          <p:stCondLst>
                                            <p:cond delay="0"/>
                                          </p:stCondLst>
                                        </p:cTn>
                                        <p:tgtEl>
                                          <p:spTgt spid="20"/>
                                        </p:tgtEl>
                                        <p:attrNameLst>
                                          <p:attrName>r</p:attrName>
                                        </p:attrNameLst>
                                      </p:cBhvr>
                                    </p:animRo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p:cTn id="31" dur="500" fill="hold"/>
                                        <p:tgtEl>
                                          <p:spTgt spid="11"/>
                                        </p:tgtEl>
                                        <p:attrNameLst>
                                          <p:attrName>ppt_w</p:attrName>
                                        </p:attrNameLst>
                                      </p:cBhvr>
                                      <p:tavLst>
                                        <p:tav tm="0">
                                          <p:val>
                                            <p:fltVal val="0"/>
                                          </p:val>
                                        </p:tav>
                                        <p:tav tm="100000">
                                          <p:val>
                                            <p:strVal val="#ppt_w"/>
                                          </p:val>
                                        </p:tav>
                                      </p:tavLst>
                                    </p:anim>
                                    <p:anim calcmode="lin" valueType="num">
                                      <p:cBhvr>
                                        <p:cTn id="32" dur="500" fill="hold"/>
                                        <p:tgtEl>
                                          <p:spTgt spid="11"/>
                                        </p:tgtEl>
                                        <p:attrNameLst>
                                          <p:attrName>ppt_h</p:attrName>
                                        </p:attrNameLst>
                                      </p:cBhvr>
                                      <p:tavLst>
                                        <p:tav tm="0">
                                          <p:val>
                                            <p:fltVal val="0"/>
                                          </p:val>
                                        </p:tav>
                                        <p:tav tm="100000">
                                          <p:val>
                                            <p:strVal val="#ppt_h"/>
                                          </p:val>
                                        </p:tav>
                                      </p:tavLst>
                                    </p:anim>
                                    <p:animEffect transition="in" filter="fade">
                                      <p:cBhvr>
                                        <p:cTn id="33" dur="500"/>
                                        <p:tgtEl>
                                          <p:spTgt spid="11"/>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13"/>
                                        </p:tgtEl>
                                        <p:attrNameLst>
                                          <p:attrName>style.visibility</p:attrName>
                                        </p:attrNameLst>
                                      </p:cBhvr>
                                      <p:to>
                                        <p:strVal val="visible"/>
                                      </p:to>
                                    </p:set>
                                    <p:anim calcmode="lin" valueType="num">
                                      <p:cBhvr>
                                        <p:cTn id="36" dur="500" fill="hold"/>
                                        <p:tgtEl>
                                          <p:spTgt spid="13"/>
                                        </p:tgtEl>
                                        <p:attrNameLst>
                                          <p:attrName>ppt_w</p:attrName>
                                        </p:attrNameLst>
                                      </p:cBhvr>
                                      <p:tavLst>
                                        <p:tav tm="0">
                                          <p:val>
                                            <p:fltVal val="0"/>
                                          </p:val>
                                        </p:tav>
                                        <p:tav tm="100000">
                                          <p:val>
                                            <p:strVal val="#ppt_w"/>
                                          </p:val>
                                        </p:tav>
                                      </p:tavLst>
                                    </p:anim>
                                    <p:anim calcmode="lin" valueType="num">
                                      <p:cBhvr>
                                        <p:cTn id="37" dur="500" fill="hold"/>
                                        <p:tgtEl>
                                          <p:spTgt spid="13"/>
                                        </p:tgtEl>
                                        <p:attrNameLst>
                                          <p:attrName>ppt_h</p:attrName>
                                        </p:attrNameLst>
                                      </p:cBhvr>
                                      <p:tavLst>
                                        <p:tav tm="0">
                                          <p:val>
                                            <p:fltVal val="0"/>
                                          </p:val>
                                        </p:tav>
                                        <p:tav tm="100000">
                                          <p:val>
                                            <p:strVal val="#ppt_h"/>
                                          </p:val>
                                        </p:tav>
                                      </p:tavLst>
                                    </p:anim>
                                    <p:animEffect transition="in" filter="fade">
                                      <p:cBhvr>
                                        <p:cTn id="38" dur="500"/>
                                        <p:tgtEl>
                                          <p:spTgt spid="13"/>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5"/>
                                        </p:tgtEl>
                                        <p:attrNameLst>
                                          <p:attrName>style.visibility</p:attrName>
                                        </p:attrNameLst>
                                      </p:cBhvr>
                                      <p:to>
                                        <p:strVal val="visible"/>
                                      </p:to>
                                    </p:set>
                                    <p:anim calcmode="lin" valueType="num">
                                      <p:cBhvr>
                                        <p:cTn id="41" dur="500" fill="hold"/>
                                        <p:tgtEl>
                                          <p:spTgt spid="15"/>
                                        </p:tgtEl>
                                        <p:attrNameLst>
                                          <p:attrName>ppt_w</p:attrName>
                                        </p:attrNameLst>
                                      </p:cBhvr>
                                      <p:tavLst>
                                        <p:tav tm="0">
                                          <p:val>
                                            <p:fltVal val="0"/>
                                          </p:val>
                                        </p:tav>
                                        <p:tav tm="100000">
                                          <p:val>
                                            <p:strVal val="#ppt_w"/>
                                          </p:val>
                                        </p:tav>
                                      </p:tavLst>
                                    </p:anim>
                                    <p:anim calcmode="lin" valueType="num">
                                      <p:cBhvr>
                                        <p:cTn id="42" dur="500" fill="hold"/>
                                        <p:tgtEl>
                                          <p:spTgt spid="15"/>
                                        </p:tgtEl>
                                        <p:attrNameLst>
                                          <p:attrName>ppt_h</p:attrName>
                                        </p:attrNameLst>
                                      </p:cBhvr>
                                      <p:tavLst>
                                        <p:tav tm="0">
                                          <p:val>
                                            <p:fltVal val="0"/>
                                          </p:val>
                                        </p:tav>
                                        <p:tav tm="100000">
                                          <p:val>
                                            <p:strVal val="#ppt_h"/>
                                          </p:val>
                                        </p:tav>
                                      </p:tavLst>
                                    </p:anim>
                                    <p:animEffect transition="in" filter="fade">
                                      <p:cBhvr>
                                        <p:cTn id="43" dur="500"/>
                                        <p:tgtEl>
                                          <p:spTgt spid="15"/>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17"/>
                                        </p:tgtEl>
                                        <p:attrNameLst>
                                          <p:attrName>style.visibility</p:attrName>
                                        </p:attrNameLst>
                                      </p:cBhvr>
                                      <p:to>
                                        <p:strVal val="visible"/>
                                      </p:to>
                                    </p:set>
                                    <p:anim calcmode="lin" valueType="num">
                                      <p:cBhvr>
                                        <p:cTn id="46" dur="500" fill="hold"/>
                                        <p:tgtEl>
                                          <p:spTgt spid="17"/>
                                        </p:tgtEl>
                                        <p:attrNameLst>
                                          <p:attrName>ppt_w</p:attrName>
                                        </p:attrNameLst>
                                      </p:cBhvr>
                                      <p:tavLst>
                                        <p:tav tm="0">
                                          <p:val>
                                            <p:fltVal val="0"/>
                                          </p:val>
                                        </p:tav>
                                        <p:tav tm="100000">
                                          <p:val>
                                            <p:strVal val="#ppt_w"/>
                                          </p:val>
                                        </p:tav>
                                      </p:tavLst>
                                    </p:anim>
                                    <p:anim calcmode="lin" valueType="num">
                                      <p:cBhvr>
                                        <p:cTn id="47" dur="500" fill="hold"/>
                                        <p:tgtEl>
                                          <p:spTgt spid="17"/>
                                        </p:tgtEl>
                                        <p:attrNameLst>
                                          <p:attrName>ppt_h</p:attrName>
                                        </p:attrNameLst>
                                      </p:cBhvr>
                                      <p:tavLst>
                                        <p:tav tm="0">
                                          <p:val>
                                            <p:fltVal val="0"/>
                                          </p:val>
                                        </p:tav>
                                        <p:tav tm="100000">
                                          <p:val>
                                            <p:strVal val="#ppt_h"/>
                                          </p:val>
                                        </p:tav>
                                      </p:tavLst>
                                    </p:anim>
                                    <p:animEffect transition="in" filter="fade">
                                      <p:cBhvr>
                                        <p:cTn id="48" dur="500"/>
                                        <p:tgtEl>
                                          <p:spTgt spid="17"/>
                                        </p:tgtEl>
                                      </p:cBhvr>
                                    </p:animEffect>
                                  </p:childTnLst>
                                </p:cTn>
                              </p:par>
                            </p:childTnLst>
                          </p:cTn>
                        </p:par>
                      </p:childTnLst>
                    </p:cTn>
                  </p:par>
                  <p:par>
                    <p:cTn id="49" fill="hold">
                      <p:stCondLst>
                        <p:cond delay="indefinite"/>
                      </p:stCondLst>
                      <p:childTnLst>
                        <p:par>
                          <p:cTn id="50" fill="hold">
                            <p:stCondLst>
                              <p:cond delay="0"/>
                            </p:stCondLst>
                            <p:childTnLst>
                              <p:par>
                                <p:cTn id="51" presetID="22" presetClass="entr" presetSubtype="4" fill="hold" grpId="0" nodeType="click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wipe(down)">
                                      <p:cBhvr>
                                        <p:cTn id="53" dur="500"/>
                                        <p:tgtEl>
                                          <p:spTgt spid="12"/>
                                        </p:tgtEl>
                                      </p:cBhvr>
                                    </p:animEffect>
                                  </p:childTnLst>
                                </p:cTn>
                              </p:par>
                              <p:par>
                                <p:cTn id="54" presetID="22" presetClass="entr" presetSubtype="4" fill="hold" grpId="0" nodeType="withEffect">
                                  <p:stCondLst>
                                    <p:cond delay="0"/>
                                  </p:stCondLst>
                                  <p:childTnLst>
                                    <p:set>
                                      <p:cBhvr>
                                        <p:cTn id="55" dur="1" fill="hold">
                                          <p:stCondLst>
                                            <p:cond delay="0"/>
                                          </p:stCondLst>
                                        </p:cTn>
                                        <p:tgtEl>
                                          <p:spTgt spid="14"/>
                                        </p:tgtEl>
                                        <p:attrNameLst>
                                          <p:attrName>style.visibility</p:attrName>
                                        </p:attrNameLst>
                                      </p:cBhvr>
                                      <p:to>
                                        <p:strVal val="visible"/>
                                      </p:to>
                                    </p:set>
                                    <p:animEffect transition="in" filter="wipe(down)">
                                      <p:cBhvr>
                                        <p:cTn id="56" dur="500"/>
                                        <p:tgtEl>
                                          <p:spTgt spid="14"/>
                                        </p:tgtEl>
                                      </p:cBhvr>
                                    </p:animEffect>
                                  </p:childTnLst>
                                </p:cTn>
                              </p:par>
                              <p:par>
                                <p:cTn id="57" presetID="22" presetClass="entr" presetSubtype="4" fill="hold" grpId="0" nodeType="withEffect">
                                  <p:stCondLst>
                                    <p:cond delay="0"/>
                                  </p:stCondLst>
                                  <p:childTnLst>
                                    <p:set>
                                      <p:cBhvr>
                                        <p:cTn id="58" dur="1" fill="hold">
                                          <p:stCondLst>
                                            <p:cond delay="0"/>
                                          </p:stCondLst>
                                        </p:cTn>
                                        <p:tgtEl>
                                          <p:spTgt spid="16"/>
                                        </p:tgtEl>
                                        <p:attrNameLst>
                                          <p:attrName>style.visibility</p:attrName>
                                        </p:attrNameLst>
                                      </p:cBhvr>
                                      <p:to>
                                        <p:strVal val="visible"/>
                                      </p:to>
                                    </p:set>
                                    <p:animEffect transition="in" filter="wipe(down)">
                                      <p:cBhvr>
                                        <p:cTn id="59" dur="500"/>
                                        <p:tgtEl>
                                          <p:spTgt spid="16"/>
                                        </p:tgtEl>
                                      </p:cBhvr>
                                    </p:animEffect>
                                  </p:childTnLst>
                                </p:cTn>
                              </p:par>
                              <p:par>
                                <p:cTn id="60" presetID="22" presetClass="entr" presetSubtype="4" fill="hold" grpId="0" nodeType="withEffect">
                                  <p:stCondLst>
                                    <p:cond delay="0"/>
                                  </p:stCondLst>
                                  <p:childTnLst>
                                    <p:set>
                                      <p:cBhvr>
                                        <p:cTn id="61" dur="1" fill="hold">
                                          <p:stCondLst>
                                            <p:cond delay="0"/>
                                          </p:stCondLst>
                                        </p:cTn>
                                        <p:tgtEl>
                                          <p:spTgt spid="18"/>
                                        </p:tgtEl>
                                        <p:attrNameLst>
                                          <p:attrName>style.visibility</p:attrName>
                                        </p:attrNameLst>
                                      </p:cBhvr>
                                      <p:to>
                                        <p:strVal val="visible"/>
                                      </p:to>
                                    </p:set>
                                    <p:animEffect transition="in" filter="wipe(down)">
                                      <p:cBhvr>
                                        <p:cTn id="6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animBg="1"/>
      <p:bldP spid="11" grpId="0" animBg="1"/>
      <p:bldP spid="12" grpId="0"/>
      <p:bldP spid="13" grpId="0" animBg="1"/>
      <p:bldP spid="14" grpId="0"/>
      <p:bldP spid="15" grpId="0" animBg="1"/>
      <p:bldP spid="16" grpId="0"/>
      <p:bldP spid="17" grpId="0" animBg="1"/>
      <p:bldP spid="18" grpId="0"/>
      <p:bldP spid="19" grpId="0"/>
      <p:bldP spid="2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451856" y="6579169"/>
            <a:ext cx="548358" cy="287130"/>
          </a:xfrm>
          <a:prstGeom prst="rect">
            <a:avLst/>
          </a:prstGeom>
          <a:noFill/>
        </p:spPr>
        <p:txBody>
          <a:bodyPr wrap="square" rtlCol="0">
            <a:spAutoFit/>
          </a:bodyPr>
          <a:lstStyle/>
          <a:p>
            <a:fld id="{F3C5028F-8D3B-45CC-A1ED-22F09E87F5E5}" type="slidenum">
              <a:rPr lang="id-ID" sz="1265">
                <a:solidFill>
                  <a:schemeClr val="bg1"/>
                </a:solidFill>
              </a:rPr>
            </a:fld>
            <a:endParaRPr lang="id-ID" sz="1265" dirty="0">
              <a:solidFill>
                <a:schemeClr val="bg1"/>
              </a:solidFill>
            </a:endParaRPr>
          </a:p>
        </p:txBody>
      </p:sp>
      <p:grpSp>
        <p:nvGrpSpPr>
          <p:cNvPr id="6" name="Group 4"/>
          <p:cNvGrpSpPr>
            <a:grpSpLocks noChangeAspect="1"/>
          </p:cNvGrpSpPr>
          <p:nvPr/>
        </p:nvGrpSpPr>
        <p:grpSpPr bwMode="auto">
          <a:xfrm>
            <a:off x="6577666" y="1617198"/>
            <a:ext cx="5062690" cy="5315333"/>
            <a:chOff x="1335" y="0"/>
            <a:chExt cx="3086" cy="3240"/>
          </a:xfrm>
          <a:solidFill>
            <a:schemeClr val="bg1">
              <a:lumMod val="75000"/>
            </a:schemeClr>
          </a:solidFill>
        </p:grpSpPr>
        <p:sp>
          <p:nvSpPr>
            <p:cNvPr id="7" name="Freeform 5"/>
            <p:cNvSpPr>
              <a:spLocks noEditPoints="1"/>
            </p:cNvSpPr>
            <p:nvPr/>
          </p:nvSpPr>
          <p:spPr bwMode="auto">
            <a:xfrm>
              <a:off x="1742" y="120"/>
              <a:ext cx="550" cy="550"/>
            </a:xfrm>
            <a:custGeom>
              <a:avLst/>
              <a:gdLst>
                <a:gd name="T0" fmla="*/ 138 w 280"/>
                <a:gd name="T1" fmla="*/ 265 h 280"/>
                <a:gd name="T2" fmla="*/ 13 w 280"/>
                <a:gd name="T3" fmla="*/ 140 h 280"/>
                <a:gd name="T4" fmla="*/ 138 w 280"/>
                <a:gd name="T5" fmla="*/ 15 h 280"/>
                <a:gd name="T6" fmla="*/ 263 w 280"/>
                <a:gd name="T7" fmla="*/ 140 h 280"/>
                <a:gd name="T8" fmla="*/ 138 w 280"/>
                <a:gd name="T9" fmla="*/ 265 h 280"/>
                <a:gd name="T10" fmla="*/ 140 w 280"/>
                <a:gd name="T11" fmla="*/ 0 h 280"/>
                <a:gd name="T12" fmla="*/ 0 w 280"/>
                <a:gd name="T13" fmla="*/ 140 h 280"/>
                <a:gd name="T14" fmla="*/ 140 w 280"/>
                <a:gd name="T15" fmla="*/ 280 h 280"/>
                <a:gd name="T16" fmla="*/ 280 w 280"/>
                <a:gd name="T17" fmla="*/ 140 h 280"/>
                <a:gd name="T18" fmla="*/ 140 w 280"/>
                <a:gd name="T19" fmla="*/ 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0" h="280">
                  <a:moveTo>
                    <a:pt x="138" y="265"/>
                  </a:moveTo>
                  <a:cubicBezTo>
                    <a:pt x="69" y="265"/>
                    <a:pt x="13" y="209"/>
                    <a:pt x="13" y="140"/>
                  </a:cubicBezTo>
                  <a:cubicBezTo>
                    <a:pt x="13" y="71"/>
                    <a:pt x="69" y="15"/>
                    <a:pt x="138" y="15"/>
                  </a:cubicBezTo>
                  <a:cubicBezTo>
                    <a:pt x="207" y="15"/>
                    <a:pt x="263" y="71"/>
                    <a:pt x="263" y="140"/>
                  </a:cubicBezTo>
                  <a:cubicBezTo>
                    <a:pt x="263" y="209"/>
                    <a:pt x="207" y="265"/>
                    <a:pt x="138" y="265"/>
                  </a:cubicBezTo>
                  <a:moveTo>
                    <a:pt x="140" y="0"/>
                  </a:moveTo>
                  <a:cubicBezTo>
                    <a:pt x="63" y="0"/>
                    <a:pt x="0" y="63"/>
                    <a:pt x="0" y="140"/>
                  </a:cubicBezTo>
                  <a:cubicBezTo>
                    <a:pt x="0" y="217"/>
                    <a:pt x="63" y="280"/>
                    <a:pt x="140" y="280"/>
                  </a:cubicBezTo>
                  <a:cubicBezTo>
                    <a:pt x="217" y="280"/>
                    <a:pt x="280" y="217"/>
                    <a:pt x="280" y="140"/>
                  </a:cubicBezTo>
                  <a:cubicBezTo>
                    <a:pt x="280" y="63"/>
                    <a:pt x="217" y="0"/>
                    <a:pt x="14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sz="3375"/>
            </a:p>
          </p:txBody>
        </p:sp>
        <p:sp>
          <p:nvSpPr>
            <p:cNvPr id="8" name="Freeform 6"/>
            <p:cNvSpPr>
              <a:spLocks noEditPoints="1"/>
            </p:cNvSpPr>
            <p:nvPr/>
          </p:nvSpPr>
          <p:spPr bwMode="auto">
            <a:xfrm>
              <a:off x="2360" y="104"/>
              <a:ext cx="892" cy="892"/>
            </a:xfrm>
            <a:custGeom>
              <a:avLst/>
              <a:gdLst>
                <a:gd name="T0" fmla="*/ 438 w 454"/>
                <a:gd name="T1" fmla="*/ 165 h 454"/>
                <a:gd name="T2" fmla="*/ 396 w 454"/>
                <a:gd name="T3" fmla="*/ 167 h 454"/>
                <a:gd name="T4" fmla="*/ 378 w 454"/>
                <a:gd name="T5" fmla="*/ 131 h 454"/>
                <a:gd name="T6" fmla="*/ 348 w 454"/>
                <a:gd name="T7" fmla="*/ 96 h 454"/>
                <a:gd name="T8" fmla="*/ 366 w 454"/>
                <a:gd name="T9" fmla="*/ 58 h 454"/>
                <a:gd name="T10" fmla="*/ 363 w 454"/>
                <a:gd name="T11" fmla="*/ 47 h 454"/>
                <a:gd name="T12" fmla="*/ 339 w 454"/>
                <a:gd name="T13" fmla="*/ 31 h 454"/>
                <a:gd name="T14" fmla="*/ 328 w 454"/>
                <a:gd name="T15" fmla="*/ 33 h 454"/>
                <a:gd name="T16" fmla="*/ 299 w 454"/>
                <a:gd name="T17" fmla="*/ 66 h 454"/>
                <a:gd name="T18" fmla="*/ 224 w 454"/>
                <a:gd name="T19" fmla="*/ 51 h 454"/>
                <a:gd name="T20" fmla="*/ 212 w 454"/>
                <a:gd name="T21" fmla="*/ 7 h 454"/>
                <a:gd name="T22" fmla="*/ 202 w 454"/>
                <a:gd name="T23" fmla="*/ 1 h 454"/>
                <a:gd name="T24" fmla="*/ 174 w 454"/>
                <a:gd name="T25" fmla="*/ 5 h 454"/>
                <a:gd name="T26" fmla="*/ 166 w 454"/>
                <a:gd name="T27" fmla="*/ 14 h 454"/>
                <a:gd name="T28" fmla="*/ 167 w 454"/>
                <a:gd name="T29" fmla="*/ 62 h 454"/>
                <a:gd name="T30" fmla="*/ 167 w 454"/>
                <a:gd name="T31" fmla="*/ 62 h 454"/>
                <a:gd name="T32" fmla="*/ 132 w 454"/>
                <a:gd name="T33" fmla="*/ 80 h 454"/>
                <a:gd name="T34" fmla="*/ 103 w 454"/>
                <a:gd name="T35" fmla="*/ 104 h 454"/>
                <a:gd name="T36" fmla="*/ 102 w 454"/>
                <a:gd name="T37" fmla="*/ 103 h 454"/>
                <a:gd name="T38" fmla="*/ 59 w 454"/>
                <a:gd name="T39" fmla="*/ 83 h 454"/>
                <a:gd name="T40" fmla="*/ 47 w 454"/>
                <a:gd name="T41" fmla="*/ 86 h 454"/>
                <a:gd name="T42" fmla="*/ 32 w 454"/>
                <a:gd name="T43" fmla="*/ 111 h 454"/>
                <a:gd name="T44" fmla="*/ 34 w 454"/>
                <a:gd name="T45" fmla="*/ 122 h 454"/>
                <a:gd name="T46" fmla="*/ 70 w 454"/>
                <a:gd name="T47" fmla="*/ 151 h 454"/>
                <a:gd name="T48" fmla="*/ 51 w 454"/>
                <a:gd name="T49" fmla="*/ 230 h 454"/>
                <a:gd name="T50" fmla="*/ 7 w 454"/>
                <a:gd name="T51" fmla="*/ 243 h 454"/>
                <a:gd name="T52" fmla="*/ 1 w 454"/>
                <a:gd name="T53" fmla="*/ 253 h 454"/>
                <a:gd name="T54" fmla="*/ 6 w 454"/>
                <a:gd name="T55" fmla="*/ 282 h 454"/>
                <a:gd name="T56" fmla="*/ 15 w 454"/>
                <a:gd name="T57" fmla="*/ 289 h 454"/>
                <a:gd name="T58" fmla="*/ 61 w 454"/>
                <a:gd name="T59" fmla="*/ 287 h 454"/>
                <a:gd name="T60" fmla="*/ 81 w 454"/>
                <a:gd name="T61" fmla="*/ 327 h 454"/>
                <a:gd name="T62" fmla="*/ 105 w 454"/>
                <a:gd name="T63" fmla="*/ 357 h 454"/>
                <a:gd name="T64" fmla="*/ 85 w 454"/>
                <a:gd name="T65" fmla="*/ 397 h 454"/>
                <a:gd name="T66" fmla="*/ 88 w 454"/>
                <a:gd name="T67" fmla="*/ 409 h 454"/>
                <a:gd name="T68" fmla="*/ 112 w 454"/>
                <a:gd name="T69" fmla="*/ 425 h 454"/>
                <a:gd name="T70" fmla="*/ 124 w 454"/>
                <a:gd name="T71" fmla="*/ 423 h 454"/>
                <a:gd name="T72" fmla="*/ 152 w 454"/>
                <a:gd name="T73" fmla="*/ 390 h 454"/>
                <a:gd name="T74" fmla="*/ 234 w 454"/>
                <a:gd name="T75" fmla="*/ 407 h 454"/>
                <a:gd name="T76" fmla="*/ 246 w 454"/>
                <a:gd name="T77" fmla="*/ 447 h 454"/>
                <a:gd name="T78" fmla="*/ 257 w 454"/>
                <a:gd name="T79" fmla="*/ 453 h 454"/>
                <a:gd name="T80" fmla="*/ 285 w 454"/>
                <a:gd name="T81" fmla="*/ 448 h 454"/>
                <a:gd name="T82" fmla="*/ 292 w 454"/>
                <a:gd name="T83" fmla="*/ 438 h 454"/>
                <a:gd name="T84" fmla="*/ 290 w 454"/>
                <a:gd name="T85" fmla="*/ 397 h 454"/>
                <a:gd name="T86" fmla="*/ 327 w 454"/>
                <a:gd name="T87" fmla="*/ 378 h 454"/>
                <a:gd name="T88" fmla="*/ 357 w 454"/>
                <a:gd name="T89" fmla="*/ 353 h 454"/>
                <a:gd name="T90" fmla="*/ 394 w 454"/>
                <a:gd name="T91" fmla="*/ 372 h 454"/>
                <a:gd name="T92" fmla="*/ 405 w 454"/>
                <a:gd name="T93" fmla="*/ 369 h 454"/>
                <a:gd name="T94" fmla="*/ 421 w 454"/>
                <a:gd name="T95" fmla="*/ 345 h 454"/>
                <a:gd name="T96" fmla="*/ 419 w 454"/>
                <a:gd name="T97" fmla="*/ 333 h 454"/>
                <a:gd name="T98" fmla="*/ 389 w 454"/>
                <a:gd name="T99" fmla="*/ 307 h 454"/>
                <a:gd name="T100" fmla="*/ 407 w 454"/>
                <a:gd name="T101" fmla="*/ 223 h 454"/>
                <a:gd name="T102" fmla="*/ 446 w 454"/>
                <a:gd name="T103" fmla="*/ 211 h 454"/>
                <a:gd name="T104" fmla="*/ 453 w 454"/>
                <a:gd name="T105" fmla="*/ 201 h 454"/>
                <a:gd name="T106" fmla="*/ 447 w 454"/>
                <a:gd name="T107" fmla="*/ 173 h 454"/>
                <a:gd name="T108" fmla="*/ 438 w 454"/>
                <a:gd name="T109" fmla="*/ 165 h 454"/>
                <a:gd name="T110" fmla="*/ 299 w 454"/>
                <a:gd name="T111" fmla="*/ 334 h 454"/>
                <a:gd name="T112" fmla="*/ 124 w 454"/>
                <a:gd name="T113" fmla="*/ 298 h 454"/>
                <a:gd name="T114" fmla="*/ 160 w 454"/>
                <a:gd name="T115" fmla="*/ 124 h 454"/>
                <a:gd name="T116" fmla="*/ 335 w 454"/>
                <a:gd name="T117" fmla="*/ 160 h 454"/>
                <a:gd name="T118" fmla="*/ 299 w 454"/>
                <a:gd name="T119" fmla="*/ 334 h 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54" h="454">
                  <a:moveTo>
                    <a:pt x="438" y="165"/>
                  </a:moveTo>
                  <a:cubicBezTo>
                    <a:pt x="396" y="167"/>
                    <a:pt x="396" y="167"/>
                    <a:pt x="396" y="167"/>
                  </a:cubicBezTo>
                  <a:cubicBezTo>
                    <a:pt x="392" y="155"/>
                    <a:pt x="386" y="143"/>
                    <a:pt x="378" y="131"/>
                  </a:cubicBezTo>
                  <a:cubicBezTo>
                    <a:pt x="369" y="118"/>
                    <a:pt x="359" y="106"/>
                    <a:pt x="348" y="96"/>
                  </a:cubicBezTo>
                  <a:cubicBezTo>
                    <a:pt x="366" y="58"/>
                    <a:pt x="366" y="58"/>
                    <a:pt x="366" y="58"/>
                  </a:cubicBezTo>
                  <a:cubicBezTo>
                    <a:pt x="368" y="54"/>
                    <a:pt x="367" y="49"/>
                    <a:pt x="363" y="47"/>
                  </a:cubicBezTo>
                  <a:cubicBezTo>
                    <a:pt x="339" y="31"/>
                    <a:pt x="339" y="31"/>
                    <a:pt x="339" y="31"/>
                  </a:cubicBezTo>
                  <a:cubicBezTo>
                    <a:pt x="336" y="28"/>
                    <a:pt x="331" y="29"/>
                    <a:pt x="328" y="33"/>
                  </a:cubicBezTo>
                  <a:cubicBezTo>
                    <a:pt x="299" y="66"/>
                    <a:pt x="299" y="66"/>
                    <a:pt x="299" y="66"/>
                  </a:cubicBezTo>
                  <a:cubicBezTo>
                    <a:pt x="276" y="55"/>
                    <a:pt x="250" y="51"/>
                    <a:pt x="224" y="51"/>
                  </a:cubicBezTo>
                  <a:cubicBezTo>
                    <a:pt x="212" y="7"/>
                    <a:pt x="212" y="7"/>
                    <a:pt x="212" y="7"/>
                  </a:cubicBezTo>
                  <a:cubicBezTo>
                    <a:pt x="211" y="3"/>
                    <a:pt x="206" y="0"/>
                    <a:pt x="202" y="1"/>
                  </a:cubicBezTo>
                  <a:cubicBezTo>
                    <a:pt x="174" y="5"/>
                    <a:pt x="174" y="5"/>
                    <a:pt x="174" y="5"/>
                  </a:cubicBezTo>
                  <a:cubicBezTo>
                    <a:pt x="169" y="5"/>
                    <a:pt x="166" y="9"/>
                    <a:pt x="166" y="14"/>
                  </a:cubicBezTo>
                  <a:cubicBezTo>
                    <a:pt x="167" y="62"/>
                    <a:pt x="167" y="62"/>
                    <a:pt x="167" y="62"/>
                  </a:cubicBezTo>
                  <a:cubicBezTo>
                    <a:pt x="167" y="62"/>
                    <a:pt x="167" y="62"/>
                    <a:pt x="167" y="62"/>
                  </a:cubicBezTo>
                  <a:cubicBezTo>
                    <a:pt x="155" y="67"/>
                    <a:pt x="143" y="73"/>
                    <a:pt x="132" y="80"/>
                  </a:cubicBezTo>
                  <a:cubicBezTo>
                    <a:pt x="121" y="87"/>
                    <a:pt x="112" y="95"/>
                    <a:pt x="103" y="104"/>
                  </a:cubicBezTo>
                  <a:cubicBezTo>
                    <a:pt x="102" y="103"/>
                    <a:pt x="102" y="103"/>
                    <a:pt x="102" y="103"/>
                  </a:cubicBezTo>
                  <a:cubicBezTo>
                    <a:pt x="59" y="83"/>
                    <a:pt x="59" y="83"/>
                    <a:pt x="59" y="83"/>
                  </a:cubicBezTo>
                  <a:cubicBezTo>
                    <a:pt x="55" y="81"/>
                    <a:pt x="49" y="82"/>
                    <a:pt x="47" y="86"/>
                  </a:cubicBezTo>
                  <a:cubicBezTo>
                    <a:pt x="32" y="111"/>
                    <a:pt x="32" y="111"/>
                    <a:pt x="32" y="111"/>
                  </a:cubicBezTo>
                  <a:cubicBezTo>
                    <a:pt x="30" y="114"/>
                    <a:pt x="31" y="119"/>
                    <a:pt x="34" y="122"/>
                  </a:cubicBezTo>
                  <a:cubicBezTo>
                    <a:pt x="70" y="151"/>
                    <a:pt x="70" y="151"/>
                    <a:pt x="70" y="151"/>
                  </a:cubicBezTo>
                  <a:cubicBezTo>
                    <a:pt x="58" y="175"/>
                    <a:pt x="51" y="202"/>
                    <a:pt x="51" y="230"/>
                  </a:cubicBezTo>
                  <a:cubicBezTo>
                    <a:pt x="7" y="243"/>
                    <a:pt x="7" y="243"/>
                    <a:pt x="7" y="243"/>
                  </a:cubicBezTo>
                  <a:cubicBezTo>
                    <a:pt x="3" y="245"/>
                    <a:pt x="0" y="249"/>
                    <a:pt x="1" y="253"/>
                  </a:cubicBezTo>
                  <a:cubicBezTo>
                    <a:pt x="6" y="282"/>
                    <a:pt x="6" y="282"/>
                    <a:pt x="6" y="282"/>
                  </a:cubicBezTo>
                  <a:cubicBezTo>
                    <a:pt x="6" y="286"/>
                    <a:pt x="11" y="289"/>
                    <a:pt x="15" y="289"/>
                  </a:cubicBezTo>
                  <a:cubicBezTo>
                    <a:pt x="61" y="287"/>
                    <a:pt x="61" y="287"/>
                    <a:pt x="61" y="287"/>
                  </a:cubicBezTo>
                  <a:cubicBezTo>
                    <a:pt x="66" y="301"/>
                    <a:pt x="72" y="314"/>
                    <a:pt x="81" y="327"/>
                  </a:cubicBezTo>
                  <a:cubicBezTo>
                    <a:pt x="88" y="338"/>
                    <a:pt x="96" y="348"/>
                    <a:pt x="105" y="357"/>
                  </a:cubicBezTo>
                  <a:cubicBezTo>
                    <a:pt x="85" y="397"/>
                    <a:pt x="85" y="397"/>
                    <a:pt x="85" y="397"/>
                  </a:cubicBezTo>
                  <a:cubicBezTo>
                    <a:pt x="83" y="402"/>
                    <a:pt x="84" y="407"/>
                    <a:pt x="88" y="409"/>
                  </a:cubicBezTo>
                  <a:cubicBezTo>
                    <a:pt x="112" y="425"/>
                    <a:pt x="112" y="425"/>
                    <a:pt x="112" y="425"/>
                  </a:cubicBezTo>
                  <a:cubicBezTo>
                    <a:pt x="116" y="427"/>
                    <a:pt x="121" y="426"/>
                    <a:pt x="124" y="423"/>
                  </a:cubicBezTo>
                  <a:cubicBezTo>
                    <a:pt x="152" y="390"/>
                    <a:pt x="152" y="390"/>
                    <a:pt x="152" y="390"/>
                  </a:cubicBezTo>
                  <a:cubicBezTo>
                    <a:pt x="178" y="402"/>
                    <a:pt x="206" y="408"/>
                    <a:pt x="234" y="407"/>
                  </a:cubicBezTo>
                  <a:cubicBezTo>
                    <a:pt x="246" y="447"/>
                    <a:pt x="246" y="447"/>
                    <a:pt x="246" y="447"/>
                  </a:cubicBezTo>
                  <a:cubicBezTo>
                    <a:pt x="248" y="451"/>
                    <a:pt x="252" y="454"/>
                    <a:pt x="257" y="453"/>
                  </a:cubicBezTo>
                  <a:cubicBezTo>
                    <a:pt x="285" y="448"/>
                    <a:pt x="285" y="448"/>
                    <a:pt x="285" y="448"/>
                  </a:cubicBezTo>
                  <a:cubicBezTo>
                    <a:pt x="289" y="447"/>
                    <a:pt x="292" y="443"/>
                    <a:pt x="292" y="438"/>
                  </a:cubicBezTo>
                  <a:cubicBezTo>
                    <a:pt x="290" y="397"/>
                    <a:pt x="290" y="397"/>
                    <a:pt x="290" y="397"/>
                  </a:cubicBezTo>
                  <a:cubicBezTo>
                    <a:pt x="303" y="392"/>
                    <a:pt x="315" y="386"/>
                    <a:pt x="327" y="378"/>
                  </a:cubicBezTo>
                  <a:cubicBezTo>
                    <a:pt x="338" y="371"/>
                    <a:pt x="348" y="362"/>
                    <a:pt x="357" y="353"/>
                  </a:cubicBezTo>
                  <a:cubicBezTo>
                    <a:pt x="394" y="372"/>
                    <a:pt x="394" y="372"/>
                    <a:pt x="394" y="372"/>
                  </a:cubicBezTo>
                  <a:cubicBezTo>
                    <a:pt x="398" y="374"/>
                    <a:pt x="403" y="372"/>
                    <a:pt x="405" y="369"/>
                  </a:cubicBezTo>
                  <a:cubicBezTo>
                    <a:pt x="421" y="345"/>
                    <a:pt x="421" y="345"/>
                    <a:pt x="421" y="345"/>
                  </a:cubicBezTo>
                  <a:cubicBezTo>
                    <a:pt x="424" y="341"/>
                    <a:pt x="423" y="336"/>
                    <a:pt x="419" y="333"/>
                  </a:cubicBezTo>
                  <a:cubicBezTo>
                    <a:pt x="389" y="307"/>
                    <a:pt x="389" y="307"/>
                    <a:pt x="389" y="307"/>
                  </a:cubicBezTo>
                  <a:cubicBezTo>
                    <a:pt x="402" y="281"/>
                    <a:pt x="408" y="252"/>
                    <a:pt x="407" y="223"/>
                  </a:cubicBezTo>
                  <a:cubicBezTo>
                    <a:pt x="446" y="211"/>
                    <a:pt x="446" y="211"/>
                    <a:pt x="446" y="211"/>
                  </a:cubicBezTo>
                  <a:cubicBezTo>
                    <a:pt x="451" y="210"/>
                    <a:pt x="454" y="205"/>
                    <a:pt x="453" y="201"/>
                  </a:cubicBezTo>
                  <a:cubicBezTo>
                    <a:pt x="447" y="173"/>
                    <a:pt x="447" y="173"/>
                    <a:pt x="447" y="173"/>
                  </a:cubicBezTo>
                  <a:cubicBezTo>
                    <a:pt x="447" y="168"/>
                    <a:pt x="443" y="165"/>
                    <a:pt x="438" y="165"/>
                  </a:cubicBezTo>
                  <a:close/>
                  <a:moveTo>
                    <a:pt x="299" y="334"/>
                  </a:moveTo>
                  <a:cubicBezTo>
                    <a:pt x="240" y="373"/>
                    <a:pt x="162" y="357"/>
                    <a:pt x="124" y="298"/>
                  </a:cubicBezTo>
                  <a:cubicBezTo>
                    <a:pt x="86" y="240"/>
                    <a:pt x="102" y="162"/>
                    <a:pt x="160" y="124"/>
                  </a:cubicBezTo>
                  <a:cubicBezTo>
                    <a:pt x="218" y="86"/>
                    <a:pt x="297" y="102"/>
                    <a:pt x="335" y="160"/>
                  </a:cubicBezTo>
                  <a:cubicBezTo>
                    <a:pt x="373" y="218"/>
                    <a:pt x="357" y="296"/>
                    <a:pt x="299" y="334"/>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sz="3375"/>
            </a:p>
          </p:txBody>
        </p:sp>
        <p:sp>
          <p:nvSpPr>
            <p:cNvPr id="9" name="Freeform 7"/>
            <p:cNvSpPr>
              <a:spLocks noEditPoints="1"/>
            </p:cNvSpPr>
            <p:nvPr/>
          </p:nvSpPr>
          <p:spPr bwMode="auto">
            <a:xfrm>
              <a:off x="2353" y="112"/>
              <a:ext cx="891" cy="891"/>
            </a:xfrm>
            <a:custGeom>
              <a:avLst/>
              <a:gdLst>
                <a:gd name="T0" fmla="*/ 438 w 454"/>
                <a:gd name="T1" fmla="*/ 165 h 454"/>
                <a:gd name="T2" fmla="*/ 396 w 454"/>
                <a:gd name="T3" fmla="*/ 167 h 454"/>
                <a:gd name="T4" fmla="*/ 378 w 454"/>
                <a:gd name="T5" fmla="*/ 131 h 454"/>
                <a:gd name="T6" fmla="*/ 348 w 454"/>
                <a:gd name="T7" fmla="*/ 96 h 454"/>
                <a:gd name="T8" fmla="*/ 366 w 454"/>
                <a:gd name="T9" fmla="*/ 58 h 454"/>
                <a:gd name="T10" fmla="*/ 363 w 454"/>
                <a:gd name="T11" fmla="*/ 47 h 454"/>
                <a:gd name="T12" fmla="*/ 339 w 454"/>
                <a:gd name="T13" fmla="*/ 31 h 454"/>
                <a:gd name="T14" fmla="*/ 328 w 454"/>
                <a:gd name="T15" fmla="*/ 33 h 454"/>
                <a:gd name="T16" fmla="*/ 299 w 454"/>
                <a:gd name="T17" fmla="*/ 66 h 454"/>
                <a:gd name="T18" fmla="*/ 224 w 454"/>
                <a:gd name="T19" fmla="*/ 51 h 454"/>
                <a:gd name="T20" fmla="*/ 212 w 454"/>
                <a:gd name="T21" fmla="*/ 7 h 454"/>
                <a:gd name="T22" fmla="*/ 202 w 454"/>
                <a:gd name="T23" fmla="*/ 1 h 454"/>
                <a:gd name="T24" fmla="*/ 174 w 454"/>
                <a:gd name="T25" fmla="*/ 5 h 454"/>
                <a:gd name="T26" fmla="*/ 166 w 454"/>
                <a:gd name="T27" fmla="*/ 14 h 454"/>
                <a:gd name="T28" fmla="*/ 167 w 454"/>
                <a:gd name="T29" fmla="*/ 62 h 454"/>
                <a:gd name="T30" fmla="*/ 167 w 454"/>
                <a:gd name="T31" fmla="*/ 62 h 454"/>
                <a:gd name="T32" fmla="*/ 132 w 454"/>
                <a:gd name="T33" fmla="*/ 80 h 454"/>
                <a:gd name="T34" fmla="*/ 103 w 454"/>
                <a:gd name="T35" fmla="*/ 104 h 454"/>
                <a:gd name="T36" fmla="*/ 102 w 454"/>
                <a:gd name="T37" fmla="*/ 103 h 454"/>
                <a:gd name="T38" fmla="*/ 59 w 454"/>
                <a:gd name="T39" fmla="*/ 83 h 454"/>
                <a:gd name="T40" fmla="*/ 47 w 454"/>
                <a:gd name="T41" fmla="*/ 86 h 454"/>
                <a:gd name="T42" fmla="*/ 32 w 454"/>
                <a:gd name="T43" fmla="*/ 111 h 454"/>
                <a:gd name="T44" fmla="*/ 34 w 454"/>
                <a:gd name="T45" fmla="*/ 122 h 454"/>
                <a:gd name="T46" fmla="*/ 70 w 454"/>
                <a:gd name="T47" fmla="*/ 151 h 454"/>
                <a:gd name="T48" fmla="*/ 51 w 454"/>
                <a:gd name="T49" fmla="*/ 230 h 454"/>
                <a:gd name="T50" fmla="*/ 7 w 454"/>
                <a:gd name="T51" fmla="*/ 243 h 454"/>
                <a:gd name="T52" fmla="*/ 1 w 454"/>
                <a:gd name="T53" fmla="*/ 253 h 454"/>
                <a:gd name="T54" fmla="*/ 6 w 454"/>
                <a:gd name="T55" fmla="*/ 282 h 454"/>
                <a:gd name="T56" fmla="*/ 15 w 454"/>
                <a:gd name="T57" fmla="*/ 289 h 454"/>
                <a:gd name="T58" fmla="*/ 61 w 454"/>
                <a:gd name="T59" fmla="*/ 287 h 454"/>
                <a:gd name="T60" fmla="*/ 81 w 454"/>
                <a:gd name="T61" fmla="*/ 327 h 454"/>
                <a:gd name="T62" fmla="*/ 105 w 454"/>
                <a:gd name="T63" fmla="*/ 357 h 454"/>
                <a:gd name="T64" fmla="*/ 85 w 454"/>
                <a:gd name="T65" fmla="*/ 397 h 454"/>
                <a:gd name="T66" fmla="*/ 88 w 454"/>
                <a:gd name="T67" fmla="*/ 409 h 454"/>
                <a:gd name="T68" fmla="*/ 112 w 454"/>
                <a:gd name="T69" fmla="*/ 425 h 454"/>
                <a:gd name="T70" fmla="*/ 124 w 454"/>
                <a:gd name="T71" fmla="*/ 423 h 454"/>
                <a:gd name="T72" fmla="*/ 152 w 454"/>
                <a:gd name="T73" fmla="*/ 390 h 454"/>
                <a:gd name="T74" fmla="*/ 234 w 454"/>
                <a:gd name="T75" fmla="*/ 407 h 454"/>
                <a:gd name="T76" fmla="*/ 246 w 454"/>
                <a:gd name="T77" fmla="*/ 447 h 454"/>
                <a:gd name="T78" fmla="*/ 257 w 454"/>
                <a:gd name="T79" fmla="*/ 453 h 454"/>
                <a:gd name="T80" fmla="*/ 285 w 454"/>
                <a:gd name="T81" fmla="*/ 448 h 454"/>
                <a:gd name="T82" fmla="*/ 292 w 454"/>
                <a:gd name="T83" fmla="*/ 438 h 454"/>
                <a:gd name="T84" fmla="*/ 290 w 454"/>
                <a:gd name="T85" fmla="*/ 397 h 454"/>
                <a:gd name="T86" fmla="*/ 327 w 454"/>
                <a:gd name="T87" fmla="*/ 378 h 454"/>
                <a:gd name="T88" fmla="*/ 357 w 454"/>
                <a:gd name="T89" fmla="*/ 353 h 454"/>
                <a:gd name="T90" fmla="*/ 394 w 454"/>
                <a:gd name="T91" fmla="*/ 372 h 454"/>
                <a:gd name="T92" fmla="*/ 405 w 454"/>
                <a:gd name="T93" fmla="*/ 369 h 454"/>
                <a:gd name="T94" fmla="*/ 421 w 454"/>
                <a:gd name="T95" fmla="*/ 345 h 454"/>
                <a:gd name="T96" fmla="*/ 419 w 454"/>
                <a:gd name="T97" fmla="*/ 333 h 454"/>
                <a:gd name="T98" fmla="*/ 389 w 454"/>
                <a:gd name="T99" fmla="*/ 307 h 454"/>
                <a:gd name="T100" fmla="*/ 407 w 454"/>
                <a:gd name="T101" fmla="*/ 223 h 454"/>
                <a:gd name="T102" fmla="*/ 446 w 454"/>
                <a:gd name="T103" fmla="*/ 211 h 454"/>
                <a:gd name="T104" fmla="*/ 453 w 454"/>
                <a:gd name="T105" fmla="*/ 201 h 454"/>
                <a:gd name="T106" fmla="*/ 447 w 454"/>
                <a:gd name="T107" fmla="*/ 173 h 454"/>
                <a:gd name="T108" fmla="*/ 438 w 454"/>
                <a:gd name="T109" fmla="*/ 165 h 454"/>
                <a:gd name="T110" fmla="*/ 299 w 454"/>
                <a:gd name="T111" fmla="*/ 334 h 454"/>
                <a:gd name="T112" fmla="*/ 124 w 454"/>
                <a:gd name="T113" fmla="*/ 298 h 454"/>
                <a:gd name="T114" fmla="*/ 160 w 454"/>
                <a:gd name="T115" fmla="*/ 124 h 454"/>
                <a:gd name="T116" fmla="*/ 335 w 454"/>
                <a:gd name="T117" fmla="*/ 160 h 454"/>
                <a:gd name="T118" fmla="*/ 299 w 454"/>
                <a:gd name="T119" fmla="*/ 334 h 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54" h="454">
                  <a:moveTo>
                    <a:pt x="438" y="165"/>
                  </a:moveTo>
                  <a:cubicBezTo>
                    <a:pt x="396" y="167"/>
                    <a:pt x="396" y="167"/>
                    <a:pt x="396" y="167"/>
                  </a:cubicBezTo>
                  <a:cubicBezTo>
                    <a:pt x="392" y="155"/>
                    <a:pt x="386" y="143"/>
                    <a:pt x="378" y="131"/>
                  </a:cubicBezTo>
                  <a:cubicBezTo>
                    <a:pt x="369" y="118"/>
                    <a:pt x="359" y="106"/>
                    <a:pt x="348" y="96"/>
                  </a:cubicBezTo>
                  <a:cubicBezTo>
                    <a:pt x="366" y="58"/>
                    <a:pt x="366" y="58"/>
                    <a:pt x="366" y="58"/>
                  </a:cubicBezTo>
                  <a:cubicBezTo>
                    <a:pt x="368" y="54"/>
                    <a:pt x="367" y="49"/>
                    <a:pt x="363" y="47"/>
                  </a:cubicBezTo>
                  <a:cubicBezTo>
                    <a:pt x="339" y="31"/>
                    <a:pt x="339" y="31"/>
                    <a:pt x="339" y="31"/>
                  </a:cubicBezTo>
                  <a:cubicBezTo>
                    <a:pt x="336" y="28"/>
                    <a:pt x="331" y="29"/>
                    <a:pt x="328" y="33"/>
                  </a:cubicBezTo>
                  <a:cubicBezTo>
                    <a:pt x="299" y="66"/>
                    <a:pt x="299" y="66"/>
                    <a:pt x="299" y="66"/>
                  </a:cubicBezTo>
                  <a:cubicBezTo>
                    <a:pt x="276" y="55"/>
                    <a:pt x="250" y="51"/>
                    <a:pt x="224" y="51"/>
                  </a:cubicBezTo>
                  <a:cubicBezTo>
                    <a:pt x="212" y="7"/>
                    <a:pt x="212" y="7"/>
                    <a:pt x="212" y="7"/>
                  </a:cubicBezTo>
                  <a:cubicBezTo>
                    <a:pt x="211" y="3"/>
                    <a:pt x="206" y="0"/>
                    <a:pt x="202" y="1"/>
                  </a:cubicBezTo>
                  <a:cubicBezTo>
                    <a:pt x="174" y="5"/>
                    <a:pt x="174" y="5"/>
                    <a:pt x="174" y="5"/>
                  </a:cubicBezTo>
                  <a:cubicBezTo>
                    <a:pt x="169" y="5"/>
                    <a:pt x="166" y="9"/>
                    <a:pt x="166" y="14"/>
                  </a:cubicBezTo>
                  <a:cubicBezTo>
                    <a:pt x="167" y="62"/>
                    <a:pt x="167" y="62"/>
                    <a:pt x="167" y="62"/>
                  </a:cubicBezTo>
                  <a:cubicBezTo>
                    <a:pt x="167" y="62"/>
                    <a:pt x="167" y="62"/>
                    <a:pt x="167" y="62"/>
                  </a:cubicBezTo>
                  <a:cubicBezTo>
                    <a:pt x="155" y="67"/>
                    <a:pt x="143" y="73"/>
                    <a:pt x="132" y="80"/>
                  </a:cubicBezTo>
                  <a:cubicBezTo>
                    <a:pt x="121" y="87"/>
                    <a:pt x="112" y="95"/>
                    <a:pt x="103" y="104"/>
                  </a:cubicBezTo>
                  <a:cubicBezTo>
                    <a:pt x="102" y="103"/>
                    <a:pt x="102" y="103"/>
                    <a:pt x="102" y="103"/>
                  </a:cubicBezTo>
                  <a:cubicBezTo>
                    <a:pt x="59" y="83"/>
                    <a:pt x="59" y="83"/>
                    <a:pt x="59" y="83"/>
                  </a:cubicBezTo>
                  <a:cubicBezTo>
                    <a:pt x="55" y="81"/>
                    <a:pt x="49" y="83"/>
                    <a:pt x="47" y="86"/>
                  </a:cubicBezTo>
                  <a:cubicBezTo>
                    <a:pt x="32" y="111"/>
                    <a:pt x="32" y="111"/>
                    <a:pt x="32" y="111"/>
                  </a:cubicBezTo>
                  <a:cubicBezTo>
                    <a:pt x="30" y="114"/>
                    <a:pt x="31" y="119"/>
                    <a:pt x="34" y="122"/>
                  </a:cubicBezTo>
                  <a:cubicBezTo>
                    <a:pt x="70" y="151"/>
                    <a:pt x="70" y="151"/>
                    <a:pt x="70" y="151"/>
                  </a:cubicBezTo>
                  <a:cubicBezTo>
                    <a:pt x="58" y="175"/>
                    <a:pt x="51" y="202"/>
                    <a:pt x="51" y="230"/>
                  </a:cubicBezTo>
                  <a:cubicBezTo>
                    <a:pt x="7" y="243"/>
                    <a:pt x="7" y="243"/>
                    <a:pt x="7" y="243"/>
                  </a:cubicBezTo>
                  <a:cubicBezTo>
                    <a:pt x="3" y="245"/>
                    <a:pt x="0" y="249"/>
                    <a:pt x="1" y="253"/>
                  </a:cubicBezTo>
                  <a:cubicBezTo>
                    <a:pt x="6" y="282"/>
                    <a:pt x="6" y="282"/>
                    <a:pt x="6" y="282"/>
                  </a:cubicBezTo>
                  <a:cubicBezTo>
                    <a:pt x="6" y="286"/>
                    <a:pt x="11" y="289"/>
                    <a:pt x="15" y="289"/>
                  </a:cubicBezTo>
                  <a:cubicBezTo>
                    <a:pt x="61" y="287"/>
                    <a:pt x="61" y="287"/>
                    <a:pt x="61" y="287"/>
                  </a:cubicBezTo>
                  <a:cubicBezTo>
                    <a:pt x="66" y="301"/>
                    <a:pt x="72" y="314"/>
                    <a:pt x="81" y="327"/>
                  </a:cubicBezTo>
                  <a:cubicBezTo>
                    <a:pt x="88" y="338"/>
                    <a:pt x="96" y="348"/>
                    <a:pt x="105" y="357"/>
                  </a:cubicBezTo>
                  <a:cubicBezTo>
                    <a:pt x="85" y="397"/>
                    <a:pt x="85" y="397"/>
                    <a:pt x="85" y="397"/>
                  </a:cubicBezTo>
                  <a:cubicBezTo>
                    <a:pt x="83" y="402"/>
                    <a:pt x="84" y="407"/>
                    <a:pt x="88" y="409"/>
                  </a:cubicBezTo>
                  <a:cubicBezTo>
                    <a:pt x="112" y="425"/>
                    <a:pt x="112" y="425"/>
                    <a:pt x="112" y="425"/>
                  </a:cubicBezTo>
                  <a:cubicBezTo>
                    <a:pt x="116" y="427"/>
                    <a:pt x="121" y="426"/>
                    <a:pt x="124" y="423"/>
                  </a:cubicBezTo>
                  <a:cubicBezTo>
                    <a:pt x="152" y="390"/>
                    <a:pt x="152" y="390"/>
                    <a:pt x="152" y="390"/>
                  </a:cubicBezTo>
                  <a:cubicBezTo>
                    <a:pt x="178" y="402"/>
                    <a:pt x="206" y="408"/>
                    <a:pt x="234" y="407"/>
                  </a:cubicBezTo>
                  <a:cubicBezTo>
                    <a:pt x="246" y="447"/>
                    <a:pt x="246" y="447"/>
                    <a:pt x="246" y="447"/>
                  </a:cubicBezTo>
                  <a:cubicBezTo>
                    <a:pt x="248" y="451"/>
                    <a:pt x="252" y="454"/>
                    <a:pt x="257" y="453"/>
                  </a:cubicBezTo>
                  <a:cubicBezTo>
                    <a:pt x="285" y="448"/>
                    <a:pt x="285" y="448"/>
                    <a:pt x="285" y="448"/>
                  </a:cubicBezTo>
                  <a:cubicBezTo>
                    <a:pt x="289" y="447"/>
                    <a:pt x="292" y="443"/>
                    <a:pt x="292" y="438"/>
                  </a:cubicBezTo>
                  <a:cubicBezTo>
                    <a:pt x="290" y="397"/>
                    <a:pt x="290" y="397"/>
                    <a:pt x="290" y="397"/>
                  </a:cubicBezTo>
                  <a:cubicBezTo>
                    <a:pt x="303" y="392"/>
                    <a:pt x="315" y="386"/>
                    <a:pt x="327" y="378"/>
                  </a:cubicBezTo>
                  <a:cubicBezTo>
                    <a:pt x="338" y="371"/>
                    <a:pt x="348" y="362"/>
                    <a:pt x="357" y="353"/>
                  </a:cubicBezTo>
                  <a:cubicBezTo>
                    <a:pt x="394" y="372"/>
                    <a:pt x="394" y="372"/>
                    <a:pt x="394" y="372"/>
                  </a:cubicBezTo>
                  <a:cubicBezTo>
                    <a:pt x="398" y="374"/>
                    <a:pt x="403" y="372"/>
                    <a:pt x="405" y="369"/>
                  </a:cubicBezTo>
                  <a:cubicBezTo>
                    <a:pt x="421" y="345"/>
                    <a:pt x="421" y="345"/>
                    <a:pt x="421" y="345"/>
                  </a:cubicBezTo>
                  <a:cubicBezTo>
                    <a:pt x="424" y="341"/>
                    <a:pt x="423" y="336"/>
                    <a:pt x="419" y="333"/>
                  </a:cubicBezTo>
                  <a:cubicBezTo>
                    <a:pt x="389" y="307"/>
                    <a:pt x="389" y="307"/>
                    <a:pt x="389" y="307"/>
                  </a:cubicBezTo>
                  <a:cubicBezTo>
                    <a:pt x="402" y="281"/>
                    <a:pt x="408" y="252"/>
                    <a:pt x="407" y="223"/>
                  </a:cubicBezTo>
                  <a:cubicBezTo>
                    <a:pt x="446" y="211"/>
                    <a:pt x="446" y="211"/>
                    <a:pt x="446" y="211"/>
                  </a:cubicBezTo>
                  <a:cubicBezTo>
                    <a:pt x="451" y="210"/>
                    <a:pt x="454" y="205"/>
                    <a:pt x="453" y="201"/>
                  </a:cubicBezTo>
                  <a:cubicBezTo>
                    <a:pt x="447" y="173"/>
                    <a:pt x="447" y="173"/>
                    <a:pt x="447" y="173"/>
                  </a:cubicBezTo>
                  <a:cubicBezTo>
                    <a:pt x="447" y="168"/>
                    <a:pt x="443" y="165"/>
                    <a:pt x="438" y="165"/>
                  </a:cubicBezTo>
                  <a:close/>
                  <a:moveTo>
                    <a:pt x="299" y="334"/>
                  </a:moveTo>
                  <a:cubicBezTo>
                    <a:pt x="240" y="373"/>
                    <a:pt x="162" y="357"/>
                    <a:pt x="124" y="298"/>
                  </a:cubicBezTo>
                  <a:cubicBezTo>
                    <a:pt x="86" y="240"/>
                    <a:pt x="102" y="162"/>
                    <a:pt x="160" y="124"/>
                  </a:cubicBezTo>
                  <a:cubicBezTo>
                    <a:pt x="218" y="86"/>
                    <a:pt x="296" y="102"/>
                    <a:pt x="335" y="160"/>
                  </a:cubicBezTo>
                  <a:cubicBezTo>
                    <a:pt x="373" y="218"/>
                    <a:pt x="357" y="296"/>
                    <a:pt x="299" y="334"/>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sz="3375"/>
            </a:p>
          </p:txBody>
        </p:sp>
        <p:sp>
          <p:nvSpPr>
            <p:cNvPr id="10" name="Freeform 8"/>
            <p:cNvSpPr>
              <a:spLocks noEditPoints="1"/>
            </p:cNvSpPr>
            <p:nvPr/>
          </p:nvSpPr>
          <p:spPr bwMode="auto">
            <a:xfrm>
              <a:off x="1803" y="672"/>
              <a:ext cx="840" cy="840"/>
            </a:xfrm>
            <a:custGeom>
              <a:avLst/>
              <a:gdLst>
                <a:gd name="T0" fmla="*/ 413 w 428"/>
                <a:gd name="T1" fmla="*/ 156 h 428"/>
                <a:gd name="T2" fmla="*/ 374 w 428"/>
                <a:gd name="T3" fmla="*/ 158 h 428"/>
                <a:gd name="T4" fmla="*/ 357 w 428"/>
                <a:gd name="T5" fmla="*/ 124 h 428"/>
                <a:gd name="T6" fmla="*/ 328 w 428"/>
                <a:gd name="T7" fmla="*/ 91 h 428"/>
                <a:gd name="T8" fmla="*/ 345 w 428"/>
                <a:gd name="T9" fmla="*/ 55 h 428"/>
                <a:gd name="T10" fmla="*/ 343 w 428"/>
                <a:gd name="T11" fmla="*/ 44 h 428"/>
                <a:gd name="T12" fmla="*/ 320 w 428"/>
                <a:gd name="T13" fmla="*/ 29 h 428"/>
                <a:gd name="T14" fmla="*/ 309 w 428"/>
                <a:gd name="T15" fmla="*/ 31 h 428"/>
                <a:gd name="T16" fmla="*/ 282 w 428"/>
                <a:gd name="T17" fmla="*/ 62 h 428"/>
                <a:gd name="T18" fmla="*/ 211 w 428"/>
                <a:gd name="T19" fmla="*/ 48 h 428"/>
                <a:gd name="T20" fmla="*/ 200 w 428"/>
                <a:gd name="T21" fmla="*/ 7 h 428"/>
                <a:gd name="T22" fmla="*/ 190 w 428"/>
                <a:gd name="T23" fmla="*/ 0 h 428"/>
                <a:gd name="T24" fmla="*/ 163 w 428"/>
                <a:gd name="T25" fmla="*/ 4 h 428"/>
                <a:gd name="T26" fmla="*/ 156 w 428"/>
                <a:gd name="T27" fmla="*/ 13 h 428"/>
                <a:gd name="T28" fmla="*/ 158 w 428"/>
                <a:gd name="T29" fmla="*/ 58 h 428"/>
                <a:gd name="T30" fmla="*/ 158 w 428"/>
                <a:gd name="T31" fmla="*/ 59 h 428"/>
                <a:gd name="T32" fmla="*/ 124 w 428"/>
                <a:gd name="T33" fmla="*/ 76 h 428"/>
                <a:gd name="T34" fmla="*/ 97 w 428"/>
                <a:gd name="T35" fmla="*/ 98 h 428"/>
                <a:gd name="T36" fmla="*/ 96 w 428"/>
                <a:gd name="T37" fmla="*/ 97 h 428"/>
                <a:gd name="T38" fmla="*/ 55 w 428"/>
                <a:gd name="T39" fmla="*/ 78 h 428"/>
                <a:gd name="T40" fmla="*/ 44 w 428"/>
                <a:gd name="T41" fmla="*/ 81 h 428"/>
                <a:gd name="T42" fmla="*/ 30 w 428"/>
                <a:gd name="T43" fmla="*/ 104 h 428"/>
                <a:gd name="T44" fmla="*/ 32 w 428"/>
                <a:gd name="T45" fmla="*/ 115 h 428"/>
                <a:gd name="T46" fmla="*/ 65 w 428"/>
                <a:gd name="T47" fmla="*/ 142 h 428"/>
                <a:gd name="T48" fmla="*/ 48 w 428"/>
                <a:gd name="T49" fmla="*/ 216 h 428"/>
                <a:gd name="T50" fmla="*/ 7 w 428"/>
                <a:gd name="T51" fmla="*/ 229 h 428"/>
                <a:gd name="T52" fmla="*/ 1 w 428"/>
                <a:gd name="T53" fmla="*/ 239 h 428"/>
                <a:gd name="T54" fmla="*/ 5 w 428"/>
                <a:gd name="T55" fmla="*/ 266 h 428"/>
                <a:gd name="T56" fmla="*/ 14 w 428"/>
                <a:gd name="T57" fmla="*/ 273 h 428"/>
                <a:gd name="T58" fmla="*/ 57 w 428"/>
                <a:gd name="T59" fmla="*/ 270 h 428"/>
                <a:gd name="T60" fmla="*/ 76 w 428"/>
                <a:gd name="T61" fmla="*/ 308 h 428"/>
                <a:gd name="T62" fmla="*/ 99 w 428"/>
                <a:gd name="T63" fmla="*/ 336 h 428"/>
                <a:gd name="T64" fmla="*/ 80 w 428"/>
                <a:gd name="T65" fmla="*/ 375 h 428"/>
                <a:gd name="T66" fmla="*/ 83 w 428"/>
                <a:gd name="T67" fmla="*/ 386 h 428"/>
                <a:gd name="T68" fmla="*/ 106 w 428"/>
                <a:gd name="T69" fmla="*/ 401 h 428"/>
                <a:gd name="T70" fmla="*/ 117 w 428"/>
                <a:gd name="T71" fmla="*/ 399 h 428"/>
                <a:gd name="T72" fmla="*/ 143 w 428"/>
                <a:gd name="T73" fmla="*/ 368 h 428"/>
                <a:gd name="T74" fmla="*/ 221 w 428"/>
                <a:gd name="T75" fmla="*/ 384 h 428"/>
                <a:gd name="T76" fmla="*/ 232 w 428"/>
                <a:gd name="T77" fmla="*/ 421 h 428"/>
                <a:gd name="T78" fmla="*/ 242 w 428"/>
                <a:gd name="T79" fmla="*/ 427 h 428"/>
                <a:gd name="T80" fmla="*/ 269 w 428"/>
                <a:gd name="T81" fmla="*/ 422 h 428"/>
                <a:gd name="T82" fmla="*/ 275 w 428"/>
                <a:gd name="T83" fmla="*/ 413 h 428"/>
                <a:gd name="T84" fmla="*/ 273 w 428"/>
                <a:gd name="T85" fmla="*/ 374 h 428"/>
                <a:gd name="T86" fmla="*/ 308 w 428"/>
                <a:gd name="T87" fmla="*/ 357 h 428"/>
                <a:gd name="T88" fmla="*/ 337 w 428"/>
                <a:gd name="T89" fmla="*/ 333 h 428"/>
                <a:gd name="T90" fmla="*/ 371 w 428"/>
                <a:gd name="T91" fmla="*/ 350 h 428"/>
                <a:gd name="T92" fmla="*/ 382 w 428"/>
                <a:gd name="T93" fmla="*/ 348 h 428"/>
                <a:gd name="T94" fmla="*/ 397 w 428"/>
                <a:gd name="T95" fmla="*/ 325 h 428"/>
                <a:gd name="T96" fmla="*/ 395 w 428"/>
                <a:gd name="T97" fmla="*/ 314 h 428"/>
                <a:gd name="T98" fmla="*/ 367 w 428"/>
                <a:gd name="T99" fmla="*/ 290 h 428"/>
                <a:gd name="T100" fmla="*/ 384 w 428"/>
                <a:gd name="T101" fmla="*/ 210 h 428"/>
                <a:gd name="T102" fmla="*/ 421 w 428"/>
                <a:gd name="T103" fmla="*/ 199 h 428"/>
                <a:gd name="T104" fmla="*/ 427 w 428"/>
                <a:gd name="T105" fmla="*/ 190 h 428"/>
                <a:gd name="T106" fmla="*/ 422 w 428"/>
                <a:gd name="T107" fmla="*/ 163 h 428"/>
                <a:gd name="T108" fmla="*/ 413 w 428"/>
                <a:gd name="T109" fmla="*/ 156 h 428"/>
                <a:gd name="T110" fmla="*/ 281 w 428"/>
                <a:gd name="T111" fmla="*/ 315 h 428"/>
                <a:gd name="T112" fmla="*/ 117 w 428"/>
                <a:gd name="T113" fmla="*/ 281 h 428"/>
                <a:gd name="T114" fmla="*/ 151 w 428"/>
                <a:gd name="T115" fmla="*/ 117 h 428"/>
                <a:gd name="T116" fmla="*/ 316 w 428"/>
                <a:gd name="T117" fmla="*/ 151 h 428"/>
                <a:gd name="T118" fmla="*/ 281 w 428"/>
                <a:gd name="T119" fmla="*/ 315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28" h="428">
                  <a:moveTo>
                    <a:pt x="413" y="156"/>
                  </a:moveTo>
                  <a:cubicBezTo>
                    <a:pt x="374" y="158"/>
                    <a:pt x="374" y="158"/>
                    <a:pt x="374" y="158"/>
                  </a:cubicBezTo>
                  <a:cubicBezTo>
                    <a:pt x="369" y="146"/>
                    <a:pt x="364" y="135"/>
                    <a:pt x="357" y="124"/>
                  </a:cubicBezTo>
                  <a:cubicBezTo>
                    <a:pt x="348" y="111"/>
                    <a:pt x="339" y="100"/>
                    <a:pt x="328" y="91"/>
                  </a:cubicBezTo>
                  <a:cubicBezTo>
                    <a:pt x="345" y="55"/>
                    <a:pt x="345" y="55"/>
                    <a:pt x="345" y="55"/>
                  </a:cubicBezTo>
                  <a:cubicBezTo>
                    <a:pt x="347" y="51"/>
                    <a:pt x="346" y="46"/>
                    <a:pt x="343" y="44"/>
                  </a:cubicBezTo>
                  <a:cubicBezTo>
                    <a:pt x="320" y="29"/>
                    <a:pt x="320" y="29"/>
                    <a:pt x="320" y="29"/>
                  </a:cubicBezTo>
                  <a:cubicBezTo>
                    <a:pt x="317" y="27"/>
                    <a:pt x="312" y="27"/>
                    <a:pt x="309" y="31"/>
                  </a:cubicBezTo>
                  <a:cubicBezTo>
                    <a:pt x="282" y="62"/>
                    <a:pt x="282" y="62"/>
                    <a:pt x="282" y="62"/>
                  </a:cubicBezTo>
                  <a:cubicBezTo>
                    <a:pt x="260" y="52"/>
                    <a:pt x="236" y="48"/>
                    <a:pt x="211" y="48"/>
                  </a:cubicBezTo>
                  <a:cubicBezTo>
                    <a:pt x="200" y="7"/>
                    <a:pt x="200" y="7"/>
                    <a:pt x="200" y="7"/>
                  </a:cubicBezTo>
                  <a:cubicBezTo>
                    <a:pt x="199" y="2"/>
                    <a:pt x="194" y="0"/>
                    <a:pt x="190" y="0"/>
                  </a:cubicBezTo>
                  <a:cubicBezTo>
                    <a:pt x="163" y="4"/>
                    <a:pt x="163" y="4"/>
                    <a:pt x="163" y="4"/>
                  </a:cubicBezTo>
                  <a:cubicBezTo>
                    <a:pt x="159" y="5"/>
                    <a:pt x="156" y="9"/>
                    <a:pt x="156" y="13"/>
                  </a:cubicBezTo>
                  <a:cubicBezTo>
                    <a:pt x="158" y="58"/>
                    <a:pt x="158" y="58"/>
                    <a:pt x="158" y="58"/>
                  </a:cubicBezTo>
                  <a:cubicBezTo>
                    <a:pt x="158" y="59"/>
                    <a:pt x="158" y="59"/>
                    <a:pt x="158" y="59"/>
                  </a:cubicBezTo>
                  <a:cubicBezTo>
                    <a:pt x="146" y="63"/>
                    <a:pt x="135" y="69"/>
                    <a:pt x="124" y="76"/>
                  </a:cubicBezTo>
                  <a:cubicBezTo>
                    <a:pt x="114" y="82"/>
                    <a:pt x="105" y="90"/>
                    <a:pt x="97" y="98"/>
                  </a:cubicBezTo>
                  <a:cubicBezTo>
                    <a:pt x="96" y="97"/>
                    <a:pt x="96" y="97"/>
                    <a:pt x="96" y="97"/>
                  </a:cubicBezTo>
                  <a:cubicBezTo>
                    <a:pt x="55" y="78"/>
                    <a:pt x="55" y="78"/>
                    <a:pt x="55" y="78"/>
                  </a:cubicBezTo>
                  <a:cubicBezTo>
                    <a:pt x="51" y="76"/>
                    <a:pt x="46" y="78"/>
                    <a:pt x="44" y="81"/>
                  </a:cubicBezTo>
                  <a:cubicBezTo>
                    <a:pt x="30" y="104"/>
                    <a:pt x="30" y="104"/>
                    <a:pt x="30" y="104"/>
                  </a:cubicBezTo>
                  <a:cubicBezTo>
                    <a:pt x="28" y="108"/>
                    <a:pt x="29" y="113"/>
                    <a:pt x="32" y="115"/>
                  </a:cubicBezTo>
                  <a:cubicBezTo>
                    <a:pt x="65" y="142"/>
                    <a:pt x="65" y="142"/>
                    <a:pt x="65" y="142"/>
                  </a:cubicBezTo>
                  <a:cubicBezTo>
                    <a:pt x="54" y="165"/>
                    <a:pt x="48" y="191"/>
                    <a:pt x="48" y="216"/>
                  </a:cubicBezTo>
                  <a:cubicBezTo>
                    <a:pt x="7" y="229"/>
                    <a:pt x="7" y="229"/>
                    <a:pt x="7" y="229"/>
                  </a:cubicBezTo>
                  <a:cubicBezTo>
                    <a:pt x="2" y="231"/>
                    <a:pt x="0" y="235"/>
                    <a:pt x="1" y="239"/>
                  </a:cubicBezTo>
                  <a:cubicBezTo>
                    <a:pt x="5" y="266"/>
                    <a:pt x="5" y="266"/>
                    <a:pt x="5" y="266"/>
                  </a:cubicBezTo>
                  <a:cubicBezTo>
                    <a:pt x="6" y="270"/>
                    <a:pt x="10" y="273"/>
                    <a:pt x="14" y="273"/>
                  </a:cubicBezTo>
                  <a:cubicBezTo>
                    <a:pt x="57" y="270"/>
                    <a:pt x="57" y="270"/>
                    <a:pt x="57" y="270"/>
                  </a:cubicBezTo>
                  <a:cubicBezTo>
                    <a:pt x="62" y="283"/>
                    <a:pt x="68" y="296"/>
                    <a:pt x="76" y="308"/>
                  </a:cubicBezTo>
                  <a:cubicBezTo>
                    <a:pt x="83" y="319"/>
                    <a:pt x="90" y="328"/>
                    <a:pt x="99" y="336"/>
                  </a:cubicBezTo>
                  <a:cubicBezTo>
                    <a:pt x="80" y="375"/>
                    <a:pt x="80" y="375"/>
                    <a:pt x="80" y="375"/>
                  </a:cubicBezTo>
                  <a:cubicBezTo>
                    <a:pt x="78" y="379"/>
                    <a:pt x="79" y="384"/>
                    <a:pt x="83" y="386"/>
                  </a:cubicBezTo>
                  <a:cubicBezTo>
                    <a:pt x="106" y="401"/>
                    <a:pt x="106" y="401"/>
                    <a:pt x="106" y="401"/>
                  </a:cubicBezTo>
                  <a:cubicBezTo>
                    <a:pt x="109" y="403"/>
                    <a:pt x="114" y="402"/>
                    <a:pt x="117" y="399"/>
                  </a:cubicBezTo>
                  <a:cubicBezTo>
                    <a:pt x="143" y="368"/>
                    <a:pt x="143" y="368"/>
                    <a:pt x="143" y="368"/>
                  </a:cubicBezTo>
                  <a:cubicBezTo>
                    <a:pt x="168" y="379"/>
                    <a:pt x="194" y="385"/>
                    <a:pt x="221" y="384"/>
                  </a:cubicBezTo>
                  <a:cubicBezTo>
                    <a:pt x="232" y="421"/>
                    <a:pt x="232" y="421"/>
                    <a:pt x="232" y="421"/>
                  </a:cubicBezTo>
                  <a:cubicBezTo>
                    <a:pt x="234" y="426"/>
                    <a:pt x="238" y="428"/>
                    <a:pt x="242" y="427"/>
                  </a:cubicBezTo>
                  <a:cubicBezTo>
                    <a:pt x="269" y="422"/>
                    <a:pt x="269" y="422"/>
                    <a:pt x="269" y="422"/>
                  </a:cubicBezTo>
                  <a:cubicBezTo>
                    <a:pt x="273" y="422"/>
                    <a:pt x="276" y="418"/>
                    <a:pt x="275" y="413"/>
                  </a:cubicBezTo>
                  <a:cubicBezTo>
                    <a:pt x="273" y="374"/>
                    <a:pt x="273" y="374"/>
                    <a:pt x="273" y="374"/>
                  </a:cubicBezTo>
                  <a:cubicBezTo>
                    <a:pt x="285" y="370"/>
                    <a:pt x="297" y="364"/>
                    <a:pt x="308" y="357"/>
                  </a:cubicBezTo>
                  <a:cubicBezTo>
                    <a:pt x="319" y="350"/>
                    <a:pt x="328" y="342"/>
                    <a:pt x="337" y="333"/>
                  </a:cubicBezTo>
                  <a:cubicBezTo>
                    <a:pt x="371" y="350"/>
                    <a:pt x="371" y="350"/>
                    <a:pt x="371" y="350"/>
                  </a:cubicBezTo>
                  <a:cubicBezTo>
                    <a:pt x="375" y="352"/>
                    <a:pt x="380" y="351"/>
                    <a:pt x="382" y="348"/>
                  </a:cubicBezTo>
                  <a:cubicBezTo>
                    <a:pt x="397" y="325"/>
                    <a:pt x="397" y="325"/>
                    <a:pt x="397" y="325"/>
                  </a:cubicBezTo>
                  <a:cubicBezTo>
                    <a:pt x="400" y="322"/>
                    <a:pt x="399" y="317"/>
                    <a:pt x="395" y="314"/>
                  </a:cubicBezTo>
                  <a:cubicBezTo>
                    <a:pt x="367" y="290"/>
                    <a:pt x="367" y="290"/>
                    <a:pt x="367" y="290"/>
                  </a:cubicBezTo>
                  <a:cubicBezTo>
                    <a:pt x="379" y="265"/>
                    <a:pt x="385" y="238"/>
                    <a:pt x="384" y="210"/>
                  </a:cubicBezTo>
                  <a:cubicBezTo>
                    <a:pt x="421" y="199"/>
                    <a:pt x="421" y="199"/>
                    <a:pt x="421" y="199"/>
                  </a:cubicBezTo>
                  <a:cubicBezTo>
                    <a:pt x="425" y="198"/>
                    <a:pt x="428" y="193"/>
                    <a:pt x="427" y="190"/>
                  </a:cubicBezTo>
                  <a:cubicBezTo>
                    <a:pt x="422" y="163"/>
                    <a:pt x="422" y="163"/>
                    <a:pt x="422" y="163"/>
                  </a:cubicBezTo>
                  <a:cubicBezTo>
                    <a:pt x="422" y="159"/>
                    <a:pt x="418" y="156"/>
                    <a:pt x="413" y="156"/>
                  </a:cubicBezTo>
                  <a:close/>
                  <a:moveTo>
                    <a:pt x="281" y="315"/>
                  </a:moveTo>
                  <a:cubicBezTo>
                    <a:pt x="227" y="352"/>
                    <a:pt x="153" y="336"/>
                    <a:pt x="117" y="281"/>
                  </a:cubicBezTo>
                  <a:cubicBezTo>
                    <a:pt x="81" y="227"/>
                    <a:pt x="96" y="153"/>
                    <a:pt x="151" y="117"/>
                  </a:cubicBezTo>
                  <a:cubicBezTo>
                    <a:pt x="206" y="81"/>
                    <a:pt x="279" y="96"/>
                    <a:pt x="316" y="151"/>
                  </a:cubicBezTo>
                  <a:cubicBezTo>
                    <a:pt x="352" y="206"/>
                    <a:pt x="336" y="279"/>
                    <a:pt x="281" y="3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sz="3375"/>
            </a:p>
          </p:txBody>
        </p:sp>
        <p:sp>
          <p:nvSpPr>
            <p:cNvPr id="11" name="Freeform 9"/>
            <p:cNvSpPr>
              <a:spLocks noEditPoints="1"/>
            </p:cNvSpPr>
            <p:nvPr/>
          </p:nvSpPr>
          <p:spPr bwMode="auto">
            <a:xfrm>
              <a:off x="1795" y="677"/>
              <a:ext cx="840" cy="843"/>
            </a:xfrm>
            <a:custGeom>
              <a:avLst/>
              <a:gdLst>
                <a:gd name="T0" fmla="*/ 413 w 428"/>
                <a:gd name="T1" fmla="*/ 157 h 429"/>
                <a:gd name="T2" fmla="*/ 374 w 428"/>
                <a:gd name="T3" fmla="*/ 159 h 429"/>
                <a:gd name="T4" fmla="*/ 357 w 428"/>
                <a:gd name="T5" fmla="*/ 125 h 429"/>
                <a:gd name="T6" fmla="*/ 328 w 428"/>
                <a:gd name="T7" fmla="*/ 91 h 429"/>
                <a:gd name="T8" fmla="*/ 346 w 428"/>
                <a:gd name="T9" fmla="*/ 56 h 429"/>
                <a:gd name="T10" fmla="*/ 343 w 428"/>
                <a:gd name="T11" fmla="*/ 45 h 429"/>
                <a:gd name="T12" fmla="*/ 320 w 428"/>
                <a:gd name="T13" fmla="*/ 30 h 429"/>
                <a:gd name="T14" fmla="*/ 309 w 428"/>
                <a:gd name="T15" fmla="*/ 32 h 429"/>
                <a:gd name="T16" fmla="*/ 282 w 428"/>
                <a:gd name="T17" fmla="*/ 63 h 429"/>
                <a:gd name="T18" fmla="*/ 212 w 428"/>
                <a:gd name="T19" fmla="*/ 49 h 429"/>
                <a:gd name="T20" fmla="*/ 200 w 428"/>
                <a:gd name="T21" fmla="*/ 7 h 429"/>
                <a:gd name="T22" fmla="*/ 191 w 428"/>
                <a:gd name="T23" fmla="*/ 1 h 429"/>
                <a:gd name="T24" fmla="*/ 164 w 428"/>
                <a:gd name="T25" fmla="*/ 5 h 429"/>
                <a:gd name="T26" fmla="*/ 157 w 428"/>
                <a:gd name="T27" fmla="*/ 14 h 429"/>
                <a:gd name="T28" fmla="*/ 158 w 428"/>
                <a:gd name="T29" fmla="*/ 59 h 429"/>
                <a:gd name="T30" fmla="*/ 158 w 428"/>
                <a:gd name="T31" fmla="*/ 60 h 429"/>
                <a:gd name="T32" fmla="*/ 124 w 428"/>
                <a:gd name="T33" fmla="*/ 77 h 429"/>
                <a:gd name="T34" fmla="*/ 97 w 428"/>
                <a:gd name="T35" fmla="*/ 99 h 429"/>
                <a:gd name="T36" fmla="*/ 97 w 428"/>
                <a:gd name="T37" fmla="*/ 98 h 429"/>
                <a:gd name="T38" fmla="*/ 56 w 428"/>
                <a:gd name="T39" fmla="*/ 79 h 429"/>
                <a:gd name="T40" fmla="*/ 45 w 428"/>
                <a:gd name="T41" fmla="*/ 82 h 429"/>
                <a:gd name="T42" fmla="*/ 30 w 428"/>
                <a:gd name="T43" fmla="*/ 105 h 429"/>
                <a:gd name="T44" fmla="*/ 32 w 428"/>
                <a:gd name="T45" fmla="*/ 116 h 429"/>
                <a:gd name="T46" fmla="*/ 66 w 428"/>
                <a:gd name="T47" fmla="*/ 143 h 429"/>
                <a:gd name="T48" fmla="*/ 48 w 428"/>
                <a:gd name="T49" fmla="*/ 217 h 429"/>
                <a:gd name="T50" fmla="*/ 7 w 428"/>
                <a:gd name="T51" fmla="*/ 230 h 429"/>
                <a:gd name="T52" fmla="*/ 1 w 428"/>
                <a:gd name="T53" fmla="*/ 240 h 429"/>
                <a:gd name="T54" fmla="*/ 6 w 428"/>
                <a:gd name="T55" fmla="*/ 266 h 429"/>
                <a:gd name="T56" fmla="*/ 14 w 428"/>
                <a:gd name="T57" fmla="*/ 273 h 429"/>
                <a:gd name="T58" fmla="*/ 57 w 428"/>
                <a:gd name="T59" fmla="*/ 271 h 429"/>
                <a:gd name="T60" fmla="*/ 76 w 428"/>
                <a:gd name="T61" fmla="*/ 309 h 429"/>
                <a:gd name="T62" fmla="*/ 99 w 428"/>
                <a:gd name="T63" fmla="*/ 337 h 429"/>
                <a:gd name="T64" fmla="*/ 80 w 428"/>
                <a:gd name="T65" fmla="*/ 375 h 429"/>
                <a:gd name="T66" fmla="*/ 83 w 428"/>
                <a:gd name="T67" fmla="*/ 386 h 429"/>
                <a:gd name="T68" fmla="*/ 106 w 428"/>
                <a:gd name="T69" fmla="*/ 401 h 429"/>
                <a:gd name="T70" fmla="*/ 117 w 428"/>
                <a:gd name="T71" fmla="*/ 400 h 429"/>
                <a:gd name="T72" fmla="*/ 144 w 428"/>
                <a:gd name="T73" fmla="*/ 368 h 429"/>
                <a:gd name="T74" fmla="*/ 221 w 428"/>
                <a:gd name="T75" fmla="*/ 385 h 429"/>
                <a:gd name="T76" fmla="*/ 232 w 428"/>
                <a:gd name="T77" fmla="*/ 422 h 429"/>
                <a:gd name="T78" fmla="*/ 242 w 428"/>
                <a:gd name="T79" fmla="*/ 428 h 429"/>
                <a:gd name="T80" fmla="*/ 269 w 428"/>
                <a:gd name="T81" fmla="*/ 423 h 429"/>
                <a:gd name="T82" fmla="*/ 276 w 428"/>
                <a:gd name="T83" fmla="*/ 414 h 429"/>
                <a:gd name="T84" fmla="*/ 273 w 428"/>
                <a:gd name="T85" fmla="*/ 375 h 429"/>
                <a:gd name="T86" fmla="*/ 309 w 428"/>
                <a:gd name="T87" fmla="*/ 357 h 429"/>
                <a:gd name="T88" fmla="*/ 337 w 428"/>
                <a:gd name="T89" fmla="*/ 334 h 429"/>
                <a:gd name="T90" fmla="*/ 371 w 428"/>
                <a:gd name="T91" fmla="*/ 351 h 429"/>
                <a:gd name="T92" fmla="*/ 382 w 428"/>
                <a:gd name="T93" fmla="*/ 349 h 429"/>
                <a:gd name="T94" fmla="*/ 397 w 428"/>
                <a:gd name="T95" fmla="*/ 326 h 429"/>
                <a:gd name="T96" fmla="*/ 396 w 428"/>
                <a:gd name="T97" fmla="*/ 315 h 429"/>
                <a:gd name="T98" fmla="*/ 367 w 428"/>
                <a:gd name="T99" fmla="*/ 290 h 429"/>
                <a:gd name="T100" fmla="*/ 384 w 428"/>
                <a:gd name="T101" fmla="*/ 211 h 429"/>
                <a:gd name="T102" fmla="*/ 421 w 428"/>
                <a:gd name="T103" fmla="*/ 200 h 429"/>
                <a:gd name="T104" fmla="*/ 427 w 428"/>
                <a:gd name="T105" fmla="*/ 190 h 429"/>
                <a:gd name="T106" fmla="*/ 422 w 428"/>
                <a:gd name="T107" fmla="*/ 163 h 429"/>
                <a:gd name="T108" fmla="*/ 413 w 428"/>
                <a:gd name="T109" fmla="*/ 157 h 429"/>
                <a:gd name="T110" fmla="*/ 282 w 428"/>
                <a:gd name="T111" fmla="*/ 316 h 429"/>
                <a:gd name="T112" fmla="*/ 117 w 428"/>
                <a:gd name="T113" fmla="*/ 282 h 429"/>
                <a:gd name="T114" fmla="*/ 151 w 428"/>
                <a:gd name="T115" fmla="*/ 118 h 429"/>
                <a:gd name="T116" fmla="*/ 316 w 428"/>
                <a:gd name="T117" fmla="*/ 152 h 429"/>
                <a:gd name="T118" fmla="*/ 282 w 428"/>
                <a:gd name="T119" fmla="*/ 316 h 4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28" h="429">
                  <a:moveTo>
                    <a:pt x="413" y="157"/>
                  </a:moveTo>
                  <a:cubicBezTo>
                    <a:pt x="374" y="159"/>
                    <a:pt x="374" y="159"/>
                    <a:pt x="374" y="159"/>
                  </a:cubicBezTo>
                  <a:cubicBezTo>
                    <a:pt x="370" y="147"/>
                    <a:pt x="364" y="136"/>
                    <a:pt x="357" y="125"/>
                  </a:cubicBezTo>
                  <a:cubicBezTo>
                    <a:pt x="348" y="112"/>
                    <a:pt x="339" y="101"/>
                    <a:pt x="328" y="91"/>
                  </a:cubicBezTo>
                  <a:cubicBezTo>
                    <a:pt x="346" y="56"/>
                    <a:pt x="346" y="56"/>
                    <a:pt x="346" y="56"/>
                  </a:cubicBezTo>
                  <a:cubicBezTo>
                    <a:pt x="348" y="52"/>
                    <a:pt x="346" y="47"/>
                    <a:pt x="343" y="45"/>
                  </a:cubicBezTo>
                  <a:cubicBezTo>
                    <a:pt x="320" y="30"/>
                    <a:pt x="320" y="30"/>
                    <a:pt x="320" y="30"/>
                  </a:cubicBezTo>
                  <a:cubicBezTo>
                    <a:pt x="317" y="27"/>
                    <a:pt x="312" y="28"/>
                    <a:pt x="309" y="32"/>
                  </a:cubicBezTo>
                  <a:cubicBezTo>
                    <a:pt x="282" y="63"/>
                    <a:pt x="282" y="63"/>
                    <a:pt x="282" y="63"/>
                  </a:cubicBezTo>
                  <a:cubicBezTo>
                    <a:pt x="260" y="53"/>
                    <a:pt x="236" y="48"/>
                    <a:pt x="212" y="49"/>
                  </a:cubicBezTo>
                  <a:cubicBezTo>
                    <a:pt x="200" y="7"/>
                    <a:pt x="200" y="7"/>
                    <a:pt x="200" y="7"/>
                  </a:cubicBezTo>
                  <a:cubicBezTo>
                    <a:pt x="199" y="3"/>
                    <a:pt x="195" y="0"/>
                    <a:pt x="191" y="1"/>
                  </a:cubicBezTo>
                  <a:cubicBezTo>
                    <a:pt x="164" y="5"/>
                    <a:pt x="164" y="5"/>
                    <a:pt x="164" y="5"/>
                  </a:cubicBezTo>
                  <a:cubicBezTo>
                    <a:pt x="160" y="6"/>
                    <a:pt x="156" y="10"/>
                    <a:pt x="157" y="14"/>
                  </a:cubicBezTo>
                  <a:cubicBezTo>
                    <a:pt x="158" y="59"/>
                    <a:pt x="158" y="59"/>
                    <a:pt x="158" y="59"/>
                  </a:cubicBezTo>
                  <a:cubicBezTo>
                    <a:pt x="158" y="60"/>
                    <a:pt x="158" y="60"/>
                    <a:pt x="158" y="60"/>
                  </a:cubicBezTo>
                  <a:cubicBezTo>
                    <a:pt x="146" y="64"/>
                    <a:pt x="135" y="70"/>
                    <a:pt x="124" y="77"/>
                  </a:cubicBezTo>
                  <a:cubicBezTo>
                    <a:pt x="114" y="83"/>
                    <a:pt x="105" y="90"/>
                    <a:pt x="97" y="99"/>
                  </a:cubicBezTo>
                  <a:cubicBezTo>
                    <a:pt x="97" y="98"/>
                    <a:pt x="97" y="98"/>
                    <a:pt x="97" y="98"/>
                  </a:cubicBezTo>
                  <a:cubicBezTo>
                    <a:pt x="56" y="79"/>
                    <a:pt x="56" y="79"/>
                    <a:pt x="56" y="79"/>
                  </a:cubicBezTo>
                  <a:cubicBezTo>
                    <a:pt x="51" y="77"/>
                    <a:pt x="47" y="79"/>
                    <a:pt x="45" y="82"/>
                  </a:cubicBezTo>
                  <a:cubicBezTo>
                    <a:pt x="30" y="105"/>
                    <a:pt x="30" y="105"/>
                    <a:pt x="30" y="105"/>
                  </a:cubicBezTo>
                  <a:cubicBezTo>
                    <a:pt x="28" y="108"/>
                    <a:pt x="29" y="113"/>
                    <a:pt x="32" y="116"/>
                  </a:cubicBezTo>
                  <a:cubicBezTo>
                    <a:pt x="66" y="143"/>
                    <a:pt x="66" y="143"/>
                    <a:pt x="66" y="143"/>
                  </a:cubicBezTo>
                  <a:cubicBezTo>
                    <a:pt x="54" y="166"/>
                    <a:pt x="48" y="192"/>
                    <a:pt x="48" y="217"/>
                  </a:cubicBezTo>
                  <a:cubicBezTo>
                    <a:pt x="7" y="230"/>
                    <a:pt x="7" y="230"/>
                    <a:pt x="7" y="230"/>
                  </a:cubicBezTo>
                  <a:cubicBezTo>
                    <a:pt x="3" y="232"/>
                    <a:pt x="0" y="236"/>
                    <a:pt x="1" y="240"/>
                  </a:cubicBezTo>
                  <a:cubicBezTo>
                    <a:pt x="6" y="266"/>
                    <a:pt x="6" y="266"/>
                    <a:pt x="6" y="266"/>
                  </a:cubicBezTo>
                  <a:cubicBezTo>
                    <a:pt x="6" y="270"/>
                    <a:pt x="10" y="274"/>
                    <a:pt x="14" y="273"/>
                  </a:cubicBezTo>
                  <a:cubicBezTo>
                    <a:pt x="57" y="271"/>
                    <a:pt x="57" y="271"/>
                    <a:pt x="57" y="271"/>
                  </a:cubicBezTo>
                  <a:cubicBezTo>
                    <a:pt x="62" y="284"/>
                    <a:pt x="68" y="297"/>
                    <a:pt x="76" y="309"/>
                  </a:cubicBezTo>
                  <a:cubicBezTo>
                    <a:pt x="83" y="320"/>
                    <a:pt x="91" y="329"/>
                    <a:pt x="99" y="337"/>
                  </a:cubicBezTo>
                  <a:cubicBezTo>
                    <a:pt x="80" y="375"/>
                    <a:pt x="80" y="375"/>
                    <a:pt x="80" y="375"/>
                  </a:cubicBezTo>
                  <a:cubicBezTo>
                    <a:pt x="78" y="380"/>
                    <a:pt x="80" y="384"/>
                    <a:pt x="83" y="386"/>
                  </a:cubicBezTo>
                  <a:cubicBezTo>
                    <a:pt x="106" y="401"/>
                    <a:pt x="106" y="401"/>
                    <a:pt x="106" y="401"/>
                  </a:cubicBezTo>
                  <a:cubicBezTo>
                    <a:pt x="109" y="404"/>
                    <a:pt x="114" y="403"/>
                    <a:pt x="117" y="400"/>
                  </a:cubicBezTo>
                  <a:cubicBezTo>
                    <a:pt x="144" y="368"/>
                    <a:pt x="144" y="368"/>
                    <a:pt x="144" y="368"/>
                  </a:cubicBezTo>
                  <a:cubicBezTo>
                    <a:pt x="168" y="380"/>
                    <a:pt x="194" y="386"/>
                    <a:pt x="221" y="385"/>
                  </a:cubicBezTo>
                  <a:cubicBezTo>
                    <a:pt x="232" y="422"/>
                    <a:pt x="232" y="422"/>
                    <a:pt x="232" y="422"/>
                  </a:cubicBezTo>
                  <a:cubicBezTo>
                    <a:pt x="234" y="426"/>
                    <a:pt x="238" y="429"/>
                    <a:pt x="242" y="428"/>
                  </a:cubicBezTo>
                  <a:cubicBezTo>
                    <a:pt x="269" y="423"/>
                    <a:pt x="269" y="423"/>
                    <a:pt x="269" y="423"/>
                  </a:cubicBezTo>
                  <a:cubicBezTo>
                    <a:pt x="273" y="423"/>
                    <a:pt x="276" y="419"/>
                    <a:pt x="276" y="414"/>
                  </a:cubicBezTo>
                  <a:cubicBezTo>
                    <a:pt x="273" y="375"/>
                    <a:pt x="273" y="375"/>
                    <a:pt x="273" y="375"/>
                  </a:cubicBezTo>
                  <a:cubicBezTo>
                    <a:pt x="286" y="371"/>
                    <a:pt x="297" y="365"/>
                    <a:pt x="309" y="357"/>
                  </a:cubicBezTo>
                  <a:cubicBezTo>
                    <a:pt x="319" y="350"/>
                    <a:pt x="328" y="343"/>
                    <a:pt x="337" y="334"/>
                  </a:cubicBezTo>
                  <a:cubicBezTo>
                    <a:pt x="371" y="351"/>
                    <a:pt x="371" y="351"/>
                    <a:pt x="371" y="351"/>
                  </a:cubicBezTo>
                  <a:cubicBezTo>
                    <a:pt x="375" y="353"/>
                    <a:pt x="380" y="352"/>
                    <a:pt x="382" y="349"/>
                  </a:cubicBezTo>
                  <a:cubicBezTo>
                    <a:pt x="397" y="326"/>
                    <a:pt x="397" y="326"/>
                    <a:pt x="397" y="326"/>
                  </a:cubicBezTo>
                  <a:cubicBezTo>
                    <a:pt x="400" y="323"/>
                    <a:pt x="399" y="318"/>
                    <a:pt x="396" y="315"/>
                  </a:cubicBezTo>
                  <a:cubicBezTo>
                    <a:pt x="367" y="290"/>
                    <a:pt x="367" y="290"/>
                    <a:pt x="367" y="290"/>
                  </a:cubicBezTo>
                  <a:cubicBezTo>
                    <a:pt x="379" y="266"/>
                    <a:pt x="385" y="239"/>
                    <a:pt x="384" y="211"/>
                  </a:cubicBezTo>
                  <a:cubicBezTo>
                    <a:pt x="421" y="200"/>
                    <a:pt x="421" y="200"/>
                    <a:pt x="421" y="200"/>
                  </a:cubicBezTo>
                  <a:cubicBezTo>
                    <a:pt x="425" y="199"/>
                    <a:pt x="428" y="194"/>
                    <a:pt x="427" y="190"/>
                  </a:cubicBezTo>
                  <a:cubicBezTo>
                    <a:pt x="422" y="163"/>
                    <a:pt x="422" y="163"/>
                    <a:pt x="422" y="163"/>
                  </a:cubicBezTo>
                  <a:cubicBezTo>
                    <a:pt x="422" y="160"/>
                    <a:pt x="418" y="156"/>
                    <a:pt x="413" y="157"/>
                  </a:cubicBezTo>
                  <a:close/>
                  <a:moveTo>
                    <a:pt x="282" y="316"/>
                  </a:moveTo>
                  <a:cubicBezTo>
                    <a:pt x="227" y="352"/>
                    <a:pt x="153" y="337"/>
                    <a:pt x="117" y="282"/>
                  </a:cubicBezTo>
                  <a:cubicBezTo>
                    <a:pt x="81" y="227"/>
                    <a:pt x="96" y="154"/>
                    <a:pt x="151" y="118"/>
                  </a:cubicBezTo>
                  <a:cubicBezTo>
                    <a:pt x="206" y="82"/>
                    <a:pt x="280" y="97"/>
                    <a:pt x="316" y="152"/>
                  </a:cubicBezTo>
                  <a:cubicBezTo>
                    <a:pt x="352" y="207"/>
                    <a:pt x="337" y="280"/>
                    <a:pt x="282" y="316"/>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sz="3375"/>
            </a:p>
          </p:txBody>
        </p:sp>
        <p:sp>
          <p:nvSpPr>
            <p:cNvPr id="12" name="Freeform 10"/>
            <p:cNvSpPr>
              <a:spLocks noEditPoints="1"/>
            </p:cNvSpPr>
            <p:nvPr/>
          </p:nvSpPr>
          <p:spPr bwMode="auto">
            <a:xfrm>
              <a:off x="1771" y="1545"/>
              <a:ext cx="859" cy="860"/>
            </a:xfrm>
            <a:custGeom>
              <a:avLst/>
              <a:gdLst>
                <a:gd name="T0" fmla="*/ 428 w 437"/>
                <a:gd name="T1" fmla="*/ 197 h 438"/>
                <a:gd name="T2" fmla="*/ 385 w 437"/>
                <a:gd name="T3" fmla="*/ 178 h 438"/>
                <a:gd name="T4" fmla="*/ 424 w 437"/>
                <a:gd name="T5" fmla="*/ 146 h 438"/>
                <a:gd name="T6" fmla="*/ 402 w 437"/>
                <a:gd name="T7" fmla="*/ 116 h 438"/>
                <a:gd name="T8" fmla="*/ 355 w 437"/>
                <a:gd name="T9" fmla="*/ 116 h 438"/>
                <a:gd name="T10" fmla="*/ 380 w 437"/>
                <a:gd name="T11" fmla="*/ 73 h 438"/>
                <a:gd name="T12" fmla="*/ 349 w 437"/>
                <a:gd name="T13" fmla="*/ 53 h 438"/>
                <a:gd name="T14" fmla="*/ 305 w 437"/>
                <a:gd name="T15" fmla="*/ 73 h 438"/>
                <a:gd name="T16" fmla="*/ 313 w 437"/>
                <a:gd name="T17" fmla="*/ 23 h 438"/>
                <a:gd name="T18" fmla="*/ 277 w 437"/>
                <a:gd name="T19" fmla="*/ 15 h 438"/>
                <a:gd name="T20" fmla="*/ 252 w 437"/>
                <a:gd name="T21" fmla="*/ 54 h 438"/>
                <a:gd name="T22" fmla="*/ 244 w 437"/>
                <a:gd name="T23" fmla="*/ 8 h 438"/>
                <a:gd name="T24" fmla="*/ 208 w 437"/>
                <a:gd name="T25" fmla="*/ 0 h 438"/>
                <a:gd name="T26" fmla="*/ 194 w 437"/>
                <a:gd name="T27" fmla="*/ 54 h 438"/>
                <a:gd name="T28" fmla="*/ 185 w 437"/>
                <a:gd name="T29" fmla="*/ 54 h 438"/>
                <a:gd name="T30" fmla="*/ 150 w 437"/>
                <a:gd name="T31" fmla="*/ 11 h 438"/>
                <a:gd name="T32" fmla="*/ 120 w 437"/>
                <a:gd name="T33" fmla="*/ 33 h 438"/>
                <a:gd name="T34" fmla="*/ 126 w 437"/>
                <a:gd name="T35" fmla="*/ 81 h 438"/>
                <a:gd name="T36" fmla="*/ 88 w 437"/>
                <a:gd name="T37" fmla="*/ 53 h 438"/>
                <a:gd name="T38" fmla="*/ 57 w 437"/>
                <a:gd name="T39" fmla="*/ 73 h 438"/>
                <a:gd name="T40" fmla="*/ 85 w 437"/>
                <a:gd name="T41" fmla="*/ 120 h 438"/>
                <a:gd name="T42" fmla="*/ 79 w 437"/>
                <a:gd name="T43" fmla="*/ 128 h 438"/>
                <a:gd name="T44" fmla="*/ 24 w 437"/>
                <a:gd name="T45" fmla="*/ 120 h 438"/>
                <a:gd name="T46" fmla="*/ 17 w 437"/>
                <a:gd name="T47" fmla="*/ 157 h 438"/>
                <a:gd name="T48" fmla="*/ 57 w 437"/>
                <a:gd name="T49" fmla="*/ 180 h 438"/>
                <a:gd name="T50" fmla="*/ 54 w 437"/>
                <a:gd name="T51" fmla="*/ 191 h 438"/>
                <a:gd name="T52" fmla="*/ 1 w 437"/>
                <a:gd name="T53" fmla="*/ 205 h 438"/>
                <a:gd name="T54" fmla="*/ 8 w 437"/>
                <a:gd name="T55" fmla="*/ 241 h 438"/>
                <a:gd name="T56" fmla="*/ 54 w 437"/>
                <a:gd name="T57" fmla="*/ 247 h 438"/>
                <a:gd name="T58" fmla="*/ 55 w 437"/>
                <a:gd name="T59" fmla="*/ 257 h 438"/>
                <a:gd name="T60" fmla="*/ 12 w 437"/>
                <a:gd name="T61" fmla="*/ 291 h 438"/>
                <a:gd name="T62" fmla="*/ 33 w 437"/>
                <a:gd name="T63" fmla="*/ 321 h 438"/>
                <a:gd name="T64" fmla="*/ 83 w 437"/>
                <a:gd name="T65" fmla="*/ 318 h 438"/>
                <a:gd name="T66" fmla="*/ 56 w 437"/>
                <a:gd name="T67" fmla="*/ 364 h 438"/>
                <a:gd name="T68" fmla="*/ 87 w 437"/>
                <a:gd name="T69" fmla="*/ 384 h 438"/>
                <a:gd name="T70" fmla="*/ 131 w 437"/>
                <a:gd name="T71" fmla="*/ 363 h 438"/>
                <a:gd name="T72" fmla="*/ 124 w 437"/>
                <a:gd name="T73" fmla="*/ 415 h 438"/>
                <a:gd name="T74" fmla="*/ 160 w 437"/>
                <a:gd name="T75" fmla="*/ 422 h 438"/>
                <a:gd name="T76" fmla="*/ 194 w 437"/>
                <a:gd name="T77" fmla="*/ 387 h 438"/>
                <a:gd name="T78" fmla="*/ 207 w 437"/>
                <a:gd name="T79" fmla="*/ 438 h 438"/>
                <a:gd name="T80" fmla="*/ 244 w 437"/>
                <a:gd name="T81" fmla="*/ 430 h 438"/>
                <a:gd name="T82" fmla="*/ 255 w 437"/>
                <a:gd name="T83" fmla="*/ 386 h 438"/>
                <a:gd name="T84" fmla="*/ 287 w 437"/>
                <a:gd name="T85" fmla="*/ 426 h 438"/>
                <a:gd name="T86" fmla="*/ 318 w 437"/>
                <a:gd name="T87" fmla="*/ 405 h 438"/>
                <a:gd name="T88" fmla="*/ 317 w 437"/>
                <a:gd name="T89" fmla="*/ 359 h 438"/>
                <a:gd name="T90" fmla="*/ 361 w 437"/>
                <a:gd name="T91" fmla="*/ 384 h 438"/>
                <a:gd name="T92" fmla="*/ 381 w 437"/>
                <a:gd name="T93" fmla="*/ 353 h 438"/>
                <a:gd name="T94" fmla="*/ 364 w 437"/>
                <a:gd name="T95" fmla="*/ 310 h 438"/>
                <a:gd name="T96" fmla="*/ 414 w 437"/>
                <a:gd name="T97" fmla="*/ 317 h 438"/>
                <a:gd name="T98" fmla="*/ 421 w 437"/>
                <a:gd name="T99" fmla="*/ 281 h 438"/>
                <a:gd name="T100" fmla="*/ 388 w 437"/>
                <a:gd name="T101" fmla="*/ 247 h 438"/>
                <a:gd name="T102" fmla="*/ 436 w 437"/>
                <a:gd name="T103" fmla="*/ 233 h 438"/>
                <a:gd name="T104" fmla="*/ 218 w 437"/>
                <a:gd name="T105" fmla="*/ 340 h 438"/>
                <a:gd name="T106" fmla="*/ 219 w 437"/>
                <a:gd name="T107" fmla="*/ 99 h 438"/>
                <a:gd name="T108" fmla="*/ 218 w 437"/>
                <a:gd name="T109" fmla="*/ 340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37" h="438">
                  <a:moveTo>
                    <a:pt x="436" y="205"/>
                  </a:moveTo>
                  <a:cubicBezTo>
                    <a:pt x="436" y="201"/>
                    <a:pt x="433" y="197"/>
                    <a:pt x="428" y="197"/>
                  </a:cubicBezTo>
                  <a:cubicBezTo>
                    <a:pt x="388" y="192"/>
                    <a:pt x="388" y="192"/>
                    <a:pt x="388" y="192"/>
                  </a:cubicBezTo>
                  <a:cubicBezTo>
                    <a:pt x="387" y="187"/>
                    <a:pt x="386" y="182"/>
                    <a:pt x="385" y="178"/>
                  </a:cubicBezTo>
                  <a:cubicBezTo>
                    <a:pt x="420" y="157"/>
                    <a:pt x="420" y="157"/>
                    <a:pt x="420" y="157"/>
                  </a:cubicBezTo>
                  <a:cubicBezTo>
                    <a:pt x="424" y="155"/>
                    <a:pt x="426" y="150"/>
                    <a:pt x="424" y="146"/>
                  </a:cubicBezTo>
                  <a:cubicBezTo>
                    <a:pt x="413" y="121"/>
                    <a:pt x="413" y="121"/>
                    <a:pt x="413" y="121"/>
                  </a:cubicBezTo>
                  <a:cubicBezTo>
                    <a:pt x="412" y="117"/>
                    <a:pt x="407" y="115"/>
                    <a:pt x="402" y="116"/>
                  </a:cubicBezTo>
                  <a:cubicBezTo>
                    <a:pt x="362" y="128"/>
                    <a:pt x="362" y="128"/>
                    <a:pt x="362" y="128"/>
                  </a:cubicBezTo>
                  <a:cubicBezTo>
                    <a:pt x="360" y="124"/>
                    <a:pt x="357" y="120"/>
                    <a:pt x="355" y="116"/>
                  </a:cubicBezTo>
                  <a:cubicBezTo>
                    <a:pt x="380" y="85"/>
                    <a:pt x="380" y="85"/>
                    <a:pt x="380" y="85"/>
                  </a:cubicBezTo>
                  <a:cubicBezTo>
                    <a:pt x="383" y="81"/>
                    <a:pt x="383" y="76"/>
                    <a:pt x="380" y="73"/>
                  </a:cubicBezTo>
                  <a:cubicBezTo>
                    <a:pt x="360" y="53"/>
                    <a:pt x="360" y="53"/>
                    <a:pt x="360" y="53"/>
                  </a:cubicBezTo>
                  <a:cubicBezTo>
                    <a:pt x="358" y="50"/>
                    <a:pt x="353" y="50"/>
                    <a:pt x="349" y="53"/>
                  </a:cubicBezTo>
                  <a:cubicBezTo>
                    <a:pt x="314" y="79"/>
                    <a:pt x="314" y="79"/>
                    <a:pt x="314" y="79"/>
                  </a:cubicBezTo>
                  <a:cubicBezTo>
                    <a:pt x="311" y="77"/>
                    <a:pt x="308" y="75"/>
                    <a:pt x="305" y="73"/>
                  </a:cubicBezTo>
                  <a:cubicBezTo>
                    <a:pt x="317" y="33"/>
                    <a:pt x="317" y="33"/>
                    <a:pt x="317" y="33"/>
                  </a:cubicBezTo>
                  <a:cubicBezTo>
                    <a:pt x="319" y="29"/>
                    <a:pt x="317" y="24"/>
                    <a:pt x="313" y="23"/>
                  </a:cubicBezTo>
                  <a:cubicBezTo>
                    <a:pt x="288" y="11"/>
                    <a:pt x="288" y="11"/>
                    <a:pt x="288" y="11"/>
                  </a:cubicBezTo>
                  <a:cubicBezTo>
                    <a:pt x="284" y="9"/>
                    <a:pt x="279" y="11"/>
                    <a:pt x="277" y="15"/>
                  </a:cubicBezTo>
                  <a:cubicBezTo>
                    <a:pt x="252" y="54"/>
                    <a:pt x="252" y="54"/>
                    <a:pt x="252" y="54"/>
                  </a:cubicBezTo>
                  <a:cubicBezTo>
                    <a:pt x="252" y="54"/>
                    <a:pt x="252" y="54"/>
                    <a:pt x="252" y="54"/>
                  </a:cubicBezTo>
                  <a:cubicBezTo>
                    <a:pt x="251" y="54"/>
                    <a:pt x="250" y="54"/>
                    <a:pt x="250" y="54"/>
                  </a:cubicBezTo>
                  <a:cubicBezTo>
                    <a:pt x="244" y="8"/>
                    <a:pt x="244" y="8"/>
                    <a:pt x="244" y="8"/>
                  </a:cubicBezTo>
                  <a:cubicBezTo>
                    <a:pt x="243" y="4"/>
                    <a:pt x="240" y="0"/>
                    <a:pt x="236" y="0"/>
                  </a:cubicBezTo>
                  <a:cubicBezTo>
                    <a:pt x="208" y="0"/>
                    <a:pt x="208" y="0"/>
                    <a:pt x="208" y="0"/>
                  </a:cubicBezTo>
                  <a:cubicBezTo>
                    <a:pt x="204" y="0"/>
                    <a:pt x="200" y="4"/>
                    <a:pt x="199" y="8"/>
                  </a:cubicBezTo>
                  <a:cubicBezTo>
                    <a:pt x="194" y="54"/>
                    <a:pt x="194" y="54"/>
                    <a:pt x="194" y="54"/>
                  </a:cubicBezTo>
                  <a:cubicBezTo>
                    <a:pt x="191" y="54"/>
                    <a:pt x="188" y="54"/>
                    <a:pt x="185" y="55"/>
                  </a:cubicBezTo>
                  <a:cubicBezTo>
                    <a:pt x="185" y="55"/>
                    <a:pt x="185" y="54"/>
                    <a:pt x="185" y="54"/>
                  </a:cubicBezTo>
                  <a:cubicBezTo>
                    <a:pt x="161" y="15"/>
                    <a:pt x="161" y="15"/>
                    <a:pt x="161" y="15"/>
                  </a:cubicBezTo>
                  <a:cubicBezTo>
                    <a:pt x="158" y="11"/>
                    <a:pt x="153" y="9"/>
                    <a:pt x="150" y="11"/>
                  </a:cubicBezTo>
                  <a:cubicBezTo>
                    <a:pt x="124" y="23"/>
                    <a:pt x="124" y="23"/>
                    <a:pt x="124" y="23"/>
                  </a:cubicBezTo>
                  <a:cubicBezTo>
                    <a:pt x="121" y="24"/>
                    <a:pt x="119" y="29"/>
                    <a:pt x="120" y="33"/>
                  </a:cubicBezTo>
                  <a:cubicBezTo>
                    <a:pt x="133" y="76"/>
                    <a:pt x="133" y="76"/>
                    <a:pt x="133" y="76"/>
                  </a:cubicBezTo>
                  <a:cubicBezTo>
                    <a:pt x="131" y="77"/>
                    <a:pt x="128" y="79"/>
                    <a:pt x="126" y="81"/>
                  </a:cubicBezTo>
                  <a:cubicBezTo>
                    <a:pt x="125" y="80"/>
                    <a:pt x="125" y="80"/>
                    <a:pt x="125" y="80"/>
                  </a:cubicBezTo>
                  <a:cubicBezTo>
                    <a:pt x="88" y="53"/>
                    <a:pt x="88" y="53"/>
                    <a:pt x="88" y="53"/>
                  </a:cubicBezTo>
                  <a:cubicBezTo>
                    <a:pt x="84" y="50"/>
                    <a:pt x="79" y="50"/>
                    <a:pt x="77" y="53"/>
                  </a:cubicBezTo>
                  <a:cubicBezTo>
                    <a:pt x="57" y="73"/>
                    <a:pt x="57" y="73"/>
                    <a:pt x="57" y="73"/>
                  </a:cubicBezTo>
                  <a:cubicBezTo>
                    <a:pt x="54" y="76"/>
                    <a:pt x="54" y="81"/>
                    <a:pt x="57" y="84"/>
                  </a:cubicBezTo>
                  <a:cubicBezTo>
                    <a:pt x="85" y="120"/>
                    <a:pt x="85" y="120"/>
                    <a:pt x="85" y="120"/>
                  </a:cubicBezTo>
                  <a:cubicBezTo>
                    <a:pt x="83" y="123"/>
                    <a:pt x="81" y="126"/>
                    <a:pt x="79" y="129"/>
                  </a:cubicBezTo>
                  <a:cubicBezTo>
                    <a:pt x="79" y="128"/>
                    <a:pt x="79" y="128"/>
                    <a:pt x="79" y="128"/>
                  </a:cubicBezTo>
                  <a:cubicBezTo>
                    <a:pt x="35" y="116"/>
                    <a:pt x="35" y="116"/>
                    <a:pt x="35" y="116"/>
                  </a:cubicBezTo>
                  <a:cubicBezTo>
                    <a:pt x="30" y="114"/>
                    <a:pt x="26" y="116"/>
                    <a:pt x="24" y="120"/>
                  </a:cubicBezTo>
                  <a:cubicBezTo>
                    <a:pt x="13" y="146"/>
                    <a:pt x="13" y="146"/>
                    <a:pt x="13" y="146"/>
                  </a:cubicBezTo>
                  <a:cubicBezTo>
                    <a:pt x="11" y="149"/>
                    <a:pt x="13" y="154"/>
                    <a:pt x="17" y="157"/>
                  </a:cubicBezTo>
                  <a:cubicBezTo>
                    <a:pt x="57" y="180"/>
                    <a:pt x="57" y="180"/>
                    <a:pt x="57" y="180"/>
                  </a:cubicBezTo>
                  <a:cubicBezTo>
                    <a:pt x="57" y="180"/>
                    <a:pt x="57" y="180"/>
                    <a:pt x="57" y="180"/>
                  </a:cubicBezTo>
                  <a:cubicBezTo>
                    <a:pt x="56" y="184"/>
                    <a:pt x="55" y="187"/>
                    <a:pt x="55" y="191"/>
                  </a:cubicBezTo>
                  <a:cubicBezTo>
                    <a:pt x="54" y="191"/>
                    <a:pt x="54" y="191"/>
                    <a:pt x="54" y="191"/>
                  </a:cubicBezTo>
                  <a:cubicBezTo>
                    <a:pt x="9" y="196"/>
                    <a:pt x="9" y="196"/>
                    <a:pt x="9" y="196"/>
                  </a:cubicBezTo>
                  <a:cubicBezTo>
                    <a:pt x="4" y="197"/>
                    <a:pt x="1" y="201"/>
                    <a:pt x="1" y="205"/>
                  </a:cubicBezTo>
                  <a:cubicBezTo>
                    <a:pt x="1" y="233"/>
                    <a:pt x="1" y="233"/>
                    <a:pt x="1" y="233"/>
                  </a:cubicBezTo>
                  <a:cubicBezTo>
                    <a:pt x="0" y="237"/>
                    <a:pt x="4" y="240"/>
                    <a:pt x="8" y="241"/>
                  </a:cubicBezTo>
                  <a:cubicBezTo>
                    <a:pt x="54" y="247"/>
                    <a:pt x="54" y="247"/>
                    <a:pt x="54" y="247"/>
                  </a:cubicBezTo>
                  <a:cubicBezTo>
                    <a:pt x="54" y="247"/>
                    <a:pt x="54" y="247"/>
                    <a:pt x="54" y="247"/>
                  </a:cubicBezTo>
                  <a:cubicBezTo>
                    <a:pt x="55" y="250"/>
                    <a:pt x="55" y="254"/>
                    <a:pt x="56" y="257"/>
                  </a:cubicBezTo>
                  <a:cubicBezTo>
                    <a:pt x="55" y="257"/>
                    <a:pt x="55" y="257"/>
                    <a:pt x="55" y="257"/>
                  </a:cubicBezTo>
                  <a:cubicBezTo>
                    <a:pt x="16" y="280"/>
                    <a:pt x="16" y="280"/>
                    <a:pt x="16" y="280"/>
                  </a:cubicBezTo>
                  <a:cubicBezTo>
                    <a:pt x="12" y="283"/>
                    <a:pt x="10" y="287"/>
                    <a:pt x="12" y="291"/>
                  </a:cubicBezTo>
                  <a:cubicBezTo>
                    <a:pt x="23" y="317"/>
                    <a:pt x="23" y="317"/>
                    <a:pt x="23" y="317"/>
                  </a:cubicBezTo>
                  <a:cubicBezTo>
                    <a:pt x="24" y="320"/>
                    <a:pt x="29" y="322"/>
                    <a:pt x="33" y="321"/>
                  </a:cubicBezTo>
                  <a:cubicBezTo>
                    <a:pt x="77" y="309"/>
                    <a:pt x="77" y="309"/>
                    <a:pt x="77" y="309"/>
                  </a:cubicBezTo>
                  <a:cubicBezTo>
                    <a:pt x="79" y="312"/>
                    <a:pt x="81" y="315"/>
                    <a:pt x="83" y="318"/>
                  </a:cubicBezTo>
                  <a:cubicBezTo>
                    <a:pt x="55" y="352"/>
                    <a:pt x="55" y="352"/>
                    <a:pt x="55" y="352"/>
                  </a:cubicBezTo>
                  <a:cubicBezTo>
                    <a:pt x="53" y="356"/>
                    <a:pt x="53" y="361"/>
                    <a:pt x="56" y="364"/>
                  </a:cubicBezTo>
                  <a:cubicBezTo>
                    <a:pt x="75" y="384"/>
                    <a:pt x="75" y="384"/>
                    <a:pt x="75" y="384"/>
                  </a:cubicBezTo>
                  <a:cubicBezTo>
                    <a:pt x="78" y="387"/>
                    <a:pt x="83" y="387"/>
                    <a:pt x="87" y="384"/>
                  </a:cubicBezTo>
                  <a:cubicBezTo>
                    <a:pt x="122" y="357"/>
                    <a:pt x="122" y="357"/>
                    <a:pt x="122" y="357"/>
                  </a:cubicBezTo>
                  <a:cubicBezTo>
                    <a:pt x="125" y="359"/>
                    <a:pt x="128" y="361"/>
                    <a:pt x="131" y="363"/>
                  </a:cubicBezTo>
                  <a:cubicBezTo>
                    <a:pt x="119" y="405"/>
                    <a:pt x="119" y="405"/>
                    <a:pt x="119" y="405"/>
                  </a:cubicBezTo>
                  <a:cubicBezTo>
                    <a:pt x="118" y="409"/>
                    <a:pt x="120" y="414"/>
                    <a:pt x="124" y="415"/>
                  </a:cubicBezTo>
                  <a:cubicBezTo>
                    <a:pt x="149" y="426"/>
                    <a:pt x="149" y="426"/>
                    <a:pt x="149" y="426"/>
                  </a:cubicBezTo>
                  <a:cubicBezTo>
                    <a:pt x="153" y="428"/>
                    <a:pt x="158" y="426"/>
                    <a:pt x="160" y="422"/>
                  </a:cubicBezTo>
                  <a:cubicBezTo>
                    <a:pt x="182" y="385"/>
                    <a:pt x="182" y="385"/>
                    <a:pt x="182" y="385"/>
                  </a:cubicBezTo>
                  <a:cubicBezTo>
                    <a:pt x="186" y="386"/>
                    <a:pt x="190" y="386"/>
                    <a:pt x="194" y="387"/>
                  </a:cubicBezTo>
                  <a:cubicBezTo>
                    <a:pt x="199" y="430"/>
                    <a:pt x="199" y="430"/>
                    <a:pt x="199" y="430"/>
                  </a:cubicBezTo>
                  <a:cubicBezTo>
                    <a:pt x="200" y="435"/>
                    <a:pt x="203" y="438"/>
                    <a:pt x="207" y="438"/>
                  </a:cubicBezTo>
                  <a:cubicBezTo>
                    <a:pt x="235" y="438"/>
                    <a:pt x="235" y="438"/>
                    <a:pt x="235" y="438"/>
                  </a:cubicBezTo>
                  <a:cubicBezTo>
                    <a:pt x="239" y="438"/>
                    <a:pt x="243" y="435"/>
                    <a:pt x="244" y="430"/>
                  </a:cubicBezTo>
                  <a:cubicBezTo>
                    <a:pt x="249" y="387"/>
                    <a:pt x="249" y="387"/>
                    <a:pt x="249" y="387"/>
                  </a:cubicBezTo>
                  <a:cubicBezTo>
                    <a:pt x="251" y="387"/>
                    <a:pt x="253" y="386"/>
                    <a:pt x="255" y="386"/>
                  </a:cubicBezTo>
                  <a:cubicBezTo>
                    <a:pt x="277" y="422"/>
                    <a:pt x="277" y="422"/>
                    <a:pt x="277" y="422"/>
                  </a:cubicBezTo>
                  <a:cubicBezTo>
                    <a:pt x="279" y="426"/>
                    <a:pt x="284" y="428"/>
                    <a:pt x="287" y="426"/>
                  </a:cubicBezTo>
                  <a:cubicBezTo>
                    <a:pt x="313" y="415"/>
                    <a:pt x="313" y="415"/>
                    <a:pt x="313" y="415"/>
                  </a:cubicBezTo>
                  <a:cubicBezTo>
                    <a:pt x="317" y="414"/>
                    <a:pt x="319" y="410"/>
                    <a:pt x="318" y="405"/>
                  </a:cubicBezTo>
                  <a:cubicBezTo>
                    <a:pt x="307" y="366"/>
                    <a:pt x="307" y="366"/>
                    <a:pt x="307" y="366"/>
                  </a:cubicBezTo>
                  <a:cubicBezTo>
                    <a:pt x="310" y="364"/>
                    <a:pt x="314" y="362"/>
                    <a:pt x="317" y="359"/>
                  </a:cubicBezTo>
                  <a:cubicBezTo>
                    <a:pt x="350" y="385"/>
                    <a:pt x="350" y="385"/>
                    <a:pt x="350" y="385"/>
                  </a:cubicBezTo>
                  <a:cubicBezTo>
                    <a:pt x="354" y="387"/>
                    <a:pt x="359" y="387"/>
                    <a:pt x="361" y="384"/>
                  </a:cubicBezTo>
                  <a:cubicBezTo>
                    <a:pt x="381" y="364"/>
                    <a:pt x="381" y="364"/>
                    <a:pt x="381" y="364"/>
                  </a:cubicBezTo>
                  <a:cubicBezTo>
                    <a:pt x="384" y="362"/>
                    <a:pt x="384" y="356"/>
                    <a:pt x="381" y="353"/>
                  </a:cubicBezTo>
                  <a:cubicBezTo>
                    <a:pt x="357" y="322"/>
                    <a:pt x="357" y="322"/>
                    <a:pt x="357" y="322"/>
                  </a:cubicBezTo>
                  <a:cubicBezTo>
                    <a:pt x="359" y="318"/>
                    <a:pt x="362" y="314"/>
                    <a:pt x="364" y="310"/>
                  </a:cubicBezTo>
                  <a:cubicBezTo>
                    <a:pt x="403" y="321"/>
                    <a:pt x="403" y="321"/>
                    <a:pt x="403" y="321"/>
                  </a:cubicBezTo>
                  <a:cubicBezTo>
                    <a:pt x="408" y="323"/>
                    <a:pt x="412" y="321"/>
                    <a:pt x="414" y="317"/>
                  </a:cubicBezTo>
                  <a:cubicBezTo>
                    <a:pt x="425" y="291"/>
                    <a:pt x="425" y="291"/>
                    <a:pt x="425" y="291"/>
                  </a:cubicBezTo>
                  <a:cubicBezTo>
                    <a:pt x="427" y="288"/>
                    <a:pt x="425" y="283"/>
                    <a:pt x="421" y="281"/>
                  </a:cubicBezTo>
                  <a:cubicBezTo>
                    <a:pt x="386" y="260"/>
                    <a:pt x="386" y="260"/>
                    <a:pt x="386" y="260"/>
                  </a:cubicBezTo>
                  <a:cubicBezTo>
                    <a:pt x="387" y="255"/>
                    <a:pt x="387" y="251"/>
                    <a:pt x="388" y="247"/>
                  </a:cubicBezTo>
                  <a:cubicBezTo>
                    <a:pt x="429" y="241"/>
                    <a:pt x="429" y="241"/>
                    <a:pt x="429" y="241"/>
                  </a:cubicBezTo>
                  <a:cubicBezTo>
                    <a:pt x="433" y="241"/>
                    <a:pt x="437" y="237"/>
                    <a:pt x="436" y="233"/>
                  </a:cubicBezTo>
                  <a:lnTo>
                    <a:pt x="436" y="205"/>
                  </a:lnTo>
                  <a:close/>
                  <a:moveTo>
                    <a:pt x="218" y="340"/>
                  </a:moveTo>
                  <a:cubicBezTo>
                    <a:pt x="152" y="340"/>
                    <a:pt x="98" y="286"/>
                    <a:pt x="98" y="219"/>
                  </a:cubicBezTo>
                  <a:cubicBezTo>
                    <a:pt x="98" y="153"/>
                    <a:pt x="152" y="99"/>
                    <a:pt x="219" y="99"/>
                  </a:cubicBezTo>
                  <a:cubicBezTo>
                    <a:pt x="285" y="99"/>
                    <a:pt x="339" y="153"/>
                    <a:pt x="339" y="219"/>
                  </a:cubicBezTo>
                  <a:cubicBezTo>
                    <a:pt x="339" y="286"/>
                    <a:pt x="285" y="340"/>
                    <a:pt x="218" y="340"/>
                  </a:cubicBez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sz="3375"/>
            </a:p>
          </p:txBody>
        </p:sp>
        <p:sp>
          <p:nvSpPr>
            <p:cNvPr id="13" name="Freeform 11"/>
            <p:cNvSpPr>
              <a:spLocks noEditPoints="1"/>
            </p:cNvSpPr>
            <p:nvPr/>
          </p:nvSpPr>
          <p:spPr bwMode="auto">
            <a:xfrm>
              <a:off x="1765" y="1549"/>
              <a:ext cx="857" cy="862"/>
            </a:xfrm>
            <a:custGeom>
              <a:avLst/>
              <a:gdLst>
                <a:gd name="T0" fmla="*/ 428 w 436"/>
                <a:gd name="T1" fmla="*/ 197 h 439"/>
                <a:gd name="T2" fmla="*/ 385 w 436"/>
                <a:gd name="T3" fmla="*/ 178 h 439"/>
                <a:gd name="T4" fmla="*/ 424 w 436"/>
                <a:gd name="T5" fmla="*/ 147 h 439"/>
                <a:gd name="T6" fmla="*/ 402 w 436"/>
                <a:gd name="T7" fmla="*/ 116 h 439"/>
                <a:gd name="T8" fmla="*/ 354 w 436"/>
                <a:gd name="T9" fmla="*/ 117 h 439"/>
                <a:gd name="T10" fmla="*/ 379 w 436"/>
                <a:gd name="T11" fmla="*/ 74 h 439"/>
                <a:gd name="T12" fmla="*/ 349 w 436"/>
                <a:gd name="T13" fmla="*/ 53 h 439"/>
                <a:gd name="T14" fmla="*/ 304 w 436"/>
                <a:gd name="T15" fmla="*/ 74 h 439"/>
                <a:gd name="T16" fmla="*/ 313 w 436"/>
                <a:gd name="T17" fmla="*/ 23 h 439"/>
                <a:gd name="T18" fmla="*/ 277 w 436"/>
                <a:gd name="T19" fmla="*/ 15 h 439"/>
                <a:gd name="T20" fmla="*/ 252 w 436"/>
                <a:gd name="T21" fmla="*/ 54 h 439"/>
                <a:gd name="T22" fmla="*/ 244 w 436"/>
                <a:gd name="T23" fmla="*/ 8 h 439"/>
                <a:gd name="T24" fmla="*/ 208 w 436"/>
                <a:gd name="T25" fmla="*/ 1 h 439"/>
                <a:gd name="T26" fmla="*/ 193 w 436"/>
                <a:gd name="T27" fmla="*/ 54 h 439"/>
                <a:gd name="T28" fmla="*/ 185 w 436"/>
                <a:gd name="T29" fmla="*/ 54 h 439"/>
                <a:gd name="T30" fmla="*/ 149 w 436"/>
                <a:gd name="T31" fmla="*/ 11 h 439"/>
                <a:gd name="T32" fmla="*/ 120 w 436"/>
                <a:gd name="T33" fmla="*/ 33 h 439"/>
                <a:gd name="T34" fmla="*/ 125 w 436"/>
                <a:gd name="T35" fmla="*/ 81 h 439"/>
                <a:gd name="T36" fmla="*/ 88 w 436"/>
                <a:gd name="T37" fmla="*/ 53 h 439"/>
                <a:gd name="T38" fmla="*/ 57 w 436"/>
                <a:gd name="T39" fmla="*/ 73 h 439"/>
                <a:gd name="T40" fmla="*/ 85 w 436"/>
                <a:gd name="T41" fmla="*/ 120 h 439"/>
                <a:gd name="T42" fmla="*/ 79 w 436"/>
                <a:gd name="T43" fmla="*/ 129 h 439"/>
                <a:gd name="T44" fmla="*/ 24 w 436"/>
                <a:gd name="T45" fmla="*/ 121 h 439"/>
                <a:gd name="T46" fmla="*/ 17 w 436"/>
                <a:gd name="T47" fmla="*/ 157 h 439"/>
                <a:gd name="T48" fmla="*/ 57 w 436"/>
                <a:gd name="T49" fmla="*/ 180 h 439"/>
                <a:gd name="T50" fmla="*/ 54 w 436"/>
                <a:gd name="T51" fmla="*/ 191 h 439"/>
                <a:gd name="T52" fmla="*/ 1 w 436"/>
                <a:gd name="T53" fmla="*/ 205 h 439"/>
                <a:gd name="T54" fmla="*/ 8 w 436"/>
                <a:gd name="T55" fmla="*/ 241 h 439"/>
                <a:gd name="T56" fmla="*/ 54 w 436"/>
                <a:gd name="T57" fmla="*/ 248 h 439"/>
                <a:gd name="T58" fmla="*/ 55 w 436"/>
                <a:gd name="T59" fmla="*/ 257 h 439"/>
                <a:gd name="T60" fmla="*/ 12 w 436"/>
                <a:gd name="T61" fmla="*/ 291 h 439"/>
                <a:gd name="T62" fmla="*/ 33 w 436"/>
                <a:gd name="T63" fmla="*/ 322 h 439"/>
                <a:gd name="T64" fmla="*/ 83 w 436"/>
                <a:gd name="T65" fmla="*/ 318 h 439"/>
                <a:gd name="T66" fmla="*/ 56 w 436"/>
                <a:gd name="T67" fmla="*/ 364 h 439"/>
                <a:gd name="T68" fmla="*/ 86 w 436"/>
                <a:gd name="T69" fmla="*/ 385 h 439"/>
                <a:gd name="T70" fmla="*/ 131 w 436"/>
                <a:gd name="T71" fmla="*/ 363 h 439"/>
                <a:gd name="T72" fmla="*/ 124 w 436"/>
                <a:gd name="T73" fmla="*/ 416 h 439"/>
                <a:gd name="T74" fmla="*/ 160 w 436"/>
                <a:gd name="T75" fmla="*/ 423 h 439"/>
                <a:gd name="T76" fmla="*/ 193 w 436"/>
                <a:gd name="T77" fmla="*/ 387 h 439"/>
                <a:gd name="T78" fmla="*/ 207 w 436"/>
                <a:gd name="T79" fmla="*/ 438 h 439"/>
                <a:gd name="T80" fmla="*/ 243 w 436"/>
                <a:gd name="T81" fmla="*/ 431 h 439"/>
                <a:gd name="T82" fmla="*/ 255 w 436"/>
                <a:gd name="T83" fmla="*/ 386 h 439"/>
                <a:gd name="T84" fmla="*/ 287 w 436"/>
                <a:gd name="T85" fmla="*/ 427 h 439"/>
                <a:gd name="T86" fmla="*/ 317 w 436"/>
                <a:gd name="T87" fmla="*/ 405 h 439"/>
                <a:gd name="T88" fmla="*/ 317 w 436"/>
                <a:gd name="T89" fmla="*/ 360 h 439"/>
                <a:gd name="T90" fmla="*/ 361 w 436"/>
                <a:gd name="T91" fmla="*/ 384 h 439"/>
                <a:gd name="T92" fmla="*/ 381 w 436"/>
                <a:gd name="T93" fmla="*/ 353 h 439"/>
                <a:gd name="T94" fmla="*/ 364 w 436"/>
                <a:gd name="T95" fmla="*/ 311 h 439"/>
                <a:gd name="T96" fmla="*/ 414 w 436"/>
                <a:gd name="T97" fmla="*/ 317 h 439"/>
                <a:gd name="T98" fmla="*/ 421 w 436"/>
                <a:gd name="T99" fmla="*/ 281 h 439"/>
                <a:gd name="T100" fmla="*/ 388 w 436"/>
                <a:gd name="T101" fmla="*/ 247 h 439"/>
                <a:gd name="T102" fmla="*/ 436 w 436"/>
                <a:gd name="T103" fmla="*/ 233 h 439"/>
                <a:gd name="T104" fmla="*/ 218 w 436"/>
                <a:gd name="T105" fmla="*/ 349 h 439"/>
                <a:gd name="T106" fmla="*/ 218 w 436"/>
                <a:gd name="T107" fmla="*/ 91 h 439"/>
                <a:gd name="T108" fmla="*/ 218 w 436"/>
                <a:gd name="T109" fmla="*/ 349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36" h="439">
                  <a:moveTo>
                    <a:pt x="436" y="205"/>
                  </a:moveTo>
                  <a:cubicBezTo>
                    <a:pt x="436" y="201"/>
                    <a:pt x="433" y="198"/>
                    <a:pt x="428" y="197"/>
                  </a:cubicBezTo>
                  <a:cubicBezTo>
                    <a:pt x="388" y="192"/>
                    <a:pt x="388" y="192"/>
                    <a:pt x="388" y="192"/>
                  </a:cubicBezTo>
                  <a:cubicBezTo>
                    <a:pt x="387" y="187"/>
                    <a:pt x="386" y="183"/>
                    <a:pt x="385" y="178"/>
                  </a:cubicBezTo>
                  <a:cubicBezTo>
                    <a:pt x="420" y="157"/>
                    <a:pt x="420" y="157"/>
                    <a:pt x="420" y="157"/>
                  </a:cubicBezTo>
                  <a:cubicBezTo>
                    <a:pt x="424" y="155"/>
                    <a:pt x="425" y="150"/>
                    <a:pt x="424" y="147"/>
                  </a:cubicBezTo>
                  <a:cubicBezTo>
                    <a:pt x="413" y="121"/>
                    <a:pt x="413" y="121"/>
                    <a:pt x="413" y="121"/>
                  </a:cubicBezTo>
                  <a:cubicBezTo>
                    <a:pt x="411" y="117"/>
                    <a:pt x="407" y="115"/>
                    <a:pt x="402" y="116"/>
                  </a:cubicBezTo>
                  <a:cubicBezTo>
                    <a:pt x="362" y="128"/>
                    <a:pt x="362" y="128"/>
                    <a:pt x="362" y="128"/>
                  </a:cubicBezTo>
                  <a:cubicBezTo>
                    <a:pt x="360" y="124"/>
                    <a:pt x="357" y="120"/>
                    <a:pt x="354" y="117"/>
                  </a:cubicBezTo>
                  <a:cubicBezTo>
                    <a:pt x="380" y="85"/>
                    <a:pt x="380" y="85"/>
                    <a:pt x="380" y="85"/>
                  </a:cubicBezTo>
                  <a:cubicBezTo>
                    <a:pt x="383" y="82"/>
                    <a:pt x="383" y="76"/>
                    <a:pt x="379" y="74"/>
                  </a:cubicBezTo>
                  <a:cubicBezTo>
                    <a:pt x="360" y="54"/>
                    <a:pt x="360" y="54"/>
                    <a:pt x="360" y="54"/>
                  </a:cubicBezTo>
                  <a:cubicBezTo>
                    <a:pt x="358" y="51"/>
                    <a:pt x="353" y="50"/>
                    <a:pt x="349" y="53"/>
                  </a:cubicBezTo>
                  <a:cubicBezTo>
                    <a:pt x="314" y="79"/>
                    <a:pt x="314" y="79"/>
                    <a:pt x="314" y="79"/>
                  </a:cubicBezTo>
                  <a:cubicBezTo>
                    <a:pt x="311" y="77"/>
                    <a:pt x="308" y="75"/>
                    <a:pt x="304" y="74"/>
                  </a:cubicBezTo>
                  <a:cubicBezTo>
                    <a:pt x="317" y="34"/>
                    <a:pt x="317" y="34"/>
                    <a:pt x="317" y="34"/>
                  </a:cubicBezTo>
                  <a:cubicBezTo>
                    <a:pt x="318" y="29"/>
                    <a:pt x="316" y="25"/>
                    <a:pt x="313" y="23"/>
                  </a:cubicBezTo>
                  <a:cubicBezTo>
                    <a:pt x="287" y="11"/>
                    <a:pt x="287" y="11"/>
                    <a:pt x="287" y="11"/>
                  </a:cubicBezTo>
                  <a:cubicBezTo>
                    <a:pt x="284" y="10"/>
                    <a:pt x="279" y="11"/>
                    <a:pt x="277" y="15"/>
                  </a:cubicBezTo>
                  <a:cubicBezTo>
                    <a:pt x="252" y="54"/>
                    <a:pt x="252" y="54"/>
                    <a:pt x="252" y="54"/>
                  </a:cubicBezTo>
                  <a:cubicBezTo>
                    <a:pt x="252" y="54"/>
                    <a:pt x="252" y="54"/>
                    <a:pt x="252" y="54"/>
                  </a:cubicBezTo>
                  <a:cubicBezTo>
                    <a:pt x="251" y="54"/>
                    <a:pt x="250" y="54"/>
                    <a:pt x="249" y="54"/>
                  </a:cubicBezTo>
                  <a:cubicBezTo>
                    <a:pt x="244" y="8"/>
                    <a:pt x="244" y="8"/>
                    <a:pt x="244" y="8"/>
                  </a:cubicBezTo>
                  <a:cubicBezTo>
                    <a:pt x="243" y="4"/>
                    <a:pt x="239" y="0"/>
                    <a:pt x="235" y="1"/>
                  </a:cubicBezTo>
                  <a:cubicBezTo>
                    <a:pt x="208" y="1"/>
                    <a:pt x="208" y="1"/>
                    <a:pt x="208" y="1"/>
                  </a:cubicBezTo>
                  <a:cubicBezTo>
                    <a:pt x="204" y="0"/>
                    <a:pt x="200" y="4"/>
                    <a:pt x="199" y="8"/>
                  </a:cubicBezTo>
                  <a:cubicBezTo>
                    <a:pt x="193" y="54"/>
                    <a:pt x="193" y="54"/>
                    <a:pt x="193" y="54"/>
                  </a:cubicBezTo>
                  <a:cubicBezTo>
                    <a:pt x="191" y="54"/>
                    <a:pt x="188" y="55"/>
                    <a:pt x="185" y="55"/>
                  </a:cubicBezTo>
                  <a:cubicBezTo>
                    <a:pt x="185" y="55"/>
                    <a:pt x="185" y="54"/>
                    <a:pt x="185" y="54"/>
                  </a:cubicBezTo>
                  <a:cubicBezTo>
                    <a:pt x="160" y="15"/>
                    <a:pt x="160" y="15"/>
                    <a:pt x="160" y="15"/>
                  </a:cubicBezTo>
                  <a:cubicBezTo>
                    <a:pt x="158" y="11"/>
                    <a:pt x="153" y="9"/>
                    <a:pt x="149" y="11"/>
                  </a:cubicBezTo>
                  <a:cubicBezTo>
                    <a:pt x="124" y="23"/>
                    <a:pt x="124" y="23"/>
                    <a:pt x="124" y="23"/>
                  </a:cubicBezTo>
                  <a:cubicBezTo>
                    <a:pt x="120" y="24"/>
                    <a:pt x="118" y="29"/>
                    <a:pt x="120" y="33"/>
                  </a:cubicBezTo>
                  <a:cubicBezTo>
                    <a:pt x="133" y="76"/>
                    <a:pt x="133" y="76"/>
                    <a:pt x="133" y="76"/>
                  </a:cubicBezTo>
                  <a:cubicBezTo>
                    <a:pt x="131" y="78"/>
                    <a:pt x="128" y="79"/>
                    <a:pt x="125" y="81"/>
                  </a:cubicBezTo>
                  <a:cubicBezTo>
                    <a:pt x="125" y="80"/>
                    <a:pt x="125" y="80"/>
                    <a:pt x="125" y="80"/>
                  </a:cubicBezTo>
                  <a:cubicBezTo>
                    <a:pt x="88" y="53"/>
                    <a:pt x="88" y="53"/>
                    <a:pt x="88" y="53"/>
                  </a:cubicBezTo>
                  <a:cubicBezTo>
                    <a:pt x="84" y="50"/>
                    <a:pt x="79" y="50"/>
                    <a:pt x="77" y="53"/>
                  </a:cubicBezTo>
                  <a:cubicBezTo>
                    <a:pt x="57" y="73"/>
                    <a:pt x="57" y="73"/>
                    <a:pt x="57" y="73"/>
                  </a:cubicBezTo>
                  <a:cubicBezTo>
                    <a:pt x="54" y="76"/>
                    <a:pt x="54" y="81"/>
                    <a:pt x="57" y="85"/>
                  </a:cubicBezTo>
                  <a:cubicBezTo>
                    <a:pt x="85" y="120"/>
                    <a:pt x="85" y="120"/>
                    <a:pt x="85" y="120"/>
                  </a:cubicBezTo>
                  <a:cubicBezTo>
                    <a:pt x="83" y="123"/>
                    <a:pt x="81" y="126"/>
                    <a:pt x="79" y="129"/>
                  </a:cubicBezTo>
                  <a:cubicBezTo>
                    <a:pt x="79" y="129"/>
                    <a:pt x="79" y="129"/>
                    <a:pt x="79" y="129"/>
                  </a:cubicBezTo>
                  <a:cubicBezTo>
                    <a:pt x="34" y="116"/>
                    <a:pt x="34" y="116"/>
                    <a:pt x="34" y="116"/>
                  </a:cubicBezTo>
                  <a:cubicBezTo>
                    <a:pt x="30" y="115"/>
                    <a:pt x="25" y="117"/>
                    <a:pt x="24" y="121"/>
                  </a:cubicBezTo>
                  <a:cubicBezTo>
                    <a:pt x="13" y="146"/>
                    <a:pt x="13" y="146"/>
                    <a:pt x="13" y="146"/>
                  </a:cubicBezTo>
                  <a:cubicBezTo>
                    <a:pt x="11" y="150"/>
                    <a:pt x="13" y="155"/>
                    <a:pt x="17" y="157"/>
                  </a:cubicBezTo>
                  <a:cubicBezTo>
                    <a:pt x="56" y="180"/>
                    <a:pt x="56" y="180"/>
                    <a:pt x="56" y="180"/>
                  </a:cubicBezTo>
                  <a:cubicBezTo>
                    <a:pt x="57" y="180"/>
                    <a:pt x="57" y="180"/>
                    <a:pt x="57" y="180"/>
                  </a:cubicBezTo>
                  <a:cubicBezTo>
                    <a:pt x="56" y="184"/>
                    <a:pt x="55" y="188"/>
                    <a:pt x="54" y="191"/>
                  </a:cubicBezTo>
                  <a:cubicBezTo>
                    <a:pt x="54" y="191"/>
                    <a:pt x="54" y="191"/>
                    <a:pt x="54" y="191"/>
                  </a:cubicBezTo>
                  <a:cubicBezTo>
                    <a:pt x="8" y="197"/>
                    <a:pt x="8" y="197"/>
                    <a:pt x="8" y="197"/>
                  </a:cubicBezTo>
                  <a:cubicBezTo>
                    <a:pt x="4" y="197"/>
                    <a:pt x="0" y="201"/>
                    <a:pt x="1" y="205"/>
                  </a:cubicBezTo>
                  <a:cubicBezTo>
                    <a:pt x="0" y="233"/>
                    <a:pt x="0" y="233"/>
                    <a:pt x="0" y="233"/>
                  </a:cubicBezTo>
                  <a:cubicBezTo>
                    <a:pt x="0" y="237"/>
                    <a:pt x="3" y="241"/>
                    <a:pt x="8" y="241"/>
                  </a:cubicBezTo>
                  <a:cubicBezTo>
                    <a:pt x="54" y="247"/>
                    <a:pt x="54" y="247"/>
                    <a:pt x="54" y="247"/>
                  </a:cubicBezTo>
                  <a:cubicBezTo>
                    <a:pt x="54" y="248"/>
                    <a:pt x="54" y="248"/>
                    <a:pt x="54" y="248"/>
                  </a:cubicBezTo>
                  <a:cubicBezTo>
                    <a:pt x="55" y="251"/>
                    <a:pt x="55" y="254"/>
                    <a:pt x="56" y="257"/>
                  </a:cubicBezTo>
                  <a:cubicBezTo>
                    <a:pt x="55" y="257"/>
                    <a:pt x="55" y="257"/>
                    <a:pt x="55" y="257"/>
                  </a:cubicBezTo>
                  <a:cubicBezTo>
                    <a:pt x="16" y="281"/>
                    <a:pt x="16" y="281"/>
                    <a:pt x="16" y="281"/>
                  </a:cubicBezTo>
                  <a:cubicBezTo>
                    <a:pt x="12" y="283"/>
                    <a:pt x="10" y="288"/>
                    <a:pt x="12" y="291"/>
                  </a:cubicBezTo>
                  <a:cubicBezTo>
                    <a:pt x="23" y="317"/>
                    <a:pt x="23" y="317"/>
                    <a:pt x="23" y="317"/>
                  </a:cubicBezTo>
                  <a:cubicBezTo>
                    <a:pt x="24" y="321"/>
                    <a:pt x="29" y="323"/>
                    <a:pt x="33" y="322"/>
                  </a:cubicBezTo>
                  <a:cubicBezTo>
                    <a:pt x="77" y="309"/>
                    <a:pt x="77" y="309"/>
                    <a:pt x="77" y="309"/>
                  </a:cubicBezTo>
                  <a:cubicBezTo>
                    <a:pt x="79" y="312"/>
                    <a:pt x="81" y="315"/>
                    <a:pt x="83" y="318"/>
                  </a:cubicBezTo>
                  <a:cubicBezTo>
                    <a:pt x="55" y="353"/>
                    <a:pt x="55" y="353"/>
                    <a:pt x="55" y="353"/>
                  </a:cubicBezTo>
                  <a:cubicBezTo>
                    <a:pt x="52" y="356"/>
                    <a:pt x="53" y="362"/>
                    <a:pt x="56" y="364"/>
                  </a:cubicBezTo>
                  <a:cubicBezTo>
                    <a:pt x="75" y="384"/>
                    <a:pt x="75" y="384"/>
                    <a:pt x="75" y="384"/>
                  </a:cubicBezTo>
                  <a:cubicBezTo>
                    <a:pt x="78" y="387"/>
                    <a:pt x="83" y="387"/>
                    <a:pt x="86" y="385"/>
                  </a:cubicBezTo>
                  <a:cubicBezTo>
                    <a:pt x="122" y="358"/>
                    <a:pt x="122" y="358"/>
                    <a:pt x="122" y="358"/>
                  </a:cubicBezTo>
                  <a:cubicBezTo>
                    <a:pt x="125" y="360"/>
                    <a:pt x="128" y="362"/>
                    <a:pt x="131" y="363"/>
                  </a:cubicBezTo>
                  <a:cubicBezTo>
                    <a:pt x="119" y="405"/>
                    <a:pt x="119" y="405"/>
                    <a:pt x="119" y="405"/>
                  </a:cubicBezTo>
                  <a:cubicBezTo>
                    <a:pt x="118" y="410"/>
                    <a:pt x="120" y="414"/>
                    <a:pt x="124" y="416"/>
                  </a:cubicBezTo>
                  <a:cubicBezTo>
                    <a:pt x="149" y="426"/>
                    <a:pt x="149" y="426"/>
                    <a:pt x="149" y="426"/>
                  </a:cubicBezTo>
                  <a:cubicBezTo>
                    <a:pt x="153" y="428"/>
                    <a:pt x="157" y="427"/>
                    <a:pt x="160" y="423"/>
                  </a:cubicBezTo>
                  <a:cubicBezTo>
                    <a:pt x="182" y="385"/>
                    <a:pt x="182" y="385"/>
                    <a:pt x="182" y="385"/>
                  </a:cubicBezTo>
                  <a:cubicBezTo>
                    <a:pt x="186" y="386"/>
                    <a:pt x="189" y="387"/>
                    <a:pt x="193" y="387"/>
                  </a:cubicBezTo>
                  <a:cubicBezTo>
                    <a:pt x="199" y="431"/>
                    <a:pt x="199" y="431"/>
                    <a:pt x="199" y="431"/>
                  </a:cubicBezTo>
                  <a:cubicBezTo>
                    <a:pt x="199" y="435"/>
                    <a:pt x="203" y="439"/>
                    <a:pt x="207" y="438"/>
                  </a:cubicBezTo>
                  <a:cubicBezTo>
                    <a:pt x="235" y="438"/>
                    <a:pt x="235" y="438"/>
                    <a:pt x="235" y="438"/>
                  </a:cubicBezTo>
                  <a:cubicBezTo>
                    <a:pt x="239" y="439"/>
                    <a:pt x="243" y="435"/>
                    <a:pt x="243" y="431"/>
                  </a:cubicBezTo>
                  <a:cubicBezTo>
                    <a:pt x="249" y="387"/>
                    <a:pt x="249" y="387"/>
                    <a:pt x="249" y="387"/>
                  </a:cubicBezTo>
                  <a:cubicBezTo>
                    <a:pt x="251" y="387"/>
                    <a:pt x="253" y="387"/>
                    <a:pt x="255" y="386"/>
                  </a:cubicBezTo>
                  <a:cubicBezTo>
                    <a:pt x="276" y="423"/>
                    <a:pt x="276" y="423"/>
                    <a:pt x="276" y="423"/>
                  </a:cubicBezTo>
                  <a:cubicBezTo>
                    <a:pt x="279" y="427"/>
                    <a:pt x="283" y="428"/>
                    <a:pt x="287" y="427"/>
                  </a:cubicBezTo>
                  <a:cubicBezTo>
                    <a:pt x="313" y="416"/>
                    <a:pt x="313" y="416"/>
                    <a:pt x="313" y="416"/>
                  </a:cubicBezTo>
                  <a:cubicBezTo>
                    <a:pt x="316" y="415"/>
                    <a:pt x="319" y="410"/>
                    <a:pt x="317" y="405"/>
                  </a:cubicBezTo>
                  <a:cubicBezTo>
                    <a:pt x="306" y="366"/>
                    <a:pt x="306" y="366"/>
                    <a:pt x="306" y="366"/>
                  </a:cubicBezTo>
                  <a:cubicBezTo>
                    <a:pt x="310" y="364"/>
                    <a:pt x="313" y="362"/>
                    <a:pt x="317" y="360"/>
                  </a:cubicBezTo>
                  <a:cubicBezTo>
                    <a:pt x="350" y="385"/>
                    <a:pt x="350" y="385"/>
                    <a:pt x="350" y="385"/>
                  </a:cubicBezTo>
                  <a:cubicBezTo>
                    <a:pt x="353" y="388"/>
                    <a:pt x="359" y="387"/>
                    <a:pt x="361" y="384"/>
                  </a:cubicBezTo>
                  <a:cubicBezTo>
                    <a:pt x="381" y="365"/>
                    <a:pt x="381" y="365"/>
                    <a:pt x="381" y="365"/>
                  </a:cubicBezTo>
                  <a:cubicBezTo>
                    <a:pt x="384" y="362"/>
                    <a:pt x="384" y="357"/>
                    <a:pt x="381" y="353"/>
                  </a:cubicBezTo>
                  <a:cubicBezTo>
                    <a:pt x="356" y="322"/>
                    <a:pt x="356" y="322"/>
                    <a:pt x="356" y="322"/>
                  </a:cubicBezTo>
                  <a:cubicBezTo>
                    <a:pt x="359" y="318"/>
                    <a:pt x="362" y="314"/>
                    <a:pt x="364" y="311"/>
                  </a:cubicBezTo>
                  <a:cubicBezTo>
                    <a:pt x="403" y="322"/>
                    <a:pt x="403" y="322"/>
                    <a:pt x="403" y="322"/>
                  </a:cubicBezTo>
                  <a:cubicBezTo>
                    <a:pt x="408" y="323"/>
                    <a:pt x="412" y="321"/>
                    <a:pt x="414" y="317"/>
                  </a:cubicBezTo>
                  <a:cubicBezTo>
                    <a:pt x="425" y="292"/>
                    <a:pt x="425" y="292"/>
                    <a:pt x="425" y="292"/>
                  </a:cubicBezTo>
                  <a:cubicBezTo>
                    <a:pt x="426" y="288"/>
                    <a:pt x="425" y="283"/>
                    <a:pt x="421" y="281"/>
                  </a:cubicBezTo>
                  <a:cubicBezTo>
                    <a:pt x="385" y="260"/>
                    <a:pt x="385" y="260"/>
                    <a:pt x="385" y="260"/>
                  </a:cubicBezTo>
                  <a:cubicBezTo>
                    <a:pt x="386" y="256"/>
                    <a:pt x="387" y="251"/>
                    <a:pt x="388" y="247"/>
                  </a:cubicBezTo>
                  <a:cubicBezTo>
                    <a:pt x="428" y="242"/>
                    <a:pt x="428" y="242"/>
                    <a:pt x="428" y="242"/>
                  </a:cubicBezTo>
                  <a:cubicBezTo>
                    <a:pt x="433" y="241"/>
                    <a:pt x="436" y="237"/>
                    <a:pt x="436" y="233"/>
                  </a:cubicBezTo>
                  <a:lnTo>
                    <a:pt x="436" y="205"/>
                  </a:lnTo>
                  <a:close/>
                  <a:moveTo>
                    <a:pt x="218" y="349"/>
                  </a:moveTo>
                  <a:cubicBezTo>
                    <a:pt x="147" y="349"/>
                    <a:pt x="89" y="291"/>
                    <a:pt x="89" y="219"/>
                  </a:cubicBezTo>
                  <a:cubicBezTo>
                    <a:pt x="89" y="148"/>
                    <a:pt x="147" y="90"/>
                    <a:pt x="218" y="91"/>
                  </a:cubicBezTo>
                  <a:cubicBezTo>
                    <a:pt x="290" y="91"/>
                    <a:pt x="347" y="148"/>
                    <a:pt x="347" y="220"/>
                  </a:cubicBezTo>
                  <a:cubicBezTo>
                    <a:pt x="347" y="291"/>
                    <a:pt x="289" y="349"/>
                    <a:pt x="218" y="349"/>
                  </a:cubicBez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sz="3375"/>
            </a:p>
          </p:txBody>
        </p:sp>
        <p:sp>
          <p:nvSpPr>
            <p:cNvPr id="14" name="Freeform 12"/>
            <p:cNvSpPr>
              <a:spLocks noEditPoints="1"/>
            </p:cNvSpPr>
            <p:nvPr/>
          </p:nvSpPr>
          <p:spPr bwMode="auto">
            <a:xfrm>
              <a:off x="3311" y="1860"/>
              <a:ext cx="809" cy="809"/>
            </a:xfrm>
            <a:custGeom>
              <a:avLst/>
              <a:gdLst>
                <a:gd name="T0" fmla="*/ 361 w 412"/>
                <a:gd name="T1" fmla="*/ 332 h 412"/>
                <a:gd name="T2" fmla="*/ 338 w 412"/>
                <a:gd name="T3" fmla="*/ 302 h 412"/>
                <a:gd name="T4" fmla="*/ 356 w 412"/>
                <a:gd name="T5" fmla="*/ 270 h 412"/>
                <a:gd name="T6" fmla="*/ 366 w 412"/>
                <a:gd name="T7" fmla="*/ 229 h 412"/>
                <a:gd name="T8" fmla="*/ 404 w 412"/>
                <a:gd name="T9" fmla="*/ 224 h 412"/>
                <a:gd name="T10" fmla="*/ 411 w 412"/>
                <a:gd name="T11" fmla="*/ 216 h 412"/>
                <a:gd name="T12" fmla="*/ 411 w 412"/>
                <a:gd name="T13" fmla="*/ 190 h 412"/>
                <a:gd name="T14" fmla="*/ 403 w 412"/>
                <a:gd name="T15" fmla="*/ 182 h 412"/>
                <a:gd name="T16" fmla="*/ 364 w 412"/>
                <a:gd name="T17" fmla="*/ 178 h 412"/>
                <a:gd name="T18" fmla="*/ 337 w 412"/>
                <a:gd name="T19" fmla="*/ 115 h 412"/>
                <a:gd name="T20" fmla="*/ 363 w 412"/>
                <a:gd name="T21" fmla="*/ 83 h 412"/>
                <a:gd name="T22" fmla="*/ 363 w 412"/>
                <a:gd name="T23" fmla="*/ 72 h 412"/>
                <a:gd name="T24" fmla="*/ 345 w 412"/>
                <a:gd name="T25" fmla="*/ 53 h 412"/>
                <a:gd name="T26" fmla="*/ 334 w 412"/>
                <a:gd name="T27" fmla="*/ 52 h 412"/>
                <a:gd name="T28" fmla="*/ 299 w 412"/>
                <a:gd name="T29" fmla="*/ 78 h 412"/>
                <a:gd name="T30" fmla="*/ 299 w 412"/>
                <a:gd name="T31" fmla="*/ 78 h 412"/>
                <a:gd name="T32" fmla="*/ 267 w 412"/>
                <a:gd name="T33" fmla="*/ 61 h 412"/>
                <a:gd name="T34" fmla="*/ 235 w 412"/>
                <a:gd name="T35" fmla="*/ 51 h 412"/>
                <a:gd name="T36" fmla="*/ 235 w 412"/>
                <a:gd name="T37" fmla="*/ 51 h 412"/>
                <a:gd name="T38" fmla="*/ 228 w 412"/>
                <a:gd name="T39" fmla="*/ 8 h 412"/>
                <a:gd name="T40" fmla="*/ 220 w 412"/>
                <a:gd name="T41" fmla="*/ 1 h 412"/>
                <a:gd name="T42" fmla="*/ 194 w 412"/>
                <a:gd name="T43" fmla="*/ 2 h 412"/>
                <a:gd name="T44" fmla="*/ 186 w 412"/>
                <a:gd name="T45" fmla="*/ 10 h 412"/>
                <a:gd name="T46" fmla="*/ 183 w 412"/>
                <a:gd name="T47" fmla="*/ 51 h 412"/>
                <a:gd name="T48" fmla="*/ 115 w 412"/>
                <a:gd name="T49" fmla="*/ 77 h 412"/>
                <a:gd name="T50" fmla="*/ 82 w 412"/>
                <a:gd name="T51" fmla="*/ 52 h 412"/>
                <a:gd name="T52" fmla="*/ 72 w 412"/>
                <a:gd name="T53" fmla="*/ 52 h 412"/>
                <a:gd name="T54" fmla="*/ 53 w 412"/>
                <a:gd name="T55" fmla="*/ 70 h 412"/>
                <a:gd name="T56" fmla="*/ 53 w 412"/>
                <a:gd name="T57" fmla="*/ 81 h 412"/>
                <a:gd name="T58" fmla="*/ 78 w 412"/>
                <a:gd name="T59" fmla="*/ 114 h 412"/>
                <a:gd name="T60" fmla="*/ 58 w 412"/>
                <a:gd name="T61" fmla="*/ 149 h 412"/>
                <a:gd name="T62" fmla="*/ 48 w 412"/>
                <a:gd name="T63" fmla="*/ 183 h 412"/>
                <a:gd name="T64" fmla="*/ 8 w 412"/>
                <a:gd name="T65" fmla="*/ 189 h 412"/>
                <a:gd name="T66" fmla="*/ 1 w 412"/>
                <a:gd name="T67" fmla="*/ 197 h 412"/>
                <a:gd name="T68" fmla="*/ 1 w 412"/>
                <a:gd name="T69" fmla="*/ 223 h 412"/>
                <a:gd name="T70" fmla="*/ 9 w 412"/>
                <a:gd name="T71" fmla="*/ 230 h 412"/>
                <a:gd name="T72" fmla="*/ 48 w 412"/>
                <a:gd name="T73" fmla="*/ 235 h 412"/>
                <a:gd name="T74" fmla="*/ 77 w 412"/>
                <a:gd name="T75" fmla="*/ 304 h 412"/>
                <a:gd name="T76" fmla="*/ 54 w 412"/>
                <a:gd name="T77" fmla="*/ 334 h 412"/>
                <a:gd name="T78" fmla="*/ 54 w 412"/>
                <a:gd name="T79" fmla="*/ 345 h 412"/>
                <a:gd name="T80" fmla="*/ 73 w 412"/>
                <a:gd name="T81" fmla="*/ 363 h 412"/>
                <a:gd name="T82" fmla="*/ 83 w 412"/>
                <a:gd name="T83" fmla="*/ 364 h 412"/>
                <a:gd name="T84" fmla="*/ 113 w 412"/>
                <a:gd name="T85" fmla="*/ 341 h 412"/>
                <a:gd name="T86" fmla="*/ 146 w 412"/>
                <a:gd name="T87" fmla="*/ 359 h 412"/>
                <a:gd name="T88" fmla="*/ 180 w 412"/>
                <a:gd name="T89" fmla="*/ 368 h 412"/>
                <a:gd name="T90" fmla="*/ 185 w 412"/>
                <a:gd name="T91" fmla="*/ 405 h 412"/>
                <a:gd name="T92" fmla="*/ 193 w 412"/>
                <a:gd name="T93" fmla="*/ 412 h 412"/>
                <a:gd name="T94" fmla="*/ 219 w 412"/>
                <a:gd name="T95" fmla="*/ 412 h 412"/>
                <a:gd name="T96" fmla="*/ 227 w 412"/>
                <a:gd name="T97" fmla="*/ 404 h 412"/>
                <a:gd name="T98" fmla="*/ 231 w 412"/>
                <a:gd name="T99" fmla="*/ 369 h 412"/>
                <a:gd name="T100" fmla="*/ 303 w 412"/>
                <a:gd name="T101" fmla="*/ 339 h 412"/>
                <a:gd name="T102" fmla="*/ 331 w 412"/>
                <a:gd name="T103" fmla="*/ 362 h 412"/>
                <a:gd name="T104" fmla="*/ 342 w 412"/>
                <a:gd name="T105" fmla="*/ 361 h 412"/>
                <a:gd name="T106" fmla="*/ 361 w 412"/>
                <a:gd name="T107" fmla="*/ 343 h 412"/>
                <a:gd name="T108" fmla="*/ 361 w 412"/>
                <a:gd name="T109" fmla="*/ 332 h 412"/>
                <a:gd name="T110" fmla="*/ 164 w 412"/>
                <a:gd name="T111" fmla="*/ 315 h 412"/>
                <a:gd name="T112" fmla="*/ 101 w 412"/>
                <a:gd name="T113" fmla="*/ 167 h 412"/>
                <a:gd name="T114" fmla="*/ 250 w 412"/>
                <a:gd name="T115" fmla="*/ 104 h 412"/>
                <a:gd name="T116" fmla="*/ 312 w 412"/>
                <a:gd name="T117" fmla="*/ 253 h 412"/>
                <a:gd name="T118" fmla="*/ 164 w 412"/>
                <a:gd name="T119" fmla="*/ 315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12" h="412">
                  <a:moveTo>
                    <a:pt x="361" y="332"/>
                  </a:moveTo>
                  <a:cubicBezTo>
                    <a:pt x="338" y="302"/>
                    <a:pt x="338" y="302"/>
                    <a:pt x="338" y="302"/>
                  </a:cubicBezTo>
                  <a:cubicBezTo>
                    <a:pt x="345" y="292"/>
                    <a:pt x="351" y="282"/>
                    <a:pt x="356" y="270"/>
                  </a:cubicBezTo>
                  <a:cubicBezTo>
                    <a:pt x="361" y="257"/>
                    <a:pt x="365" y="243"/>
                    <a:pt x="366" y="229"/>
                  </a:cubicBezTo>
                  <a:cubicBezTo>
                    <a:pt x="404" y="224"/>
                    <a:pt x="404" y="224"/>
                    <a:pt x="404" y="224"/>
                  </a:cubicBezTo>
                  <a:cubicBezTo>
                    <a:pt x="408" y="223"/>
                    <a:pt x="412" y="220"/>
                    <a:pt x="411" y="216"/>
                  </a:cubicBezTo>
                  <a:cubicBezTo>
                    <a:pt x="411" y="190"/>
                    <a:pt x="411" y="190"/>
                    <a:pt x="411" y="190"/>
                  </a:cubicBezTo>
                  <a:cubicBezTo>
                    <a:pt x="411" y="186"/>
                    <a:pt x="408" y="182"/>
                    <a:pt x="403" y="182"/>
                  </a:cubicBezTo>
                  <a:cubicBezTo>
                    <a:pt x="364" y="178"/>
                    <a:pt x="364" y="178"/>
                    <a:pt x="364" y="178"/>
                  </a:cubicBezTo>
                  <a:cubicBezTo>
                    <a:pt x="360" y="155"/>
                    <a:pt x="350" y="133"/>
                    <a:pt x="337" y="115"/>
                  </a:cubicBezTo>
                  <a:cubicBezTo>
                    <a:pt x="363" y="83"/>
                    <a:pt x="363" y="83"/>
                    <a:pt x="363" y="83"/>
                  </a:cubicBezTo>
                  <a:cubicBezTo>
                    <a:pt x="366" y="80"/>
                    <a:pt x="366" y="75"/>
                    <a:pt x="363" y="72"/>
                  </a:cubicBezTo>
                  <a:cubicBezTo>
                    <a:pt x="345" y="53"/>
                    <a:pt x="345" y="53"/>
                    <a:pt x="345" y="53"/>
                  </a:cubicBezTo>
                  <a:cubicBezTo>
                    <a:pt x="343" y="50"/>
                    <a:pt x="338" y="50"/>
                    <a:pt x="334" y="52"/>
                  </a:cubicBezTo>
                  <a:cubicBezTo>
                    <a:pt x="299" y="78"/>
                    <a:pt x="299" y="78"/>
                    <a:pt x="299" y="78"/>
                  </a:cubicBezTo>
                  <a:cubicBezTo>
                    <a:pt x="299" y="78"/>
                    <a:pt x="299" y="78"/>
                    <a:pt x="299" y="78"/>
                  </a:cubicBezTo>
                  <a:cubicBezTo>
                    <a:pt x="289" y="71"/>
                    <a:pt x="279" y="65"/>
                    <a:pt x="267" y="61"/>
                  </a:cubicBezTo>
                  <a:cubicBezTo>
                    <a:pt x="257" y="56"/>
                    <a:pt x="246" y="53"/>
                    <a:pt x="235" y="51"/>
                  </a:cubicBezTo>
                  <a:cubicBezTo>
                    <a:pt x="235" y="51"/>
                    <a:pt x="235" y="51"/>
                    <a:pt x="235" y="51"/>
                  </a:cubicBezTo>
                  <a:cubicBezTo>
                    <a:pt x="228" y="8"/>
                    <a:pt x="228" y="8"/>
                    <a:pt x="228" y="8"/>
                  </a:cubicBezTo>
                  <a:cubicBezTo>
                    <a:pt x="227" y="4"/>
                    <a:pt x="224" y="0"/>
                    <a:pt x="220" y="1"/>
                  </a:cubicBezTo>
                  <a:cubicBezTo>
                    <a:pt x="194" y="2"/>
                    <a:pt x="194" y="2"/>
                    <a:pt x="194" y="2"/>
                  </a:cubicBezTo>
                  <a:cubicBezTo>
                    <a:pt x="190" y="2"/>
                    <a:pt x="186" y="5"/>
                    <a:pt x="186" y="10"/>
                  </a:cubicBezTo>
                  <a:cubicBezTo>
                    <a:pt x="183" y="51"/>
                    <a:pt x="183" y="51"/>
                    <a:pt x="183" y="51"/>
                  </a:cubicBezTo>
                  <a:cubicBezTo>
                    <a:pt x="159" y="54"/>
                    <a:pt x="135" y="63"/>
                    <a:pt x="115" y="77"/>
                  </a:cubicBezTo>
                  <a:cubicBezTo>
                    <a:pt x="82" y="52"/>
                    <a:pt x="82" y="52"/>
                    <a:pt x="82" y="52"/>
                  </a:cubicBezTo>
                  <a:cubicBezTo>
                    <a:pt x="79" y="49"/>
                    <a:pt x="74" y="49"/>
                    <a:pt x="72" y="52"/>
                  </a:cubicBezTo>
                  <a:cubicBezTo>
                    <a:pt x="53" y="70"/>
                    <a:pt x="53" y="70"/>
                    <a:pt x="53" y="70"/>
                  </a:cubicBezTo>
                  <a:cubicBezTo>
                    <a:pt x="50" y="73"/>
                    <a:pt x="50" y="78"/>
                    <a:pt x="53" y="81"/>
                  </a:cubicBezTo>
                  <a:cubicBezTo>
                    <a:pt x="78" y="114"/>
                    <a:pt x="78" y="114"/>
                    <a:pt x="78" y="114"/>
                  </a:cubicBezTo>
                  <a:cubicBezTo>
                    <a:pt x="70" y="124"/>
                    <a:pt x="63" y="136"/>
                    <a:pt x="58" y="149"/>
                  </a:cubicBezTo>
                  <a:cubicBezTo>
                    <a:pt x="53" y="160"/>
                    <a:pt x="50" y="171"/>
                    <a:pt x="48" y="183"/>
                  </a:cubicBezTo>
                  <a:cubicBezTo>
                    <a:pt x="8" y="189"/>
                    <a:pt x="8" y="189"/>
                    <a:pt x="8" y="189"/>
                  </a:cubicBezTo>
                  <a:cubicBezTo>
                    <a:pt x="3" y="189"/>
                    <a:pt x="0" y="193"/>
                    <a:pt x="1" y="197"/>
                  </a:cubicBezTo>
                  <a:cubicBezTo>
                    <a:pt x="1" y="223"/>
                    <a:pt x="1" y="223"/>
                    <a:pt x="1" y="223"/>
                  </a:cubicBezTo>
                  <a:cubicBezTo>
                    <a:pt x="1" y="227"/>
                    <a:pt x="4" y="230"/>
                    <a:pt x="9" y="230"/>
                  </a:cubicBezTo>
                  <a:cubicBezTo>
                    <a:pt x="48" y="235"/>
                    <a:pt x="48" y="235"/>
                    <a:pt x="48" y="235"/>
                  </a:cubicBezTo>
                  <a:cubicBezTo>
                    <a:pt x="52" y="260"/>
                    <a:pt x="62" y="284"/>
                    <a:pt x="77" y="304"/>
                  </a:cubicBezTo>
                  <a:cubicBezTo>
                    <a:pt x="54" y="334"/>
                    <a:pt x="54" y="334"/>
                    <a:pt x="54" y="334"/>
                  </a:cubicBezTo>
                  <a:cubicBezTo>
                    <a:pt x="51" y="337"/>
                    <a:pt x="51" y="342"/>
                    <a:pt x="54" y="345"/>
                  </a:cubicBezTo>
                  <a:cubicBezTo>
                    <a:pt x="73" y="363"/>
                    <a:pt x="73" y="363"/>
                    <a:pt x="73" y="363"/>
                  </a:cubicBezTo>
                  <a:cubicBezTo>
                    <a:pt x="75" y="366"/>
                    <a:pt x="80" y="366"/>
                    <a:pt x="83" y="364"/>
                  </a:cubicBezTo>
                  <a:cubicBezTo>
                    <a:pt x="113" y="341"/>
                    <a:pt x="113" y="341"/>
                    <a:pt x="113" y="341"/>
                  </a:cubicBezTo>
                  <a:cubicBezTo>
                    <a:pt x="123" y="348"/>
                    <a:pt x="134" y="354"/>
                    <a:pt x="146" y="359"/>
                  </a:cubicBezTo>
                  <a:cubicBezTo>
                    <a:pt x="157" y="363"/>
                    <a:pt x="169" y="366"/>
                    <a:pt x="180" y="368"/>
                  </a:cubicBezTo>
                  <a:cubicBezTo>
                    <a:pt x="185" y="405"/>
                    <a:pt x="185" y="405"/>
                    <a:pt x="185" y="405"/>
                  </a:cubicBezTo>
                  <a:cubicBezTo>
                    <a:pt x="186" y="409"/>
                    <a:pt x="189" y="412"/>
                    <a:pt x="193" y="412"/>
                  </a:cubicBezTo>
                  <a:cubicBezTo>
                    <a:pt x="219" y="412"/>
                    <a:pt x="219" y="412"/>
                    <a:pt x="219" y="412"/>
                  </a:cubicBezTo>
                  <a:cubicBezTo>
                    <a:pt x="223" y="412"/>
                    <a:pt x="227" y="408"/>
                    <a:pt x="227" y="404"/>
                  </a:cubicBezTo>
                  <a:cubicBezTo>
                    <a:pt x="231" y="369"/>
                    <a:pt x="231" y="369"/>
                    <a:pt x="231" y="369"/>
                  </a:cubicBezTo>
                  <a:cubicBezTo>
                    <a:pt x="257" y="365"/>
                    <a:pt x="281" y="354"/>
                    <a:pt x="303" y="339"/>
                  </a:cubicBezTo>
                  <a:cubicBezTo>
                    <a:pt x="331" y="362"/>
                    <a:pt x="331" y="362"/>
                    <a:pt x="331" y="362"/>
                  </a:cubicBezTo>
                  <a:cubicBezTo>
                    <a:pt x="335" y="364"/>
                    <a:pt x="340" y="364"/>
                    <a:pt x="342" y="361"/>
                  </a:cubicBezTo>
                  <a:cubicBezTo>
                    <a:pt x="361" y="343"/>
                    <a:pt x="361" y="343"/>
                    <a:pt x="361" y="343"/>
                  </a:cubicBezTo>
                  <a:cubicBezTo>
                    <a:pt x="364" y="340"/>
                    <a:pt x="364" y="336"/>
                    <a:pt x="361" y="332"/>
                  </a:cubicBezTo>
                  <a:close/>
                  <a:moveTo>
                    <a:pt x="164" y="315"/>
                  </a:moveTo>
                  <a:cubicBezTo>
                    <a:pt x="106" y="291"/>
                    <a:pt x="78" y="225"/>
                    <a:pt x="101" y="167"/>
                  </a:cubicBezTo>
                  <a:cubicBezTo>
                    <a:pt x="125" y="109"/>
                    <a:pt x="191" y="81"/>
                    <a:pt x="250" y="104"/>
                  </a:cubicBezTo>
                  <a:cubicBezTo>
                    <a:pt x="308" y="128"/>
                    <a:pt x="336" y="194"/>
                    <a:pt x="312" y="253"/>
                  </a:cubicBezTo>
                  <a:cubicBezTo>
                    <a:pt x="288" y="311"/>
                    <a:pt x="222" y="339"/>
                    <a:pt x="164" y="3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sz="3375"/>
            </a:p>
          </p:txBody>
        </p:sp>
        <p:sp>
          <p:nvSpPr>
            <p:cNvPr id="15" name="Freeform 13"/>
            <p:cNvSpPr>
              <a:spLocks noEditPoints="1"/>
            </p:cNvSpPr>
            <p:nvPr/>
          </p:nvSpPr>
          <p:spPr bwMode="auto">
            <a:xfrm>
              <a:off x="3303" y="1862"/>
              <a:ext cx="810" cy="808"/>
            </a:xfrm>
            <a:custGeom>
              <a:avLst/>
              <a:gdLst>
                <a:gd name="T0" fmla="*/ 361 w 412"/>
                <a:gd name="T1" fmla="*/ 332 h 412"/>
                <a:gd name="T2" fmla="*/ 339 w 412"/>
                <a:gd name="T3" fmla="*/ 302 h 412"/>
                <a:gd name="T4" fmla="*/ 356 w 412"/>
                <a:gd name="T5" fmla="*/ 270 h 412"/>
                <a:gd name="T6" fmla="*/ 367 w 412"/>
                <a:gd name="T7" fmla="*/ 229 h 412"/>
                <a:gd name="T8" fmla="*/ 404 w 412"/>
                <a:gd name="T9" fmla="*/ 224 h 412"/>
                <a:gd name="T10" fmla="*/ 411 w 412"/>
                <a:gd name="T11" fmla="*/ 216 h 412"/>
                <a:gd name="T12" fmla="*/ 411 w 412"/>
                <a:gd name="T13" fmla="*/ 190 h 412"/>
                <a:gd name="T14" fmla="*/ 403 w 412"/>
                <a:gd name="T15" fmla="*/ 182 h 412"/>
                <a:gd name="T16" fmla="*/ 365 w 412"/>
                <a:gd name="T17" fmla="*/ 178 h 412"/>
                <a:gd name="T18" fmla="*/ 337 w 412"/>
                <a:gd name="T19" fmla="*/ 115 h 412"/>
                <a:gd name="T20" fmla="*/ 363 w 412"/>
                <a:gd name="T21" fmla="*/ 83 h 412"/>
                <a:gd name="T22" fmla="*/ 363 w 412"/>
                <a:gd name="T23" fmla="*/ 72 h 412"/>
                <a:gd name="T24" fmla="*/ 345 w 412"/>
                <a:gd name="T25" fmla="*/ 53 h 412"/>
                <a:gd name="T26" fmla="*/ 334 w 412"/>
                <a:gd name="T27" fmla="*/ 52 h 412"/>
                <a:gd name="T28" fmla="*/ 299 w 412"/>
                <a:gd name="T29" fmla="*/ 78 h 412"/>
                <a:gd name="T30" fmla="*/ 299 w 412"/>
                <a:gd name="T31" fmla="*/ 78 h 412"/>
                <a:gd name="T32" fmla="*/ 267 w 412"/>
                <a:gd name="T33" fmla="*/ 61 h 412"/>
                <a:gd name="T34" fmla="*/ 236 w 412"/>
                <a:gd name="T35" fmla="*/ 51 h 412"/>
                <a:gd name="T36" fmla="*/ 236 w 412"/>
                <a:gd name="T37" fmla="*/ 51 h 412"/>
                <a:gd name="T38" fmla="*/ 228 w 412"/>
                <a:gd name="T39" fmla="*/ 8 h 412"/>
                <a:gd name="T40" fmla="*/ 220 w 412"/>
                <a:gd name="T41" fmla="*/ 1 h 412"/>
                <a:gd name="T42" fmla="*/ 194 w 412"/>
                <a:gd name="T43" fmla="*/ 2 h 412"/>
                <a:gd name="T44" fmla="*/ 186 w 412"/>
                <a:gd name="T45" fmla="*/ 10 h 412"/>
                <a:gd name="T46" fmla="*/ 183 w 412"/>
                <a:gd name="T47" fmla="*/ 51 h 412"/>
                <a:gd name="T48" fmla="*/ 115 w 412"/>
                <a:gd name="T49" fmla="*/ 77 h 412"/>
                <a:gd name="T50" fmla="*/ 83 w 412"/>
                <a:gd name="T51" fmla="*/ 52 h 412"/>
                <a:gd name="T52" fmla="*/ 72 w 412"/>
                <a:gd name="T53" fmla="*/ 52 h 412"/>
                <a:gd name="T54" fmla="*/ 53 w 412"/>
                <a:gd name="T55" fmla="*/ 70 h 412"/>
                <a:gd name="T56" fmla="*/ 53 w 412"/>
                <a:gd name="T57" fmla="*/ 81 h 412"/>
                <a:gd name="T58" fmla="*/ 78 w 412"/>
                <a:gd name="T59" fmla="*/ 114 h 412"/>
                <a:gd name="T60" fmla="*/ 58 w 412"/>
                <a:gd name="T61" fmla="*/ 149 h 412"/>
                <a:gd name="T62" fmla="*/ 48 w 412"/>
                <a:gd name="T63" fmla="*/ 183 h 412"/>
                <a:gd name="T64" fmla="*/ 8 w 412"/>
                <a:gd name="T65" fmla="*/ 189 h 412"/>
                <a:gd name="T66" fmla="*/ 1 w 412"/>
                <a:gd name="T67" fmla="*/ 197 h 412"/>
                <a:gd name="T68" fmla="*/ 1 w 412"/>
                <a:gd name="T69" fmla="*/ 223 h 412"/>
                <a:gd name="T70" fmla="*/ 9 w 412"/>
                <a:gd name="T71" fmla="*/ 230 h 412"/>
                <a:gd name="T72" fmla="*/ 48 w 412"/>
                <a:gd name="T73" fmla="*/ 235 h 412"/>
                <a:gd name="T74" fmla="*/ 77 w 412"/>
                <a:gd name="T75" fmla="*/ 304 h 412"/>
                <a:gd name="T76" fmla="*/ 54 w 412"/>
                <a:gd name="T77" fmla="*/ 334 h 412"/>
                <a:gd name="T78" fmla="*/ 54 w 412"/>
                <a:gd name="T79" fmla="*/ 345 h 412"/>
                <a:gd name="T80" fmla="*/ 73 w 412"/>
                <a:gd name="T81" fmla="*/ 363 h 412"/>
                <a:gd name="T82" fmla="*/ 84 w 412"/>
                <a:gd name="T83" fmla="*/ 364 h 412"/>
                <a:gd name="T84" fmla="*/ 113 w 412"/>
                <a:gd name="T85" fmla="*/ 340 h 412"/>
                <a:gd name="T86" fmla="*/ 146 w 412"/>
                <a:gd name="T87" fmla="*/ 359 h 412"/>
                <a:gd name="T88" fmla="*/ 180 w 412"/>
                <a:gd name="T89" fmla="*/ 368 h 412"/>
                <a:gd name="T90" fmla="*/ 185 w 412"/>
                <a:gd name="T91" fmla="*/ 405 h 412"/>
                <a:gd name="T92" fmla="*/ 193 w 412"/>
                <a:gd name="T93" fmla="*/ 412 h 412"/>
                <a:gd name="T94" fmla="*/ 219 w 412"/>
                <a:gd name="T95" fmla="*/ 412 h 412"/>
                <a:gd name="T96" fmla="*/ 227 w 412"/>
                <a:gd name="T97" fmla="*/ 404 h 412"/>
                <a:gd name="T98" fmla="*/ 231 w 412"/>
                <a:gd name="T99" fmla="*/ 369 h 412"/>
                <a:gd name="T100" fmla="*/ 303 w 412"/>
                <a:gd name="T101" fmla="*/ 339 h 412"/>
                <a:gd name="T102" fmla="*/ 332 w 412"/>
                <a:gd name="T103" fmla="*/ 362 h 412"/>
                <a:gd name="T104" fmla="*/ 342 w 412"/>
                <a:gd name="T105" fmla="*/ 361 h 412"/>
                <a:gd name="T106" fmla="*/ 361 w 412"/>
                <a:gd name="T107" fmla="*/ 343 h 412"/>
                <a:gd name="T108" fmla="*/ 361 w 412"/>
                <a:gd name="T109" fmla="*/ 332 h 412"/>
                <a:gd name="T110" fmla="*/ 164 w 412"/>
                <a:gd name="T111" fmla="*/ 315 h 412"/>
                <a:gd name="T112" fmla="*/ 101 w 412"/>
                <a:gd name="T113" fmla="*/ 167 h 412"/>
                <a:gd name="T114" fmla="*/ 250 w 412"/>
                <a:gd name="T115" fmla="*/ 104 h 412"/>
                <a:gd name="T116" fmla="*/ 312 w 412"/>
                <a:gd name="T117" fmla="*/ 252 h 412"/>
                <a:gd name="T118" fmla="*/ 164 w 412"/>
                <a:gd name="T119" fmla="*/ 315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12" h="412">
                  <a:moveTo>
                    <a:pt x="361" y="332"/>
                  </a:moveTo>
                  <a:cubicBezTo>
                    <a:pt x="339" y="302"/>
                    <a:pt x="339" y="302"/>
                    <a:pt x="339" y="302"/>
                  </a:cubicBezTo>
                  <a:cubicBezTo>
                    <a:pt x="345" y="292"/>
                    <a:pt x="351" y="282"/>
                    <a:pt x="356" y="270"/>
                  </a:cubicBezTo>
                  <a:cubicBezTo>
                    <a:pt x="361" y="257"/>
                    <a:pt x="365" y="243"/>
                    <a:pt x="367" y="229"/>
                  </a:cubicBezTo>
                  <a:cubicBezTo>
                    <a:pt x="404" y="224"/>
                    <a:pt x="404" y="224"/>
                    <a:pt x="404" y="224"/>
                  </a:cubicBezTo>
                  <a:cubicBezTo>
                    <a:pt x="409" y="223"/>
                    <a:pt x="412" y="220"/>
                    <a:pt x="411" y="216"/>
                  </a:cubicBezTo>
                  <a:cubicBezTo>
                    <a:pt x="411" y="190"/>
                    <a:pt x="411" y="190"/>
                    <a:pt x="411" y="190"/>
                  </a:cubicBezTo>
                  <a:cubicBezTo>
                    <a:pt x="411" y="186"/>
                    <a:pt x="408" y="182"/>
                    <a:pt x="403" y="182"/>
                  </a:cubicBezTo>
                  <a:cubicBezTo>
                    <a:pt x="365" y="178"/>
                    <a:pt x="365" y="178"/>
                    <a:pt x="365" y="178"/>
                  </a:cubicBezTo>
                  <a:cubicBezTo>
                    <a:pt x="360" y="155"/>
                    <a:pt x="350" y="133"/>
                    <a:pt x="337" y="115"/>
                  </a:cubicBezTo>
                  <a:cubicBezTo>
                    <a:pt x="363" y="83"/>
                    <a:pt x="363" y="83"/>
                    <a:pt x="363" y="83"/>
                  </a:cubicBezTo>
                  <a:cubicBezTo>
                    <a:pt x="366" y="80"/>
                    <a:pt x="366" y="75"/>
                    <a:pt x="363" y="72"/>
                  </a:cubicBezTo>
                  <a:cubicBezTo>
                    <a:pt x="345" y="53"/>
                    <a:pt x="345" y="53"/>
                    <a:pt x="345" y="53"/>
                  </a:cubicBezTo>
                  <a:cubicBezTo>
                    <a:pt x="343" y="50"/>
                    <a:pt x="338" y="50"/>
                    <a:pt x="334" y="52"/>
                  </a:cubicBezTo>
                  <a:cubicBezTo>
                    <a:pt x="299" y="78"/>
                    <a:pt x="299" y="78"/>
                    <a:pt x="299" y="78"/>
                  </a:cubicBezTo>
                  <a:cubicBezTo>
                    <a:pt x="299" y="78"/>
                    <a:pt x="299" y="78"/>
                    <a:pt x="299" y="78"/>
                  </a:cubicBezTo>
                  <a:cubicBezTo>
                    <a:pt x="289" y="71"/>
                    <a:pt x="279" y="65"/>
                    <a:pt x="267" y="61"/>
                  </a:cubicBezTo>
                  <a:cubicBezTo>
                    <a:pt x="257" y="56"/>
                    <a:pt x="246" y="53"/>
                    <a:pt x="236" y="51"/>
                  </a:cubicBezTo>
                  <a:cubicBezTo>
                    <a:pt x="236" y="51"/>
                    <a:pt x="236" y="51"/>
                    <a:pt x="236" y="51"/>
                  </a:cubicBezTo>
                  <a:cubicBezTo>
                    <a:pt x="228" y="8"/>
                    <a:pt x="228" y="8"/>
                    <a:pt x="228" y="8"/>
                  </a:cubicBezTo>
                  <a:cubicBezTo>
                    <a:pt x="227" y="4"/>
                    <a:pt x="224" y="0"/>
                    <a:pt x="220" y="1"/>
                  </a:cubicBezTo>
                  <a:cubicBezTo>
                    <a:pt x="194" y="2"/>
                    <a:pt x="194" y="2"/>
                    <a:pt x="194" y="2"/>
                  </a:cubicBezTo>
                  <a:cubicBezTo>
                    <a:pt x="190" y="2"/>
                    <a:pt x="187" y="5"/>
                    <a:pt x="186" y="10"/>
                  </a:cubicBezTo>
                  <a:cubicBezTo>
                    <a:pt x="183" y="51"/>
                    <a:pt x="183" y="51"/>
                    <a:pt x="183" y="51"/>
                  </a:cubicBezTo>
                  <a:cubicBezTo>
                    <a:pt x="159" y="54"/>
                    <a:pt x="136" y="63"/>
                    <a:pt x="115" y="77"/>
                  </a:cubicBezTo>
                  <a:cubicBezTo>
                    <a:pt x="83" y="52"/>
                    <a:pt x="83" y="52"/>
                    <a:pt x="83" y="52"/>
                  </a:cubicBezTo>
                  <a:cubicBezTo>
                    <a:pt x="79" y="49"/>
                    <a:pt x="74" y="49"/>
                    <a:pt x="72" y="52"/>
                  </a:cubicBezTo>
                  <a:cubicBezTo>
                    <a:pt x="53" y="70"/>
                    <a:pt x="53" y="70"/>
                    <a:pt x="53" y="70"/>
                  </a:cubicBezTo>
                  <a:cubicBezTo>
                    <a:pt x="50" y="73"/>
                    <a:pt x="50" y="78"/>
                    <a:pt x="53" y="81"/>
                  </a:cubicBezTo>
                  <a:cubicBezTo>
                    <a:pt x="78" y="114"/>
                    <a:pt x="78" y="114"/>
                    <a:pt x="78" y="114"/>
                  </a:cubicBezTo>
                  <a:cubicBezTo>
                    <a:pt x="70" y="124"/>
                    <a:pt x="63" y="136"/>
                    <a:pt x="58" y="149"/>
                  </a:cubicBezTo>
                  <a:cubicBezTo>
                    <a:pt x="53" y="160"/>
                    <a:pt x="50" y="171"/>
                    <a:pt x="48" y="183"/>
                  </a:cubicBezTo>
                  <a:cubicBezTo>
                    <a:pt x="8" y="189"/>
                    <a:pt x="8" y="189"/>
                    <a:pt x="8" y="189"/>
                  </a:cubicBezTo>
                  <a:cubicBezTo>
                    <a:pt x="4" y="189"/>
                    <a:pt x="0" y="193"/>
                    <a:pt x="1" y="197"/>
                  </a:cubicBezTo>
                  <a:cubicBezTo>
                    <a:pt x="1" y="223"/>
                    <a:pt x="1" y="223"/>
                    <a:pt x="1" y="223"/>
                  </a:cubicBezTo>
                  <a:cubicBezTo>
                    <a:pt x="1" y="226"/>
                    <a:pt x="4" y="230"/>
                    <a:pt x="9" y="230"/>
                  </a:cubicBezTo>
                  <a:cubicBezTo>
                    <a:pt x="48" y="235"/>
                    <a:pt x="48" y="235"/>
                    <a:pt x="48" y="235"/>
                  </a:cubicBezTo>
                  <a:cubicBezTo>
                    <a:pt x="52" y="260"/>
                    <a:pt x="62" y="284"/>
                    <a:pt x="77" y="304"/>
                  </a:cubicBezTo>
                  <a:cubicBezTo>
                    <a:pt x="54" y="334"/>
                    <a:pt x="54" y="334"/>
                    <a:pt x="54" y="334"/>
                  </a:cubicBezTo>
                  <a:cubicBezTo>
                    <a:pt x="51" y="337"/>
                    <a:pt x="51" y="342"/>
                    <a:pt x="54" y="345"/>
                  </a:cubicBezTo>
                  <a:cubicBezTo>
                    <a:pt x="73" y="363"/>
                    <a:pt x="73" y="363"/>
                    <a:pt x="73" y="363"/>
                  </a:cubicBezTo>
                  <a:cubicBezTo>
                    <a:pt x="75" y="366"/>
                    <a:pt x="80" y="366"/>
                    <a:pt x="84" y="364"/>
                  </a:cubicBezTo>
                  <a:cubicBezTo>
                    <a:pt x="113" y="340"/>
                    <a:pt x="113" y="340"/>
                    <a:pt x="113" y="340"/>
                  </a:cubicBezTo>
                  <a:cubicBezTo>
                    <a:pt x="123" y="348"/>
                    <a:pt x="134" y="354"/>
                    <a:pt x="146" y="359"/>
                  </a:cubicBezTo>
                  <a:cubicBezTo>
                    <a:pt x="157" y="363"/>
                    <a:pt x="169" y="366"/>
                    <a:pt x="180" y="368"/>
                  </a:cubicBezTo>
                  <a:cubicBezTo>
                    <a:pt x="185" y="405"/>
                    <a:pt x="185" y="405"/>
                    <a:pt x="185" y="405"/>
                  </a:cubicBezTo>
                  <a:cubicBezTo>
                    <a:pt x="186" y="409"/>
                    <a:pt x="189" y="412"/>
                    <a:pt x="193" y="412"/>
                  </a:cubicBezTo>
                  <a:cubicBezTo>
                    <a:pt x="219" y="412"/>
                    <a:pt x="219" y="412"/>
                    <a:pt x="219" y="412"/>
                  </a:cubicBezTo>
                  <a:cubicBezTo>
                    <a:pt x="223" y="412"/>
                    <a:pt x="227" y="408"/>
                    <a:pt x="227" y="404"/>
                  </a:cubicBezTo>
                  <a:cubicBezTo>
                    <a:pt x="231" y="369"/>
                    <a:pt x="231" y="369"/>
                    <a:pt x="231" y="369"/>
                  </a:cubicBezTo>
                  <a:cubicBezTo>
                    <a:pt x="257" y="365"/>
                    <a:pt x="282" y="354"/>
                    <a:pt x="303" y="339"/>
                  </a:cubicBezTo>
                  <a:cubicBezTo>
                    <a:pt x="332" y="362"/>
                    <a:pt x="332" y="362"/>
                    <a:pt x="332" y="362"/>
                  </a:cubicBezTo>
                  <a:cubicBezTo>
                    <a:pt x="335" y="364"/>
                    <a:pt x="340" y="364"/>
                    <a:pt x="342" y="361"/>
                  </a:cubicBezTo>
                  <a:cubicBezTo>
                    <a:pt x="361" y="343"/>
                    <a:pt x="361" y="343"/>
                    <a:pt x="361" y="343"/>
                  </a:cubicBezTo>
                  <a:cubicBezTo>
                    <a:pt x="364" y="340"/>
                    <a:pt x="364" y="336"/>
                    <a:pt x="361" y="332"/>
                  </a:cubicBezTo>
                  <a:close/>
                  <a:moveTo>
                    <a:pt x="164" y="315"/>
                  </a:moveTo>
                  <a:cubicBezTo>
                    <a:pt x="106" y="291"/>
                    <a:pt x="78" y="225"/>
                    <a:pt x="101" y="167"/>
                  </a:cubicBezTo>
                  <a:cubicBezTo>
                    <a:pt x="125" y="109"/>
                    <a:pt x="191" y="81"/>
                    <a:pt x="250" y="104"/>
                  </a:cubicBezTo>
                  <a:cubicBezTo>
                    <a:pt x="308" y="128"/>
                    <a:pt x="336" y="194"/>
                    <a:pt x="312" y="252"/>
                  </a:cubicBezTo>
                  <a:cubicBezTo>
                    <a:pt x="289" y="311"/>
                    <a:pt x="222" y="339"/>
                    <a:pt x="164" y="315"/>
                  </a:cubicBezTo>
                  <a:close/>
                </a:path>
              </a:pathLst>
            </a:custGeom>
            <a:solidFill>
              <a:schemeClr val="accent6"/>
            </a:solid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sz="3375"/>
            </a:p>
          </p:txBody>
        </p:sp>
        <p:sp>
          <p:nvSpPr>
            <p:cNvPr id="16" name="Freeform 14"/>
            <p:cNvSpPr>
              <a:spLocks noEditPoints="1"/>
            </p:cNvSpPr>
            <p:nvPr/>
          </p:nvSpPr>
          <p:spPr bwMode="auto">
            <a:xfrm>
              <a:off x="2402" y="2103"/>
              <a:ext cx="1013" cy="1017"/>
            </a:xfrm>
            <a:custGeom>
              <a:avLst/>
              <a:gdLst>
                <a:gd name="T0" fmla="*/ 506 w 516"/>
                <a:gd name="T1" fmla="*/ 232 h 518"/>
                <a:gd name="T2" fmla="*/ 455 w 516"/>
                <a:gd name="T3" fmla="*/ 209 h 518"/>
                <a:gd name="T4" fmla="*/ 501 w 516"/>
                <a:gd name="T5" fmla="*/ 172 h 518"/>
                <a:gd name="T6" fmla="*/ 476 w 516"/>
                <a:gd name="T7" fmla="*/ 136 h 518"/>
                <a:gd name="T8" fmla="*/ 419 w 516"/>
                <a:gd name="T9" fmla="*/ 137 h 518"/>
                <a:gd name="T10" fmla="*/ 449 w 516"/>
                <a:gd name="T11" fmla="*/ 86 h 518"/>
                <a:gd name="T12" fmla="*/ 412 w 516"/>
                <a:gd name="T13" fmla="*/ 62 h 518"/>
                <a:gd name="T14" fmla="*/ 360 w 516"/>
                <a:gd name="T15" fmla="*/ 86 h 518"/>
                <a:gd name="T16" fmla="*/ 370 w 516"/>
                <a:gd name="T17" fmla="*/ 26 h 518"/>
                <a:gd name="T18" fmla="*/ 327 w 516"/>
                <a:gd name="T19" fmla="*/ 17 h 518"/>
                <a:gd name="T20" fmla="*/ 298 w 516"/>
                <a:gd name="T21" fmla="*/ 63 h 518"/>
                <a:gd name="T22" fmla="*/ 288 w 516"/>
                <a:gd name="T23" fmla="*/ 9 h 518"/>
                <a:gd name="T24" fmla="*/ 245 w 516"/>
                <a:gd name="T25" fmla="*/ 0 h 518"/>
                <a:gd name="T26" fmla="*/ 229 w 516"/>
                <a:gd name="T27" fmla="*/ 63 h 518"/>
                <a:gd name="T28" fmla="*/ 218 w 516"/>
                <a:gd name="T29" fmla="*/ 63 h 518"/>
                <a:gd name="T30" fmla="*/ 177 w 516"/>
                <a:gd name="T31" fmla="*/ 13 h 518"/>
                <a:gd name="T32" fmla="*/ 142 w 516"/>
                <a:gd name="T33" fmla="*/ 39 h 518"/>
                <a:gd name="T34" fmla="*/ 148 w 516"/>
                <a:gd name="T35" fmla="*/ 95 h 518"/>
                <a:gd name="T36" fmla="*/ 104 w 516"/>
                <a:gd name="T37" fmla="*/ 62 h 518"/>
                <a:gd name="T38" fmla="*/ 68 w 516"/>
                <a:gd name="T39" fmla="*/ 86 h 518"/>
                <a:gd name="T40" fmla="*/ 101 w 516"/>
                <a:gd name="T41" fmla="*/ 141 h 518"/>
                <a:gd name="T42" fmla="*/ 93 w 516"/>
                <a:gd name="T43" fmla="*/ 152 h 518"/>
                <a:gd name="T44" fmla="*/ 28 w 516"/>
                <a:gd name="T45" fmla="*/ 142 h 518"/>
                <a:gd name="T46" fmla="*/ 20 w 516"/>
                <a:gd name="T47" fmla="*/ 185 h 518"/>
                <a:gd name="T48" fmla="*/ 67 w 516"/>
                <a:gd name="T49" fmla="*/ 213 h 518"/>
                <a:gd name="T50" fmla="*/ 64 w 516"/>
                <a:gd name="T51" fmla="*/ 226 h 518"/>
                <a:gd name="T52" fmla="*/ 1 w 516"/>
                <a:gd name="T53" fmla="*/ 242 h 518"/>
                <a:gd name="T54" fmla="*/ 10 w 516"/>
                <a:gd name="T55" fmla="*/ 285 h 518"/>
                <a:gd name="T56" fmla="*/ 64 w 516"/>
                <a:gd name="T57" fmla="*/ 292 h 518"/>
                <a:gd name="T58" fmla="*/ 65 w 516"/>
                <a:gd name="T59" fmla="*/ 303 h 518"/>
                <a:gd name="T60" fmla="*/ 14 w 516"/>
                <a:gd name="T61" fmla="*/ 344 h 518"/>
                <a:gd name="T62" fmla="*/ 39 w 516"/>
                <a:gd name="T63" fmla="*/ 379 h 518"/>
                <a:gd name="T64" fmla="*/ 98 w 516"/>
                <a:gd name="T65" fmla="*/ 375 h 518"/>
                <a:gd name="T66" fmla="*/ 66 w 516"/>
                <a:gd name="T67" fmla="*/ 430 h 518"/>
                <a:gd name="T68" fmla="*/ 102 w 516"/>
                <a:gd name="T69" fmla="*/ 454 h 518"/>
                <a:gd name="T70" fmla="*/ 155 w 516"/>
                <a:gd name="T71" fmla="*/ 429 h 518"/>
                <a:gd name="T72" fmla="*/ 146 w 516"/>
                <a:gd name="T73" fmla="*/ 491 h 518"/>
                <a:gd name="T74" fmla="*/ 189 w 516"/>
                <a:gd name="T75" fmla="*/ 499 h 518"/>
                <a:gd name="T76" fmla="*/ 229 w 516"/>
                <a:gd name="T77" fmla="*/ 457 h 518"/>
                <a:gd name="T78" fmla="*/ 245 w 516"/>
                <a:gd name="T79" fmla="*/ 517 h 518"/>
                <a:gd name="T80" fmla="*/ 288 w 516"/>
                <a:gd name="T81" fmla="*/ 508 h 518"/>
                <a:gd name="T82" fmla="*/ 302 w 516"/>
                <a:gd name="T83" fmla="*/ 456 h 518"/>
                <a:gd name="T84" fmla="*/ 340 w 516"/>
                <a:gd name="T85" fmla="*/ 503 h 518"/>
                <a:gd name="T86" fmla="*/ 376 w 516"/>
                <a:gd name="T87" fmla="*/ 478 h 518"/>
                <a:gd name="T88" fmla="*/ 375 w 516"/>
                <a:gd name="T89" fmla="*/ 424 h 518"/>
                <a:gd name="T90" fmla="*/ 427 w 516"/>
                <a:gd name="T91" fmla="*/ 453 h 518"/>
                <a:gd name="T92" fmla="*/ 451 w 516"/>
                <a:gd name="T93" fmla="*/ 416 h 518"/>
                <a:gd name="T94" fmla="*/ 431 w 516"/>
                <a:gd name="T95" fmla="*/ 366 h 518"/>
                <a:gd name="T96" fmla="*/ 489 w 516"/>
                <a:gd name="T97" fmla="*/ 374 h 518"/>
                <a:gd name="T98" fmla="*/ 498 w 516"/>
                <a:gd name="T99" fmla="*/ 331 h 518"/>
                <a:gd name="T100" fmla="*/ 459 w 516"/>
                <a:gd name="T101" fmla="*/ 291 h 518"/>
                <a:gd name="T102" fmla="*/ 516 w 516"/>
                <a:gd name="T103" fmla="*/ 275 h 518"/>
                <a:gd name="T104" fmla="*/ 258 w 516"/>
                <a:gd name="T105" fmla="*/ 431 h 518"/>
                <a:gd name="T106" fmla="*/ 258 w 516"/>
                <a:gd name="T107" fmla="*/ 87 h 518"/>
                <a:gd name="T108" fmla="*/ 258 w 516"/>
                <a:gd name="T109" fmla="*/ 431 h 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16" h="518">
                  <a:moveTo>
                    <a:pt x="515" y="242"/>
                  </a:moveTo>
                  <a:cubicBezTo>
                    <a:pt x="516" y="237"/>
                    <a:pt x="512" y="233"/>
                    <a:pt x="506" y="232"/>
                  </a:cubicBezTo>
                  <a:cubicBezTo>
                    <a:pt x="458" y="226"/>
                    <a:pt x="458" y="226"/>
                    <a:pt x="458" y="226"/>
                  </a:cubicBezTo>
                  <a:cubicBezTo>
                    <a:pt x="457" y="221"/>
                    <a:pt x="456" y="215"/>
                    <a:pt x="455" y="209"/>
                  </a:cubicBezTo>
                  <a:cubicBezTo>
                    <a:pt x="496" y="185"/>
                    <a:pt x="496" y="185"/>
                    <a:pt x="496" y="185"/>
                  </a:cubicBezTo>
                  <a:cubicBezTo>
                    <a:pt x="501" y="182"/>
                    <a:pt x="503" y="176"/>
                    <a:pt x="501" y="172"/>
                  </a:cubicBezTo>
                  <a:cubicBezTo>
                    <a:pt x="488" y="142"/>
                    <a:pt x="488" y="142"/>
                    <a:pt x="488" y="142"/>
                  </a:cubicBezTo>
                  <a:cubicBezTo>
                    <a:pt x="486" y="137"/>
                    <a:pt x="481" y="135"/>
                    <a:pt x="476" y="136"/>
                  </a:cubicBezTo>
                  <a:cubicBezTo>
                    <a:pt x="428" y="150"/>
                    <a:pt x="428" y="150"/>
                    <a:pt x="428" y="150"/>
                  </a:cubicBezTo>
                  <a:cubicBezTo>
                    <a:pt x="425" y="146"/>
                    <a:pt x="422" y="141"/>
                    <a:pt x="419" y="137"/>
                  </a:cubicBezTo>
                  <a:cubicBezTo>
                    <a:pt x="449" y="100"/>
                    <a:pt x="449" y="100"/>
                    <a:pt x="449" y="100"/>
                  </a:cubicBezTo>
                  <a:cubicBezTo>
                    <a:pt x="452" y="95"/>
                    <a:pt x="452" y="89"/>
                    <a:pt x="449" y="86"/>
                  </a:cubicBezTo>
                  <a:cubicBezTo>
                    <a:pt x="426" y="63"/>
                    <a:pt x="426" y="63"/>
                    <a:pt x="426" y="63"/>
                  </a:cubicBezTo>
                  <a:cubicBezTo>
                    <a:pt x="423" y="59"/>
                    <a:pt x="417" y="58"/>
                    <a:pt x="412" y="62"/>
                  </a:cubicBezTo>
                  <a:cubicBezTo>
                    <a:pt x="371" y="93"/>
                    <a:pt x="371" y="93"/>
                    <a:pt x="371" y="93"/>
                  </a:cubicBezTo>
                  <a:cubicBezTo>
                    <a:pt x="367" y="90"/>
                    <a:pt x="364" y="88"/>
                    <a:pt x="360" y="86"/>
                  </a:cubicBezTo>
                  <a:cubicBezTo>
                    <a:pt x="375" y="39"/>
                    <a:pt x="375" y="39"/>
                    <a:pt x="375" y="39"/>
                  </a:cubicBezTo>
                  <a:cubicBezTo>
                    <a:pt x="376" y="34"/>
                    <a:pt x="374" y="28"/>
                    <a:pt x="370" y="26"/>
                  </a:cubicBezTo>
                  <a:cubicBezTo>
                    <a:pt x="340" y="13"/>
                    <a:pt x="340" y="13"/>
                    <a:pt x="340" y="13"/>
                  </a:cubicBezTo>
                  <a:cubicBezTo>
                    <a:pt x="336" y="10"/>
                    <a:pt x="330" y="12"/>
                    <a:pt x="327" y="17"/>
                  </a:cubicBezTo>
                  <a:cubicBezTo>
                    <a:pt x="298" y="63"/>
                    <a:pt x="298" y="63"/>
                    <a:pt x="298" y="63"/>
                  </a:cubicBezTo>
                  <a:cubicBezTo>
                    <a:pt x="298" y="63"/>
                    <a:pt x="298" y="63"/>
                    <a:pt x="298" y="63"/>
                  </a:cubicBezTo>
                  <a:cubicBezTo>
                    <a:pt x="297" y="63"/>
                    <a:pt x="296" y="63"/>
                    <a:pt x="295" y="63"/>
                  </a:cubicBezTo>
                  <a:cubicBezTo>
                    <a:pt x="288" y="9"/>
                    <a:pt x="288" y="9"/>
                    <a:pt x="288" y="9"/>
                  </a:cubicBezTo>
                  <a:cubicBezTo>
                    <a:pt x="287" y="4"/>
                    <a:pt x="283" y="0"/>
                    <a:pt x="278" y="0"/>
                  </a:cubicBezTo>
                  <a:cubicBezTo>
                    <a:pt x="245" y="0"/>
                    <a:pt x="245" y="0"/>
                    <a:pt x="245" y="0"/>
                  </a:cubicBezTo>
                  <a:cubicBezTo>
                    <a:pt x="241" y="0"/>
                    <a:pt x="236" y="4"/>
                    <a:pt x="235" y="9"/>
                  </a:cubicBezTo>
                  <a:cubicBezTo>
                    <a:pt x="229" y="63"/>
                    <a:pt x="229" y="63"/>
                    <a:pt x="229" y="63"/>
                  </a:cubicBezTo>
                  <a:cubicBezTo>
                    <a:pt x="225" y="63"/>
                    <a:pt x="222" y="64"/>
                    <a:pt x="219" y="65"/>
                  </a:cubicBezTo>
                  <a:cubicBezTo>
                    <a:pt x="219" y="64"/>
                    <a:pt x="219" y="63"/>
                    <a:pt x="218" y="63"/>
                  </a:cubicBezTo>
                  <a:cubicBezTo>
                    <a:pt x="189" y="17"/>
                    <a:pt x="189" y="17"/>
                    <a:pt x="189" y="17"/>
                  </a:cubicBezTo>
                  <a:cubicBezTo>
                    <a:pt x="187" y="12"/>
                    <a:pt x="181" y="10"/>
                    <a:pt x="177" y="13"/>
                  </a:cubicBezTo>
                  <a:cubicBezTo>
                    <a:pt x="147" y="26"/>
                    <a:pt x="147" y="26"/>
                    <a:pt x="147" y="26"/>
                  </a:cubicBezTo>
                  <a:cubicBezTo>
                    <a:pt x="142" y="28"/>
                    <a:pt x="140" y="34"/>
                    <a:pt x="142" y="39"/>
                  </a:cubicBezTo>
                  <a:cubicBezTo>
                    <a:pt x="158" y="89"/>
                    <a:pt x="158" y="89"/>
                    <a:pt x="158" y="89"/>
                  </a:cubicBezTo>
                  <a:cubicBezTo>
                    <a:pt x="154" y="91"/>
                    <a:pt x="151" y="93"/>
                    <a:pt x="148" y="95"/>
                  </a:cubicBezTo>
                  <a:cubicBezTo>
                    <a:pt x="147" y="94"/>
                    <a:pt x="147" y="94"/>
                    <a:pt x="147" y="94"/>
                  </a:cubicBezTo>
                  <a:cubicBezTo>
                    <a:pt x="104" y="62"/>
                    <a:pt x="104" y="62"/>
                    <a:pt x="104" y="62"/>
                  </a:cubicBezTo>
                  <a:cubicBezTo>
                    <a:pt x="100" y="58"/>
                    <a:pt x="93" y="59"/>
                    <a:pt x="90" y="63"/>
                  </a:cubicBezTo>
                  <a:cubicBezTo>
                    <a:pt x="68" y="86"/>
                    <a:pt x="68" y="86"/>
                    <a:pt x="68" y="86"/>
                  </a:cubicBezTo>
                  <a:cubicBezTo>
                    <a:pt x="64" y="89"/>
                    <a:pt x="64" y="95"/>
                    <a:pt x="67" y="100"/>
                  </a:cubicBezTo>
                  <a:cubicBezTo>
                    <a:pt x="101" y="141"/>
                    <a:pt x="101" y="141"/>
                    <a:pt x="101" y="141"/>
                  </a:cubicBezTo>
                  <a:cubicBezTo>
                    <a:pt x="98" y="145"/>
                    <a:pt x="96" y="148"/>
                    <a:pt x="93" y="152"/>
                  </a:cubicBezTo>
                  <a:cubicBezTo>
                    <a:pt x="93" y="152"/>
                    <a:pt x="93" y="152"/>
                    <a:pt x="93" y="152"/>
                  </a:cubicBezTo>
                  <a:cubicBezTo>
                    <a:pt x="41" y="136"/>
                    <a:pt x="41" y="136"/>
                    <a:pt x="41" y="136"/>
                  </a:cubicBezTo>
                  <a:cubicBezTo>
                    <a:pt x="35" y="135"/>
                    <a:pt x="30" y="137"/>
                    <a:pt x="28" y="142"/>
                  </a:cubicBezTo>
                  <a:cubicBezTo>
                    <a:pt x="15" y="172"/>
                    <a:pt x="15" y="172"/>
                    <a:pt x="15" y="172"/>
                  </a:cubicBezTo>
                  <a:cubicBezTo>
                    <a:pt x="13" y="176"/>
                    <a:pt x="15" y="182"/>
                    <a:pt x="20" y="185"/>
                  </a:cubicBezTo>
                  <a:cubicBezTo>
                    <a:pt x="67" y="212"/>
                    <a:pt x="67" y="212"/>
                    <a:pt x="67" y="212"/>
                  </a:cubicBezTo>
                  <a:cubicBezTo>
                    <a:pt x="67" y="213"/>
                    <a:pt x="67" y="213"/>
                    <a:pt x="67" y="213"/>
                  </a:cubicBezTo>
                  <a:cubicBezTo>
                    <a:pt x="66" y="217"/>
                    <a:pt x="65" y="221"/>
                    <a:pt x="65" y="226"/>
                  </a:cubicBezTo>
                  <a:cubicBezTo>
                    <a:pt x="64" y="226"/>
                    <a:pt x="64" y="226"/>
                    <a:pt x="64" y="226"/>
                  </a:cubicBezTo>
                  <a:cubicBezTo>
                    <a:pt x="10" y="232"/>
                    <a:pt x="10" y="232"/>
                    <a:pt x="10" y="232"/>
                  </a:cubicBezTo>
                  <a:cubicBezTo>
                    <a:pt x="5" y="233"/>
                    <a:pt x="0" y="237"/>
                    <a:pt x="1" y="242"/>
                  </a:cubicBezTo>
                  <a:cubicBezTo>
                    <a:pt x="1" y="275"/>
                    <a:pt x="1" y="275"/>
                    <a:pt x="1" y="275"/>
                  </a:cubicBezTo>
                  <a:cubicBezTo>
                    <a:pt x="0" y="279"/>
                    <a:pt x="4" y="284"/>
                    <a:pt x="10" y="285"/>
                  </a:cubicBezTo>
                  <a:cubicBezTo>
                    <a:pt x="64" y="292"/>
                    <a:pt x="64" y="292"/>
                    <a:pt x="64" y="292"/>
                  </a:cubicBezTo>
                  <a:cubicBezTo>
                    <a:pt x="64" y="292"/>
                    <a:pt x="64" y="292"/>
                    <a:pt x="64" y="292"/>
                  </a:cubicBezTo>
                  <a:cubicBezTo>
                    <a:pt x="65" y="296"/>
                    <a:pt x="65" y="299"/>
                    <a:pt x="66" y="303"/>
                  </a:cubicBezTo>
                  <a:cubicBezTo>
                    <a:pt x="65" y="303"/>
                    <a:pt x="65" y="303"/>
                    <a:pt x="65" y="303"/>
                  </a:cubicBezTo>
                  <a:cubicBezTo>
                    <a:pt x="19" y="331"/>
                    <a:pt x="19" y="331"/>
                    <a:pt x="19" y="331"/>
                  </a:cubicBezTo>
                  <a:cubicBezTo>
                    <a:pt x="14" y="334"/>
                    <a:pt x="12" y="340"/>
                    <a:pt x="14" y="344"/>
                  </a:cubicBezTo>
                  <a:cubicBezTo>
                    <a:pt x="27" y="374"/>
                    <a:pt x="27" y="374"/>
                    <a:pt x="27" y="374"/>
                  </a:cubicBezTo>
                  <a:cubicBezTo>
                    <a:pt x="29" y="378"/>
                    <a:pt x="34" y="381"/>
                    <a:pt x="39" y="379"/>
                  </a:cubicBezTo>
                  <a:cubicBezTo>
                    <a:pt x="91" y="365"/>
                    <a:pt x="91" y="365"/>
                    <a:pt x="91" y="365"/>
                  </a:cubicBezTo>
                  <a:cubicBezTo>
                    <a:pt x="93" y="368"/>
                    <a:pt x="96" y="372"/>
                    <a:pt x="98" y="375"/>
                  </a:cubicBezTo>
                  <a:cubicBezTo>
                    <a:pt x="65" y="416"/>
                    <a:pt x="65" y="416"/>
                    <a:pt x="65" y="416"/>
                  </a:cubicBezTo>
                  <a:cubicBezTo>
                    <a:pt x="62" y="421"/>
                    <a:pt x="62" y="427"/>
                    <a:pt x="66" y="430"/>
                  </a:cubicBezTo>
                  <a:cubicBezTo>
                    <a:pt x="89" y="453"/>
                    <a:pt x="89" y="453"/>
                    <a:pt x="89" y="453"/>
                  </a:cubicBezTo>
                  <a:cubicBezTo>
                    <a:pt x="92" y="457"/>
                    <a:pt x="98" y="457"/>
                    <a:pt x="102" y="454"/>
                  </a:cubicBezTo>
                  <a:cubicBezTo>
                    <a:pt x="144" y="422"/>
                    <a:pt x="144" y="422"/>
                    <a:pt x="144" y="422"/>
                  </a:cubicBezTo>
                  <a:cubicBezTo>
                    <a:pt x="148" y="424"/>
                    <a:pt x="151" y="427"/>
                    <a:pt x="155" y="429"/>
                  </a:cubicBezTo>
                  <a:cubicBezTo>
                    <a:pt x="141" y="478"/>
                    <a:pt x="141" y="478"/>
                    <a:pt x="141" y="478"/>
                  </a:cubicBezTo>
                  <a:cubicBezTo>
                    <a:pt x="139" y="484"/>
                    <a:pt x="142" y="489"/>
                    <a:pt x="146" y="491"/>
                  </a:cubicBezTo>
                  <a:cubicBezTo>
                    <a:pt x="177" y="503"/>
                    <a:pt x="177" y="503"/>
                    <a:pt x="177" y="503"/>
                  </a:cubicBezTo>
                  <a:cubicBezTo>
                    <a:pt x="181" y="506"/>
                    <a:pt x="187" y="504"/>
                    <a:pt x="189" y="499"/>
                  </a:cubicBezTo>
                  <a:cubicBezTo>
                    <a:pt x="215" y="454"/>
                    <a:pt x="215" y="454"/>
                    <a:pt x="215" y="454"/>
                  </a:cubicBezTo>
                  <a:cubicBezTo>
                    <a:pt x="220" y="455"/>
                    <a:pt x="224" y="456"/>
                    <a:pt x="229" y="457"/>
                  </a:cubicBezTo>
                  <a:cubicBezTo>
                    <a:pt x="235" y="508"/>
                    <a:pt x="235" y="508"/>
                    <a:pt x="235" y="508"/>
                  </a:cubicBezTo>
                  <a:cubicBezTo>
                    <a:pt x="236" y="514"/>
                    <a:pt x="241" y="518"/>
                    <a:pt x="245" y="517"/>
                  </a:cubicBezTo>
                  <a:cubicBezTo>
                    <a:pt x="278" y="517"/>
                    <a:pt x="278" y="517"/>
                    <a:pt x="278" y="517"/>
                  </a:cubicBezTo>
                  <a:cubicBezTo>
                    <a:pt x="283" y="518"/>
                    <a:pt x="287" y="514"/>
                    <a:pt x="288" y="508"/>
                  </a:cubicBezTo>
                  <a:cubicBezTo>
                    <a:pt x="295" y="457"/>
                    <a:pt x="295" y="457"/>
                    <a:pt x="295" y="457"/>
                  </a:cubicBezTo>
                  <a:cubicBezTo>
                    <a:pt x="297" y="457"/>
                    <a:pt x="299" y="456"/>
                    <a:pt x="302" y="456"/>
                  </a:cubicBezTo>
                  <a:cubicBezTo>
                    <a:pt x="327" y="499"/>
                    <a:pt x="327" y="499"/>
                    <a:pt x="327" y="499"/>
                  </a:cubicBezTo>
                  <a:cubicBezTo>
                    <a:pt x="330" y="504"/>
                    <a:pt x="335" y="506"/>
                    <a:pt x="340" y="503"/>
                  </a:cubicBezTo>
                  <a:cubicBezTo>
                    <a:pt x="370" y="491"/>
                    <a:pt x="370" y="491"/>
                    <a:pt x="370" y="491"/>
                  </a:cubicBezTo>
                  <a:cubicBezTo>
                    <a:pt x="375" y="489"/>
                    <a:pt x="377" y="484"/>
                    <a:pt x="376" y="478"/>
                  </a:cubicBezTo>
                  <a:cubicBezTo>
                    <a:pt x="362" y="432"/>
                    <a:pt x="362" y="432"/>
                    <a:pt x="362" y="432"/>
                  </a:cubicBezTo>
                  <a:cubicBezTo>
                    <a:pt x="367" y="430"/>
                    <a:pt x="371" y="427"/>
                    <a:pt x="375" y="424"/>
                  </a:cubicBezTo>
                  <a:cubicBezTo>
                    <a:pt x="414" y="454"/>
                    <a:pt x="414" y="454"/>
                    <a:pt x="414" y="454"/>
                  </a:cubicBezTo>
                  <a:cubicBezTo>
                    <a:pt x="418" y="457"/>
                    <a:pt x="424" y="457"/>
                    <a:pt x="427" y="453"/>
                  </a:cubicBezTo>
                  <a:cubicBezTo>
                    <a:pt x="450" y="430"/>
                    <a:pt x="450" y="430"/>
                    <a:pt x="450" y="430"/>
                  </a:cubicBezTo>
                  <a:cubicBezTo>
                    <a:pt x="454" y="427"/>
                    <a:pt x="454" y="421"/>
                    <a:pt x="451" y="416"/>
                  </a:cubicBezTo>
                  <a:cubicBezTo>
                    <a:pt x="422" y="380"/>
                    <a:pt x="422" y="380"/>
                    <a:pt x="422" y="380"/>
                  </a:cubicBezTo>
                  <a:cubicBezTo>
                    <a:pt x="425" y="375"/>
                    <a:pt x="428" y="371"/>
                    <a:pt x="431" y="366"/>
                  </a:cubicBezTo>
                  <a:cubicBezTo>
                    <a:pt x="477" y="379"/>
                    <a:pt x="477" y="379"/>
                    <a:pt x="477" y="379"/>
                  </a:cubicBezTo>
                  <a:cubicBezTo>
                    <a:pt x="482" y="381"/>
                    <a:pt x="488" y="378"/>
                    <a:pt x="489" y="374"/>
                  </a:cubicBezTo>
                  <a:cubicBezTo>
                    <a:pt x="502" y="344"/>
                    <a:pt x="502" y="344"/>
                    <a:pt x="502" y="344"/>
                  </a:cubicBezTo>
                  <a:cubicBezTo>
                    <a:pt x="504" y="340"/>
                    <a:pt x="502" y="334"/>
                    <a:pt x="498" y="331"/>
                  </a:cubicBezTo>
                  <a:cubicBezTo>
                    <a:pt x="456" y="306"/>
                    <a:pt x="456" y="306"/>
                    <a:pt x="456" y="306"/>
                  </a:cubicBezTo>
                  <a:cubicBezTo>
                    <a:pt x="457" y="301"/>
                    <a:pt x="458" y="296"/>
                    <a:pt x="459" y="291"/>
                  </a:cubicBezTo>
                  <a:cubicBezTo>
                    <a:pt x="507" y="285"/>
                    <a:pt x="507" y="285"/>
                    <a:pt x="507" y="285"/>
                  </a:cubicBezTo>
                  <a:cubicBezTo>
                    <a:pt x="512" y="284"/>
                    <a:pt x="516" y="279"/>
                    <a:pt x="516" y="275"/>
                  </a:cubicBezTo>
                  <a:lnTo>
                    <a:pt x="515" y="242"/>
                  </a:lnTo>
                  <a:close/>
                  <a:moveTo>
                    <a:pt x="258" y="431"/>
                  </a:moveTo>
                  <a:cubicBezTo>
                    <a:pt x="163" y="431"/>
                    <a:pt x="86" y="354"/>
                    <a:pt x="86" y="259"/>
                  </a:cubicBezTo>
                  <a:cubicBezTo>
                    <a:pt x="86" y="164"/>
                    <a:pt x="163" y="87"/>
                    <a:pt x="258" y="87"/>
                  </a:cubicBezTo>
                  <a:cubicBezTo>
                    <a:pt x="353" y="87"/>
                    <a:pt x="430" y="164"/>
                    <a:pt x="430" y="259"/>
                  </a:cubicBezTo>
                  <a:cubicBezTo>
                    <a:pt x="430" y="354"/>
                    <a:pt x="353" y="431"/>
                    <a:pt x="258" y="43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sz="3375"/>
            </a:p>
          </p:txBody>
        </p:sp>
        <p:sp>
          <p:nvSpPr>
            <p:cNvPr id="17" name="Freeform 15"/>
            <p:cNvSpPr>
              <a:spLocks noEditPoints="1"/>
            </p:cNvSpPr>
            <p:nvPr/>
          </p:nvSpPr>
          <p:spPr bwMode="auto">
            <a:xfrm>
              <a:off x="2614" y="2317"/>
              <a:ext cx="589" cy="589"/>
            </a:xfrm>
            <a:custGeom>
              <a:avLst/>
              <a:gdLst>
                <a:gd name="T0" fmla="*/ 150 w 300"/>
                <a:gd name="T1" fmla="*/ 0 h 300"/>
                <a:gd name="T2" fmla="*/ 0 w 300"/>
                <a:gd name="T3" fmla="*/ 150 h 300"/>
                <a:gd name="T4" fmla="*/ 150 w 300"/>
                <a:gd name="T5" fmla="*/ 300 h 300"/>
                <a:gd name="T6" fmla="*/ 300 w 300"/>
                <a:gd name="T7" fmla="*/ 150 h 300"/>
                <a:gd name="T8" fmla="*/ 150 w 300"/>
                <a:gd name="T9" fmla="*/ 0 h 300"/>
                <a:gd name="T10" fmla="*/ 150 w 300"/>
                <a:gd name="T11" fmla="*/ 278 h 300"/>
                <a:gd name="T12" fmla="*/ 22 w 300"/>
                <a:gd name="T13" fmla="*/ 150 h 300"/>
                <a:gd name="T14" fmla="*/ 150 w 300"/>
                <a:gd name="T15" fmla="*/ 22 h 300"/>
                <a:gd name="T16" fmla="*/ 278 w 300"/>
                <a:gd name="T17" fmla="*/ 150 h 300"/>
                <a:gd name="T18" fmla="*/ 150 w 300"/>
                <a:gd name="T19" fmla="*/ 278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0" h="300">
                  <a:moveTo>
                    <a:pt x="150" y="0"/>
                  </a:moveTo>
                  <a:cubicBezTo>
                    <a:pt x="67" y="0"/>
                    <a:pt x="0" y="67"/>
                    <a:pt x="0" y="150"/>
                  </a:cubicBezTo>
                  <a:cubicBezTo>
                    <a:pt x="0" y="233"/>
                    <a:pt x="67" y="300"/>
                    <a:pt x="150" y="300"/>
                  </a:cubicBezTo>
                  <a:cubicBezTo>
                    <a:pt x="233" y="300"/>
                    <a:pt x="300" y="233"/>
                    <a:pt x="300" y="150"/>
                  </a:cubicBezTo>
                  <a:cubicBezTo>
                    <a:pt x="300" y="67"/>
                    <a:pt x="233" y="0"/>
                    <a:pt x="150" y="0"/>
                  </a:cubicBezTo>
                  <a:close/>
                  <a:moveTo>
                    <a:pt x="150" y="278"/>
                  </a:moveTo>
                  <a:cubicBezTo>
                    <a:pt x="79" y="278"/>
                    <a:pt x="22" y="221"/>
                    <a:pt x="22" y="150"/>
                  </a:cubicBezTo>
                  <a:cubicBezTo>
                    <a:pt x="22" y="79"/>
                    <a:pt x="79" y="22"/>
                    <a:pt x="150" y="22"/>
                  </a:cubicBezTo>
                  <a:cubicBezTo>
                    <a:pt x="221" y="22"/>
                    <a:pt x="278" y="79"/>
                    <a:pt x="278" y="150"/>
                  </a:cubicBezTo>
                  <a:cubicBezTo>
                    <a:pt x="278" y="221"/>
                    <a:pt x="221" y="278"/>
                    <a:pt x="150" y="27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sz="3375"/>
            </a:p>
          </p:txBody>
        </p:sp>
        <p:sp>
          <p:nvSpPr>
            <p:cNvPr id="18" name="Freeform 16"/>
            <p:cNvSpPr>
              <a:spLocks noEditPoints="1"/>
            </p:cNvSpPr>
            <p:nvPr/>
          </p:nvSpPr>
          <p:spPr bwMode="auto">
            <a:xfrm>
              <a:off x="2394" y="2113"/>
              <a:ext cx="1013" cy="1017"/>
            </a:xfrm>
            <a:custGeom>
              <a:avLst/>
              <a:gdLst>
                <a:gd name="T0" fmla="*/ 506 w 516"/>
                <a:gd name="T1" fmla="*/ 232 h 518"/>
                <a:gd name="T2" fmla="*/ 455 w 516"/>
                <a:gd name="T3" fmla="*/ 209 h 518"/>
                <a:gd name="T4" fmla="*/ 501 w 516"/>
                <a:gd name="T5" fmla="*/ 172 h 518"/>
                <a:gd name="T6" fmla="*/ 475 w 516"/>
                <a:gd name="T7" fmla="*/ 137 h 518"/>
                <a:gd name="T8" fmla="*/ 419 w 516"/>
                <a:gd name="T9" fmla="*/ 137 h 518"/>
                <a:gd name="T10" fmla="*/ 449 w 516"/>
                <a:gd name="T11" fmla="*/ 86 h 518"/>
                <a:gd name="T12" fmla="*/ 412 w 516"/>
                <a:gd name="T13" fmla="*/ 62 h 518"/>
                <a:gd name="T14" fmla="*/ 360 w 516"/>
                <a:gd name="T15" fmla="*/ 86 h 518"/>
                <a:gd name="T16" fmla="*/ 369 w 516"/>
                <a:gd name="T17" fmla="*/ 27 h 518"/>
                <a:gd name="T18" fmla="*/ 327 w 516"/>
                <a:gd name="T19" fmla="*/ 17 h 518"/>
                <a:gd name="T20" fmla="*/ 298 w 516"/>
                <a:gd name="T21" fmla="*/ 64 h 518"/>
                <a:gd name="T22" fmla="*/ 288 w 516"/>
                <a:gd name="T23" fmla="*/ 9 h 518"/>
                <a:gd name="T24" fmla="*/ 245 w 516"/>
                <a:gd name="T25" fmla="*/ 0 h 518"/>
                <a:gd name="T26" fmla="*/ 228 w 516"/>
                <a:gd name="T27" fmla="*/ 63 h 518"/>
                <a:gd name="T28" fmla="*/ 218 w 516"/>
                <a:gd name="T29" fmla="*/ 63 h 518"/>
                <a:gd name="T30" fmla="*/ 176 w 516"/>
                <a:gd name="T31" fmla="*/ 13 h 518"/>
                <a:gd name="T32" fmla="*/ 141 w 516"/>
                <a:gd name="T33" fmla="*/ 39 h 518"/>
                <a:gd name="T34" fmla="*/ 148 w 516"/>
                <a:gd name="T35" fmla="*/ 95 h 518"/>
                <a:gd name="T36" fmla="*/ 104 w 516"/>
                <a:gd name="T37" fmla="*/ 62 h 518"/>
                <a:gd name="T38" fmla="*/ 67 w 516"/>
                <a:gd name="T39" fmla="*/ 86 h 518"/>
                <a:gd name="T40" fmla="*/ 100 w 516"/>
                <a:gd name="T41" fmla="*/ 141 h 518"/>
                <a:gd name="T42" fmla="*/ 93 w 516"/>
                <a:gd name="T43" fmla="*/ 152 h 518"/>
                <a:gd name="T44" fmla="*/ 28 w 516"/>
                <a:gd name="T45" fmla="*/ 142 h 518"/>
                <a:gd name="T46" fmla="*/ 20 w 516"/>
                <a:gd name="T47" fmla="*/ 185 h 518"/>
                <a:gd name="T48" fmla="*/ 67 w 516"/>
                <a:gd name="T49" fmla="*/ 213 h 518"/>
                <a:gd name="T50" fmla="*/ 64 w 516"/>
                <a:gd name="T51" fmla="*/ 226 h 518"/>
                <a:gd name="T52" fmla="*/ 1 w 516"/>
                <a:gd name="T53" fmla="*/ 242 h 518"/>
                <a:gd name="T54" fmla="*/ 9 w 516"/>
                <a:gd name="T55" fmla="*/ 285 h 518"/>
                <a:gd name="T56" fmla="*/ 64 w 516"/>
                <a:gd name="T57" fmla="*/ 292 h 518"/>
                <a:gd name="T58" fmla="*/ 65 w 516"/>
                <a:gd name="T59" fmla="*/ 304 h 518"/>
                <a:gd name="T60" fmla="*/ 14 w 516"/>
                <a:gd name="T61" fmla="*/ 344 h 518"/>
                <a:gd name="T62" fmla="*/ 39 w 516"/>
                <a:gd name="T63" fmla="*/ 380 h 518"/>
                <a:gd name="T64" fmla="*/ 98 w 516"/>
                <a:gd name="T65" fmla="*/ 375 h 518"/>
                <a:gd name="T66" fmla="*/ 66 w 516"/>
                <a:gd name="T67" fmla="*/ 430 h 518"/>
                <a:gd name="T68" fmla="*/ 102 w 516"/>
                <a:gd name="T69" fmla="*/ 454 h 518"/>
                <a:gd name="T70" fmla="*/ 155 w 516"/>
                <a:gd name="T71" fmla="*/ 429 h 518"/>
                <a:gd name="T72" fmla="*/ 146 w 516"/>
                <a:gd name="T73" fmla="*/ 491 h 518"/>
                <a:gd name="T74" fmla="*/ 189 w 516"/>
                <a:gd name="T75" fmla="*/ 499 h 518"/>
                <a:gd name="T76" fmla="*/ 229 w 516"/>
                <a:gd name="T77" fmla="*/ 457 h 518"/>
                <a:gd name="T78" fmla="*/ 245 w 516"/>
                <a:gd name="T79" fmla="*/ 518 h 518"/>
                <a:gd name="T80" fmla="*/ 288 w 516"/>
                <a:gd name="T81" fmla="*/ 509 h 518"/>
                <a:gd name="T82" fmla="*/ 302 w 516"/>
                <a:gd name="T83" fmla="*/ 456 h 518"/>
                <a:gd name="T84" fmla="*/ 340 w 516"/>
                <a:gd name="T85" fmla="*/ 504 h 518"/>
                <a:gd name="T86" fmla="*/ 375 w 516"/>
                <a:gd name="T87" fmla="*/ 479 h 518"/>
                <a:gd name="T88" fmla="*/ 375 w 516"/>
                <a:gd name="T89" fmla="*/ 425 h 518"/>
                <a:gd name="T90" fmla="*/ 427 w 516"/>
                <a:gd name="T91" fmla="*/ 454 h 518"/>
                <a:gd name="T92" fmla="*/ 451 w 516"/>
                <a:gd name="T93" fmla="*/ 417 h 518"/>
                <a:gd name="T94" fmla="*/ 431 w 516"/>
                <a:gd name="T95" fmla="*/ 366 h 518"/>
                <a:gd name="T96" fmla="*/ 489 w 516"/>
                <a:gd name="T97" fmla="*/ 374 h 518"/>
                <a:gd name="T98" fmla="*/ 498 w 516"/>
                <a:gd name="T99" fmla="*/ 331 h 518"/>
                <a:gd name="T100" fmla="*/ 459 w 516"/>
                <a:gd name="T101" fmla="*/ 291 h 518"/>
                <a:gd name="T102" fmla="*/ 516 w 516"/>
                <a:gd name="T103" fmla="*/ 275 h 518"/>
                <a:gd name="T104" fmla="*/ 258 w 516"/>
                <a:gd name="T105" fmla="*/ 431 h 518"/>
                <a:gd name="T106" fmla="*/ 258 w 516"/>
                <a:gd name="T107" fmla="*/ 87 h 518"/>
                <a:gd name="T108" fmla="*/ 258 w 516"/>
                <a:gd name="T109" fmla="*/ 431 h 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16" h="518">
                  <a:moveTo>
                    <a:pt x="515" y="242"/>
                  </a:moveTo>
                  <a:cubicBezTo>
                    <a:pt x="516" y="237"/>
                    <a:pt x="512" y="233"/>
                    <a:pt x="506" y="232"/>
                  </a:cubicBezTo>
                  <a:cubicBezTo>
                    <a:pt x="458" y="227"/>
                    <a:pt x="458" y="227"/>
                    <a:pt x="458" y="227"/>
                  </a:cubicBezTo>
                  <a:cubicBezTo>
                    <a:pt x="457" y="221"/>
                    <a:pt x="456" y="215"/>
                    <a:pt x="455" y="209"/>
                  </a:cubicBezTo>
                  <a:cubicBezTo>
                    <a:pt x="496" y="185"/>
                    <a:pt x="496" y="185"/>
                    <a:pt x="496" y="185"/>
                  </a:cubicBezTo>
                  <a:cubicBezTo>
                    <a:pt x="501" y="182"/>
                    <a:pt x="503" y="177"/>
                    <a:pt x="501" y="172"/>
                  </a:cubicBezTo>
                  <a:cubicBezTo>
                    <a:pt x="488" y="142"/>
                    <a:pt x="488" y="142"/>
                    <a:pt x="488" y="142"/>
                  </a:cubicBezTo>
                  <a:cubicBezTo>
                    <a:pt x="486" y="138"/>
                    <a:pt x="481" y="135"/>
                    <a:pt x="475" y="137"/>
                  </a:cubicBezTo>
                  <a:cubicBezTo>
                    <a:pt x="428" y="150"/>
                    <a:pt x="428" y="150"/>
                    <a:pt x="428" y="150"/>
                  </a:cubicBezTo>
                  <a:cubicBezTo>
                    <a:pt x="425" y="146"/>
                    <a:pt x="422" y="141"/>
                    <a:pt x="419" y="137"/>
                  </a:cubicBezTo>
                  <a:cubicBezTo>
                    <a:pt x="449" y="100"/>
                    <a:pt x="449" y="100"/>
                    <a:pt x="449" y="100"/>
                  </a:cubicBezTo>
                  <a:cubicBezTo>
                    <a:pt x="452" y="96"/>
                    <a:pt x="452" y="89"/>
                    <a:pt x="449" y="86"/>
                  </a:cubicBezTo>
                  <a:cubicBezTo>
                    <a:pt x="426" y="63"/>
                    <a:pt x="426" y="63"/>
                    <a:pt x="426" y="63"/>
                  </a:cubicBezTo>
                  <a:cubicBezTo>
                    <a:pt x="423" y="59"/>
                    <a:pt x="417" y="59"/>
                    <a:pt x="412" y="62"/>
                  </a:cubicBezTo>
                  <a:cubicBezTo>
                    <a:pt x="371" y="93"/>
                    <a:pt x="371" y="93"/>
                    <a:pt x="371" y="93"/>
                  </a:cubicBezTo>
                  <a:cubicBezTo>
                    <a:pt x="367" y="91"/>
                    <a:pt x="363" y="88"/>
                    <a:pt x="360" y="86"/>
                  </a:cubicBezTo>
                  <a:cubicBezTo>
                    <a:pt x="375" y="39"/>
                    <a:pt x="375" y="39"/>
                    <a:pt x="375" y="39"/>
                  </a:cubicBezTo>
                  <a:cubicBezTo>
                    <a:pt x="376" y="34"/>
                    <a:pt x="374" y="28"/>
                    <a:pt x="369" y="27"/>
                  </a:cubicBezTo>
                  <a:cubicBezTo>
                    <a:pt x="340" y="13"/>
                    <a:pt x="340" y="13"/>
                    <a:pt x="340" y="13"/>
                  </a:cubicBezTo>
                  <a:cubicBezTo>
                    <a:pt x="335" y="11"/>
                    <a:pt x="330" y="12"/>
                    <a:pt x="327" y="17"/>
                  </a:cubicBezTo>
                  <a:cubicBezTo>
                    <a:pt x="298" y="63"/>
                    <a:pt x="298" y="63"/>
                    <a:pt x="298" y="63"/>
                  </a:cubicBezTo>
                  <a:cubicBezTo>
                    <a:pt x="298" y="64"/>
                    <a:pt x="298" y="64"/>
                    <a:pt x="298" y="64"/>
                  </a:cubicBezTo>
                  <a:cubicBezTo>
                    <a:pt x="297" y="63"/>
                    <a:pt x="296" y="63"/>
                    <a:pt x="295" y="63"/>
                  </a:cubicBezTo>
                  <a:cubicBezTo>
                    <a:pt x="288" y="9"/>
                    <a:pt x="288" y="9"/>
                    <a:pt x="288" y="9"/>
                  </a:cubicBezTo>
                  <a:cubicBezTo>
                    <a:pt x="287" y="4"/>
                    <a:pt x="283" y="0"/>
                    <a:pt x="278" y="0"/>
                  </a:cubicBezTo>
                  <a:cubicBezTo>
                    <a:pt x="245" y="0"/>
                    <a:pt x="245" y="0"/>
                    <a:pt x="245" y="0"/>
                  </a:cubicBezTo>
                  <a:cubicBezTo>
                    <a:pt x="240" y="0"/>
                    <a:pt x="236" y="4"/>
                    <a:pt x="235" y="9"/>
                  </a:cubicBezTo>
                  <a:cubicBezTo>
                    <a:pt x="228" y="63"/>
                    <a:pt x="228" y="63"/>
                    <a:pt x="228" y="63"/>
                  </a:cubicBezTo>
                  <a:cubicBezTo>
                    <a:pt x="225" y="64"/>
                    <a:pt x="222" y="64"/>
                    <a:pt x="219" y="65"/>
                  </a:cubicBezTo>
                  <a:cubicBezTo>
                    <a:pt x="219" y="64"/>
                    <a:pt x="218" y="64"/>
                    <a:pt x="218" y="63"/>
                  </a:cubicBezTo>
                  <a:cubicBezTo>
                    <a:pt x="189" y="17"/>
                    <a:pt x="189" y="17"/>
                    <a:pt x="189" y="17"/>
                  </a:cubicBezTo>
                  <a:cubicBezTo>
                    <a:pt x="186" y="12"/>
                    <a:pt x="181" y="11"/>
                    <a:pt x="176" y="13"/>
                  </a:cubicBezTo>
                  <a:cubicBezTo>
                    <a:pt x="147" y="27"/>
                    <a:pt x="147" y="27"/>
                    <a:pt x="147" y="27"/>
                  </a:cubicBezTo>
                  <a:cubicBezTo>
                    <a:pt x="142" y="28"/>
                    <a:pt x="140" y="34"/>
                    <a:pt x="141" y="39"/>
                  </a:cubicBezTo>
                  <a:cubicBezTo>
                    <a:pt x="157" y="89"/>
                    <a:pt x="157" y="89"/>
                    <a:pt x="157" y="89"/>
                  </a:cubicBezTo>
                  <a:cubicBezTo>
                    <a:pt x="154" y="91"/>
                    <a:pt x="151" y="93"/>
                    <a:pt x="148" y="95"/>
                  </a:cubicBezTo>
                  <a:cubicBezTo>
                    <a:pt x="147" y="95"/>
                    <a:pt x="147" y="95"/>
                    <a:pt x="147" y="95"/>
                  </a:cubicBezTo>
                  <a:cubicBezTo>
                    <a:pt x="104" y="62"/>
                    <a:pt x="104" y="62"/>
                    <a:pt x="104" y="62"/>
                  </a:cubicBezTo>
                  <a:cubicBezTo>
                    <a:pt x="99" y="59"/>
                    <a:pt x="93" y="59"/>
                    <a:pt x="90" y="63"/>
                  </a:cubicBezTo>
                  <a:cubicBezTo>
                    <a:pt x="67" y="86"/>
                    <a:pt x="67" y="86"/>
                    <a:pt x="67" y="86"/>
                  </a:cubicBezTo>
                  <a:cubicBezTo>
                    <a:pt x="64" y="89"/>
                    <a:pt x="64" y="96"/>
                    <a:pt x="67" y="100"/>
                  </a:cubicBezTo>
                  <a:cubicBezTo>
                    <a:pt x="100" y="141"/>
                    <a:pt x="100" y="141"/>
                    <a:pt x="100" y="141"/>
                  </a:cubicBezTo>
                  <a:cubicBezTo>
                    <a:pt x="98" y="145"/>
                    <a:pt x="96" y="148"/>
                    <a:pt x="93" y="152"/>
                  </a:cubicBezTo>
                  <a:cubicBezTo>
                    <a:pt x="93" y="152"/>
                    <a:pt x="93" y="152"/>
                    <a:pt x="93" y="152"/>
                  </a:cubicBezTo>
                  <a:cubicBezTo>
                    <a:pt x="40" y="137"/>
                    <a:pt x="40" y="137"/>
                    <a:pt x="40" y="137"/>
                  </a:cubicBezTo>
                  <a:cubicBezTo>
                    <a:pt x="35" y="135"/>
                    <a:pt x="30" y="138"/>
                    <a:pt x="28" y="142"/>
                  </a:cubicBezTo>
                  <a:cubicBezTo>
                    <a:pt x="15" y="172"/>
                    <a:pt x="15" y="172"/>
                    <a:pt x="15" y="172"/>
                  </a:cubicBezTo>
                  <a:cubicBezTo>
                    <a:pt x="13" y="177"/>
                    <a:pt x="15" y="182"/>
                    <a:pt x="20" y="185"/>
                  </a:cubicBezTo>
                  <a:cubicBezTo>
                    <a:pt x="67" y="213"/>
                    <a:pt x="67" y="213"/>
                    <a:pt x="67" y="213"/>
                  </a:cubicBezTo>
                  <a:cubicBezTo>
                    <a:pt x="67" y="213"/>
                    <a:pt x="67" y="213"/>
                    <a:pt x="67" y="213"/>
                  </a:cubicBezTo>
                  <a:cubicBezTo>
                    <a:pt x="66" y="217"/>
                    <a:pt x="65" y="221"/>
                    <a:pt x="64" y="226"/>
                  </a:cubicBezTo>
                  <a:cubicBezTo>
                    <a:pt x="64" y="226"/>
                    <a:pt x="64" y="226"/>
                    <a:pt x="64" y="226"/>
                  </a:cubicBezTo>
                  <a:cubicBezTo>
                    <a:pt x="10" y="232"/>
                    <a:pt x="10" y="232"/>
                    <a:pt x="10" y="232"/>
                  </a:cubicBezTo>
                  <a:cubicBezTo>
                    <a:pt x="4" y="233"/>
                    <a:pt x="0" y="237"/>
                    <a:pt x="1" y="242"/>
                  </a:cubicBezTo>
                  <a:cubicBezTo>
                    <a:pt x="0" y="275"/>
                    <a:pt x="0" y="275"/>
                    <a:pt x="0" y="275"/>
                  </a:cubicBezTo>
                  <a:cubicBezTo>
                    <a:pt x="0" y="280"/>
                    <a:pt x="4" y="284"/>
                    <a:pt x="9" y="285"/>
                  </a:cubicBezTo>
                  <a:cubicBezTo>
                    <a:pt x="63" y="292"/>
                    <a:pt x="63" y="292"/>
                    <a:pt x="63" y="292"/>
                  </a:cubicBezTo>
                  <a:cubicBezTo>
                    <a:pt x="64" y="292"/>
                    <a:pt x="64" y="292"/>
                    <a:pt x="64" y="292"/>
                  </a:cubicBezTo>
                  <a:cubicBezTo>
                    <a:pt x="64" y="296"/>
                    <a:pt x="65" y="300"/>
                    <a:pt x="66" y="303"/>
                  </a:cubicBezTo>
                  <a:cubicBezTo>
                    <a:pt x="65" y="304"/>
                    <a:pt x="65" y="304"/>
                    <a:pt x="65" y="304"/>
                  </a:cubicBezTo>
                  <a:cubicBezTo>
                    <a:pt x="18" y="331"/>
                    <a:pt x="18" y="331"/>
                    <a:pt x="18" y="331"/>
                  </a:cubicBezTo>
                  <a:cubicBezTo>
                    <a:pt x="14" y="334"/>
                    <a:pt x="12" y="340"/>
                    <a:pt x="14" y="344"/>
                  </a:cubicBezTo>
                  <a:cubicBezTo>
                    <a:pt x="27" y="374"/>
                    <a:pt x="27" y="374"/>
                    <a:pt x="27" y="374"/>
                  </a:cubicBezTo>
                  <a:cubicBezTo>
                    <a:pt x="28" y="379"/>
                    <a:pt x="34" y="381"/>
                    <a:pt x="39" y="380"/>
                  </a:cubicBezTo>
                  <a:cubicBezTo>
                    <a:pt x="91" y="365"/>
                    <a:pt x="91" y="365"/>
                    <a:pt x="91" y="365"/>
                  </a:cubicBezTo>
                  <a:cubicBezTo>
                    <a:pt x="93" y="368"/>
                    <a:pt x="96" y="372"/>
                    <a:pt x="98" y="375"/>
                  </a:cubicBezTo>
                  <a:cubicBezTo>
                    <a:pt x="65" y="417"/>
                    <a:pt x="65" y="417"/>
                    <a:pt x="65" y="417"/>
                  </a:cubicBezTo>
                  <a:cubicBezTo>
                    <a:pt x="62" y="421"/>
                    <a:pt x="62" y="427"/>
                    <a:pt x="66" y="430"/>
                  </a:cubicBezTo>
                  <a:cubicBezTo>
                    <a:pt x="89" y="454"/>
                    <a:pt x="89" y="454"/>
                    <a:pt x="89" y="454"/>
                  </a:cubicBezTo>
                  <a:cubicBezTo>
                    <a:pt x="92" y="457"/>
                    <a:pt x="98" y="458"/>
                    <a:pt x="102" y="454"/>
                  </a:cubicBezTo>
                  <a:cubicBezTo>
                    <a:pt x="144" y="422"/>
                    <a:pt x="144" y="422"/>
                    <a:pt x="144" y="422"/>
                  </a:cubicBezTo>
                  <a:cubicBezTo>
                    <a:pt x="148" y="425"/>
                    <a:pt x="151" y="427"/>
                    <a:pt x="155" y="429"/>
                  </a:cubicBezTo>
                  <a:cubicBezTo>
                    <a:pt x="141" y="479"/>
                    <a:pt x="141" y="479"/>
                    <a:pt x="141" y="479"/>
                  </a:cubicBezTo>
                  <a:cubicBezTo>
                    <a:pt x="139" y="484"/>
                    <a:pt x="142" y="489"/>
                    <a:pt x="146" y="491"/>
                  </a:cubicBezTo>
                  <a:cubicBezTo>
                    <a:pt x="176" y="504"/>
                    <a:pt x="176" y="504"/>
                    <a:pt x="176" y="504"/>
                  </a:cubicBezTo>
                  <a:cubicBezTo>
                    <a:pt x="181" y="506"/>
                    <a:pt x="186" y="504"/>
                    <a:pt x="189" y="499"/>
                  </a:cubicBezTo>
                  <a:cubicBezTo>
                    <a:pt x="215" y="455"/>
                    <a:pt x="215" y="455"/>
                    <a:pt x="215" y="455"/>
                  </a:cubicBezTo>
                  <a:cubicBezTo>
                    <a:pt x="220" y="456"/>
                    <a:pt x="224" y="457"/>
                    <a:pt x="229" y="457"/>
                  </a:cubicBezTo>
                  <a:cubicBezTo>
                    <a:pt x="235" y="509"/>
                    <a:pt x="235" y="509"/>
                    <a:pt x="235" y="509"/>
                  </a:cubicBezTo>
                  <a:cubicBezTo>
                    <a:pt x="236" y="514"/>
                    <a:pt x="240" y="518"/>
                    <a:pt x="245" y="518"/>
                  </a:cubicBezTo>
                  <a:cubicBezTo>
                    <a:pt x="278" y="518"/>
                    <a:pt x="278" y="518"/>
                    <a:pt x="278" y="518"/>
                  </a:cubicBezTo>
                  <a:cubicBezTo>
                    <a:pt x="283" y="518"/>
                    <a:pt x="287" y="514"/>
                    <a:pt x="288" y="509"/>
                  </a:cubicBezTo>
                  <a:cubicBezTo>
                    <a:pt x="294" y="457"/>
                    <a:pt x="294" y="457"/>
                    <a:pt x="294" y="457"/>
                  </a:cubicBezTo>
                  <a:cubicBezTo>
                    <a:pt x="297" y="457"/>
                    <a:pt x="299" y="456"/>
                    <a:pt x="302" y="456"/>
                  </a:cubicBezTo>
                  <a:cubicBezTo>
                    <a:pt x="327" y="499"/>
                    <a:pt x="327" y="499"/>
                    <a:pt x="327" y="499"/>
                  </a:cubicBezTo>
                  <a:cubicBezTo>
                    <a:pt x="330" y="504"/>
                    <a:pt x="335" y="506"/>
                    <a:pt x="340" y="504"/>
                  </a:cubicBezTo>
                  <a:cubicBezTo>
                    <a:pt x="370" y="491"/>
                    <a:pt x="370" y="491"/>
                    <a:pt x="370" y="491"/>
                  </a:cubicBezTo>
                  <a:cubicBezTo>
                    <a:pt x="374" y="489"/>
                    <a:pt x="377" y="484"/>
                    <a:pt x="375" y="479"/>
                  </a:cubicBezTo>
                  <a:cubicBezTo>
                    <a:pt x="362" y="433"/>
                    <a:pt x="362" y="433"/>
                    <a:pt x="362" y="433"/>
                  </a:cubicBezTo>
                  <a:cubicBezTo>
                    <a:pt x="367" y="430"/>
                    <a:pt x="371" y="427"/>
                    <a:pt x="375" y="425"/>
                  </a:cubicBezTo>
                  <a:cubicBezTo>
                    <a:pt x="414" y="454"/>
                    <a:pt x="414" y="454"/>
                    <a:pt x="414" y="454"/>
                  </a:cubicBezTo>
                  <a:cubicBezTo>
                    <a:pt x="418" y="458"/>
                    <a:pt x="424" y="457"/>
                    <a:pt x="427" y="454"/>
                  </a:cubicBezTo>
                  <a:cubicBezTo>
                    <a:pt x="450" y="430"/>
                    <a:pt x="450" y="430"/>
                    <a:pt x="450" y="430"/>
                  </a:cubicBezTo>
                  <a:cubicBezTo>
                    <a:pt x="454" y="427"/>
                    <a:pt x="454" y="421"/>
                    <a:pt x="451" y="417"/>
                  </a:cubicBezTo>
                  <a:cubicBezTo>
                    <a:pt x="421" y="380"/>
                    <a:pt x="421" y="380"/>
                    <a:pt x="421" y="380"/>
                  </a:cubicBezTo>
                  <a:cubicBezTo>
                    <a:pt x="425" y="375"/>
                    <a:pt x="428" y="371"/>
                    <a:pt x="431" y="366"/>
                  </a:cubicBezTo>
                  <a:cubicBezTo>
                    <a:pt x="477" y="380"/>
                    <a:pt x="477" y="380"/>
                    <a:pt x="477" y="380"/>
                  </a:cubicBezTo>
                  <a:cubicBezTo>
                    <a:pt x="482" y="381"/>
                    <a:pt x="487" y="379"/>
                    <a:pt x="489" y="374"/>
                  </a:cubicBezTo>
                  <a:cubicBezTo>
                    <a:pt x="502" y="344"/>
                    <a:pt x="502" y="344"/>
                    <a:pt x="502" y="344"/>
                  </a:cubicBezTo>
                  <a:cubicBezTo>
                    <a:pt x="504" y="340"/>
                    <a:pt x="502" y="334"/>
                    <a:pt x="498" y="331"/>
                  </a:cubicBezTo>
                  <a:cubicBezTo>
                    <a:pt x="456" y="307"/>
                    <a:pt x="456" y="307"/>
                    <a:pt x="456" y="307"/>
                  </a:cubicBezTo>
                  <a:cubicBezTo>
                    <a:pt x="457" y="302"/>
                    <a:pt x="458" y="296"/>
                    <a:pt x="459" y="291"/>
                  </a:cubicBezTo>
                  <a:cubicBezTo>
                    <a:pt x="507" y="285"/>
                    <a:pt x="507" y="285"/>
                    <a:pt x="507" y="285"/>
                  </a:cubicBezTo>
                  <a:cubicBezTo>
                    <a:pt x="512" y="284"/>
                    <a:pt x="516" y="280"/>
                    <a:pt x="516" y="275"/>
                  </a:cubicBezTo>
                  <a:lnTo>
                    <a:pt x="515" y="242"/>
                  </a:lnTo>
                  <a:close/>
                  <a:moveTo>
                    <a:pt x="258" y="431"/>
                  </a:moveTo>
                  <a:cubicBezTo>
                    <a:pt x="163" y="431"/>
                    <a:pt x="86" y="354"/>
                    <a:pt x="86" y="259"/>
                  </a:cubicBezTo>
                  <a:cubicBezTo>
                    <a:pt x="86" y="164"/>
                    <a:pt x="163" y="87"/>
                    <a:pt x="258" y="87"/>
                  </a:cubicBezTo>
                  <a:cubicBezTo>
                    <a:pt x="353" y="87"/>
                    <a:pt x="430" y="164"/>
                    <a:pt x="430" y="259"/>
                  </a:cubicBezTo>
                  <a:cubicBezTo>
                    <a:pt x="430" y="354"/>
                    <a:pt x="353" y="431"/>
                    <a:pt x="258" y="431"/>
                  </a:cubicBezTo>
                  <a:close/>
                </a:path>
              </a:pathLst>
            </a:custGeom>
            <a:solidFill>
              <a:schemeClr val="accent5"/>
            </a:solid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sz="3375"/>
            </a:p>
          </p:txBody>
        </p:sp>
        <p:sp>
          <p:nvSpPr>
            <p:cNvPr id="19" name="Freeform 17"/>
            <p:cNvSpPr>
              <a:spLocks noEditPoints="1"/>
            </p:cNvSpPr>
            <p:nvPr/>
          </p:nvSpPr>
          <p:spPr bwMode="auto">
            <a:xfrm>
              <a:off x="2606" y="2327"/>
              <a:ext cx="589" cy="589"/>
            </a:xfrm>
            <a:custGeom>
              <a:avLst/>
              <a:gdLst>
                <a:gd name="T0" fmla="*/ 150 w 300"/>
                <a:gd name="T1" fmla="*/ 0 h 300"/>
                <a:gd name="T2" fmla="*/ 0 w 300"/>
                <a:gd name="T3" fmla="*/ 150 h 300"/>
                <a:gd name="T4" fmla="*/ 150 w 300"/>
                <a:gd name="T5" fmla="*/ 300 h 300"/>
                <a:gd name="T6" fmla="*/ 300 w 300"/>
                <a:gd name="T7" fmla="*/ 150 h 300"/>
                <a:gd name="T8" fmla="*/ 150 w 300"/>
                <a:gd name="T9" fmla="*/ 0 h 300"/>
                <a:gd name="T10" fmla="*/ 150 w 300"/>
                <a:gd name="T11" fmla="*/ 278 h 300"/>
                <a:gd name="T12" fmla="*/ 22 w 300"/>
                <a:gd name="T13" fmla="*/ 150 h 300"/>
                <a:gd name="T14" fmla="*/ 150 w 300"/>
                <a:gd name="T15" fmla="*/ 22 h 300"/>
                <a:gd name="T16" fmla="*/ 278 w 300"/>
                <a:gd name="T17" fmla="*/ 150 h 300"/>
                <a:gd name="T18" fmla="*/ 150 w 300"/>
                <a:gd name="T19" fmla="*/ 278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0" h="300">
                  <a:moveTo>
                    <a:pt x="150" y="0"/>
                  </a:moveTo>
                  <a:cubicBezTo>
                    <a:pt x="67" y="0"/>
                    <a:pt x="0" y="67"/>
                    <a:pt x="0" y="150"/>
                  </a:cubicBezTo>
                  <a:cubicBezTo>
                    <a:pt x="0" y="233"/>
                    <a:pt x="67" y="300"/>
                    <a:pt x="150" y="300"/>
                  </a:cubicBezTo>
                  <a:cubicBezTo>
                    <a:pt x="233" y="300"/>
                    <a:pt x="300" y="233"/>
                    <a:pt x="300" y="150"/>
                  </a:cubicBezTo>
                  <a:cubicBezTo>
                    <a:pt x="300" y="67"/>
                    <a:pt x="233" y="0"/>
                    <a:pt x="150" y="0"/>
                  </a:cubicBezTo>
                  <a:close/>
                  <a:moveTo>
                    <a:pt x="150" y="278"/>
                  </a:moveTo>
                  <a:cubicBezTo>
                    <a:pt x="79" y="278"/>
                    <a:pt x="22" y="221"/>
                    <a:pt x="22" y="150"/>
                  </a:cubicBezTo>
                  <a:cubicBezTo>
                    <a:pt x="22" y="79"/>
                    <a:pt x="79" y="22"/>
                    <a:pt x="150" y="22"/>
                  </a:cubicBezTo>
                  <a:cubicBezTo>
                    <a:pt x="221" y="22"/>
                    <a:pt x="278" y="79"/>
                    <a:pt x="278" y="150"/>
                  </a:cubicBezTo>
                  <a:cubicBezTo>
                    <a:pt x="278" y="221"/>
                    <a:pt x="221" y="278"/>
                    <a:pt x="150" y="278"/>
                  </a:cubicBezTo>
                  <a:close/>
                </a:path>
              </a:pathLst>
            </a:custGeom>
            <a:solidFill>
              <a:schemeClr val="accent5"/>
            </a:solid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sz="3375"/>
            </a:p>
          </p:txBody>
        </p:sp>
        <p:sp>
          <p:nvSpPr>
            <p:cNvPr id="20" name="Freeform 18"/>
            <p:cNvSpPr>
              <a:spLocks noEditPoints="1"/>
            </p:cNvSpPr>
            <p:nvPr/>
          </p:nvSpPr>
          <p:spPr bwMode="auto">
            <a:xfrm>
              <a:off x="1657" y="0"/>
              <a:ext cx="739" cy="738"/>
            </a:xfrm>
            <a:custGeom>
              <a:avLst/>
              <a:gdLst>
                <a:gd name="T0" fmla="*/ 330 w 376"/>
                <a:gd name="T1" fmla="*/ 303 h 376"/>
                <a:gd name="T2" fmla="*/ 309 w 376"/>
                <a:gd name="T3" fmla="*/ 276 h 376"/>
                <a:gd name="T4" fmla="*/ 325 w 376"/>
                <a:gd name="T5" fmla="*/ 246 h 376"/>
                <a:gd name="T6" fmla="*/ 335 w 376"/>
                <a:gd name="T7" fmla="*/ 209 h 376"/>
                <a:gd name="T8" fmla="*/ 369 w 376"/>
                <a:gd name="T9" fmla="*/ 204 h 376"/>
                <a:gd name="T10" fmla="*/ 376 w 376"/>
                <a:gd name="T11" fmla="*/ 197 h 376"/>
                <a:gd name="T12" fmla="*/ 375 w 376"/>
                <a:gd name="T13" fmla="*/ 173 h 376"/>
                <a:gd name="T14" fmla="*/ 368 w 376"/>
                <a:gd name="T15" fmla="*/ 166 h 376"/>
                <a:gd name="T16" fmla="*/ 333 w 376"/>
                <a:gd name="T17" fmla="*/ 162 h 376"/>
                <a:gd name="T18" fmla="*/ 307 w 376"/>
                <a:gd name="T19" fmla="*/ 104 h 376"/>
                <a:gd name="T20" fmla="*/ 332 w 376"/>
                <a:gd name="T21" fmla="*/ 75 h 376"/>
                <a:gd name="T22" fmla="*/ 332 w 376"/>
                <a:gd name="T23" fmla="*/ 65 h 376"/>
                <a:gd name="T24" fmla="*/ 315 w 376"/>
                <a:gd name="T25" fmla="*/ 48 h 376"/>
                <a:gd name="T26" fmla="*/ 305 w 376"/>
                <a:gd name="T27" fmla="*/ 47 h 376"/>
                <a:gd name="T28" fmla="*/ 273 w 376"/>
                <a:gd name="T29" fmla="*/ 71 h 376"/>
                <a:gd name="T30" fmla="*/ 273 w 376"/>
                <a:gd name="T31" fmla="*/ 71 h 376"/>
                <a:gd name="T32" fmla="*/ 244 w 376"/>
                <a:gd name="T33" fmla="*/ 55 h 376"/>
                <a:gd name="T34" fmla="*/ 215 w 376"/>
                <a:gd name="T35" fmla="*/ 47 h 376"/>
                <a:gd name="T36" fmla="*/ 215 w 376"/>
                <a:gd name="T37" fmla="*/ 46 h 376"/>
                <a:gd name="T38" fmla="*/ 208 w 376"/>
                <a:gd name="T39" fmla="*/ 7 h 376"/>
                <a:gd name="T40" fmla="*/ 201 w 376"/>
                <a:gd name="T41" fmla="*/ 0 h 376"/>
                <a:gd name="T42" fmla="*/ 177 w 376"/>
                <a:gd name="T43" fmla="*/ 2 h 376"/>
                <a:gd name="T44" fmla="*/ 170 w 376"/>
                <a:gd name="T45" fmla="*/ 9 h 376"/>
                <a:gd name="T46" fmla="*/ 167 w 376"/>
                <a:gd name="T47" fmla="*/ 46 h 376"/>
                <a:gd name="T48" fmla="*/ 105 w 376"/>
                <a:gd name="T49" fmla="*/ 70 h 376"/>
                <a:gd name="T50" fmla="*/ 75 w 376"/>
                <a:gd name="T51" fmla="*/ 47 h 376"/>
                <a:gd name="T52" fmla="*/ 65 w 376"/>
                <a:gd name="T53" fmla="*/ 47 h 376"/>
                <a:gd name="T54" fmla="*/ 49 w 376"/>
                <a:gd name="T55" fmla="*/ 64 h 376"/>
                <a:gd name="T56" fmla="*/ 48 w 376"/>
                <a:gd name="T57" fmla="*/ 74 h 376"/>
                <a:gd name="T58" fmla="*/ 71 w 376"/>
                <a:gd name="T59" fmla="*/ 103 h 376"/>
                <a:gd name="T60" fmla="*/ 53 w 376"/>
                <a:gd name="T61" fmla="*/ 136 h 376"/>
                <a:gd name="T62" fmla="*/ 44 w 376"/>
                <a:gd name="T63" fmla="*/ 166 h 376"/>
                <a:gd name="T64" fmla="*/ 7 w 376"/>
                <a:gd name="T65" fmla="*/ 172 h 376"/>
                <a:gd name="T66" fmla="*/ 1 w 376"/>
                <a:gd name="T67" fmla="*/ 179 h 376"/>
                <a:gd name="T68" fmla="*/ 1 w 376"/>
                <a:gd name="T69" fmla="*/ 203 h 376"/>
                <a:gd name="T70" fmla="*/ 8 w 376"/>
                <a:gd name="T71" fmla="*/ 210 h 376"/>
                <a:gd name="T72" fmla="*/ 44 w 376"/>
                <a:gd name="T73" fmla="*/ 214 h 376"/>
                <a:gd name="T74" fmla="*/ 70 w 376"/>
                <a:gd name="T75" fmla="*/ 278 h 376"/>
                <a:gd name="T76" fmla="*/ 49 w 376"/>
                <a:gd name="T77" fmla="*/ 305 h 376"/>
                <a:gd name="T78" fmla="*/ 50 w 376"/>
                <a:gd name="T79" fmla="*/ 314 h 376"/>
                <a:gd name="T80" fmla="*/ 66 w 376"/>
                <a:gd name="T81" fmla="*/ 331 h 376"/>
                <a:gd name="T82" fmla="*/ 76 w 376"/>
                <a:gd name="T83" fmla="*/ 332 h 376"/>
                <a:gd name="T84" fmla="*/ 103 w 376"/>
                <a:gd name="T85" fmla="*/ 311 h 376"/>
                <a:gd name="T86" fmla="*/ 134 w 376"/>
                <a:gd name="T87" fmla="*/ 327 h 376"/>
                <a:gd name="T88" fmla="*/ 164 w 376"/>
                <a:gd name="T89" fmla="*/ 336 h 376"/>
                <a:gd name="T90" fmla="*/ 169 w 376"/>
                <a:gd name="T91" fmla="*/ 369 h 376"/>
                <a:gd name="T92" fmla="*/ 176 w 376"/>
                <a:gd name="T93" fmla="*/ 376 h 376"/>
                <a:gd name="T94" fmla="*/ 200 w 376"/>
                <a:gd name="T95" fmla="*/ 376 h 376"/>
                <a:gd name="T96" fmla="*/ 207 w 376"/>
                <a:gd name="T97" fmla="*/ 369 h 376"/>
                <a:gd name="T98" fmla="*/ 211 w 376"/>
                <a:gd name="T99" fmla="*/ 336 h 376"/>
                <a:gd name="T100" fmla="*/ 276 w 376"/>
                <a:gd name="T101" fmla="*/ 309 h 376"/>
                <a:gd name="T102" fmla="*/ 303 w 376"/>
                <a:gd name="T103" fmla="*/ 330 h 376"/>
                <a:gd name="T104" fmla="*/ 313 w 376"/>
                <a:gd name="T105" fmla="*/ 330 h 376"/>
                <a:gd name="T106" fmla="*/ 330 w 376"/>
                <a:gd name="T107" fmla="*/ 313 h 376"/>
                <a:gd name="T108" fmla="*/ 330 w 376"/>
                <a:gd name="T109" fmla="*/ 303 h 376"/>
                <a:gd name="T110" fmla="*/ 144 w 376"/>
                <a:gd name="T111" fmla="*/ 300 h 376"/>
                <a:gd name="T112" fmla="*/ 80 w 376"/>
                <a:gd name="T113" fmla="*/ 147 h 376"/>
                <a:gd name="T114" fmla="*/ 233 w 376"/>
                <a:gd name="T115" fmla="*/ 82 h 376"/>
                <a:gd name="T116" fmla="*/ 298 w 376"/>
                <a:gd name="T117" fmla="*/ 236 h 376"/>
                <a:gd name="T118" fmla="*/ 144 w 376"/>
                <a:gd name="T119" fmla="*/ 300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76" h="376">
                  <a:moveTo>
                    <a:pt x="330" y="303"/>
                  </a:moveTo>
                  <a:cubicBezTo>
                    <a:pt x="309" y="276"/>
                    <a:pt x="309" y="276"/>
                    <a:pt x="309" y="276"/>
                  </a:cubicBezTo>
                  <a:cubicBezTo>
                    <a:pt x="315" y="267"/>
                    <a:pt x="321" y="257"/>
                    <a:pt x="325" y="246"/>
                  </a:cubicBezTo>
                  <a:cubicBezTo>
                    <a:pt x="330" y="234"/>
                    <a:pt x="333" y="222"/>
                    <a:pt x="335" y="209"/>
                  </a:cubicBezTo>
                  <a:cubicBezTo>
                    <a:pt x="369" y="204"/>
                    <a:pt x="369" y="204"/>
                    <a:pt x="369" y="204"/>
                  </a:cubicBezTo>
                  <a:cubicBezTo>
                    <a:pt x="373" y="203"/>
                    <a:pt x="376" y="200"/>
                    <a:pt x="376" y="197"/>
                  </a:cubicBezTo>
                  <a:cubicBezTo>
                    <a:pt x="375" y="173"/>
                    <a:pt x="375" y="173"/>
                    <a:pt x="375" y="173"/>
                  </a:cubicBezTo>
                  <a:cubicBezTo>
                    <a:pt x="375" y="169"/>
                    <a:pt x="372" y="166"/>
                    <a:pt x="368" y="166"/>
                  </a:cubicBezTo>
                  <a:cubicBezTo>
                    <a:pt x="333" y="162"/>
                    <a:pt x="333" y="162"/>
                    <a:pt x="333" y="162"/>
                  </a:cubicBezTo>
                  <a:cubicBezTo>
                    <a:pt x="329" y="141"/>
                    <a:pt x="320" y="121"/>
                    <a:pt x="307" y="104"/>
                  </a:cubicBezTo>
                  <a:cubicBezTo>
                    <a:pt x="332" y="75"/>
                    <a:pt x="332" y="75"/>
                    <a:pt x="332" y="75"/>
                  </a:cubicBezTo>
                  <a:cubicBezTo>
                    <a:pt x="334" y="72"/>
                    <a:pt x="334" y="68"/>
                    <a:pt x="332" y="65"/>
                  </a:cubicBezTo>
                  <a:cubicBezTo>
                    <a:pt x="315" y="48"/>
                    <a:pt x="315" y="48"/>
                    <a:pt x="315" y="48"/>
                  </a:cubicBezTo>
                  <a:cubicBezTo>
                    <a:pt x="313" y="45"/>
                    <a:pt x="309" y="45"/>
                    <a:pt x="305" y="47"/>
                  </a:cubicBezTo>
                  <a:cubicBezTo>
                    <a:pt x="273" y="71"/>
                    <a:pt x="273" y="71"/>
                    <a:pt x="273" y="71"/>
                  </a:cubicBezTo>
                  <a:cubicBezTo>
                    <a:pt x="273" y="71"/>
                    <a:pt x="273" y="71"/>
                    <a:pt x="273" y="71"/>
                  </a:cubicBezTo>
                  <a:cubicBezTo>
                    <a:pt x="264" y="65"/>
                    <a:pt x="255" y="59"/>
                    <a:pt x="244" y="55"/>
                  </a:cubicBezTo>
                  <a:cubicBezTo>
                    <a:pt x="235" y="51"/>
                    <a:pt x="225" y="48"/>
                    <a:pt x="215" y="47"/>
                  </a:cubicBezTo>
                  <a:cubicBezTo>
                    <a:pt x="215" y="46"/>
                    <a:pt x="215" y="46"/>
                    <a:pt x="215" y="46"/>
                  </a:cubicBezTo>
                  <a:cubicBezTo>
                    <a:pt x="208" y="7"/>
                    <a:pt x="208" y="7"/>
                    <a:pt x="208" y="7"/>
                  </a:cubicBezTo>
                  <a:cubicBezTo>
                    <a:pt x="208" y="3"/>
                    <a:pt x="204" y="0"/>
                    <a:pt x="201" y="0"/>
                  </a:cubicBezTo>
                  <a:cubicBezTo>
                    <a:pt x="177" y="2"/>
                    <a:pt x="177" y="2"/>
                    <a:pt x="177" y="2"/>
                  </a:cubicBezTo>
                  <a:cubicBezTo>
                    <a:pt x="173" y="1"/>
                    <a:pt x="170" y="5"/>
                    <a:pt x="170" y="9"/>
                  </a:cubicBezTo>
                  <a:cubicBezTo>
                    <a:pt x="167" y="46"/>
                    <a:pt x="167" y="46"/>
                    <a:pt x="167" y="46"/>
                  </a:cubicBezTo>
                  <a:cubicBezTo>
                    <a:pt x="145" y="49"/>
                    <a:pt x="124" y="57"/>
                    <a:pt x="105" y="70"/>
                  </a:cubicBezTo>
                  <a:cubicBezTo>
                    <a:pt x="75" y="47"/>
                    <a:pt x="75" y="47"/>
                    <a:pt x="75" y="47"/>
                  </a:cubicBezTo>
                  <a:cubicBezTo>
                    <a:pt x="72" y="44"/>
                    <a:pt x="68" y="44"/>
                    <a:pt x="65" y="47"/>
                  </a:cubicBezTo>
                  <a:cubicBezTo>
                    <a:pt x="49" y="64"/>
                    <a:pt x="49" y="64"/>
                    <a:pt x="49" y="64"/>
                  </a:cubicBezTo>
                  <a:cubicBezTo>
                    <a:pt x="46" y="66"/>
                    <a:pt x="46" y="71"/>
                    <a:pt x="48" y="74"/>
                  </a:cubicBezTo>
                  <a:cubicBezTo>
                    <a:pt x="71" y="103"/>
                    <a:pt x="71" y="103"/>
                    <a:pt x="71" y="103"/>
                  </a:cubicBezTo>
                  <a:cubicBezTo>
                    <a:pt x="64" y="113"/>
                    <a:pt x="58" y="124"/>
                    <a:pt x="53" y="136"/>
                  </a:cubicBezTo>
                  <a:cubicBezTo>
                    <a:pt x="49" y="146"/>
                    <a:pt x="46" y="156"/>
                    <a:pt x="44" y="166"/>
                  </a:cubicBezTo>
                  <a:cubicBezTo>
                    <a:pt x="7" y="172"/>
                    <a:pt x="7" y="172"/>
                    <a:pt x="7" y="172"/>
                  </a:cubicBezTo>
                  <a:cubicBezTo>
                    <a:pt x="3" y="172"/>
                    <a:pt x="0" y="176"/>
                    <a:pt x="1" y="179"/>
                  </a:cubicBezTo>
                  <a:cubicBezTo>
                    <a:pt x="1" y="203"/>
                    <a:pt x="1" y="203"/>
                    <a:pt x="1" y="203"/>
                  </a:cubicBezTo>
                  <a:cubicBezTo>
                    <a:pt x="1" y="206"/>
                    <a:pt x="4" y="210"/>
                    <a:pt x="8" y="210"/>
                  </a:cubicBezTo>
                  <a:cubicBezTo>
                    <a:pt x="44" y="214"/>
                    <a:pt x="44" y="214"/>
                    <a:pt x="44" y="214"/>
                  </a:cubicBezTo>
                  <a:cubicBezTo>
                    <a:pt x="47" y="237"/>
                    <a:pt x="56" y="259"/>
                    <a:pt x="70" y="278"/>
                  </a:cubicBezTo>
                  <a:cubicBezTo>
                    <a:pt x="49" y="305"/>
                    <a:pt x="49" y="305"/>
                    <a:pt x="49" y="305"/>
                  </a:cubicBezTo>
                  <a:cubicBezTo>
                    <a:pt x="47" y="308"/>
                    <a:pt x="47" y="312"/>
                    <a:pt x="50" y="314"/>
                  </a:cubicBezTo>
                  <a:cubicBezTo>
                    <a:pt x="66" y="331"/>
                    <a:pt x="66" y="331"/>
                    <a:pt x="66" y="331"/>
                  </a:cubicBezTo>
                  <a:cubicBezTo>
                    <a:pt x="69" y="334"/>
                    <a:pt x="73" y="334"/>
                    <a:pt x="76" y="332"/>
                  </a:cubicBezTo>
                  <a:cubicBezTo>
                    <a:pt x="103" y="311"/>
                    <a:pt x="103" y="311"/>
                    <a:pt x="103" y="311"/>
                  </a:cubicBezTo>
                  <a:cubicBezTo>
                    <a:pt x="113" y="317"/>
                    <a:pt x="123" y="323"/>
                    <a:pt x="134" y="327"/>
                  </a:cubicBezTo>
                  <a:cubicBezTo>
                    <a:pt x="144" y="331"/>
                    <a:pt x="154" y="334"/>
                    <a:pt x="164" y="336"/>
                  </a:cubicBezTo>
                  <a:cubicBezTo>
                    <a:pt x="169" y="369"/>
                    <a:pt x="169" y="369"/>
                    <a:pt x="169" y="369"/>
                  </a:cubicBezTo>
                  <a:cubicBezTo>
                    <a:pt x="170" y="373"/>
                    <a:pt x="173" y="376"/>
                    <a:pt x="176" y="376"/>
                  </a:cubicBezTo>
                  <a:cubicBezTo>
                    <a:pt x="200" y="376"/>
                    <a:pt x="200" y="376"/>
                    <a:pt x="200" y="376"/>
                  </a:cubicBezTo>
                  <a:cubicBezTo>
                    <a:pt x="204" y="376"/>
                    <a:pt x="207" y="373"/>
                    <a:pt x="207" y="369"/>
                  </a:cubicBezTo>
                  <a:cubicBezTo>
                    <a:pt x="211" y="336"/>
                    <a:pt x="211" y="336"/>
                    <a:pt x="211" y="336"/>
                  </a:cubicBezTo>
                  <a:cubicBezTo>
                    <a:pt x="235" y="333"/>
                    <a:pt x="257" y="323"/>
                    <a:pt x="276" y="309"/>
                  </a:cubicBezTo>
                  <a:cubicBezTo>
                    <a:pt x="303" y="330"/>
                    <a:pt x="303" y="330"/>
                    <a:pt x="303" y="330"/>
                  </a:cubicBezTo>
                  <a:cubicBezTo>
                    <a:pt x="306" y="332"/>
                    <a:pt x="310" y="332"/>
                    <a:pt x="313" y="330"/>
                  </a:cubicBezTo>
                  <a:cubicBezTo>
                    <a:pt x="330" y="313"/>
                    <a:pt x="330" y="313"/>
                    <a:pt x="330" y="313"/>
                  </a:cubicBezTo>
                  <a:cubicBezTo>
                    <a:pt x="332" y="310"/>
                    <a:pt x="332" y="306"/>
                    <a:pt x="330" y="303"/>
                  </a:cubicBezTo>
                  <a:close/>
                  <a:moveTo>
                    <a:pt x="144" y="300"/>
                  </a:moveTo>
                  <a:cubicBezTo>
                    <a:pt x="84" y="276"/>
                    <a:pt x="55" y="207"/>
                    <a:pt x="80" y="147"/>
                  </a:cubicBezTo>
                  <a:cubicBezTo>
                    <a:pt x="104" y="86"/>
                    <a:pt x="173" y="57"/>
                    <a:pt x="233" y="82"/>
                  </a:cubicBezTo>
                  <a:cubicBezTo>
                    <a:pt x="294" y="106"/>
                    <a:pt x="323" y="175"/>
                    <a:pt x="298" y="236"/>
                  </a:cubicBezTo>
                  <a:cubicBezTo>
                    <a:pt x="274" y="296"/>
                    <a:pt x="205" y="325"/>
                    <a:pt x="144" y="30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sz="3375"/>
            </a:p>
          </p:txBody>
        </p:sp>
        <p:sp>
          <p:nvSpPr>
            <p:cNvPr id="21" name="Freeform 19"/>
            <p:cNvSpPr>
              <a:spLocks noEditPoints="1"/>
            </p:cNvSpPr>
            <p:nvPr/>
          </p:nvSpPr>
          <p:spPr bwMode="auto">
            <a:xfrm>
              <a:off x="1645" y="4"/>
              <a:ext cx="737" cy="738"/>
            </a:xfrm>
            <a:custGeom>
              <a:avLst/>
              <a:gdLst>
                <a:gd name="T0" fmla="*/ 330 w 375"/>
                <a:gd name="T1" fmla="*/ 303 h 376"/>
                <a:gd name="T2" fmla="*/ 309 w 375"/>
                <a:gd name="T3" fmla="*/ 275 h 376"/>
                <a:gd name="T4" fmla="*/ 325 w 375"/>
                <a:gd name="T5" fmla="*/ 246 h 376"/>
                <a:gd name="T6" fmla="*/ 334 w 375"/>
                <a:gd name="T7" fmla="*/ 209 h 376"/>
                <a:gd name="T8" fmla="*/ 369 w 375"/>
                <a:gd name="T9" fmla="*/ 204 h 376"/>
                <a:gd name="T10" fmla="*/ 375 w 375"/>
                <a:gd name="T11" fmla="*/ 196 h 376"/>
                <a:gd name="T12" fmla="*/ 375 w 375"/>
                <a:gd name="T13" fmla="*/ 173 h 376"/>
                <a:gd name="T14" fmla="*/ 368 w 375"/>
                <a:gd name="T15" fmla="*/ 165 h 376"/>
                <a:gd name="T16" fmla="*/ 332 w 375"/>
                <a:gd name="T17" fmla="*/ 162 h 376"/>
                <a:gd name="T18" fmla="*/ 307 w 375"/>
                <a:gd name="T19" fmla="*/ 104 h 376"/>
                <a:gd name="T20" fmla="*/ 331 w 375"/>
                <a:gd name="T21" fmla="*/ 75 h 376"/>
                <a:gd name="T22" fmla="*/ 331 w 375"/>
                <a:gd name="T23" fmla="*/ 65 h 376"/>
                <a:gd name="T24" fmla="*/ 315 w 375"/>
                <a:gd name="T25" fmla="*/ 48 h 376"/>
                <a:gd name="T26" fmla="*/ 305 w 375"/>
                <a:gd name="T27" fmla="*/ 47 h 376"/>
                <a:gd name="T28" fmla="*/ 273 w 375"/>
                <a:gd name="T29" fmla="*/ 70 h 376"/>
                <a:gd name="T30" fmla="*/ 273 w 375"/>
                <a:gd name="T31" fmla="*/ 70 h 376"/>
                <a:gd name="T32" fmla="*/ 244 w 375"/>
                <a:gd name="T33" fmla="*/ 55 h 376"/>
                <a:gd name="T34" fmla="*/ 215 w 375"/>
                <a:gd name="T35" fmla="*/ 46 h 376"/>
                <a:gd name="T36" fmla="*/ 215 w 375"/>
                <a:gd name="T37" fmla="*/ 45 h 376"/>
                <a:gd name="T38" fmla="*/ 208 w 375"/>
                <a:gd name="T39" fmla="*/ 6 h 376"/>
                <a:gd name="T40" fmla="*/ 200 w 375"/>
                <a:gd name="T41" fmla="*/ 0 h 376"/>
                <a:gd name="T42" fmla="*/ 176 w 375"/>
                <a:gd name="T43" fmla="*/ 1 h 376"/>
                <a:gd name="T44" fmla="*/ 170 w 375"/>
                <a:gd name="T45" fmla="*/ 8 h 376"/>
                <a:gd name="T46" fmla="*/ 167 w 375"/>
                <a:gd name="T47" fmla="*/ 45 h 376"/>
                <a:gd name="T48" fmla="*/ 105 w 375"/>
                <a:gd name="T49" fmla="*/ 70 h 376"/>
                <a:gd name="T50" fmla="*/ 75 w 375"/>
                <a:gd name="T51" fmla="*/ 46 h 376"/>
                <a:gd name="T52" fmla="*/ 65 w 375"/>
                <a:gd name="T53" fmla="*/ 47 h 376"/>
                <a:gd name="T54" fmla="*/ 48 w 375"/>
                <a:gd name="T55" fmla="*/ 64 h 376"/>
                <a:gd name="T56" fmla="*/ 48 w 375"/>
                <a:gd name="T57" fmla="*/ 73 h 376"/>
                <a:gd name="T58" fmla="*/ 70 w 375"/>
                <a:gd name="T59" fmla="*/ 103 h 376"/>
                <a:gd name="T60" fmla="*/ 52 w 375"/>
                <a:gd name="T61" fmla="*/ 135 h 376"/>
                <a:gd name="T62" fmla="*/ 44 w 375"/>
                <a:gd name="T63" fmla="*/ 166 h 376"/>
                <a:gd name="T64" fmla="*/ 7 w 375"/>
                <a:gd name="T65" fmla="*/ 171 h 376"/>
                <a:gd name="T66" fmla="*/ 0 w 375"/>
                <a:gd name="T67" fmla="*/ 179 h 376"/>
                <a:gd name="T68" fmla="*/ 1 w 375"/>
                <a:gd name="T69" fmla="*/ 203 h 376"/>
                <a:gd name="T70" fmla="*/ 7 w 375"/>
                <a:gd name="T71" fmla="*/ 210 h 376"/>
                <a:gd name="T72" fmla="*/ 43 w 375"/>
                <a:gd name="T73" fmla="*/ 214 h 376"/>
                <a:gd name="T74" fmla="*/ 70 w 375"/>
                <a:gd name="T75" fmla="*/ 277 h 376"/>
                <a:gd name="T76" fmla="*/ 49 w 375"/>
                <a:gd name="T77" fmla="*/ 304 h 376"/>
                <a:gd name="T78" fmla="*/ 49 w 375"/>
                <a:gd name="T79" fmla="*/ 314 h 376"/>
                <a:gd name="T80" fmla="*/ 66 w 375"/>
                <a:gd name="T81" fmla="*/ 331 h 376"/>
                <a:gd name="T82" fmla="*/ 76 w 375"/>
                <a:gd name="T83" fmla="*/ 331 h 376"/>
                <a:gd name="T84" fmla="*/ 103 w 375"/>
                <a:gd name="T85" fmla="*/ 310 h 376"/>
                <a:gd name="T86" fmla="*/ 133 w 375"/>
                <a:gd name="T87" fmla="*/ 327 h 376"/>
                <a:gd name="T88" fmla="*/ 164 w 375"/>
                <a:gd name="T89" fmla="*/ 336 h 376"/>
                <a:gd name="T90" fmla="*/ 169 w 375"/>
                <a:gd name="T91" fmla="*/ 369 h 376"/>
                <a:gd name="T92" fmla="*/ 176 w 375"/>
                <a:gd name="T93" fmla="*/ 376 h 376"/>
                <a:gd name="T94" fmla="*/ 200 w 375"/>
                <a:gd name="T95" fmla="*/ 375 h 376"/>
                <a:gd name="T96" fmla="*/ 207 w 375"/>
                <a:gd name="T97" fmla="*/ 368 h 376"/>
                <a:gd name="T98" fmla="*/ 210 w 375"/>
                <a:gd name="T99" fmla="*/ 336 h 376"/>
                <a:gd name="T100" fmla="*/ 276 w 375"/>
                <a:gd name="T101" fmla="*/ 309 h 376"/>
                <a:gd name="T102" fmla="*/ 302 w 375"/>
                <a:gd name="T103" fmla="*/ 330 h 376"/>
                <a:gd name="T104" fmla="*/ 312 w 375"/>
                <a:gd name="T105" fmla="*/ 329 h 376"/>
                <a:gd name="T106" fmla="*/ 329 w 375"/>
                <a:gd name="T107" fmla="*/ 312 h 376"/>
                <a:gd name="T108" fmla="*/ 330 w 375"/>
                <a:gd name="T109" fmla="*/ 303 h 376"/>
                <a:gd name="T110" fmla="*/ 143 w 375"/>
                <a:gd name="T111" fmla="*/ 303 h 376"/>
                <a:gd name="T112" fmla="*/ 76 w 375"/>
                <a:gd name="T113" fmla="*/ 145 h 376"/>
                <a:gd name="T114" fmla="*/ 234 w 375"/>
                <a:gd name="T115" fmla="*/ 78 h 376"/>
                <a:gd name="T116" fmla="*/ 301 w 375"/>
                <a:gd name="T117" fmla="*/ 236 h 376"/>
                <a:gd name="T118" fmla="*/ 143 w 375"/>
                <a:gd name="T119" fmla="*/ 303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75" h="376">
                  <a:moveTo>
                    <a:pt x="330" y="303"/>
                  </a:moveTo>
                  <a:cubicBezTo>
                    <a:pt x="309" y="275"/>
                    <a:pt x="309" y="275"/>
                    <a:pt x="309" y="275"/>
                  </a:cubicBezTo>
                  <a:cubicBezTo>
                    <a:pt x="315" y="266"/>
                    <a:pt x="320" y="257"/>
                    <a:pt x="325" y="246"/>
                  </a:cubicBezTo>
                  <a:cubicBezTo>
                    <a:pt x="329" y="234"/>
                    <a:pt x="333" y="221"/>
                    <a:pt x="334" y="209"/>
                  </a:cubicBezTo>
                  <a:cubicBezTo>
                    <a:pt x="369" y="204"/>
                    <a:pt x="369" y="204"/>
                    <a:pt x="369" y="204"/>
                  </a:cubicBezTo>
                  <a:cubicBezTo>
                    <a:pt x="373" y="203"/>
                    <a:pt x="375" y="200"/>
                    <a:pt x="375" y="196"/>
                  </a:cubicBezTo>
                  <a:cubicBezTo>
                    <a:pt x="375" y="173"/>
                    <a:pt x="375" y="173"/>
                    <a:pt x="375" y="173"/>
                  </a:cubicBezTo>
                  <a:cubicBezTo>
                    <a:pt x="375" y="169"/>
                    <a:pt x="372" y="166"/>
                    <a:pt x="368" y="165"/>
                  </a:cubicBezTo>
                  <a:cubicBezTo>
                    <a:pt x="332" y="162"/>
                    <a:pt x="332" y="162"/>
                    <a:pt x="332" y="162"/>
                  </a:cubicBezTo>
                  <a:cubicBezTo>
                    <a:pt x="328" y="141"/>
                    <a:pt x="319" y="121"/>
                    <a:pt x="307" y="104"/>
                  </a:cubicBezTo>
                  <a:cubicBezTo>
                    <a:pt x="331" y="75"/>
                    <a:pt x="331" y="75"/>
                    <a:pt x="331" y="75"/>
                  </a:cubicBezTo>
                  <a:cubicBezTo>
                    <a:pt x="334" y="72"/>
                    <a:pt x="334" y="67"/>
                    <a:pt x="331" y="65"/>
                  </a:cubicBezTo>
                  <a:cubicBezTo>
                    <a:pt x="315" y="48"/>
                    <a:pt x="315" y="48"/>
                    <a:pt x="315" y="48"/>
                  </a:cubicBezTo>
                  <a:cubicBezTo>
                    <a:pt x="312" y="45"/>
                    <a:pt x="308" y="45"/>
                    <a:pt x="305" y="47"/>
                  </a:cubicBezTo>
                  <a:cubicBezTo>
                    <a:pt x="273" y="70"/>
                    <a:pt x="273" y="70"/>
                    <a:pt x="273" y="70"/>
                  </a:cubicBezTo>
                  <a:cubicBezTo>
                    <a:pt x="273" y="70"/>
                    <a:pt x="273" y="70"/>
                    <a:pt x="273" y="70"/>
                  </a:cubicBezTo>
                  <a:cubicBezTo>
                    <a:pt x="264" y="64"/>
                    <a:pt x="254" y="59"/>
                    <a:pt x="244" y="55"/>
                  </a:cubicBezTo>
                  <a:cubicBezTo>
                    <a:pt x="234" y="51"/>
                    <a:pt x="224" y="48"/>
                    <a:pt x="215" y="46"/>
                  </a:cubicBezTo>
                  <a:cubicBezTo>
                    <a:pt x="215" y="45"/>
                    <a:pt x="215" y="45"/>
                    <a:pt x="215" y="45"/>
                  </a:cubicBezTo>
                  <a:cubicBezTo>
                    <a:pt x="208" y="6"/>
                    <a:pt x="208" y="6"/>
                    <a:pt x="208" y="6"/>
                  </a:cubicBezTo>
                  <a:cubicBezTo>
                    <a:pt x="207" y="3"/>
                    <a:pt x="204" y="0"/>
                    <a:pt x="200" y="0"/>
                  </a:cubicBezTo>
                  <a:cubicBezTo>
                    <a:pt x="176" y="1"/>
                    <a:pt x="176" y="1"/>
                    <a:pt x="176" y="1"/>
                  </a:cubicBezTo>
                  <a:cubicBezTo>
                    <a:pt x="173" y="1"/>
                    <a:pt x="170" y="4"/>
                    <a:pt x="170" y="8"/>
                  </a:cubicBezTo>
                  <a:cubicBezTo>
                    <a:pt x="167" y="45"/>
                    <a:pt x="167" y="45"/>
                    <a:pt x="167" y="45"/>
                  </a:cubicBezTo>
                  <a:cubicBezTo>
                    <a:pt x="144" y="49"/>
                    <a:pt x="123" y="57"/>
                    <a:pt x="105" y="70"/>
                  </a:cubicBezTo>
                  <a:cubicBezTo>
                    <a:pt x="75" y="46"/>
                    <a:pt x="75" y="46"/>
                    <a:pt x="75" y="46"/>
                  </a:cubicBezTo>
                  <a:cubicBezTo>
                    <a:pt x="72" y="44"/>
                    <a:pt x="67" y="44"/>
                    <a:pt x="65" y="47"/>
                  </a:cubicBezTo>
                  <a:cubicBezTo>
                    <a:pt x="48" y="64"/>
                    <a:pt x="48" y="64"/>
                    <a:pt x="48" y="64"/>
                  </a:cubicBezTo>
                  <a:cubicBezTo>
                    <a:pt x="45" y="66"/>
                    <a:pt x="45" y="70"/>
                    <a:pt x="48" y="73"/>
                  </a:cubicBezTo>
                  <a:cubicBezTo>
                    <a:pt x="70" y="103"/>
                    <a:pt x="70" y="103"/>
                    <a:pt x="70" y="103"/>
                  </a:cubicBezTo>
                  <a:cubicBezTo>
                    <a:pt x="63" y="113"/>
                    <a:pt x="57" y="124"/>
                    <a:pt x="52" y="135"/>
                  </a:cubicBezTo>
                  <a:cubicBezTo>
                    <a:pt x="48" y="146"/>
                    <a:pt x="45" y="156"/>
                    <a:pt x="44" y="166"/>
                  </a:cubicBezTo>
                  <a:cubicBezTo>
                    <a:pt x="7" y="171"/>
                    <a:pt x="7" y="171"/>
                    <a:pt x="7" y="171"/>
                  </a:cubicBezTo>
                  <a:cubicBezTo>
                    <a:pt x="3" y="172"/>
                    <a:pt x="0" y="175"/>
                    <a:pt x="0" y="179"/>
                  </a:cubicBezTo>
                  <a:cubicBezTo>
                    <a:pt x="1" y="203"/>
                    <a:pt x="1" y="203"/>
                    <a:pt x="1" y="203"/>
                  </a:cubicBezTo>
                  <a:cubicBezTo>
                    <a:pt x="0" y="206"/>
                    <a:pt x="3" y="209"/>
                    <a:pt x="7" y="210"/>
                  </a:cubicBezTo>
                  <a:cubicBezTo>
                    <a:pt x="43" y="214"/>
                    <a:pt x="43" y="214"/>
                    <a:pt x="43" y="214"/>
                  </a:cubicBezTo>
                  <a:cubicBezTo>
                    <a:pt x="47" y="237"/>
                    <a:pt x="56" y="258"/>
                    <a:pt x="70" y="277"/>
                  </a:cubicBezTo>
                  <a:cubicBezTo>
                    <a:pt x="49" y="304"/>
                    <a:pt x="49" y="304"/>
                    <a:pt x="49" y="304"/>
                  </a:cubicBezTo>
                  <a:cubicBezTo>
                    <a:pt x="46" y="307"/>
                    <a:pt x="46" y="312"/>
                    <a:pt x="49" y="314"/>
                  </a:cubicBezTo>
                  <a:cubicBezTo>
                    <a:pt x="66" y="331"/>
                    <a:pt x="66" y="331"/>
                    <a:pt x="66" y="331"/>
                  </a:cubicBezTo>
                  <a:cubicBezTo>
                    <a:pt x="68" y="334"/>
                    <a:pt x="73" y="334"/>
                    <a:pt x="76" y="331"/>
                  </a:cubicBezTo>
                  <a:cubicBezTo>
                    <a:pt x="103" y="310"/>
                    <a:pt x="103" y="310"/>
                    <a:pt x="103" y="310"/>
                  </a:cubicBezTo>
                  <a:cubicBezTo>
                    <a:pt x="112" y="317"/>
                    <a:pt x="122" y="322"/>
                    <a:pt x="133" y="327"/>
                  </a:cubicBezTo>
                  <a:cubicBezTo>
                    <a:pt x="143" y="331"/>
                    <a:pt x="154" y="334"/>
                    <a:pt x="164" y="336"/>
                  </a:cubicBezTo>
                  <a:cubicBezTo>
                    <a:pt x="169" y="369"/>
                    <a:pt x="169" y="369"/>
                    <a:pt x="169" y="369"/>
                  </a:cubicBezTo>
                  <a:cubicBezTo>
                    <a:pt x="169" y="373"/>
                    <a:pt x="172" y="376"/>
                    <a:pt x="176" y="376"/>
                  </a:cubicBezTo>
                  <a:cubicBezTo>
                    <a:pt x="200" y="375"/>
                    <a:pt x="200" y="375"/>
                    <a:pt x="200" y="375"/>
                  </a:cubicBezTo>
                  <a:cubicBezTo>
                    <a:pt x="203" y="375"/>
                    <a:pt x="206" y="372"/>
                    <a:pt x="207" y="368"/>
                  </a:cubicBezTo>
                  <a:cubicBezTo>
                    <a:pt x="210" y="336"/>
                    <a:pt x="210" y="336"/>
                    <a:pt x="210" y="336"/>
                  </a:cubicBezTo>
                  <a:cubicBezTo>
                    <a:pt x="234" y="332"/>
                    <a:pt x="257" y="323"/>
                    <a:pt x="276" y="309"/>
                  </a:cubicBezTo>
                  <a:cubicBezTo>
                    <a:pt x="302" y="330"/>
                    <a:pt x="302" y="330"/>
                    <a:pt x="302" y="330"/>
                  </a:cubicBezTo>
                  <a:cubicBezTo>
                    <a:pt x="305" y="332"/>
                    <a:pt x="310" y="332"/>
                    <a:pt x="312" y="329"/>
                  </a:cubicBezTo>
                  <a:cubicBezTo>
                    <a:pt x="329" y="312"/>
                    <a:pt x="329" y="312"/>
                    <a:pt x="329" y="312"/>
                  </a:cubicBezTo>
                  <a:cubicBezTo>
                    <a:pt x="332" y="310"/>
                    <a:pt x="332" y="306"/>
                    <a:pt x="330" y="303"/>
                  </a:cubicBezTo>
                  <a:close/>
                  <a:moveTo>
                    <a:pt x="143" y="303"/>
                  </a:moveTo>
                  <a:cubicBezTo>
                    <a:pt x="81" y="278"/>
                    <a:pt x="51" y="207"/>
                    <a:pt x="76" y="145"/>
                  </a:cubicBezTo>
                  <a:cubicBezTo>
                    <a:pt x="101" y="83"/>
                    <a:pt x="172" y="53"/>
                    <a:pt x="234" y="78"/>
                  </a:cubicBezTo>
                  <a:cubicBezTo>
                    <a:pt x="296" y="103"/>
                    <a:pt x="326" y="174"/>
                    <a:pt x="301" y="236"/>
                  </a:cubicBezTo>
                  <a:cubicBezTo>
                    <a:pt x="276" y="299"/>
                    <a:pt x="205" y="329"/>
                    <a:pt x="143" y="303"/>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sz="3375"/>
            </a:p>
          </p:txBody>
        </p:sp>
        <p:sp>
          <p:nvSpPr>
            <p:cNvPr id="22" name="Freeform 20"/>
            <p:cNvSpPr>
              <a:spLocks noEditPoints="1"/>
            </p:cNvSpPr>
            <p:nvPr/>
          </p:nvSpPr>
          <p:spPr bwMode="auto">
            <a:xfrm>
              <a:off x="1357" y="22"/>
              <a:ext cx="351" cy="351"/>
            </a:xfrm>
            <a:custGeom>
              <a:avLst/>
              <a:gdLst>
                <a:gd name="T0" fmla="*/ 161 w 179"/>
                <a:gd name="T1" fmla="*/ 99 h 179"/>
                <a:gd name="T2" fmla="*/ 156 w 179"/>
                <a:gd name="T3" fmla="*/ 65 h 179"/>
                <a:gd name="T4" fmla="*/ 171 w 179"/>
                <a:gd name="T5" fmla="*/ 50 h 179"/>
                <a:gd name="T6" fmla="*/ 161 w 179"/>
                <a:gd name="T7" fmla="*/ 38 h 179"/>
                <a:gd name="T8" fmla="*/ 121 w 179"/>
                <a:gd name="T9" fmla="*/ 26 h 179"/>
                <a:gd name="T10" fmla="*/ 122 w 179"/>
                <a:gd name="T11" fmla="*/ 4 h 179"/>
                <a:gd name="T12" fmla="*/ 107 w 179"/>
                <a:gd name="T13" fmla="*/ 2 h 179"/>
                <a:gd name="T14" fmla="*/ 98 w 179"/>
                <a:gd name="T15" fmla="*/ 20 h 179"/>
                <a:gd name="T16" fmla="*/ 68 w 179"/>
                <a:gd name="T17" fmla="*/ 23 h 179"/>
                <a:gd name="T18" fmla="*/ 56 w 179"/>
                <a:gd name="T19" fmla="*/ 7 h 179"/>
                <a:gd name="T20" fmla="*/ 41 w 179"/>
                <a:gd name="T21" fmla="*/ 12 h 179"/>
                <a:gd name="T22" fmla="*/ 47 w 179"/>
                <a:gd name="T23" fmla="*/ 33 h 179"/>
                <a:gd name="T24" fmla="*/ 8 w 179"/>
                <a:gd name="T25" fmla="*/ 55 h 179"/>
                <a:gd name="T26" fmla="*/ 1 w 179"/>
                <a:gd name="T27" fmla="*/ 68 h 179"/>
                <a:gd name="T28" fmla="*/ 19 w 179"/>
                <a:gd name="T29" fmla="*/ 80 h 179"/>
                <a:gd name="T30" fmla="*/ 22 w 179"/>
                <a:gd name="T31" fmla="*/ 113 h 179"/>
                <a:gd name="T32" fmla="*/ 7 w 179"/>
                <a:gd name="T33" fmla="*/ 129 h 179"/>
                <a:gd name="T34" fmla="*/ 17 w 179"/>
                <a:gd name="T35" fmla="*/ 140 h 179"/>
                <a:gd name="T36" fmla="*/ 59 w 179"/>
                <a:gd name="T37" fmla="*/ 155 h 179"/>
                <a:gd name="T38" fmla="*/ 58 w 179"/>
                <a:gd name="T39" fmla="*/ 175 h 179"/>
                <a:gd name="T40" fmla="*/ 74 w 179"/>
                <a:gd name="T41" fmla="*/ 177 h 179"/>
                <a:gd name="T42" fmla="*/ 97 w 179"/>
                <a:gd name="T43" fmla="*/ 162 h 179"/>
                <a:gd name="T44" fmla="*/ 122 w 179"/>
                <a:gd name="T45" fmla="*/ 171 h 179"/>
                <a:gd name="T46" fmla="*/ 137 w 179"/>
                <a:gd name="T47" fmla="*/ 167 h 179"/>
                <a:gd name="T48" fmla="*/ 133 w 179"/>
                <a:gd name="T49" fmla="*/ 148 h 179"/>
                <a:gd name="T50" fmla="*/ 170 w 179"/>
                <a:gd name="T51" fmla="*/ 124 h 179"/>
                <a:gd name="T52" fmla="*/ 178 w 179"/>
                <a:gd name="T53" fmla="*/ 110 h 179"/>
                <a:gd name="T54" fmla="*/ 95 w 179"/>
                <a:gd name="T55" fmla="*/ 141 h 179"/>
                <a:gd name="T56" fmla="*/ 84 w 179"/>
                <a:gd name="T57" fmla="*/ 40 h 179"/>
                <a:gd name="T58" fmla="*/ 95 w 179"/>
                <a:gd name="T59" fmla="*/ 141 h 179"/>
                <a:gd name="T60" fmla="*/ 75 w 179"/>
                <a:gd name="T61" fmla="*/ 92 h 179"/>
                <a:gd name="T62" fmla="*/ 105 w 179"/>
                <a:gd name="T63" fmla="*/ 89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9" h="179">
                  <a:moveTo>
                    <a:pt x="176" y="106"/>
                  </a:moveTo>
                  <a:cubicBezTo>
                    <a:pt x="161" y="99"/>
                    <a:pt x="161" y="99"/>
                    <a:pt x="161" y="99"/>
                  </a:cubicBezTo>
                  <a:cubicBezTo>
                    <a:pt x="161" y="94"/>
                    <a:pt x="161" y="88"/>
                    <a:pt x="161" y="83"/>
                  </a:cubicBezTo>
                  <a:cubicBezTo>
                    <a:pt x="160" y="77"/>
                    <a:pt x="159" y="70"/>
                    <a:pt x="156" y="65"/>
                  </a:cubicBezTo>
                  <a:cubicBezTo>
                    <a:pt x="170" y="55"/>
                    <a:pt x="170" y="55"/>
                    <a:pt x="170" y="55"/>
                  </a:cubicBezTo>
                  <a:cubicBezTo>
                    <a:pt x="171" y="54"/>
                    <a:pt x="172" y="51"/>
                    <a:pt x="171" y="50"/>
                  </a:cubicBezTo>
                  <a:cubicBezTo>
                    <a:pt x="165" y="40"/>
                    <a:pt x="165" y="40"/>
                    <a:pt x="165" y="40"/>
                  </a:cubicBezTo>
                  <a:cubicBezTo>
                    <a:pt x="165" y="38"/>
                    <a:pt x="163" y="38"/>
                    <a:pt x="161" y="38"/>
                  </a:cubicBezTo>
                  <a:cubicBezTo>
                    <a:pt x="145" y="45"/>
                    <a:pt x="145" y="45"/>
                    <a:pt x="145" y="45"/>
                  </a:cubicBezTo>
                  <a:cubicBezTo>
                    <a:pt x="138" y="37"/>
                    <a:pt x="130" y="31"/>
                    <a:pt x="121" y="26"/>
                  </a:cubicBezTo>
                  <a:cubicBezTo>
                    <a:pt x="124" y="8"/>
                    <a:pt x="124" y="8"/>
                    <a:pt x="124" y="8"/>
                  </a:cubicBezTo>
                  <a:cubicBezTo>
                    <a:pt x="125" y="6"/>
                    <a:pt x="124" y="4"/>
                    <a:pt x="122" y="4"/>
                  </a:cubicBezTo>
                  <a:cubicBezTo>
                    <a:pt x="111" y="0"/>
                    <a:pt x="111" y="0"/>
                    <a:pt x="111" y="0"/>
                  </a:cubicBezTo>
                  <a:cubicBezTo>
                    <a:pt x="109" y="0"/>
                    <a:pt x="107" y="0"/>
                    <a:pt x="107" y="2"/>
                  </a:cubicBezTo>
                  <a:cubicBezTo>
                    <a:pt x="98" y="20"/>
                    <a:pt x="98" y="20"/>
                    <a:pt x="98" y="20"/>
                  </a:cubicBezTo>
                  <a:cubicBezTo>
                    <a:pt x="98" y="20"/>
                    <a:pt x="98" y="20"/>
                    <a:pt x="98" y="20"/>
                  </a:cubicBezTo>
                  <a:cubicBezTo>
                    <a:pt x="93" y="19"/>
                    <a:pt x="88" y="19"/>
                    <a:pt x="82" y="20"/>
                  </a:cubicBezTo>
                  <a:cubicBezTo>
                    <a:pt x="77" y="20"/>
                    <a:pt x="72" y="21"/>
                    <a:pt x="68" y="23"/>
                  </a:cubicBezTo>
                  <a:cubicBezTo>
                    <a:pt x="68" y="22"/>
                    <a:pt x="68" y="22"/>
                    <a:pt x="68" y="22"/>
                  </a:cubicBezTo>
                  <a:cubicBezTo>
                    <a:pt x="56" y="7"/>
                    <a:pt x="56" y="7"/>
                    <a:pt x="56" y="7"/>
                  </a:cubicBezTo>
                  <a:cubicBezTo>
                    <a:pt x="55" y="6"/>
                    <a:pt x="53" y="5"/>
                    <a:pt x="51" y="6"/>
                  </a:cubicBezTo>
                  <a:cubicBezTo>
                    <a:pt x="41" y="12"/>
                    <a:pt x="41" y="12"/>
                    <a:pt x="41" y="12"/>
                  </a:cubicBezTo>
                  <a:cubicBezTo>
                    <a:pt x="40" y="13"/>
                    <a:pt x="39" y="15"/>
                    <a:pt x="40" y="17"/>
                  </a:cubicBezTo>
                  <a:cubicBezTo>
                    <a:pt x="47" y="33"/>
                    <a:pt x="47" y="33"/>
                    <a:pt x="47" y="33"/>
                  </a:cubicBezTo>
                  <a:cubicBezTo>
                    <a:pt x="38" y="40"/>
                    <a:pt x="31" y="48"/>
                    <a:pt x="26" y="58"/>
                  </a:cubicBezTo>
                  <a:cubicBezTo>
                    <a:pt x="8" y="55"/>
                    <a:pt x="8" y="55"/>
                    <a:pt x="8" y="55"/>
                  </a:cubicBezTo>
                  <a:cubicBezTo>
                    <a:pt x="6" y="55"/>
                    <a:pt x="4" y="56"/>
                    <a:pt x="4" y="57"/>
                  </a:cubicBezTo>
                  <a:cubicBezTo>
                    <a:pt x="1" y="68"/>
                    <a:pt x="1" y="68"/>
                    <a:pt x="1" y="68"/>
                  </a:cubicBezTo>
                  <a:cubicBezTo>
                    <a:pt x="0" y="70"/>
                    <a:pt x="1" y="72"/>
                    <a:pt x="3" y="73"/>
                  </a:cubicBezTo>
                  <a:cubicBezTo>
                    <a:pt x="19" y="80"/>
                    <a:pt x="19" y="80"/>
                    <a:pt x="19" y="80"/>
                  </a:cubicBezTo>
                  <a:cubicBezTo>
                    <a:pt x="18" y="86"/>
                    <a:pt x="18" y="92"/>
                    <a:pt x="19" y="98"/>
                  </a:cubicBezTo>
                  <a:cubicBezTo>
                    <a:pt x="19" y="103"/>
                    <a:pt x="21" y="108"/>
                    <a:pt x="22" y="113"/>
                  </a:cubicBezTo>
                  <a:cubicBezTo>
                    <a:pt x="8" y="124"/>
                    <a:pt x="8" y="124"/>
                    <a:pt x="8" y="124"/>
                  </a:cubicBezTo>
                  <a:cubicBezTo>
                    <a:pt x="6" y="125"/>
                    <a:pt x="6" y="127"/>
                    <a:pt x="7" y="129"/>
                  </a:cubicBezTo>
                  <a:cubicBezTo>
                    <a:pt x="12" y="139"/>
                    <a:pt x="12" y="139"/>
                    <a:pt x="12" y="139"/>
                  </a:cubicBezTo>
                  <a:cubicBezTo>
                    <a:pt x="13" y="140"/>
                    <a:pt x="15" y="141"/>
                    <a:pt x="17" y="140"/>
                  </a:cubicBezTo>
                  <a:cubicBezTo>
                    <a:pt x="33" y="134"/>
                    <a:pt x="33" y="134"/>
                    <a:pt x="33" y="134"/>
                  </a:cubicBezTo>
                  <a:cubicBezTo>
                    <a:pt x="40" y="143"/>
                    <a:pt x="49" y="150"/>
                    <a:pt x="59" y="155"/>
                  </a:cubicBezTo>
                  <a:cubicBezTo>
                    <a:pt x="56" y="171"/>
                    <a:pt x="56" y="171"/>
                    <a:pt x="56" y="171"/>
                  </a:cubicBezTo>
                  <a:cubicBezTo>
                    <a:pt x="56" y="173"/>
                    <a:pt x="57" y="175"/>
                    <a:pt x="58" y="175"/>
                  </a:cubicBezTo>
                  <a:cubicBezTo>
                    <a:pt x="70" y="179"/>
                    <a:pt x="70" y="179"/>
                    <a:pt x="70" y="179"/>
                  </a:cubicBezTo>
                  <a:cubicBezTo>
                    <a:pt x="71" y="179"/>
                    <a:pt x="73" y="178"/>
                    <a:pt x="74" y="177"/>
                  </a:cubicBezTo>
                  <a:cubicBezTo>
                    <a:pt x="81" y="161"/>
                    <a:pt x="81" y="161"/>
                    <a:pt x="81" y="161"/>
                  </a:cubicBezTo>
                  <a:cubicBezTo>
                    <a:pt x="86" y="162"/>
                    <a:pt x="92" y="162"/>
                    <a:pt x="97" y="162"/>
                  </a:cubicBezTo>
                  <a:cubicBezTo>
                    <a:pt x="103" y="161"/>
                    <a:pt x="108" y="160"/>
                    <a:pt x="113" y="158"/>
                  </a:cubicBezTo>
                  <a:cubicBezTo>
                    <a:pt x="122" y="171"/>
                    <a:pt x="122" y="171"/>
                    <a:pt x="122" y="171"/>
                  </a:cubicBezTo>
                  <a:cubicBezTo>
                    <a:pt x="123" y="173"/>
                    <a:pt x="126" y="173"/>
                    <a:pt x="127" y="173"/>
                  </a:cubicBezTo>
                  <a:cubicBezTo>
                    <a:pt x="137" y="167"/>
                    <a:pt x="137" y="167"/>
                    <a:pt x="137" y="167"/>
                  </a:cubicBezTo>
                  <a:cubicBezTo>
                    <a:pt x="139" y="166"/>
                    <a:pt x="139" y="164"/>
                    <a:pt x="139" y="162"/>
                  </a:cubicBezTo>
                  <a:cubicBezTo>
                    <a:pt x="133" y="148"/>
                    <a:pt x="133" y="148"/>
                    <a:pt x="133" y="148"/>
                  </a:cubicBezTo>
                  <a:cubicBezTo>
                    <a:pt x="142" y="141"/>
                    <a:pt x="149" y="131"/>
                    <a:pt x="154" y="121"/>
                  </a:cubicBezTo>
                  <a:cubicBezTo>
                    <a:pt x="170" y="124"/>
                    <a:pt x="170" y="124"/>
                    <a:pt x="170" y="124"/>
                  </a:cubicBezTo>
                  <a:cubicBezTo>
                    <a:pt x="172" y="124"/>
                    <a:pt x="174" y="123"/>
                    <a:pt x="175" y="121"/>
                  </a:cubicBezTo>
                  <a:cubicBezTo>
                    <a:pt x="178" y="110"/>
                    <a:pt x="178" y="110"/>
                    <a:pt x="178" y="110"/>
                  </a:cubicBezTo>
                  <a:cubicBezTo>
                    <a:pt x="179" y="109"/>
                    <a:pt x="178" y="107"/>
                    <a:pt x="176" y="106"/>
                  </a:cubicBezTo>
                  <a:close/>
                  <a:moveTo>
                    <a:pt x="95" y="141"/>
                  </a:moveTo>
                  <a:cubicBezTo>
                    <a:pt x="67" y="144"/>
                    <a:pt x="43" y="124"/>
                    <a:pt x="40" y="96"/>
                  </a:cubicBezTo>
                  <a:cubicBezTo>
                    <a:pt x="37" y="68"/>
                    <a:pt x="57" y="43"/>
                    <a:pt x="84" y="40"/>
                  </a:cubicBezTo>
                  <a:cubicBezTo>
                    <a:pt x="112" y="37"/>
                    <a:pt x="137" y="57"/>
                    <a:pt x="140" y="85"/>
                  </a:cubicBezTo>
                  <a:cubicBezTo>
                    <a:pt x="143" y="113"/>
                    <a:pt x="123" y="138"/>
                    <a:pt x="95" y="141"/>
                  </a:cubicBezTo>
                  <a:close/>
                  <a:moveTo>
                    <a:pt x="91" y="105"/>
                  </a:moveTo>
                  <a:cubicBezTo>
                    <a:pt x="83" y="106"/>
                    <a:pt x="76" y="100"/>
                    <a:pt x="75" y="92"/>
                  </a:cubicBezTo>
                  <a:cubicBezTo>
                    <a:pt x="74" y="84"/>
                    <a:pt x="80" y="77"/>
                    <a:pt x="88" y="76"/>
                  </a:cubicBezTo>
                  <a:cubicBezTo>
                    <a:pt x="96" y="75"/>
                    <a:pt x="104" y="81"/>
                    <a:pt x="105" y="89"/>
                  </a:cubicBezTo>
                  <a:cubicBezTo>
                    <a:pt x="105" y="97"/>
                    <a:pt x="100" y="104"/>
                    <a:pt x="91" y="10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sz="3375"/>
            </a:p>
          </p:txBody>
        </p:sp>
        <p:sp>
          <p:nvSpPr>
            <p:cNvPr id="23" name="Freeform 21"/>
            <p:cNvSpPr>
              <a:spLocks noEditPoints="1"/>
            </p:cNvSpPr>
            <p:nvPr/>
          </p:nvSpPr>
          <p:spPr bwMode="auto">
            <a:xfrm>
              <a:off x="1353" y="24"/>
              <a:ext cx="349" cy="353"/>
            </a:xfrm>
            <a:custGeom>
              <a:avLst/>
              <a:gdLst>
                <a:gd name="T0" fmla="*/ 160 w 178"/>
                <a:gd name="T1" fmla="*/ 99 h 180"/>
                <a:gd name="T2" fmla="*/ 156 w 178"/>
                <a:gd name="T3" fmla="*/ 65 h 180"/>
                <a:gd name="T4" fmla="*/ 171 w 178"/>
                <a:gd name="T5" fmla="*/ 50 h 180"/>
                <a:gd name="T6" fmla="*/ 161 w 178"/>
                <a:gd name="T7" fmla="*/ 39 h 180"/>
                <a:gd name="T8" fmla="*/ 120 w 178"/>
                <a:gd name="T9" fmla="*/ 27 h 180"/>
                <a:gd name="T10" fmla="*/ 122 w 178"/>
                <a:gd name="T11" fmla="*/ 4 h 180"/>
                <a:gd name="T12" fmla="*/ 106 w 178"/>
                <a:gd name="T13" fmla="*/ 3 h 180"/>
                <a:gd name="T14" fmla="*/ 98 w 178"/>
                <a:gd name="T15" fmla="*/ 20 h 180"/>
                <a:gd name="T16" fmla="*/ 68 w 178"/>
                <a:gd name="T17" fmla="*/ 23 h 180"/>
                <a:gd name="T18" fmla="*/ 56 w 178"/>
                <a:gd name="T19" fmla="*/ 8 h 180"/>
                <a:gd name="T20" fmla="*/ 41 w 178"/>
                <a:gd name="T21" fmla="*/ 13 h 180"/>
                <a:gd name="T22" fmla="*/ 47 w 178"/>
                <a:gd name="T23" fmla="*/ 34 h 180"/>
                <a:gd name="T24" fmla="*/ 8 w 178"/>
                <a:gd name="T25" fmla="*/ 55 h 180"/>
                <a:gd name="T26" fmla="*/ 0 w 178"/>
                <a:gd name="T27" fmla="*/ 69 h 180"/>
                <a:gd name="T28" fmla="*/ 19 w 178"/>
                <a:gd name="T29" fmla="*/ 81 h 180"/>
                <a:gd name="T30" fmla="*/ 22 w 178"/>
                <a:gd name="T31" fmla="*/ 114 h 180"/>
                <a:gd name="T32" fmla="*/ 6 w 178"/>
                <a:gd name="T33" fmla="*/ 129 h 180"/>
                <a:gd name="T34" fmla="*/ 16 w 178"/>
                <a:gd name="T35" fmla="*/ 141 h 180"/>
                <a:gd name="T36" fmla="*/ 59 w 178"/>
                <a:gd name="T37" fmla="*/ 155 h 180"/>
                <a:gd name="T38" fmla="*/ 58 w 178"/>
                <a:gd name="T39" fmla="*/ 176 h 180"/>
                <a:gd name="T40" fmla="*/ 74 w 178"/>
                <a:gd name="T41" fmla="*/ 177 h 180"/>
                <a:gd name="T42" fmla="*/ 97 w 178"/>
                <a:gd name="T43" fmla="*/ 162 h 180"/>
                <a:gd name="T44" fmla="*/ 122 w 178"/>
                <a:gd name="T45" fmla="*/ 172 h 180"/>
                <a:gd name="T46" fmla="*/ 137 w 178"/>
                <a:gd name="T47" fmla="*/ 167 h 180"/>
                <a:gd name="T48" fmla="*/ 132 w 178"/>
                <a:gd name="T49" fmla="*/ 148 h 180"/>
                <a:gd name="T50" fmla="*/ 170 w 178"/>
                <a:gd name="T51" fmla="*/ 124 h 180"/>
                <a:gd name="T52" fmla="*/ 178 w 178"/>
                <a:gd name="T53" fmla="*/ 111 h 180"/>
                <a:gd name="T54" fmla="*/ 95 w 178"/>
                <a:gd name="T55" fmla="*/ 141 h 180"/>
                <a:gd name="T56" fmla="*/ 84 w 178"/>
                <a:gd name="T57" fmla="*/ 41 h 180"/>
                <a:gd name="T58" fmla="*/ 95 w 178"/>
                <a:gd name="T59" fmla="*/ 141 h 180"/>
                <a:gd name="T60" fmla="*/ 75 w 178"/>
                <a:gd name="T61" fmla="*/ 93 h 180"/>
                <a:gd name="T62" fmla="*/ 104 w 178"/>
                <a:gd name="T63" fmla="*/ 89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8" h="180">
                  <a:moveTo>
                    <a:pt x="176" y="106"/>
                  </a:moveTo>
                  <a:cubicBezTo>
                    <a:pt x="160" y="99"/>
                    <a:pt x="160" y="99"/>
                    <a:pt x="160" y="99"/>
                  </a:cubicBezTo>
                  <a:cubicBezTo>
                    <a:pt x="161" y="94"/>
                    <a:pt x="161" y="89"/>
                    <a:pt x="161" y="83"/>
                  </a:cubicBezTo>
                  <a:cubicBezTo>
                    <a:pt x="160" y="77"/>
                    <a:pt x="158" y="71"/>
                    <a:pt x="156" y="65"/>
                  </a:cubicBezTo>
                  <a:cubicBezTo>
                    <a:pt x="170" y="55"/>
                    <a:pt x="170" y="55"/>
                    <a:pt x="170" y="55"/>
                  </a:cubicBezTo>
                  <a:cubicBezTo>
                    <a:pt x="171" y="54"/>
                    <a:pt x="172" y="52"/>
                    <a:pt x="171" y="50"/>
                  </a:cubicBezTo>
                  <a:cubicBezTo>
                    <a:pt x="165" y="40"/>
                    <a:pt x="165" y="40"/>
                    <a:pt x="165" y="40"/>
                  </a:cubicBezTo>
                  <a:cubicBezTo>
                    <a:pt x="164" y="39"/>
                    <a:pt x="162" y="38"/>
                    <a:pt x="161" y="39"/>
                  </a:cubicBezTo>
                  <a:cubicBezTo>
                    <a:pt x="145" y="45"/>
                    <a:pt x="145" y="45"/>
                    <a:pt x="145" y="45"/>
                  </a:cubicBezTo>
                  <a:cubicBezTo>
                    <a:pt x="138" y="37"/>
                    <a:pt x="130" y="31"/>
                    <a:pt x="120" y="27"/>
                  </a:cubicBezTo>
                  <a:cubicBezTo>
                    <a:pt x="124" y="9"/>
                    <a:pt x="124" y="9"/>
                    <a:pt x="124" y="9"/>
                  </a:cubicBezTo>
                  <a:cubicBezTo>
                    <a:pt x="124" y="7"/>
                    <a:pt x="123" y="5"/>
                    <a:pt x="122" y="4"/>
                  </a:cubicBezTo>
                  <a:cubicBezTo>
                    <a:pt x="111" y="1"/>
                    <a:pt x="111" y="1"/>
                    <a:pt x="111" y="1"/>
                  </a:cubicBezTo>
                  <a:cubicBezTo>
                    <a:pt x="109" y="0"/>
                    <a:pt x="107" y="1"/>
                    <a:pt x="106" y="3"/>
                  </a:cubicBezTo>
                  <a:cubicBezTo>
                    <a:pt x="98" y="20"/>
                    <a:pt x="98" y="20"/>
                    <a:pt x="98" y="20"/>
                  </a:cubicBezTo>
                  <a:cubicBezTo>
                    <a:pt x="98" y="20"/>
                    <a:pt x="98" y="20"/>
                    <a:pt x="98" y="20"/>
                  </a:cubicBezTo>
                  <a:cubicBezTo>
                    <a:pt x="93" y="19"/>
                    <a:pt x="87" y="19"/>
                    <a:pt x="82" y="20"/>
                  </a:cubicBezTo>
                  <a:cubicBezTo>
                    <a:pt x="77" y="21"/>
                    <a:pt x="72" y="22"/>
                    <a:pt x="68" y="23"/>
                  </a:cubicBezTo>
                  <a:cubicBezTo>
                    <a:pt x="67" y="23"/>
                    <a:pt x="67" y="23"/>
                    <a:pt x="67" y="23"/>
                  </a:cubicBezTo>
                  <a:cubicBezTo>
                    <a:pt x="56" y="8"/>
                    <a:pt x="56" y="8"/>
                    <a:pt x="56" y="8"/>
                  </a:cubicBezTo>
                  <a:cubicBezTo>
                    <a:pt x="54" y="6"/>
                    <a:pt x="52" y="6"/>
                    <a:pt x="51" y="7"/>
                  </a:cubicBezTo>
                  <a:cubicBezTo>
                    <a:pt x="41" y="13"/>
                    <a:pt x="41" y="13"/>
                    <a:pt x="41" y="13"/>
                  </a:cubicBezTo>
                  <a:cubicBezTo>
                    <a:pt x="39" y="13"/>
                    <a:pt x="39" y="15"/>
                    <a:pt x="40" y="17"/>
                  </a:cubicBezTo>
                  <a:cubicBezTo>
                    <a:pt x="47" y="34"/>
                    <a:pt x="47" y="34"/>
                    <a:pt x="47" y="34"/>
                  </a:cubicBezTo>
                  <a:cubicBezTo>
                    <a:pt x="38" y="40"/>
                    <a:pt x="31" y="49"/>
                    <a:pt x="26" y="58"/>
                  </a:cubicBezTo>
                  <a:cubicBezTo>
                    <a:pt x="8" y="55"/>
                    <a:pt x="8" y="55"/>
                    <a:pt x="8" y="55"/>
                  </a:cubicBezTo>
                  <a:cubicBezTo>
                    <a:pt x="6" y="55"/>
                    <a:pt x="4" y="56"/>
                    <a:pt x="4" y="58"/>
                  </a:cubicBezTo>
                  <a:cubicBezTo>
                    <a:pt x="0" y="69"/>
                    <a:pt x="0" y="69"/>
                    <a:pt x="0" y="69"/>
                  </a:cubicBezTo>
                  <a:cubicBezTo>
                    <a:pt x="0" y="70"/>
                    <a:pt x="1" y="72"/>
                    <a:pt x="2" y="73"/>
                  </a:cubicBezTo>
                  <a:cubicBezTo>
                    <a:pt x="19" y="81"/>
                    <a:pt x="19" y="81"/>
                    <a:pt x="19" y="81"/>
                  </a:cubicBezTo>
                  <a:cubicBezTo>
                    <a:pt x="18" y="86"/>
                    <a:pt x="18" y="92"/>
                    <a:pt x="19" y="99"/>
                  </a:cubicBezTo>
                  <a:cubicBezTo>
                    <a:pt x="19" y="104"/>
                    <a:pt x="20" y="109"/>
                    <a:pt x="22" y="114"/>
                  </a:cubicBezTo>
                  <a:cubicBezTo>
                    <a:pt x="7" y="124"/>
                    <a:pt x="7" y="124"/>
                    <a:pt x="7" y="124"/>
                  </a:cubicBezTo>
                  <a:cubicBezTo>
                    <a:pt x="6" y="126"/>
                    <a:pt x="5" y="128"/>
                    <a:pt x="6" y="129"/>
                  </a:cubicBezTo>
                  <a:cubicBezTo>
                    <a:pt x="12" y="139"/>
                    <a:pt x="12" y="139"/>
                    <a:pt x="12" y="139"/>
                  </a:cubicBezTo>
                  <a:cubicBezTo>
                    <a:pt x="13" y="141"/>
                    <a:pt x="15" y="141"/>
                    <a:pt x="16" y="141"/>
                  </a:cubicBezTo>
                  <a:cubicBezTo>
                    <a:pt x="33" y="134"/>
                    <a:pt x="33" y="134"/>
                    <a:pt x="33" y="134"/>
                  </a:cubicBezTo>
                  <a:cubicBezTo>
                    <a:pt x="40" y="143"/>
                    <a:pt x="48" y="150"/>
                    <a:pt x="59" y="155"/>
                  </a:cubicBezTo>
                  <a:cubicBezTo>
                    <a:pt x="56" y="172"/>
                    <a:pt x="56" y="172"/>
                    <a:pt x="56" y="172"/>
                  </a:cubicBezTo>
                  <a:cubicBezTo>
                    <a:pt x="56" y="173"/>
                    <a:pt x="57" y="175"/>
                    <a:pt x="58" y="176"/>
                  </a:cubicBezTo>
                  <a:cubicBezTo>
                    <a:pt x="69" y="179"/>
                    <a:pt x="69" y="179"/>
                    <a:pt x="69" y="179"/>
                  </a:cubicBezTo>
                  <a:cubicBezTo>
                    <a:pt x="71" y="180"/>
                    <a:pt x="73" y="179"/>
                    <a:pt x="74" y="177"/>
                  </a:cubicBezTo>
                  <a:cubicBezTo>
                    <a:pt x="80" y="162"/>
                    <a:pt x="80" y="162"/>
                    <a:pt x="80" y="162"/>
                  </a:cubicBezTo>
                  <a:cubicBezTo>
                    <a:pt x="86" y="162"/>
                    <a:pt x="92" y="163"/>
                    <a:pt x="97" y="162"/>
                  </a:cubicBezTo>
                  <a:cubicBezTo>
                    <a:pt x="102" y="161"/>
                    <a:pt x="108" y="160"/>
                    <a:pt x="112" y="159"/>
                  </a:cubicBezTo>
                  <a:cubicBezTo>
                    <a:pt x="122" y="172"/>
                    <a:pt x="122" y="172"/>
                    <a:pt x="122" y="172"/>
                  </a:cubicBezTo>
                  <a:cubicBezTo>
                    <a:pt x="123" y="173"/>
                    <a:pt x="125" y="174"/>
                    <a:pt x="127" y="173"/>
                  </a:cubicBezTo>
                  <a:cubicBezTo>
                    <a:pt x="137" y="167"/>
                    <a:pt x="137" y="167"/>
                    <a:pt x="137" y="167"/>
                  </a:cubicBezTo>
                  <a:cubicBezTo>
                    <a:pt x="138" y="167"/>
                    <a:pt x="139" y="165"/>
                    <a:pt x="138" y="163"/>
                  </a:cubicBezTo>
                  <a:cubicBezTo>
                    <a:pt x="132" y="148"/>
                    <a:pt x="132" y="148"/>
                    <a:pt x="132" y="148"/>
                  </a:cubicBezTo>
                  <a:cubicBezTo>
                    <a:pt x="142" y="141"/>
                    <a:pt x="149" y="132"/>
                    <a:pt x="154" y="121"/>
                  </a:cubicBezTo>
                  <a:cubicBezTo>
                    <a:pt x="170" y="124"/>
                    <a:pt x="170" y="124"/>
                    <a:pt x="170" y="124"/>
                  </a:cubicBezTo>
                  <a:cubicBezTo>
                    <a:pt x="172" y="124"/>
                    <a:pt x="174" y="123"/>
                    <a:pt x="174" y="122"/>
                  </a:cubicBezTo>
                  <a:cubicBezTo>
                    <a:pt x="178" y="111"/>
                    <a:pt x="178" y="111"/>
                    <a:pt x="178" y="111"/>
                  </a:cubicBezTo>
                  <a:cubicBezTo>
                    <a:pt x="178" y="109"/>
                    <a:pt x="177" y="107"/>
                    <a:pt x="176" y="106"/>
                  </a:cubicBezTo>
                  <a:close/>
                  <a:moveTo>
                    <a:pt x="95" y="141"/>
                  </a:moveTo>
                  <a:cubicBezTo>
                    <a:pt x="67" y="144"/>
                    <a:pt x="42" y="124"/>
                    <a:pt x="39" y="96"/>
                  </a:cubicBezTo>
                  <a:cubicBezTo>
                    <a:pt x="36" y="69"/>
                    <a:pt x="56" y="44"/>
                    <a:pt x="84" y="41"/>
                  </a:cubicBezTo>
                  <a:cubicBezTo>
                    <a:pt x="112" y="38"/>
                    <a:pt x="137" y="58"/>
                    <a:pt x="140" y="86"/>
                  </a:cubicBezTo>
                  <a:cubicBezTo>
                    <a:pt x="143" y="113"/>
                    <a:pt x="123" y="138"/>
                    <a:pt x="95" y="141"/>
                  </a:cubicBezTo>
                  <a:close/>
                  <a:moveTo>
                    <a:pt x="91" y="106"/>
                  </a:moveTo>
                  <a:cubicBezTo>
                    <a:pt x="83" y="107"/>
                    <a:pt x="76" y="101"/>
                    <a:pt x="75" y="93"/>
                  </a:cubicBezTo>
                  <a:cubicBezTo>
                    <a:pt x="74" y="84"/>
                    <a:pt x="80" y="77"/>
                    <a:pt x="88" y="76"/>
                  </a:cubicBezTo>
                  <a:cubicBezTo>
                    <a:pt x="96" y="75"/>
                    <a:pt x="103" y="81"/>
                    <a:pt x="104" y="89"/>
                  </a:cubicBezTo>
                  <a:cubicBezTo>
                    <a:pt x="105" y="97"/>
                    <a:pt x="99" y="105"/>
                    <a:pt x="91" y="10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sz="3375"/>
            </a:p>
          </p:txBody>
        </p:sp>
        <p:sp>
          <p:nvSpPr>
            <p:cNvPr id="24" name="Freeform 22"/>
            <p:cNvSpPr>
              <a:spLocks noEditPoints="1"/>
            </p:cNvSpPr>
            <p:nvPr/>
          </p:nvSpPr>
          <p:spPr bwMode="auto">
            <a:xfrm>
              <a:off x="3378" y="2698"/>
              <a:ext cx="536" cy="538"/>
            </a:xfrm>
            <a:custGeom>
              <a:avLst/>
              <a:gdLst>
                <a:gd name="T0" fmla="*/ 245 w 273"/>
                <a:gd name="T1" fmla="*/ 152 h 274"/>
                <a:gd name="T2" fmla="*/ 239 w 273"/>
                <a:gd name="T3" fmla="*/ 99 h 274"/>
                <a:gd name="T4" fmla="*/ 261 w 273"/>
                <a:gd name="T5" fmla="*/ 77 h 274"/>
                <a:gd name="T6" fmla="*/ 246 w 273"/>
                <a:gd name="T7" fmla="*/ 59 h 274"/>
                <a:gd name="T8" fmla="*/ 184 w 273"/>
                <a:gd name="T9" fmla="*/ 41 h 274"/>
                <a:gd name="T10" fmla="*/ 186 w 273"/>
                <a:gd name="T11" fmla="*/ 7 h 274"/>
                <a:gd name="T12" fmla="*/ 163 w 273"/>
                <a:gd name="T13" fmla="*/ 4 h 274"/>
                <a:gd name="T14" fmla="*/ 150 w 273"/>
                <a:gd name="T15" fmla="*/ 31 h 274"/>
                <a:gd name="T16" fmla="*/ 104 w 273"/>
                <a:gd name="T17" fmla="*/ 35 h 274"/>
                <a:gd name="T18" fmla="*/ 86 w 273"/>
                <a:gd name="T19" fmla="*/ 12 h 274"/>
                <a:gd name="T20" fmla="*/ 63 w 273"/>
                <a:gd name="T21" fmla="*/ 19 h 274"/>
                <a:gd name="T22" fmla="*/ 72 w 273"/>
                <a:gd name="T23" fmla="*/ 51 h 274"/>
                <a:gd name="T24" fmla="*/ 13 w 273"/>
                <a:gd name="T25" fmla="*/ 84 h 274"/>
                <a:gd name="T26" fmla="*/ 1 w 273"/>
                <a:gd name="T27" fmla="*/ 105 h 274"/>
                <a:gd name="T28" fmla="*/ 30 w 273"/>
                <a:gd name="T29" fmla="*/ 123 h 274"/>
                <a:gd name="T30" fmla="*/ 34 w 273"/>
                <a:gd name="T31" fmla="*/ 173 h 274"/>
                <a:gd name="T32" fmla="*/ 11 w 273"/>
                <a:gd name="T33" fmla="*/ 197 h 274"/>
                <a:gd name="T34" fmla="*/ 26 w 273"/>
                <a:gd name="T35" fmla="*/ 214 h 274"/>
                <a:gd name="T36" fmla="*/ 90 w 273"/>
                <a:gd name="T37" fmla="*/ 237 h 274"/>
                <a:gd name="T38" fmla="*/ 90 w 273"/>
                <a:gd name="T39" fmla="*/ 268 h 274"/>
                <a:gd name="T40" fmla="*/ 113 w 273"/>
                <a:gd name="T41" fmla="*/ 270 h 274"/>
                <a:gd name="T42" fmla="*/ 149 w 273"/>
                <a:gd name="T43" fmla="*/ 247 h 274"/>
                <a:gd name="T44" fmla="*/ 187 w 273"/>
                <a:gd name="T45" fmla="*/ 262 h 274"/>
                <a:gd name="T46" fmla="*/ 209 w 273"/>
                <a:gd name="T47" fmla="*/ 255 h 274"/>
                <a:gd name="T48" fmla="*/ 203 w 273"/>
                <a:gd name="T49" fmla="*/ 226 h 274"/>
                <a:gd name="T50" fmla="*/ 260 w 273"/>
                <a:gd name="T51" fmla="*/ 189 h 274"/>
                <a:gd name="T52" fmla="*/ 272 w 273"/>
                <a:gd name="T53" fmla="*/ 169 h 274"/>
                <a:gd name="T54" fmla="*/ 146 w 273"/>
                <a:gd name="T55" fmla="*/ 215 h 274"/>
                <a:gd name="T56" fmla="*/ 129 w 273"/>
                <a:gd name="T57" fmla="*/ 62 h 274"/>
                <a:gd name="T58" fmla="*/ 146 w 273"/>
                <a:gd name="T59" fmla="*/ 215 h 274"/>
                <a:gd name="T60" fmla="*/ 115 w 273"/>
                <a:gd name="T61" fmla="*/ 141 h 274"/>
                <a:gd name="T62" fmla="*/ 160 w 273"/>
                <a:gd name="T63" fmla="*/ 136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3" h="274">
                  <a:moveTo>
                    <a:pt x="269" y="162"/>
                  </a:moveTo>
                  <a:cubicBezTo>
                    <a:pt x="245" y="152"/>
                    <a:pt x="245" y="152"/>
                    <a:pt x="245" y="152"/>
                  </a:cubicBezTo>
                  <a:cubicBezTo>
                    <a:pt x="246" y="144"/>
                    <a:pt x="246" y="135"/>
                    <a:pt x="245" y="127"/>
                  </a:cubicBezTo>
                  <a:cubicBezTo>
                    <a:pt x="244" y="117"/>
                    <a:pt x="242" y="108"/>
                    <a:pt x="239" y="99"/>
                  </a:cubicBezTo>
                  <a:cubicBezTo>
                    <a:pt x="259" y="84"/>
                    <a:pt x="259" y="84"/>
                    <a:pt x="259" y="84"/>
                  </a:cubicBezTo>
                  <a:cubicBezTo>
                    <a:pt x="262" y="82"/>
                    <a:pt x="262" y="79"/>
                    <a:pt x="261" y="77"/>
                  </a:cubicBezTo>
                  <a:cubicBezTo>
                    <a:pt x="252" y="61"/>
                    <a:pt x="252" y="61"/>
                    <a:pt x="252" y="61"/>
                  </a:cubicBezTo>
                  <a:cubicBezTo>
                    <a:pt x="251" y="59"/>
                    <a:pt x="248" y="58"/>
                    <a:pt x="246" y="59"/>
                  </a:cubicBezTo>
                  <a:cubicBezTo>
                    <a:pt x="221" y="69"/>
                    <a:pt x="221" y="69"/>
                    <a:pt x="221" y="69"/>
                  </a:cubicBezTo>
                  <a:cubicBezTo>
                    <a:pt x="211" y="57"/>
                    <a:pt x="198" y="47"/>
                    <a:pt x="184" y="41"/>
                  </a:cubicBezTo>
                  <a:cubicBezTo>
                    <a:pt x="190" y="13"/>
                    <a:pt x="190" y="13"/>
                    <a:pt x="190" y="13"/>
                  </a:cubicBezTo>
                  <a:cubicBezTo>
                    <a:pt x="190" y="10"/>
                    <a:pt x="189" y="7"/>
                    <a:pt x="186" y="7"/>
                  </a:cubicBezTo>
                  <a:cubicBezTo>
                    <a:pt x="170" y="1"/>
                    <a:pt x="170" y="1"/>
                    <a:pt x="170" y="1"/>
                  </a:cubicBezTo>
                  <a:cubicBezTo>
                    <a:pt x="167" y="0"/>
                    <a:pt x="164" y="1"/>
                    <a:pt x="163" y="4"/>
                  </a:cubicBezTo>
                  <a:cubicBezTo>
                    <a:pt x="150" y="30"/>
                    <a:pt x="150" y="30"/>
                    <a:pt x="150" y="30"/>
                  </a:cubicBezTo>
                  <a:cubicBezTo>
                    <a:pt x="150" y="31"/>
                    <a:pt x="150" y="31"/>
                    <a:pt x="150" y="31"/>
                  </a:cubicBezTo>
                  <a:cubicBezTo>
                    <a:pt x="142" y="30"/>
                    <a:pt x="134" y="30"/>
                    <a:pt x="126" y="30"/>
                  </a:cubicBezTo>
                  <a:cubicBezTo>
                    <a:pt x="118" y="31"/>
                    <a:pt x="111" y="33"/>
                    <a:pt x="104" y="35"/>
                  </a:cubicBezTo>
                  <a:cubicBezTo>
                    <a:pt x="104" y="35"/>
                    <a:pt x="104" y="35"/>
                    <a:pt x="104" y="35"/>
                  </a:cubicBezTo>
                  <a:cubicBezTo>
                    <a:pt x="86" y="12"/>
                    <a:pt x="86" y="12"/>
                    <a:pt x="86" y="12"/>
                  </a:cubicBezTo>
                  <a:cubicBezTo>
                    <a:pt x="84" y="9"/>
                    <a:pt x="81" y="9"/>
                    <a:pt x="78" y="10"/>
                  </a:cubicBezTo>
                  <a:cubicBezTo>
                    <a:pt x="63" y="19"/>
                    <a:pt x="63" y="19"/>
                    <a:pt x="63" y="19"/>
                  </a:cubicBezTo>
                  <a:cubicBezTo>
                    <a:pt x="61" y="20"/>
                    <a:pt x="60" y="23"/>
                    <a:pt x="61" y="26"/>
                  </a:cubicBezTo>
                  <a:cubicBezTo>
                    <a:pt x="72" y="51"/>
                    <a:pt x="72" y="51"/>
                    <a:pt x="72" y="51"/>
                  </a:cubicBezTo>
                  <a:cubicBezTo>
                    <a:pt x="59" y="61"/>
                    <a:pt x="48" y="74"/>
                    <a:pt x="41" y="89"/>
                  </a:cubicBezTo>
                  <a:cubicBezTo>
                    <a:pt x="13" y="84"/>
                    <a:pt x="13" y="84"/>
                    <a:pt x="13" y="84"/>
                  </a:cubicBezTo>
                  <a:cubicBezTo>
                    <a:pt x="10" y="84"/>
                    <a:pt x="7" y="85"/>
                    <a:pt x="7" y="88"/>
                  </a:cubicBezTo>
                  <a:cubicBezTo>
                    <a:pt x="1" y="105"/>
                    <a:pt x="1" y="105"/>
                    <a:pt x="1" y="105"/>
                  </a:cubicBezTo>
                  <a:cubicBezTo>
                    <a:pt x="0" y="107"/>
                    <a:pt x="2" y="110"/>
                    <a:pt x="4" y="111"/>
                  </a:cubicBezTo>
                  <a:cubicBezTo>
                    <a:pt x="30" y="123"/>
                    <a:pt x="30" y="123"/>
                    <a:pt x="30" y="123"/>
                  </a:cubicBezTo>
                  <a:cubicBezTo>
                    <a:pt x="29" y="132"/>
                    <a:pt x="28" y="141"/>
                    <a:pt x="29" y="150"/>
                  </a:cubicBezTo>
                  <a:cubicBezTo>
                    <a:pt x="30" y="158"/>
                    <a:pt x="32" y="166"/>
                    <a:pt x="34" y="173"/>
                  </a:cubicBezTo>
                  <a:cubicBezTo>
                    <a:pt x="12" y="190"/>
                    <a:pt x="12" y="190"/>
                    <a:pt x="12" y="190"/>
                  </a:cubicBezTo>
                  <a:cubicBezTo>
                    <a:pt x="10" y="191"/>
                    <a:pt x="9" y="194"/>
                    <a:pt x="11" y="197"/>
                  </a:cubicBezTo>
                  <a:cubicBezTo>
                    <a:pt x="19" y="212"/>
                    <a:pt x="19" y="212"/>
                    <a:pt x="19" y="212"/>
                  </a:cubicBezTo>
                  <a:cubicBezTo>
                    <a:pt x="20" y="214"/>
                    <a:pt x="23" y="215"/>
                    <a:pt x="26" y="214"/>
                  </a:cubicBezTo>
                  <a:cubicBezTo>
                    <a:pt x="51" y="204"/>
                    <a:pt x="51" y="204"/>
                    <a:pt x="51" y="204"/>
                  </a:cubicBezTo>
                  <a:cubicBezTo>
                    <a:pt x="61" y="218"/>
                    <a:pt x="75" y="229"/>
                    <a:pt x="90" y="237"/>
                  </a:cubicBezTo>
                  <a:cubicBezTo>
                    <a:pt x="86" y="261"/>
                    <a:pt x="86" y="261"/>
                    <a:pt x="86" y="261"/>
                  </a:cubicBezTo>
                  <a:cubicBezTo>
                    <a:pt x="85" y="264"/>
                    <a:pt x="87" y="267"/>
                    <a:pt x="90" y="268"/>
                  </a:cubicBezTo>
                  <a:cubicBezTo>
                    <a:pt x="107" y="273"/>
                    <a:pt x="107" y="273"/>
                    <a:pt x="107" y="273"/>
                  </a:cubicBezTo>
                  <a:cubicBezTo>
                    <a:pt x="109" y="274"/>
                    <a:pt x="112" y="272"/>
                    <a:pt x="113" y="270"/>
                  </a:cubicBezTo>
                  <a:cubicBezTo>
                    <a:pt x="123" y="246"/>
                    <a:pt x="123" y="246"/>
                    <a:pt x="123" y="246"/>
                  </a:cubicBezTo>
                  <a:cubicBezTo>
                    <a:pt x="132" y="247"/>
                    <a:pt x="140" y="248"/>
                    <a:pt x="149" y="247"/>
                  </a:cubicBezTo>
                  <a:cubicBezTo>
                    <a:pt x="157" y="246"/>
                    <a:pt x="165" y="244"/>
                    <a:pt x="172" y="242"/>
                  </a:cubicBezTo>
                  <a:cubicBezTo>
                    <a:pt x="187" y="262"/>
                    <a:pt x="187" y="262"/>
                    <a:pt x="187" y="262"/>
                  </a:cubicBezTo>
                  <a:cubicBezTo>
                    <a:pt x="189" y="264"/>
                    <a:pt x="192" y="265"/>
                    <a:pt x="194" y="263"/>
                  </a:cubicBezTo>
                  <a:cubicBezTo>
                    <a:pt x="209" y="255"/>
                    <a:pt x="209" y="255"/>
                    <a:pt x="209" y="255"/>
                  </a:cubicBezTo>
                  <a:cubicBezTo>
                    <a:pt x="212" y="254"/>
                    <a:pt x="213" y="251"/>
                    <a:pt x="212" y="248"/>
                  </a:cubicBezTo>
                  <a:cubicBezTo>
                    <a:pt x="203" y="226"/>
                    <a:pt x="203" y="226"/>
                    <a:pt x="203" y="226"/>
                  </a:cubicBezTo>
                  <a:cubicBezTo>
                    <a:pt x="217" y="215"/>
                    <a:pt x="228" y="201"/>
                    <a:pt x="236" y="185"/>
                  </a:cubicBezTo>
                  <a:cubicBezTo>
                    <a:pt x="260" y="189"/>
                    <a:pt x="260" y="189"/>
                    <a:pt x="260" y="189"/>
                  </a:cubicBezTo>
                  <a:cubicBezTo>
                    <a:pt x="263" y="190"/>
                    <a:pt x="266" y="188"/>
                    <a:pt x="266" y="185"/>
                  </a:cubicBezTo>
                  <a:cubicBezTo>
                    <a:pt x="272" y="169"/>
                    <a:pt x="272" y="169"/>
                    <a:pt x="272" y="169"/>
                  </a:cubicBezTo>
                  <a:cubicBezTo>
                    <a:pt x="273" y="166"/>
                    <a:pt x="271" y="163"/>
                    <a:pt x="269" y="162"/>
                  </a:cubicBezTo>
                  <a:close/>
                  <a:moveTo>
                    <a:pt x="146" y="215"/>
                  </a:moveTo>
                  <a:cubicBezTo>
                    <a:pt x="103" y="220"/>
                    <a:pt x="65" y="189"/>
                    <a:pt x="61" y="147"/>
                  </a:cubicBezTo>
                  <a:cubicBezTo>
                    <a:pt x="56" y="105"/>
                    <a:pt x="87" y="67"/>
                    <a:pt x="129" y="62"/>
                  </a:cubicBezTo>
                  <a:cubicBezTo>
                    <a:pt x="171" y="58"/>
                    <a:pt x="209" y="88"/>
                    <a:pt x="214" y="130"/>
                  </a:cubicBezTo>
                  <a:cubicBezTo>
                    <a:pt x="218" y="173"/>
                    <a:pt x="188" y="210"/>
                    <a:pt x="146" y="215"/>
                  </a:cubicBezTo>
                  <a:close/>
                  <a:moveTo>
                    <a:pt x="140" y="161"/>
                  </a:moveTo>
                  <a:cubicBezTo>
                    <a:pt x="127" y="162"/>
                    <a:pt x="116" y="153"/>
                    <a:pt x="115" y="141"/>
                  </a:cubicBezTo>
                  <a:cubicBezTo>
                    <a:pt x="114" y="129"/>
                    <a:pt x="123" y="117"/>
                    <a:pt x="135" y="116"/>
                  </a:cubicBezTo>
                  <a:cubicBezTo>
                    <a:pt x="147" y="115"/>
                    <a:pt x="159" y="124"/>
                    <a:pt x="160" y="136"/>
                  </a:cubicBezTo>
                  <a:cubicBezTo>
                    <a:pt x="161" y="149"/>
                    <a:pt x="152" y="160"/>
                    <a:pt x="140" y="1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sz="3375"/>
            </a:p>
          </p:txBody>
        </p:sp>
        <p:sp>
          <p:nvSpPr>
            <p:cNvPr id="25" name="Freeform 23"/>
            <p:cNvSpPr>
              <a:spLocks noEditPoints="1"/>
            </p:cNvSpPr>
            <p:nvPr/>
          </p:nvSpPr>
          <p:spPr bwMode="auto">
            <a:xfrm>
              <a:off x="3372" y="2702"/>
              <a:ext cx="534" cy="538"/>
            </a:xfrm>
            <a:custGeom>
              <a:avLst/>
              <a:gdLst>
                <a:gd name="T0" fmla="*/ 245 w 272"/>
                <a:gd name="T1" fmla="*/ 152 h 274"/>
                <a:gd name="T2" fmla="*/ 238 w 272"/>
                <a:gd name="T3" fmla="*/ 99 h 274"/>
                <a:gd name="T4" fmla="*/ 261 w 272"/>
                <a:gd name="T5" fmla="*/ 77 h 274"/>
                <a:gd name="T6" fmla="*/ 245 w 272"/>
                <a:gd name="T7" fmla="*/ 59 h 274"/>
                <a:gd name="T8" fmla="*/ 184 w 272"/>
                <a:gd name="T9" fmla="*/ 41 h 274"/>
                <a:gd name="T10" fmla="*/ 186 w 272"/>
                <a:gd name="T11" fmla="*/ 7 h 274"/>
                <a:gd name="T12" fmla="*/ 163 w 272"/>
                <a:gd name="T13" fmla="*/ 4 h 274"/>
                <a:gd name="T14" fmla="*/ 150 w 272"/>
                <a:gd name="T15" fmla="*/ 31 h 274"/>
                <a:gd name="T16" fmla="*/ 103 w 272"/>
                <a:gd name="T17" fmla="*/ 35 h 274"/>
                <a:gd name="T18" fmla="*/ 85 w 272"/>
                <a:gd name="T19" fmla="*/ 12 h 274"/>
                <a:gd name="T20" fmla="*/ 63 w 272"/>
                <a:gd name="T21" fmla="*/ 19 h 274"/>
                <a:gd name="T22" fmla="*/ 72 w 272"/>
                <a:gd name="T23" fmla="*/ 52 h 274"/>
                <a:gd name="T24" fmla="*/ 12 w 272"/>
                <a:gd name="T25" fmla="*/ 84 h 274"/>
                <a:gd name="T26" fmla="*/ 1 w 272"/>
                <a:gd name="T27" fmla="*/ 105 h 274"/>
                <a:gd name="T28" fmla="*/ 29 w 272"/>
                <a:gd name="T29" fmla="*/ 123 h 274"/>
                <a:gd name="T30" fmla="*/ 34 w 272"/>
                <a:gd name="T31" fmla="*/ 173 h 274"/>
                <a:gd name="T32" fmla="*/ 10 w 272"/>
                <a:gd name="T33" fmla="*/ 197 h 274"/>
                <a:gd name="T34" fmla="*/ 26 w 272"/>
                <a:gd name="T35" fmla="*/ 214 h 274"/>
                <a:gd name="T36" fmla="*/ 90 w 272"/>
                <a:gd name="T37" fmla="*/ 237 h 274"/>
                <a:gd name="T38" fmla="*/ 89 w 272"/>
                <a:gd name="T39" fmla="*/ 268 h 274"/>
                <a:gd name="T40" fmla="*/ 113 w 272"/>
                <a:gd name="T41" fmla="*/ 270 h 274"/>
                <a:gd name="T42" fmla="*/ 149 w 272"/>
                <a:gd name="T43" fmla="*/ 247 h 274"/>
                <a:gd name="T44" fmla="*/ 186 w 272"/>
                <a:gd name="T45" fmla="*/ 262 h 274"/>
                <a:gd name="T46" fmla="*/ 209 w 272"/>
                <a:gd name="T47" fmla="*/ 255 h 274"/>
                <a:gd name="T48" fmla="*/ 202 w 272"/>
                <a:gd name="T49" fmla="*/ 226 h 274"/>
                <a:gd name="T50" fmla="*/ 260 w 272"/>
                <a:gd name="T51" fmla="*/ 189 h 274"/>
                <a:gd name="T52" fmla="*/ 271 w 272"/>
                <a:gd name="T53" fmla="*/ 169 h 274"/>
                <a:gd name="T54" fmla="*/ 145 w 272"/>
                <a:gd name="T55" fmla="*/ 215 h 274"/>
                <a:gd name="T56" fmla="*/ 129 w 272"/>
                <a:gd name="T57" fmla="*/ 62 h 274"/>
                <a:gd name="T58" fmla="*/ 145 w 272"/>
                <a:gd name="T59" fmla="*/ 215 h 274"/>
                <a:gd name="T60" fmla="*/ 115 w 272"/>
                <a:gd name="T61" fmla="*/ 141 h 274"/>
                <a:gd name="T62" fmla="*/ 159 w 272"/>
                <a:gd name="T63" fmla="*/ 136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2" h="274">
                  <a:moveTo>
                    <a:pt x="268" y="162"/>
                  </a:moveTo>
                  <a:cubicBezTo>
                    <a:pt x="245" y="152"/>
                    <a:pt x="245" y="152"/>
                    <a:pt x="245" y="152"/>
                  </a:cubicBezTo>
                  <a:cubicBezTo>
                    <a:pt x="246" y="144"/>
                    <a:pt x="246" y="135"/>
                    <a:pt x="245" y="127"/>
                  </a:cubicBezTo>
                  <a:cubicBezTo>
                    <a:pt x="244" y="117"/>
                    <a:pt x="242" y="108"/>
                    <a:pt x="238" y="99"/>
                  </a:cubicBezTo>
                  <a:cubicBezTo>
                    <a:pt x="259" y="84"/>
                    <a:pt x="259" y="84"/>
                    <a:pt x="259" y="84"/>
                  </a:cubicBezTo>
                  <a:cubicBezTo>
                    <a:pt x="261" y="82"/>
                    <a:pt x="262" y="79"/>
                    <a:pt x="261" y="77"/>
                  </a:cubicBezTo>
                  <a:cubicBezTo>
                    <a:pt x="252" y="62"/>
                    <a:pt x="252" y="62"/>
                    <a:pt x="252" y="62"/>
                  </a:cubicBezTo>
                  <a:cubicBezTo>
                    <a:pt x="251" y="59"/>
                    <a:pt x="248" y="58"/>
                    <a:pt x="245" y="59"/>
                  </a:cubicBezTo>
                  <a:cubicBezTo>
                    <a:pt x="221" y="69"/>
                    <a:pt x="221" y="69"/>
                    <a:pt x="221" y="69"/>
                  </a:cubicBezTo>
                  <a:cubicBezTo>
                    <a:pt x="211" y="57"/>
                    <a:pt x="198" y="47"/>
                    <a:pt x="184" y="41"/>
                  </a:cubicBezTo>
                  <a:cubicBezTo>
                    <a:pt x="189" y="13"/>
                    <a:pt x="189" y="13"/>
                    <a:pt x="189" y="13"/>
                  </a:cubicBezTo>
                  <a:cubicBezTo>
                    <a:pt x="190" y="10"/>
                    <a:pt x="188" y="7"/>
                    <a:pt x="186" y="7"/>
                  </a:cubicBezTo>
                  <a:cubicBezTo>
                    <a:pt x="169" y="1"/>
                    <a:pt x="169" y="1"/>
                    <a:pt x="169" y="1"/>
                  </a:cubicBezTo>
                  <a:cubicBezTo>
                    <a:pt x="167" y="0"/>
                    <a:pt x="164" y="2"/>
                    <a:pt x="163" y="4"/>
                  </a:cubicBezTo>
                  <a:cubicBezTo>
                    <a:pt x="150" y="31"/>
                    <a:pt x="150" y="31"/>
                    <a:pt x="150" y="31"/>
                  </a:cubicBezTo>
                  <a:cubicBezTo>
                    <a:pt x="150" y="31"/>
                    <a:pt x="150" y="31"/>
                    <a:pt x="150" y="31"/>
                  </a:cubicBezTo>
                  <a:cubicBezTo>
                    <a:pt x="142" y="30"/>
                    <a:pt x="134" y="30"/>
                    <a:pt x="125" y="31"/>
                  </a:cubicBezTo>
                  <a:cubicBezTo>
                    <a:pt x="118" y="31"/>
                    <a:pt x="110" y="33"/>
                    <a:pt x="103" y="35"/>
                  </a:cubicBezTo>
                  <a:cubicBezTo>
                    <a:pt x="103" y="35"/>
                    <a:pt x="103" y="35"/>
                    <a:pt x="103" y="35"/>
                  </a:cubicBezTo>
                  <a:cubicBezTo>
                    <a:pt x="85" y="12"/>
                    <a:pt x="85" y="12"/>
                    <a:pt x="85" y="12"/>
                  </a:cubicBezTo>
                  <a:cubicBezTo>
                    <a:pt x="83" y="9"/>
                    <a:pt x="80" y="9"/>
                    <a:pt x="78" y="10"/>
                  </a:cubicBezTo>
                  <a:cubicBezTo>
                    <a:pt x="63" y="19"/>
                    <a:pt x="63" y="19"/>
                    <a:pt x="63" y="19"/>
                  </a:cubicBezTo>
                  <a:cubicBezTo>
                    <a:pt x="61" y="20"/>
                    <a:pt x="60" y="24"/>
                    <a:pt x="61" y="26"/>
                  </a:cubicBezTo>
                  <a:cubicBezTo>
                    <a:pt x="72" y="52"/>
                    <a:pt x="72" y="52"/>
                    <a:pt x="72" y="52"/>
                  </a:cubicBezTo>
                  <a:cubicBezTo>
                    <a:pt x="59" y="62"/>
                    <a:pt x="48" y="74"/>
                    <a:pt x="40" y="89"/>
                  </a:cubicBezTo>
                  <a:cubicBezTo>
                    <a:pt x="12" y="84"/>
                    <a:pt x="12" y="84"/>
                    <a:pt x="12" y="84"/>
                  </a:cubicBezTo>
                  <a:cubicBezTo>
                    <a:pt x="10" y="84"/>
                    <a:pt x="7" y="85"/>
                    <a:pt x="6" y="88"/>
                  </a:cubicBezTo>
                  <a:cubicBezTo>
                    <a:pt x="1" y="105"/>
                    <a:pt x="1" y="105"/>
                    <a:pt x="1" y="105"/>
                  </a:cubicBezTo>
                  <a:cubicBezTo>
                    <a:pt x="0" y="107"/>
                    <a:pt x="1" y="110"/>
                    <a:pt x="4" y="111"/>
                  </a:cubicBezTo>
                  <a:cubicBezTo>
                    <a:pt x="29" y="123"/>
                    <a:pt x="29" y="123"/>
                    <a:pt x="29" y="123"/>
                  </a:cubicBezTo>
                  <a:cubicBezTo>
                    <a:pt x="28" y="132"/>
                    <a:pt x="28" y="141"/>
                    <a:pt x="29" y="150"/>
                  </a:cubicBezTo>
                  <a:cubicBezTo>
                    <a:pt x="30" y="158"/>
                    <a:pt x="32" y="166"/>
                    <a:pt x="34" y="173"/>
                  </a:cubicBezTo>
                  <a:cubicBezTo>
                    <a:pt x="12" y="190"/>
                    <a:pt x="12" y="190"/>
                    <a:pt x="12" y="190"/>
                  </a:cubicBezTo>
                  <a:cubicBezTo>
                    <a:pt x="9" y="191"/>
                    <a:pt x="9" y="195"/>
                    <a:pt x="10" y="197"/>
                  </a:cubicBezTo>
                  <a:cubicBezTo>
                    <a:pt x="19" y="212"/>
                    <a:pt x="19" y="212"/>
                    <a:pt x="19" y="212"/>
                  </a:cubicBezTo>
                  <a:cubicBezTo>
                    <a:pt x="20" y="214"/>
                    <a:pt x="23" y="215"/>
                    <a:pt x="26" y="214"/>
                  </a:cubicBezTo>
                  <a:cubicBezTo>
                    <a:pt x="50" y="204"/>
                    <a:pt x="50" y="204"/>
                    <a:pt x="50" y="204"/>
                  </a:cubicBezTo>
                  <a:cubicBezTo>
                    <a:pt x="61" y="218"/>
                    <a:pt x="74" y="229"/>
                    <a:pt x="90" y="237"/>
                  </a:cubicBezTo>
                  <a:cubicBezTo>
                    <a:pt x="86" y="262"/>
                    <a:pt x="86" y="262"/>
                    <a:pt x="86" y="262"/>
                  </a:cubicBezTo>
                  <a:cubicBezTo>
                    <a:pt x="85" y="264"/>
                    <a:pt x="87" y="267"/>
                    <a:pt x="89" y="268"/>
                  </a:cubicBezTo>
                  <a:cubicBezTo>
                    <a:pt x="106" y="273"/>
                    <a:pt x="106" y="273"/>
                    <a:pt x="106" y="273"/>
                  </a:cubicBezTo>
                  <a:cubicBezTo>
                    <a:pt x="109" y="274"/>
                    <a:pt x="111" y="272"/>
                    <a:pt x="113" y="270"/>
                  </a:cubicBezTo>
                  <a:cubicBezTo>
                    <a:pt x="123" y="247"/>
                    <a:pt x="123" y="247"/>
                    <a:pt x="123" y="247"/>
                  </a:cubicBezTo>
                  <a:cubicBezTo>
                    <a:pt x="131" y="248"/>
                    <a:pt x="140" y="248"/>
                    <a:pt x="149" y="247"/>
                  </a:cubicBezTo>
                  <a:cubicBezTo>
                    <a:pt x="157" y="246"/>
                    <a:pt x="164" y="244"/>
                    <a:pt x="172" y="242"/>
                  </a:cubicBezTo>
                  <a:cubicBezTo>
                    <a:pt x="186" y="262"/>
                    <a:pt x="186" y="262"/>
                    <a:pt x="186" y="262"/>
                  </a:cubicBezTo>
                  <a:cubicBezTo>
                    <a:pt x="188" y="264"/>
                    <a:pt x="191" y="265"/>
                    <a:pt x="193" y="264"/>
                  </a:cubicBezTo>
                  <a:cubicBezTo>
                    <a:pt x="209" y="255"/>
                    <a:pt x="209" y="255"/>
                    <a:pt x="209" y="255"/>
                  </a:cubicBezTo>
                  <a:cubicBezTo>
                    <a:pt x="211" y="254"/>
                    <a:pt x="212" y="251"/>
                    <a:pt x="211" y="248"/>
                  </a:cubicBezTo>
                  <a:cubicBezTo>
                    <a:pt x="202" y="226"/>
                    <a:pt x="202" y="226"/>
                    <a:pt x="202" y="226"/>
                  </a:cubicBezTo>
                  <a:cubicBezTo>
                    <a:pt x="216" y="215"/>
                    <a:pt x="228" y="201"/>
                    <a:pt x="235" y="185"/>
                  </a:cubicBezTo>
                  <a:cubicBezTo>
                    <a:pt x="260" y="189"/>
                    <a:pt x="260" y="189"/>
                    <a:pt x="260" y="189"/>
                  </a:cubicBezTo>
                  <a:cubicBezTo>
                    <a:pt x="263" y="190"/>
                    <a:pt x="265" y="188"/>
                    <a:pt x="266" y="186"/>
                  </a:cubicBezTo>
                  <a:cubicBezTo>
                    <a:pt x="271" y="169"/>
                    <a:pt x="271" y="169"/>
                    <a:pt x="271" y="169"/>
                  </a:cubicBezTo>
                  <a:cubicBezTo>
                    <a:pt x="272" y="166"/>
                    <a:pt x="271" y="163"/>
                    <a:pt x="268" y="162"/>
                  </a:cubicBezTo>
                  <a:close/>
                  <a:moveTo>
                    <a:pt x="145" y="215"/>
                  </a:moveTo>
                  <a:cubicBezTo>
                    <a:pt x="103" y="220"/>
                    <a:pt x="65" y="189"/>
                    <a:pt x="61" y="147"/>
                  </a:cubicBezTo>
                  <a:cubicBezTo>
                    <a:pt x="56" y="105"/>
                    <a:pt x="87" y="67"/>
                    <a:pt x="129" y="62"/>
                  </a:cubicBezTo>
                  <a:cubicBezTo>
                    <a:pt x="171" y="58"/>
                    <a:pt x="209" y="88"/>
                    <a:pt x="213" y="130"/>
                  </a:cubicBezTo>
                  <a:cubicBezTo>
                    <a:pt x="218" y="173"/>
                    <a:pt x="187" y="211"/>
                    <a:pt x="145" y="215"/>
                  </a:cubicBezTo>
                  <a:close/>
                  <a:moveTo>
                    <a:pt x="139" y="161"/>
                  </a:moveTo>
                  <a:cubicBezTo>
                    <a:pt x="127" y="163"/>
                    <a:pt x="116" y="154"/>
                    <a:pt x="115" y="141"/>
                  </a:cubicBezTo>
                  <a:cubicBezTo>
                    <a:pt x="113" y="129"/>
                    <a:pt x="122" y="118"/>
                    <a:pt x="135" y="116"/>
                  </a:cubicBezTo>
                  <a:cubicBezTo>
                    <a:pt x="147" y="115"/>
                    <a:pt x="158" y="124"/>
                    <a:pt x="159" y="136"/>
                  </a:cubicBezTo>
                  <a:cubicBezTo>
                    <a:pt x="161" y="149"/>
                    <a:pt x="152" y="160"/>
                    <a:pt x="139" y="1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sz="3375"/>
            </a:p>
          </p:txBody>
        </p:sp>
        <p:sp>
          <p:nvSpPr>
            <p:cNvPr id="26" name="Freeform 24"/>
            <p:cNvSpPr>
              <a:spLocks noEditPoints="1"/>
            </p:cNvSpPr>
            <p:nvPr/>
          </p:nvSpPr>
          <p:spPr bwMode="auto">
            <a:xfrm>
              <a:off x="1343" y="638"/>
              <a:ext cx="530" cy="534"/>
            </a:xfrm>
            <a:custGeom>
              <a:avLst/>
              <a:gdLst>
                <a:gd name="T0" fmla="*/ 244 w 270"/>
                <a:gd name="T1" fmla="*/ 160 h 272"/>
                <a:gd name="T2" fmla="*/ 242 w 270"/>
                <a:gd name="T3" fmla="*/ 106 h 272"/>
                <a:gd name="T4" fmla="*/ 266 w 270"/>
                <a:gd name="T5" fmla="*/ 86 h 272"/>
                <a:gd name="T6" fmla="*/ 252 w 270"/>
                <a:gd name="T7" fmla="*/ 67 h 272"/>
                <a:gd name="T8" fmla="*/ 192 w 270"/>
                <a:gd name="T9" fmla="*/ 42 h 272"/>
                <a:gd name="T10" fmla="*/ 197 w 270"/>
                <a:gd name="T11" fmla="*/ 9 h 272"/>
                <a:gd name="T12" fmla="*/ 173 w 270"/>
                <a:gd name="T13" fmla="*/ 4 h 272"/>
                <a:gd name="T14" fmla="*/ 158 w 270"/>
                <a:gd name="T15" fmla="*/ 30 h 272"/>
                <a:gd name="T16" fmla="*/ 111 w 270"/>
                <a:gd name="T17" fmla="*/ 30 h 272"/>
                <a:gd name="T18" fmla="*/ 94 w 270"/>
                <a:gd name="T19" fmla="*/ 5 h 272"/>
                <a:gd name="T20" fmla="*/ 71 w 270"/>
                <a:gd name="T21" fmla="*/ 11 h 272"/>
                <a:gd name="T22" fmla="*/ 78 w 270"/>
                <a:gd name="T23" fmla="*/ 44 h 272"/>
                <a:gd name="T24" fmla="*/ 15 w 270"/>
                <a:gd name="T25" fmla="*/ 72 h 272"/>
                <a:gd name="T26" fmla="*/ 1 w 270"/>
                <a:gd name="T27" fmla="*/ 92 h 272"/>
                <a:gd name="T28" fmla="*/ 29 w 270"/>
                <a:gd name="T29" fmla="*/ 112 h 272"/>
                <a:gd name="T30" fmla="*/ 29 w 270"/>
                <a:gd name="T31" fmla="*/ 164 h 272"/>
                <a:gd name="T32" fmla="*/ 3 w 270"/>
                <a:gd name="T33" fmla="*/ 186 h 272"/>
                <a:gd name="T34" fmla="*/ 17 w 270"/>
                <a:gd name="T35" fmla="*/ 205 h 272"/>
                <a:gd name="T36" fmla="*/ 80 w 270"/>
                <a:gd name="T37" fmla="*/ 233 h 272"/>
                <a:gd name="T38" fmla="*/ 77 w 270"/>
                <a:gd name="T39" fmla="*/ 264 h 272"/>
                <a:gd name="T40" fmla="*/ 100 w 270"/>
                <a:gd name="T41" fmla="*/ 268 h 272"/>
                <a:gd name="T42" fmla="*/ 139 w 270"/>
                <a:gd name="T43" fmla="*/ 248 h 272"/>
                <a:gd name="T44" fmla="*/ 176 w 270"/>
                <a:gd name="T45" fmla="*/ 266 h 272"/>
                <a:gd name="T46" fmla="*/ 199 w 270"/>
                <a:gd name="T47" fmla="*/ 261 h 272"/>
                <a:gd name="T48" fmla="*/ 195 w 270"/>
                <a:gd name="T49" fmla="*/ 231 h 272"/>
                <a:gd name="T50" fmla="*/ 256 w 270"/>
                <a:gd name="T51" fmla="*/ 199 h 272"/>
                <a:gd name="T52" fmla="*/ 269 w 270"/>
                <a:gd name="T53" fmla="*/ 179 h 272"/>
                <a:gd name="T54" fmla="*/ 138 w 270"/>
                <a:gd name="T55" fmla="*/ 216 h 272"/>
                <a:gd name="T56" fmla="*/ 134 w 270"/>
                <a:gd name="T57" fmla="*/ 60 h 272"/>
                <a:gd name="T58" fmla="*/ 138 w 270"/>
                <a:gd name="T59" fmla="*/ 216 h 272"/>
                <a:gd name="T60" fmla="*/ 97 w 270"/>
                <a:gd name="T61" fmla="*/ 139 h 272"/>
                <a:gd name="T62" fmla="*/ 175 w 270"/>
                <a:gd name="T63" fmla="*/ 137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0" h="272">
                  <a:moveTo>
                    <a:pt x="267" y="172"/>
                  </a:moveTo>
                  <a:cubicBezTo>
                    <a:pt x="244" y="160"/>
                    <a:pt x="244" y="160"/>
                    <a:pt x="244" y="160"/>
                  </a:cubicBezTo>
                  <a:cubicBezTo>
                    <a:pt x="246" y="152"/>
                    <a:pt x="246" y="144"/>
                    <a:pt x="246" y="135"/>
                  </a:cubicBezTo>
                  <a:cubicBezTo>
                    <a:pt x="246" y="125"/>
                    <a:pt x="244" y="116"/>
                    <a:pt x="242" y="106"/>
                  </a:cubicBezTo>
                  <a:cubicBezTo>
                    <a:pt x="264" y="93"/>
                    <a:pt x="264" y="93"/>
                    <a:pt x="264" y="93"/>
                  </a:cubicBezTo>
                  <a:cubicBezTo>
                    <a:pt x="267" y="91"/>
                    <a:pt x="268" y="88"/>
                    <a:pt x="266" y="86"/>
                  </a:cubicBezTo>
                  <a:cubicBezTo>
                    <a:pt x="259" y="69"/>
                    <a:pt x="259" y="69"/>
                    <a:pt x="259" y="69"/>
                  </a:cubicBezTo>
                  <a:cubicBezTo>
                    <a:pt x="258" y="67"/>
                    <a:pt x="255" y="66"/>
                    <a:pt x="252" y="67"/>
                  </a:cubicBezTo>
                  <a:cubicBezTo>
                    <a:pt x="227" y="75"/>
                    <a:pt x="227" y="75"/>
                    <a:pt x="227" y="75"/>
                  </a:cubicBezTo>
                  <a:cubicBezTo>
                    <a:pt x="217" y="62"/>
                    <a:pt x="206" y="51"/>
                    <a:pt x="192" y="42"/>
                  </a:cubicBezTo>
                  <a:cubicBezTo>
                    <a:pt x="200" y="15"/>
                    <a:pt x="200" y="15"/>
                    <a:pt x="200" y="15"/>
                  </a:cubicBezTo>
                  <a:cubicBezTo>
                    <a:pt x="201" y="12"/>
                    <a:pt x="199" y="9"/>
                    <a:pt x="197" y="9"/>
                  </a:cubicBezTo>
                  <a:cubicBezTo>
                    <a:pt x="180" y="1"/>
                    <a:pt x="180" y="1"/>
                    <a:pt x="180" y="1"/>
                  </a:cubicBezTo>
                  <a:cubicBezTo>
                    <a:pt x="178" y="0"/>
                    <a:pt x="175" y="1"/>
                    <a:pt x="173" y="4"/>
                  </a:cubicBezTo>
                  <a:cubicBezTo>
                    <a:pt x="158" y="29"/>
                    <a:pt x="158" y="29"/>
                    <a:pt x="158" y="29"/>
                  </a:cubicBezTo>
                  <a:cubicBezTo>
                    <a:pt x="158" y="30"/>
                    <a:pt x="158" y="30"/>
                    <a:pt x="158" y="30"/>
                  </a:cubicBezTo>
                  <a:cubicBezTo>
                    <a:pt x="150" y="28"/>
                    <a:pt x="142" y="27"/>
                    <a:pt x="133" y="27"/>
                  </a:cubicBezTo>
                  <a:cubicBezTo>
                    <a:pt x="126" y="28"/>
                    <a:pt x="118" y="29"/>
                    <a:pt x="111" y="30"/>
                  </a:cubicBezTo>
                  <a:cubicBezTo>
                    <a:pt x="111" y="30"/>
                    <a:pt x="111" y="30"/>
                    <a:pt x="111" y="30"/>
                  </a:cubicBezTo>
                  <a:cubicBezTo>
                    <a:pt x="94" y="5"/>
                    <a:pt x="94" y="5"/>
                    <a:pt x="94" y="5"/>
                  </a:cubicBezTo>
                  <a:cubicBezTo>
                    <a:pt x="93" y="2"/>
                    <a:pt x="90" y="1"/>
                    <a:pt x="87" y="3"/>
                  </a:cubicBezTo>
                  <a:cubicBezTo>
                    <a:pt x="71" y="11"/>
                    <a:pt x="71" y="11"/>
                    <a:pt x="71" y="11"/>
                  </a:cubicBezTo>
                  <a:cubicBezTo>
                    <a:pt x="69" y="12"/>
                    <a:pt x="68" y="15"/>
                    <a:pt x="69" y="18"/>
                  </a:cubicBezTo>
                  <a:cubicBezTo>
                    <a:pt x="78" y="44"/>
                    <a:pt x="78" y="44"/>
                    <a:pt x="78" y="44"/>
                  </a:cubicBezTo>
                  <a:cubicBezTo>
                    <a:pt x="63" y="53"/>
                    <a:pt x="51" y="65"/>
                    <a:pt x="42" y="79"/>
                  </a:cubicBezTo>
                  <a:cubicBezTo>
                    <a:pt x="15" y="72"/>
                    <a:pt x="15" y="72"/>
                    <a:pt x="15" y="72"/>
                  </a:cubicBezTo>
                  <a:cubicBezTo>
                    <a:pt x="12" y="71"/>
                    <a:pt x="9" y="73"/>
                    <a:pt x="8" y="75"/>
                  </a:cubicBezTo>
                  <a:cubicBezTo>
                    <a:pt x="1" y="92"/>
                    <a:pt x="1" y="92"/>
                    <a:pt x="1" y="92"/>
                  </a:cubicBezTo>
                  <a:cubicBezTo>
                    <a:pt x="0" y="94"/>
                    <a:pt x="1" y="97"/>
                    <a:pt x="4" y="99"/>
                  </a:cubicBezTo>
                  <a:cubicBezTo>
                    <a:pt x="29" y="112"/>
                    <a:pt x="29" y="112"/>
                    <a:pt x="29" y="112"/>
                  </a:cubicBezTo>
                  <a:cubicBezTo>
                    <a:pt x="27" y="121"/>
                    <a:pt x="26" y="131"/>
                    <a:pt x="26" y="140"/>
                  </a:cubicBezTo>
                  <a:cubicBezTo>
                    <a:pt x="26" y="148"/>
                    <a:pt x="27" y="156"/>
                    <a:pt x="29" y="164"/>
                  </a:cubicBezTo>
                  <a:cubicBezTo>
                    <a:pt x="5" y="179"/>
                    <a:pt x="5" y="179"/>
                    <a:pt x="5" y="179"/>
                  </a:cubicBezTo>
                  <a:cubicBezTo>
                    <a:pt x="3" y="180"/>
                    <a:pt x="2" y="183"/>
                    <a:pt x="3" y="186"/>
                  </a:cubicBezTo>
                  <a:cubicBezTo>
                    <a:pt x="10" y="202"/>
                    <a:pt x="10" y="202"/>
                    <a:pt x="10" y="202"/>
                  </a:cubicBezTo>
                  <a:cubicBezTo>
                    <a:pt x="11" y="204"/>
                    <a:pt x="14" y="206"/>
                    <a:pt x="17" y="205"/>
                  </a:cubicBezTo>
                  <a:cubicBezTo>
                    <a:pt x="43" y="197"/>
                    <a:pt x="43" y="197"/>
                    <a:pt x="43" y="197"/>
                  </a:cubicBezTo>
                  <a:cubicBezTo>
                    <a:pt x="52" y="211"/>
                    <a:pt x="65" y="224"/>
                    <a:pt x="80" y="233"/>
                  </a:cubicBezTo>
                  <a:cubicBezTo>
                    <a:pt x="74" y="257"/>
                    <a:pt x="74" y="257"/>
                    <a:pt x="74" y="257"/>
                  </a:cubicBezTo>
                  <a:cubicBezTo>
                    <a:pt x="73" y="260"/>
                    <a:pt x="74" y="263"/>
                    <a:pt x="77" y="264"/>
                  </a:cubicBezTo>
                  <a:cubicBezTo>
                    <a:pt x="93" y="271"/>
                    <a:pt x="93" y="271"/>
                    <a:pt x="93" y="271"/>
                  </a:cubicBezTo>
                  <a:cubicBezTo>
                    <a:pt x="96" y="272"/>
                    <a:pt x="99" y="271"/>
                    <a:pt x="100" y="268"/>
                  </a:cubicBezTo>
                  <a:cubicBezTo>
                    <a:pt x="113" y="245"/>
                    <a:pt x="113" y="245"/>
                    <a:pt x="113" y="245"/>
                  </a:cubicBezTo>
                  <a:cubicBezTo>
                    <a:pt x="121" y="247"/>
                    <a:pt x="130" y="248"/>
                    <a:pt x="139" y="248"/>
                  </a:cubicBezTo>
                  <a:cubicBezTo>
                    <a:pt x="147" y="248"/>
                    <a:pt x="155" y="247"/>
                    <a:pt x="162" y="245"/>
                  </a:cubicBezTo>
                  <a:cubicBezTo>
                    <a:pt x="176" y="266"/>
                    <a:pt x="176" y="266"/>
                    <a:pt x="176" y="266"/>
                  </a:cubicBezTo>
                  <a:cubicBezTo>
                    <a:pt x="177" y="269"/>
                    <a:pt x="180" y="270"/>
                    <a:pt x="183" y="269"/>
                  </a:cubicBezTo>
                  <a:cubicBezTo>
                    <a:pt x="199" y="261"/>
                    <a:pt x="199" y="261"/>
                    <a:pt x="199" y="261"/>
                  </a:cubicBezTo>
                  <a:cubicBezTo>
                    <a:pt x="201" y="260"/>
                    <a:pt x="203" y="257"/>
                    <a:pt x="202" y="254"/>
                  </a:cubicBezTo>
                  <a:cubicBezTo>
                    <a:pt x="195" y="231"/>
                    <a:pt x="195" y="231"/>
                    <a:pt x="195" y="231"/>
                  </a:cubicBezTo>
                  <a:cubicBezTo>
                    <a:pt x="210" y="221"/>
                    <a:pt x="223" y="208"/>
                    <a:pt x="232" y="193"/>
                  </a:cubicBezTo>
                  <a:cubicBezTo>
                    <a:pt x="256" y="199"/>
                    <a:pt x="256" y="199"/>
                    <a:pt x="256" y="199"/>
                  </a:cubicBezTo>
                  <a:cubicBezTo>
                    <a:pt x="259" y="200"/>
                    <a:pt x="262" y="199"/>
                    <a:pt x="263" y="196"/>
                  </a:cubicBezTo>
                  <a:cubicBezTo>
                    <a:pt x="269" y="179"/>
                    <a:pt x="269" y="179"/>
                    <a:pt x="269" y="179"/>
                  </a:cubicBezTo>
                  <a:cubicBezTo>
                    <a:pt x="270" y="177"/>
                    <a:pt x="269" y="174"/>
                    <a:pt x="267" y="172"/>
                  </a:cubicBezTo>
                  <a:close/>
                  <a:moveTo>
                    <a:pt x="138" y="216"/>
                  </a:moveTo>
                  <a:cubicBezTo>
                    <a:pt x="95" y="217"/>
                    <a:pt x="59" y="183"/>
                    <a:pt x="58" y="139"/>
                  </a:cubicBezTo>
                  <a:cubicBezTo>
                    <a:pt x="57" y="96"/>
                    <a:pt x="91" y="61"/>
                    <a:pt x="134" y="60"/>
                  </a:cubicBezTo>
                  <a:cubicBezTo>
                    <a:pt x="177" y="59"/>
                    <a:pt x="213" y="93"/>
                    <a:pt x="214" y="136"/>
                  </a:cubicBezTo>
                  <a:cubicBezTo>
                    <a:pt x="215" y="179"/>
                    <a:pt x="181" y="215"/>
                    <a:pt x="138" y="216"/>
                  </a:cubicBezTo>
                  <a:close/>
                  <a:moveTo>
                    <a:pt x="137" y="176"/>
                  </a:moveTo>
                  <a:cubicBezTo>
                    <a:pt x="116" y="177"/>
                    <a:pt x="98" y="160"/>
                    <a:pt x="97" y="139"/>
                  </a:cubicBezTo>
                  <a:cubicBezTo>
                    <a:pt x="97" y="117"/>
                    <a:pt x="114" y="100"/>
                    <a:pt x="135" y="99"/>
                  </a:cubicBezTo>
                  <a:cubicBezTo>
                    <a:pt x="156" y="99"/>
                    <a:pt x="174" y="115"/>
                    <a:pt x="175" y="137"/>
                  </a:cubicBezTo>
                  <a:cubicBezTo>
                    <a:pt x="175" y="158"/>
                    <a:pt x="158" y="176"/>
                    <a:pt x="137" y="17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sz="3375"/>
            </a:p>
          </p:txBody>
        </p:sp>
        <p:sp>
          <p:nvSpPr>
            <p:cNvPr id="27" name="Freeform 25"/>
            <p:cNvSpPr>
              <a:spLocks noEditPoints="1"/>
            </p:cNvSpPr>
            <p:nvPr/>
          </p:nvSpPr>
          <p:spPr bwMode="auto">
            <a:xfrm>
              <a:off x="1335" y="642"/>
              <a:ext cx="530" cy="534"/>
            </a:xfrm>
            <a:custGeom>
              <a:avLst/>
              <a:gdLst>
                <a:gd name="T0" fmla="*/ 244 w 270"/>
                <a:gd name="T1" fmla="*/ 160 h 272"/>
                <a:gd name="T2" fmla="*/ 242 w 270"/>
                <a:gd name="T3" fmla="*/ 106 h 272"/>
                <a:gd name="T4" fmla="*/ 266 w 270"/>
                <a:gd name="T5" fmla="*/ 85 h 272"/>
                <a:gd name="T6" fmla="*/ 252 w 270"/>
                <a:gd name="T7" fmla="*/ 66 h 272"/>
                <a:gd name="T8" fmla="*/ 192 w 270"/>
                <a:gd name="T9" fmla="*/ 42 h 272"/>
                <a:gd name="T10" fmla="*/ 197 w 270"/>
                <a:gd name="T11" fmla="*/ 8 h 272"/>
                <a:gd name="T12" fmla="*/ 173 w 270"/>
                <a:gd name="T13" fmla="*/ 4 h 272"/>
                <a:gd name="T14" fmla="*/ 158 w 270"/>
                <a:gd name="T15" fmla="*/ 29 h 272"/>
                <a:gd name="T16" fmla="*/ 111 w 270"/>
                <a:gd name="T17" fmla="*/ 30 h 272"/>
                <a:gd name="T18" fmla="*/ 94 w 270"/>
                <a:gd name="T19" fmla="*/ 5 h 272"/>
                <a:gd name="T20" fmla="*/ 71 w 270"/>
                <a:gd name="T21" fmla="*/ 10 h 272"/>
                <a:gd name="T22" fmla="*/ 78 w 270"/>
                <a:gd name="T23" fmla="*/ 44 h 272"/>
                <a:gd name="T24" fmla="*/ 15 w 270"/>
                <a:gd name="T25" fmla="*/ 72 h 272"/>
                <a:gd name="T26" fmla="*/ 1 w 270"/>
                <a:gd name="T27" fmla="*/ 92 h 272"/>
                <a:gd name="T28" fmla="*/ 28 w 270"/>
                <a:gd name="T29" fmla="*/ 112 h 272"/>
                <a:gd name="T30" fmla="*/ 29 w 270"/>
                <a:gd name="T31" fmla="*/ 164 h 272"/>
                <a:gd name="T32" fmla="*/ 3 w 270"/>
                <a:gd name="T33" fmla="*/ 185 h 272"/>
                <a:gd name="T34" fmla="*/ 17 w 270"/>
                <a:gd name="T35" fmla="*/ 204 h 272"/>
                <a:gd name="T36" fmla="*/ 80 w 270"/>
                <a:gd name="T37" fmla="*/ 232 h 272"/>
                <a:gd name="T38" fmla="*/ 77 w 270"/>
                <a:gd name="T39" fmla="*/ 264 h 272"/>
                <a:gd name="T40" fmla="*/ 100 w 270"/>
                <a:gd name="T41" fmla="*/ 268 h 272"/>
                <a:gd name="T42" fmla="*/ 138 w 270"/>
                <a:gd name="T43" fmla="*/ 248 h 272"/>
                <a:gd name="T44" fmla="*/ 175 w 270"/>
                <a:gd name="T45" fmla="*/ 266 h 272"/>
                <a:gd name="T46" fmla="*/ 199 w 270"/>
                <a:gd name="T47" fmla="*/ 261 h 272"/>
                <a:gd name="T48" fmla="*/ 194 w 270"/>
                <a:gd name="T49" fmla="*/ 231 h 272"/>
                <a:gd name="T50" fmla="*/ 256 w 270"/>
                <a:gd name="T51" fmla="*/ 199 h 272"/>
                <a:gd name="T52" fmla="*/ 269 w 270"/>
                <a:gd name="T53" fmla="*/ 179 h 272"/>
                <a:gd name="T54" fmla="*/ 138 w 270"/>
                <a:gd name="T55" fmla="*/ 215 h 272"/>
                <a:gd name="T56" fmla="*/ 134 w 270"/>
                <a:gd name="T57" fmla="*/ 59 h 272"/>
                <a:gd name="T58" fmla="*/ 138 w 270"/>
                <a:gd name="T59" fmla="*/ 215 h 272"/>
                <a:gd name="T60" fmla="*/ 97 w 270"/>
                <a:gd name="T61" fmla="*/ 138 h 272"/>
                <a:gd name="T62" fmla="*/ 174 w 270"/>
                <a:gd name="T63" fmla="*/ 136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0" h="272">
                  <a:moveTo>
                    <a:pt x="267" y="172"/>
                  </a:moveTo>
                  <a:cubicBezTo>
                    <a:pt x="244" y="160"/>
                    <a:pt x="244" y="160"/>
                    <a:pt x="244" y="160"/>
                  </a:cubicBezTo>
                  <a:cubicBezTo>
                    <a:pt x="246" y="152"/>
                    <a:pt x="246" y="143"/>
                    <a:pt x="246" y="135"/>
                  </a:cubicBezTo>
                  <a:cubicBezTo>
                    <a:pt x="246" y="125"/>
                    <a:pt x="244" y="115"/>
                    <a:pt x="242" y="106"/>
                  </a:cubicBezTo>
                  <a:cubicBezTo>
                    <a:pt x="264" y="92"/>
                    <a:pt x="264" y="92"/>
                    <a:pt x="264" y="92"/>
                  </a:cubicBezTo>
                  <a:cubicBezTo>
                    <a:pt x="266" y="91"/>
                    <a:pt x="267" y="88"/>
                    <a:pt x="266" y="85"/>
                  </a:cubicBezTo>
                  <a:cubicBezTo>
                    <a:pt x="259" y="69"/>
                    <a:pt x="259" y="69"/>
                    <a:pt x="259" y="69"/>
                  </a:cubicBezTo>
                  <a:cubicBezTo>
                    <a:pt x="258" y="67"/>
                    <a:pt x="255" y="65"/>
                    <a:pt x="252" y="66"/>
                  </a:cubicBezTo>
                  <a:cubicBezTo>
                    <a:pt x="226" y="74"/>
                    <a:pt x="226" y="74"/>
                    <a:pt x="226" y="74"/>
                  </a:cubicBezTo>
                  <a:cubicBezTo>
                    <a:pt x="217" y="61"/>
                    <a:pt x="205" y="50"/>
                    <a:pt x="192" y="42"/>
                  </a:cubicBezTo>
                  <a:cubicBezTo>
                    <a:pt x="200" y="15"/>
                    <a:pt x="200" y="15"/>
                    <a:pt x="200" y="15"/>
                  </a:cubicBezTo>
                  <a:cubicBezTo>
                    <a:pt x="200" y="12"/>
                    <a:pt x="199" y="9"/>
                    <a:pt x="197" y="8"/>
                  </a:cubicBezTo>
                  <a:cubicBezTo>
                    <a:pt x="180" y="1"/>
                    <a:pt x="180" y="1"/>
                    <a:pt x="180" y="1"/>
                  </a:cubicBezTo>
                  <a:cubicBezTo>
                    <a:pt x="178" y="0"/>
                    <a:pt x="175" y="1"/>
                    <a:pt x="173" y="4"/>
                  </a:cubicBezTo>
                  <a:cubicBezTo>
                    <a:pt x="158" y="29"/>
                    <a:pt x="158" y="29"/>
                    <a:pt x="158" y="29"/>
                  </a:cubicBezTo>
                  <a:cubicBezTo>
                    <a:pt x="158" y="29"/>
                    <a:pt x="158" y="29"/>
                    <a:pt x="158" y="29"/>
                  </a:cubicBezTo>
                  <a:cubicBezTo>
                    <a:pt x="150" y="28"/>
                    <a:pt x="142" y="27"/>
                    <a:pt x="133" y="27"/>
                  </a:cubicBezTo>
                  <a:cubicBezTo>
                    <a:pt x="126" y="27"/>
                    <a:pt x="118" y="28"/>
                    <a:pt x="111" y="30"/>
                  </a:cubicBezTo>
                  <a:cubicBezTo>
                    <a:pt x="111" y="29"/>
                    <a:pt x="111" y="29"/>
                    <a:pt x="111" y="29"/>
                  </a:cubicBezTo>
                  <a:cubicBezTo>
                    <a:pt x="94" y="5"/>
                    <a:pt x="94" y="5"/>
                    <a:pt x="94" y="5"/>
                  </a:cubicBezTo>
                  <a:cubicBezTo>
                    <a:pt x="93" y="2"/>
                    <a:pt x="89" y="1"/>
                    <a:pt x="87" y="3"/>
                  </a:cubicBezTo>
                  <a:cubicBezTo>
                    <a:pt x="71" y="10"/>
                    <a:pt x="71" y="10"/>
                    <a:pt x="71" y="10"/>
                  </a:cubicBezTo>
                  <a:cubicBezTo>
                    <a:pt x="69" y="11"/>
                    <a:pt x="67" y="14"/>
                    <a:pt x="68" y="17"/>
                  </a:cubicBezTo>
                  <a:cubicBezTo>
                    <a:pt x="78" y="44"/>
                    <a:pt x="78" y="44"/>
                    <a:pt x="78" y="44"/>
                  </a:cubicBezTo>
                  <a:cubicBezTo>
                    <a:pt x="63" y="53"/>
                    <a:pt x="51" y="65"/>
                    <a:pt x="42" y="79"/>
                  </a:cubicBezTo>
                  <a:cubicBezTo>
                    <a:pt x="15" y="72"/>
                    <a:pt x="15" y="72"/>
                    <a:pt x="15" y="72"/>
                  </a:cubicBezTo>
                  <a:cubicBezTo>
                    <a:pt x="12" y="71"/>
                    <a:pt x="9" y="73"/>
                    <a:pt x="8" y="75"/>
                  </a:cubicBezTo>
                  <a:cubicBezTo>
                    <a:pt x="1" y="92"/>
                    <a:pt x="1" y="92"/>
                    <a:pt x="1" y="92"/>
                  </a:cubicBezTo>
                  <a:cubicBezTo>
                    <a:pt x="0" y="94"/>
                    <a:pt x="1" y="97"/>
                    <a:pt x="4" y="99"/>
                  </a:cubicBezTo>
                  <a:cubicBezTo>
                    <a:pt x="28" y="112"/>
                    <a:pt x="28" y="112"/>
                    <a:pt x="28" y="112"/>
                  </a:cubicBezTo>
                  <a:cubicBezTo>
                    <a:pt x="26" y="121"/>
                    <a:pt x="25" y="130"/>
                    <a:pt x="26" y="140"/>
                  </a:cubicBezTo>
                  <a:cubicBezTo>
                    <a:pt x="26" y="148"/>
                    <a:pt x="27" y="156"/>
                    <a:pt x="29" y="164"/>
                  </a:cubicBezTo>
                  <a:cubicBezTo>
                    <a:pt x="5" y="178"/>
                    <a:pt x="5" y="178"/>
                    <a:pt x="5" y="178"/>
                  </a:cubicBezTo>
                  <a:cubicBezTo>
                    <a:pt x="2" y="180"/>
                    <a:pt x="1" y="183"/>
                    <a:pt x="3" y="185"/>
                  </a:cubicBezTo>
                  <a:cubicBezTo>
                    <a:pt x="10" y="202"/>
                    <a:pt x="10" y="202"/>
                    <a:pt x="10" y="202"/>
                  </a:cubicBezTo>
                  <a:cubicBezTo>
                    <a:pt x="11" y="204"/>
                    <a:pt x="14" y="205"/>
                    <a:pt x="17" y="204"/>
                  </a:cubicBezTo>
                  <a:cubicBezTo>
                    <a:pt x="43" y="196"/>
                    <a:pt x="43" y="196"/>
                    <a:pt x="43" y="196"/>
                  </a:cubicBezTo>
                  <a:cubicBezTo>
                    <a:pt x="52" y="211"/>
                    <a:pt x="65" y="224"/>
                    <a:pt x="80" y="232"/>
                  </a:cubicBezTo>
                  <a:cubicBezTo>
                    <a:pt x="74" y="257"/>
                    <a:pt x="74" y="257"/>
                    <a:pt x="74" y="257"/>
                  </a:cubicBezTo>
                  <a:cubicBezTo>
                    <a:pt x="73" y="260"/>
                    <a:pt x="74" y="263"/>
                    <a:pt x="77" y="264"/>
                  </a:cubicBezTo>
                  <a:cubicBezTo>
                    <a:pt x="93" y="270"/>
                    <a:pt x="93" y="270"/>
                    <a:pt x="93" y="270"/>
                  </a:cubicBezTo>
                  <a:cubicBezTo>
                    <a:pt x="96" y="272"/>
                    <a:pt x="99" y="270"/>
                    <a:pt x="100" y="268"/>
                  </a:cubicBezTo>
                  <a:cubicBezTo>
                    <a:pt x="113" y="245"/>
                    <a:pt x="113" y="245"/>
                    <a:pt x="113" y="245"/>
                  </a:cubicBezTo>
                  <a:cubicBezTo>
                    <a:pt x="121" y="247"/>
                    <a:pt x="130" y="248"/>
                    <a:pt x="138" y="248"/>
                  </a:cubicBezTo>
                  <a:cubicBezTo>
                    <a:pt x="147" y="247"/>
                    <a:pt x="155" y="246"/>
                    <a:pt x="162" y="244"/>
                  </a:cubicBezTo>
                  <a:cubicBezTo>
                    <a:pt x="175" y="266"/>
                    <a:pt x="175" y="266"/>
                    <a:pt x="175" y="266"/>
                  </a:cubicBezTo>
                  <a:cubicBezTo>
                    <a:pt x="177" y="269"/>
                    <a:pt x="180" y="270"/>
                    <a:pt x="182" y="268"/>
                  </a:cubicBezTo>
                  <a:cubicBezTo>
                    <a:pt x="199" y="261"/>
                    <a:pt x="199" y="261"/>
                    <a:pt x="199" y="261"/>
                  </a:cubicBezTo>
                  <a:cubicBezTo>
                    <a:pt x="201" y="260"/>
                    <a:pt x="203" y="257"/>
                    <a:pt x="202" y="254"/>
                  </a:cubicBezTo>
                  <a:cubicBezTo>
                    <a:pt x="194" y="231"/>
                    <a:pt x="194" y="231"/>
                    <a:pt x="194" y="231"/>
                  </a:cubicBezTo>
                  <a:cubicBezTo>
                    <a:pt x="210" y="221"/>
                    <a:pt x="222" y="208"/>
                    <a:pt x="231" y="193"/>
                  </a:cubicBezTo>
                  <a:cubicBezTo>
                    <a:pt x="256" y="199"/>
                    <a:pt x="256" y="199"/>
                    <a:pt x="256" y="199"/>
                  </a:cubicBezTo>
                  <a:cubicBezTo>
                    <a:pt x="259" y="200"/>
                    <a:pt x="262" y="198"/>
                    <a:pt x="262" y="196"/>
                  </a:cubicBezTo>
                  <a:cubicBezTo>
                    <a:pt x="269" y="179"/>
                    <a:pt x="269" y="179"/>
                    <a:pt x="269" y="179"/>
                  </a:cubicBezTo>
                  <a:cubicBezTo>
                    <a:pt x="270" y="177"/>
                    <a:pt x="269" y="174"/>
                    <a:pt x="267" y="172"/>
                  </a:cubicBezTo>
                  <a:close/>
                  <a:moveTo>
                    <a:pt x="138" y="215"/>
                  </a:moveTo>
                  <a:cubicBezTo>
                    <a:pt x="95" y="216"/>
                    <a:pt x="59" y="182"/>
                    <a:pt x="58" y="139"/>
                  </a:cubicBezTo>
                  <a:cubicBezTo>
                    <a:pt x="57" y="96"/>
                    <a:pt x="91" y="60"/>
                    <a:pt x="134" y="59"/>
                  </a:cubicBezTo>
                  <a:cubicBezTo>
                    <a:pt x="177" y="58"/>
                    <a:pt x="213" y="92"/>
                    <a:pt x="214" y="136"/>
                  </a:cubicBezTo>
                  <a:cubicBezTo>
                    <a:pt x="215" y="179"/>
                    <a:pt x="181" y="214"/>
                    <a:pt x="138" y="215"/>
                  </a:cubicBezTo>
                  <a:close/>
                  <a:moveTo>
                    <a:pt x="137" y="176"/>
                  </a:moveTo>
                  <a:cubicBezTo>
                    <a:pt x="116" y="176"/>
                    <a:pt x="98" y="160"/>
                    <a:pt x="97" y="138"/>
                  </a:cubicBezTo>
                  <a:cubicBezTo>
                    <a:pt x="97" y="117"/>
                    <a:pt x="114" y="99"/>
                    <a:pt x="135" y="99"/>
                  </a:cubicBezTo>
                  <a:cubicBezTo>
                    <a:pt x="156" y="98"/>
                    <a:pt x="174" y="115"/>
                    <a:pt x="174" y="136"/>
                  </a:cubicBezTo>
                  <a:cubicBezTo>
                    <a:pt x="175" y="158"/>
                    <a:pt x="158" y="175"/>
                    <a:pt x="137" y="17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sz="3375"/>
            </a:p>
          </p:txBody>
        </p:sp>
        <p:sp>
          <p:nvSpPr>
            <p:cNvPr id="28" name="Freeform 26"/>
            <p:cNvSpPr>
              <a:spLocks noEditPoints="1"/>
            </p:cNvSpPr>
            <p:nvPr/>
          </p:nvSpPr>
          <p:spPr bwMode="auto">
            <a:xfrm>
              <a:off x="3649" y="1384"/>
              <a:ext cx="530" cy="534"/>
            </a:xfrm>
            <a:custGeom>
              <a:avLst/>
              <a:gdLst>
                <a:gd name="T0" fmla="*/ 244 w 270"/>
                <a:gd name="T1" fmla="*/ 160 h 272"/>
                <a:gd name="T2" fmla="*/ 242 w 270"/>
                <a:gd name="T3" fmla="*/ 106 h 272"/>
                <a:gd name="T4" fmla="*/ 266 w 270"/>
                <a:gd name="T5" fmla="*/ 86 h 272"/>
                <a:gd name="T6" fmla="*/ 252 w 270"/>
                <a:gd name="T7" fmla="*/ 67 h 272"/>
                <a:gd name="T8" fmla="*/ 192 w 270"/>
                <a:gd name="T9" fmla="*/ 42 h 272"/>
                <a:gd name="T10" fmla="*/ 197 w 270"/>
                <a:gd name="T11" fmla="*/ 9 h 272"/>
                <a:gd name="T12" fmla="*/ 173 w 270"/>
                <a:gd name="T13" fmla="*/ 4 h 272"/>
                <a:gd name="T14" fmla="*/ 158 w 270"/>
                <a:gd name="T15" fmla="*/ 30 h 272"/>
                <a:gd name="T16" fmla="*/ 111 w 270"/>
                <a:gd name="T17" fmla="*/ 30 h 272"/>
                <a:gd name="T18" fmla="*/ 94 w 270"/>
                <a:gd name="T19" fmla="*/ 5 h 272"/>
                <a:gd name="T20" fmla="*/ 71 w 270"/>
                <a:gd name="T21" fmla="*/ 11 h 272"/>
                <a:gd name="T22" fmla="*/ 78 w 270"/>
                <a:gd name="T23" fmla="*/ 44 h 272"/>
                <a:gd name="T24" fmla="*/ 15 w 270"/>
                <a:gd name="T25" fmla="*/ 72 h 272"/>
                <a:gd name="T26" fmla="*/ 1 w 270"/>
                <a:gd name="T27" fmla="*/ 92 h 272"/>
                <a:gd name="T28" fmla="*/ 29 w 270"/>
                <a:gd name="T29" fmla="*/ 112 h 272"/>
                <a:gd name="T30" fmla="*/ 29 w 270"/>
                <a:gd name="T31" fmla="*/ 164 h 272"/>
                <a:gd name="T32" fmla="*/ 3 w 270"/>
                <a:gd name="T33" fmla="*/ 186 h 272"/>
                <a:gd name="T34" fmla="*/ 17 w 270"/>
                <a:gd name="T35" fmla="*/ 205 h 272"/>
                <a:gd name="T36" fmla="*/ 80 w 270"/>
                <a:gd name="T37" fmla="*/ 233 h 272"/>
                <a:gd name="T38" fmla="*/ 77 w 270"/>
                <a:gd name="T39" fmla="*/ 264 h 272"/>
                <a:gd name="T40" fmla="*/ 100 w 270"/>
                <a:gd name="T41" fmla="*/ 268 h 272"/>
                <a:gd name="T42" fmla="*/ 139 w 270"/>
                <a:gd name="T43" fmla="*/ 248 h 272"/>
                <a:gd name="T44" fmla="*/ 176 w 270"/>
                <a:gd name="T45" fmla="*/ 266 h 272"/>
                <a:gd name="T46" fmla="*/ 199 w 270"/>
                <a:gd name="T47" fmla="*/ 261 h 272"/>
                <a:gd name="T48" fmla="*/ 195 w 270"/>
                <a:gd name="T49" fmla="*/ 231 h 272"/>
                <a:gd name="T50" fmla="*/ 256 w 270"/>
                <a:gd name="T51" fmla="*/ 199 h 272"/>
                <a:gd name="T52" fmla="*/ 269 w 270"/>
                <a:gd name="T53" fmla="*/ 179 h 272"/>
                <a:gd name="T54" fmla="*/ 138 w 270"/>
                <a:gd name="T55" fmla="*/ 216 h 272"/>
                <a:gd name="T56" fmla="*/ 134 w 270"/>
                <a:gd name="T57" fmla="*/ 60 h 272"/>
                <a:gd name="T58" fmla="*/ 138 w 270"/>
                <a:gd name="T59" fmla="*/ 216 h 272"/>
                <a:gd name="T60" fmla="*/ 97 w 270"/>
                <a:gd name="T61" fmla="*/ 139 h 272"/>
                <a:gd name="T62" fmla="*/ 175 w 270"/>
                <a:gd name="T63" fmla="*/ 137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0" h="272">
                  <a:moveTo>
                    <a:pt x="267" y="172"/>
                  </a:moveTo>
                  <a:cubicBezTo>
                    <a:pt x="244" y="160"/>
                    <a:pt x="244" y="160"/>
                    <a:pt x="244" y="160"/>
                  </a:cubicBezTo>
                  <a:cubicBezTo>
                    <a:pt x="246" y="152"/>
                    <a:pt x="246" y="144"/>
                    <a:pt x="246" y="135"/>
                  </a:cubicBezTo>
                  <a:cubicBezTo>
                    <a:pt x="246" y="125"/>
                    <a:pt x="244" y="116"/>
                    <a:pt x="242" y="106"/>
                  </a:cubicBezTo>
                  <a:cubicBezTo>
                    <a:pt x="264" y="93"/>
                    <a:pt x="264" y="93"/>
                    <a:pt x="264" y="93"/>
                  </a:cubicBezTo>
                  <a:cubicBezTo>
                    <a:pt x="267" y="91"/>
                    <a:pt x="268" y="88"/>
                    <a:pt x="266" y="86"/>
                  </a:cubicBezTo>
                  <a:cubicBezTo>
                    <a:pt x="259" y="69"/>
                    <a:pt x="259" y="69"/>
                    <a:pt x="259" y="69"/>
                  </a:cubicBezTo>
                  <a:cubicBezTo>
                    <a:pt x="258" y="67"/>
                    <a:pt x="255" y="66"/>
                    <a:pt x="252" y="67"/>
                  </a:cubicBezTo>
                  <a:cubicBezTo>
                    <a:pt x="227" y="75"/>
                    <a:pt x="227" y="75"/>
                    <a:pt x="227" y="75"/>
                  </a:cubicBezTo>
                  <a:cubicBezTo>
                    <a:pt x="217" y="62"/>
                    <a:pt x="206" y="51"/>
                    <a:pt x="192" y="42"/>
                  </a:cubicBezTo>
                  <a:cubicBezTo>
                    <a:pt x="200" y="15"/>
                    <a:pt x="200" y="15"/>
                    <a:pt x="200" y="15"/>
                  </a:cubicBezTo>
                  <a:cubicBezTo>
                    <a:pt x="201" y="12"/>
                    <a:pt x="199" y="9"/>
                    <a:pt x="197" y="9"/>
                  </a:cubicBezTo>
                  <a:cubicBezTo>
                    <a:pt x="180" y="1"/>
                    <a:pt x="180" y="1"/>
                    <a:pt x="180" y="1"/>
                  </a:cubicBezTo>
                  <a:cubicBezTo>
                    <a:pt x="178" y="0"/>
                    <a:pt x="175" y="1"/>
                    <a:pt x="173" y="4"/>
                  </a:cubicBezTo>
                  <a:cubicBezTo>
                    <a:pt x="158" y="29"/>
                    <a:pt x="158" y="29"/>
                    <a:pt x="158" y="29"/>
                  </a:cubicBezTo>
                  <a:cubicBezTo>
                    <a:pt x="158" y="30"/>
                    <a:pt x="158" y="30"/>
                    <a:pt x="158" y="30"/>
                  </a:cubicBezTo>
                  <a:cubicBezTo>
                    <a:pt x="150" y="28"/>
                    <a:pt x="142" y="27"/>
                    <a:pt x="133" y="27"/>
                  </a:cubicBezTo>
                  <a:cubicBezTo>
                    <a:pt x="126" y="28"/>
                    <a:pt x="118" y="29"/>
                    <a:pt x="111" y="30"/>
                  </a:cubicBezTo>
                  <a:cubicBezTo>
                    <a:pt x="111" y="30"/>
                    <a:pt x="111" y="30"/>
                    <a:pt x="111" y="30"/>
                  </a:cubicBezTo>
                  <a:cubicBezTo>
                    <a:pt x="94" y="5"/>
                    <a:pt x="94" y="5"/>
                    <a:pt x="94" y="5"/>
                  </a:cubicBezTo>
                  <a:cubicBezTo>
                    <a:pt x="93" y="2"/>
                    <a:pt x="90" y="1"/>
                    <a:pt x="87" y="3"/>
                  </a:cubicBezTo>
                  <a:cubicBezTo>
                    <a:pt x="71" y="11"/>
                    <a:pt x="71" y="11"/>
                    <a:pt x="71" y="11"/>
                  </a:cubicBezTo>
                  <a:cubicBezTo>
                    <a:pt x="69" y="12"/>
                    <a:pt x="68" y="15"/>
                    <a:pt x="69" y="18"/>
                  </a:cubicBezTo>
                  <a:cubicBezTo>
                    <a:pt x="78" y="44"/>
                    <a:pt x="78" y="44"/>
                    <a:pt x="78" y="44"/>
                  </a:cubicBezTo>
                  <a:cubicBezTo>
                    <a:pt x="63" y="53"/>
                    <a:pt x="51" y="65"/>
                    <a:pt x="42" y="79"/>
                  </a:cubicBezTo>
                  <a:cubicBezTo>
                    <a:pt x="15" y="72"/>
                    <a:pt x="15" y="72"/>
                    <a:pt x="15" y="72"/>
                  </a:cubicBezTo>
                  <a:cubicBezTo>
                    <a:pt x="12" y="71"/>
                    <a:pt x="9" y="73"/>
                    <a:pt x="8" y="75"/>
                  </a:cubicBezTo>
                  <a:cubicBezTo>
                    <a:pt x="1" y="92"/>
                    <a:pt x="1" y="92"/>
                    <a:pt x="1" y="92"/>
                  </a:cubicBezTo>
                  <a:cubicBezTo>
                    <a:pt x="0" y="94"/>
                    <a:pt x="1" y="97"/>
                    <a:pt x="4" y="99"/>
                  </a:cubicBezTo>
                  <a:cubicBezTo>
                    <a:pt x="29" y="112"/>
                    <a:pt x="29" y="112"/>
                    <a:pt x="29" y="112"/>
                  </a:cubicBezTo>
                  <a:cubicBezTo>
                    <a:pt x="27" y="121"/>
                    <a:pt x="26" y="131"/>
                    <a:pt x="26" y="140"/>
                  </a:cubicBezTo>
                  <a:cubicBezTo>
                    <a:pt x="26" y="148"/>
                    <a:pt x="27" y="156"/>
                    <a:pt x="29" y="164"/>
                  </a:cubicBezTo>
                  <a:cubicBezTo>
                    <a:pt x="5" y="179"/>
                    <a:pt x="5" y="179"/>
                    <a:pt x="5" y="179"/>
                  </a:cubicBezTo>
                  <a:cubicBezTo>
                    <a:pt x="3" y="180"/>
                    <a:pt x="2" y="183"/>
                    <a:pt x="3" y="186"/>
                  </a:cubicBezTo>
                  <a:cubicBezTo>
                    <a:pt x="10" y="202"/>
                    <a:pt x="10" y="202"/>
                    <a:pt x="10" y="202"/>
                  </a:cubicBezTo>
                  <a:cubicBezTo>
                    <a:pt x="11" y="204"/>
                    <a:pt x="14" y="206"/>
                    <a:pt x="17" y="205"/>
                  </a:cubicBezTo>
                  <a:cubicBezTo>
                    <a:pt x="43" y="197"/>
                    <a:pt x="43" y="197"/>
                    <a:pt x="43" y="197"/>
                  </a:cubicBezTo>
                  <a:cubicBezTo>
                    <a:pt x="52" y="211"/>
                    <a:pt x="65" y="224"/>
                    <a:pt x="80" y="233"/>
                  </a:cubicBezTo>
                  <a:cubicBezTo>
                    <a:pt x="74" y="257"/>
                    <a:pt x="74" y="257"/>
                    <a:pt x="74" y="257"/>
                  </a:cubicBezTo>
                  <a:cubicBezTo>
                    <a:pt x="73" y="260"/>
                    <a:pt x="74" y="263"/>
                    <a:pt x="77" y="264"/>
                  </a:cubicBezTo>
                  <a:cubicBezTo>
                    <a:pt x="93" y="271"/>
                    <a:pt x="93" y="271"/>
                    <a:pt x="93" y="271"/>
                  </a:cubicBezTo>
                  <a:cubicBezTo>
                    <a:pt x="96" y="272"/>
                    <a:pt x="99" y="271"/>
                    <a:pt x="100" y="268"/>
                  </a:cubicBezTo>
                  <a:cubicBezTo>
                    <a:pt x="113" y="245"/>
                    <a:pt x="113" y="245"/>
                    <a:pt x="113" y="245"/>
                  </a:cubicBezTo>
                  <a:cubicBezTo>
                    <a:pt x="121" y="247"/>
                    <a:pt x="130" y="248"/>
                    <a:pt x="139" y="248"/>
                  </a:cubicBezTo>
                  <a:cubicBezTo>
                    <a:pt x="147" y="248"/>
                    <a:pt x="155" y="247"/>
                    <a:pt x="162" y="245"/>
                  </a:cubicBezTo>
                  <a:cubicBezTo>
                    <a:pt x="176" y="266"/>
                    <a:pt x="176" y="266"/>
                    <a:pt x="176" y="266"/>
                  </a:cubicBezTo>
                  <a:cubicBezTo>
                    <a:pt x="177" y="269"/>
                    <a:pt x="180" y="270"/>
                    <a:pt x="183" y="269"/>
                  </a:cubicBezTo>
                  <a:cubicBezTo>
                    <a:pt x="199" y="261"/>
                    <a:pt x="199" y="261"/>
                    <a:pt x="199" y="261"/>
                  </a:cubicBezTo>
                  <a:cubicBezTo>
                    <a:pt x="201" y="260"/>
                    <a:pt x="203" y="257"/>
                    <a:pt x="202" y="254"/>
                  </a:cubicBezTo>
                  <a:cubicBezTo>
                    <a:pt x="195" y="231"/>
                    <a:pt x="195" y="231"/>
                    <a:pt x="195" y="231"/>
                  </a:cubicBezTo>
                  <a:cubicBezTo>
                    <a:pt x="210" y="221"/>
                    <a:pt x="223" y="208"/>
                    <a:pt x="232" y="193"/>
                  </a:cubicBezTo>
                  <a:cubicBezTo>
                    <a:pt x="256" y="199"/>
                    <a:pt x="256" y="199"/>
                    <a:pt x="256" y="199"/>
                  </a:cubicBezTo>
                  <a:cubicBezTo>
                    <a:pt x="259" y="200"/>
                    <a:pt x="262" y="199"/>
                    <a:pt x="263" y="196"/>
                  </a:cubicBezTo>
                  <a:cubicBezTo>
                    <a:pt x="269" y="179"/>
                    <a:pt x="269" y="179"/>
                    <a:pt x="269" y="179"/>
                  </a:cubicBezTo>
                  <a:cubicBezTo>
                    <a:pt x="270" y="177"/>
                    <a:pt x="269" y="174"/>
                    <a:pt x="267" y="172"/>
                  </a:cubicBezTo>
                  <a:close/>
                  <a:moveTo>
                    <a:pt x="138" y="216"/>
                  </a:moveTo>
                  <a:cubicBezTo>
                    <a:pt x="95" y="217"/>
                    <a:pt x="59" y="183"/>
                    <a:pt x="58" y="139"/>
                  </a:cubicBezTo>
                  <a:cubicBezTo>
                    <a:pt x="57" y="96"/>
                    <a:pt x="91" y="61"/>
                    <a:pt x="134" y="60"/>
                  </a:cubicBezTo>
                  <a:cubicBezTo>
                    <a:pt x="177" y="59"/>
                    <a:pt x="213" y="93"/>
                    <a:pt x="214" y="136"/>
                  </a:cubicBezTo>
                  <a:cubicBezTo>
                    <a:pt x="215" y="179"/>
                    <a:pt x="181" y="215"/>
                    <a:pt x="138" y="216"/>
                  </a:cubicBezTo>
                  <a:close/>
                  <a:moveTo>
                    <a:pt x="137" y="176"/>
                  </a:moveTo>
                  <a:cubicBezTo>
                    <a:pt x="116" y="177"/>
                    <a:pt x="98" y="160"/>
                    <a:pt x="97" y="139"/>
                  </a:cubicBezTo>
                  <a:cubicBezTo>
                    <a:pt x="97" y="117"/>
                    <a:pt x="114" y="100"/>
                    <a:pt x="135" y="99"/>
                  </a:cubicBezTo>
                  <a:cubicBezTo>
                    <a:pt x="156" y="99"/>
                    <a:pt x="174" y="115"/>
                    <a:pt x="175" y="137"/>
                  </a:cubicBezTo>
                  <a:cubicBezTo>
                    <a:pt x="175" y="158"/>
                    <a:pt x="158" y="176"/>
                    <a:pt x="137" y="17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sz="3375"/>
            </a:p>
          </p:txBody>
        </p:sp>
        <p:sp>
          <p:nvSpPr>
            <p:cNvPr id="29" name="Freeform 27"/>
            <p:cNvSpPr>
              <a:spLocks noEditPoints="1"/>
            </p:cNvSpPr>
            <p:nvPr/>
          </p:nvSpPr>
          <p:spPr bwMode="auto">
            <a:xfrm>
              <a:off x="3641" y="1388"/>
              <a:ext cx="531" cy="534"/>
            </a:xfrm>
            <a:custGeom>
              <a:avLst/>
              <a:gdLst>
                <a:gd name="T0" fmla="*/ 244 w 270"/>
                <a:gd name="T1" fmla="*/ 160 h 272"/>
                <a:gd name="T2" fmla="*/ 242 w 270"/>
                <a:gd name="T3" fmla="*/ 106 h 272"/>
                <a:gd name="T4" fmla="*/ 266 w 270"/>
                <a:gd name="T5" fmla="*/ 85 h 272"/>
                <a:gd name="T6" fmla="*/ 252 w 270"/>
                <a:gd name="T7" fmla="*/ 66 h 272"/>
                <a:gd name="T8" fmla="*/ 192 w 270"/>
                <a:gd name="T9" fmla="*/ 42 h 272"/>
                <a:gd name="T10" fmla="*/ 197 w 270"/>
                <a:gd name="T11" fmla="*/ 8 h 272"/>
                <a:gd name="T12" fmla="*/ 173 w 270"/>
                <a:gd name="T13" fmla="*/ 4 h 272"/>
                <a:gd name="T14" fmla="*/ 158 w 270"/>
                <a:gd name="T15" fmla="*/ 29 h 272"/>
                <a:gd name="T16" fmla="*/ 111 w 270"/>
                <a:gd name="T17" fmla="*/ 30 h 272"/>
                <a:gd name="T18" fmla="*/ 94 w 270"/>
                <a:gd name="T19" fmla="*/ 5 h 272"/>
                <a:gd name="T20" fmla="*/ 71 w 270"/>
                <a:gd name="T21" fmla="*/ 10 h 272"/>
                <a:gd name="T22" fmla="*/ 78 w 270"/>
                <a:gd name="T23" fmla="*/ 44 h 272"/>
                <a:gd name="T24" fmla="*/ 15 w 270"/>
                <a:gd name="T25" fmla="*/ 72 h 272"/>
                <a:gd name="T26" fmla="*/ 1 w 270"/>
                <a:gd name="T27" fmla="*/ 92 h 272"/>
                <a:gd name="T28" fmla="*/ 28 w 270"/>
                <a:gd name="T29" fmla="*/ 112 h 272"/>
                <a:gd name="T30" fmla="*/ 29 w 270"/>
                <a:gd name="T31" fmla="*/ 164 h 272"/>
                <a:gd name="T32" fmla="*/ 3 w 270"/>
                <a:gd name="T33" fmla="*/ 185 h 272"/>
                <a:gd name="T34" fmla="*/ 17 w 270"/>
                <a:gd name="T35" fmla="*/ 204 h 272"/>
                <a:gd name="T36" fmla="*/ 80 w 270"/>
                <a:gd name="T37" fmla="*/ 232 h 272"/>
                <a:gd name="T38" fmla="*/ 77 w 270"/>
                <a:gd name="T39" fmla="*/ 264 h 272"/>
                <a:gd name="T40" fmla="*/ 100 w 270"/>
                <a:gd name="T41" fmla="*/ 268 h 272"/>
                <a:gd name="T42" fmla="*/ 138 w 270"/>
                <a:gd name="T43" fmla="*/ 248 h 272"/>
                <a:gd name="T44" fmla="*/ 175 w 270"/>
                <a:gd name="T45" fmla="*/ 266 h 272"/>
                <a:gd name="T46" fmla="*/ 199 w 270"/>
                <a:gd name="T47" fmla="*/ 261 h 272"/>
                <a:gd name="T48" fmla="*/ 194 w 270"/>
                <a:gd name="T49" fmla="*/ 231 h 272"/>
                <a:gd name="T50" fmla="*/ 256 w 270"/>
                <a:gd name="T51" fmla="*/ 199 h 272"/>
                <a:gd name="T52" fmla="*/ 269 w 270"/>
                <a:gd name="T53" fmla="*/ 179 h 272"/>
                <a:gd name="T54" fmla="*/ 138 w 270"/>
                <a:gd name="T55" fmla="*/ 215 h 272"/>
                <a:gd name="T56" fmla="*/ 134 w 270"/>
                <a:gd name="T57" fmla="*/ 59 h 272"/>
                <a:gd name="T58" fmla="*/ 138 w 270"/>
                <a:gd name="T59" fmla="*/ 215 h 272"/>
                <a:gd name="T60" fmla="*/ 97 w 270"/>
                <a:gd name="T61" fmla="*/ 138 h 272"/>
                <a:gd name="T62" fmla="*/ 174 w 270"/>
                <a:gd name="T63" fmla="*/ 136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0" h="272">
                  <a:moveTo>
                    <a:pt x="267" y="172"/>
                  </a:moveTo>
                  <a:cubicBezTo>
                    <a:pt x="244" y="160"/>
                    <a:pt x="244" y="160"/>
                    <a:pt x="244" y="160"/>
                  </a:cubicBezTo>
                  <a:cubicBezTo>
                    <a:pt x="246" y="152"/>
                    <a:pt x="246" y="143"/>
                    <a:pt x="246" y="135"/>
                  </a:cubicBezTo>
                  <a:cubicBezTo>
                    <a:pt x="246" y="125"/>
                    <a:pt x="244" y="115"/>
                    <a:pt x="242" y="106"/>
                  </a:cubicBezTo>
                  <a:cubicBezTo>
                    <a:pt x="264" y="92"/>
                    <a:pt x="264" y="92"/>
                    <a:pt x="264" y="92"/>
                  </a:cubicBezTo>
                  <a:cubicBezTo>
                    <a:pt x="266" y="91"/>
                    <a:pt x="268" y="88"/>
                    <a:pt x="266" y="85"/>
                  </a:cubicBezTo>
                  <a:cubicBezTo>
                    <a:pt x="259" y="69"/>
                    <a:pt x="259" y="69"/>
                    <a:pt x="259" y="69"/>
                  </a:cubicBezTo>
                  <a:cubicBezTo>
                    <a:pt x="258" y="67"/>
                    <a:pt x="255" y="65"/>
                    <a:pt x="252" y="66"/>
                  </a:cubicBezTo>
                  <a:cubicBezTo>
                    <a:pt x="226" y="74"/>
                    <a:pt x="226" y="74"/>
                    <a:pt x="226" y="74"/>
                  </a:cubicBezTo>
                  <a:cubicBezTo>
                    <a:pt x="217" y="61"/>
                    <a:pt x="205" y="50"/>
                    <a:pt x="192" y="42"/>
                  </a:cubicBezTo>
                  <a:cubicBezTo>
                    <a:pt x="200" y="15"/>
                    <a:pt x="200" y="15"/>
                    <a:pt x="200" y="15"/>
                  </a:cubicBezTo>
                  <a:cubicBezTo>
                    <a:pt x="200" y="12"/>
                    <a:pt x="199" y="9"/>
                    <a:pt x="197" y="8"/>
                  </a:cubicBezTo>
                  <a:cubicBezTo>
                    <a:pt x="180" y="1"/>
                    <a:pt x="180" y="1"/>
                    <a:pt x="180" y="1"/>
                  </a:cubicBezTo>
                  <a:cubicBezTo>
                    <a:pt x="178" y="0"/>
                    <a:pt x="175" y="1"/>
                    <a:pt x="173" y="4"/>
                  </a:cubicBezTo>
                  <a:cubicBezTo>
                    <a:pt x="158" y="29"/>
                    <a:pt x="158" y="29"/>
                    <a:pt x="158" y="29"/>
                  </a:cubicBezTo>
                  <a:cubicBezTo>
                    <a:pt x="158" y="29"/>
                    <a:pt x="158" y="29"/>
                    <a:pt x="158" y="29"/>
                  </a:cubicBezTo>
                  <a:cubicBezTo>
                    <a:pt x="150" y="28"/>
                    <a:pt x="142" y="27"/>
                    <a:pt x="133" y="27"/>
                  </a:cubicBezTo>
                  <a:cubicBezTo>
                    <a:pt x="126" y="27"/>
                    <a:pt x="118" y="28"/>
                    <a:pt x="111" y="30"/>
                  </a:cubicBezTo>
                  <a:cubicBezTo>
                    <a:pt x="111" y="29"/>
                    <a:pt x="111" y="29"/>
                    <a:pt x="111" y="29"/>
                  </a:cubicBezTo>
                  <a:cubicBezTo>
                    <a:pt x="94" y="5"/>
                    <a:pt x="94" y="5"/>
                    <a:pt x="94" y="5"/>
                  </a:cubicBezTo>
                  <a:cubicBezTo>
                    <a:pt x="93" y="2"/>
                    <a:pt x="89" y="1"/>
                    <a:pt x="87" y="3"/>
                  </a:cubicBezTo>
                  <a:cubicBezTo>
                    <a:pt x="71" y="10"/>
                    <a:pt x="71" y="10"/>
                    <a:pt x="71" y="10"/>
                  </a:cubicBezTo>
                  <a:cubicBezTo>
                    <a:pt x="69" y="11"/>
                    <a:pt x="67" y="14"/>
                    <a:pt x="68" y="17"/>
                  </a:cubicBezTo>
                  <a:cubicBezTo>
                    <a:pt x="78" y="44"/>
                    <a:pt x="78" y="44"/>
                    <a:pt x="78" y="44"/>
                  </a:cubicBezTo>
                  <a:cubicBezTo>
                    <a:pt x="63" y="53"/>
                    <a:pt x="51" y="65"/>
                    <a:pt x="42" y="79"/>
                  </a:cubicBezTo>
                  <a:cubicBezTo>
                    <a:pt x="15" y="72"/>
                    <a:pt x="15" y="72"/>
                    <a:pt x="15" y="72"/>
                  </a:cubicBezTo>
                  <a:cubicBezTo>
                    <a:pt x="12" y="71"/>
                    <a:pt x="9" y="73"/>
                    <a:pt x="8" y="75"/>
                  </a:cubicBezTo>
                  <a:cubicBezTo>
                    <a:pt x="1" y="92"/>
                    <a:pt x="1" y="92"/>
                    <a:pt x="1" y="92"/>
                  </a:cubicBezTo>
                  <a:cubicBezTo>
                    <a:pt x="0" y="94"/>
                    <a:pt x="1" y="97"/>
                    <a:pt x="4" y="99"/>
                  </a:cubicBezTo>
                  <a:cubicBezTo>
                    <a:pt x="28" y="112"/>
                    <a:pt x="28" y="112"/>
                    <a:pt x="28" y="112"/>
                  </a:cubicBezTo>
                  <a:cubicBezTo>
                    <a:pt x="26" y="121"/>
                    <a:pt x="25" y="130"/>
                    <a:pt x="26" y="140"/>
                  </a:cubicBezTo>
                  <a:cubicBezTo>
                    <a:pt x="26" y="148"/>
                    <a:pt x="27" y="156"/>
                    <a:pt x="29" y="164"/>
                  </a:cubicBezTo>
                  <a:cubicBezTo>
                    <a:pt x="5" y="178"/>
                    <a:pt x="5" y="178"/>
                    <a:pt x="5" y="178"/>
                  </a:cubicBezTo>
                  <a:cubicBezTo>
                    <a:pt x="2" y="180"/>
                    <a:pt x="1" y="183"/>
                    <a:pt x="3" y="185"/>
                  </a:cubicBezTo>
                  <a:cubicBezTo>
                    <a:pt x="10" y="202"/>
                    <a:pt x="10" y="202"/>
                    <a:pt x="10" y="202"/>
                  </a:cubicBezTo>
                  <a:cubicBezTo>
                    <a:pt x="11" y="204"/>
                    <a:pt x="14" y="205"/>
                    <a:pt x="17" y="204"/>
                  </a:cubicBezTo>
                  <a:cubicBezTo>
                    <a:pt x="43" y="196"/>
                    <a:pt x="43" y="196"/>
                    <a:pt x="43" y="196"/>
                  </a:cubicBezTo>
                  <a:cubicBezTo>
                    <a:pt x="52" y="211"/>
                    <a:pt x="65" y="224"/>
                    <a:pt x="80" y="232"/>
                  </a:cubicBezTo>
                  <a:cubicBezTo>
                    <a:pt x="74" y="257"/>
                    <a:pt x="74" y="257"/>
                    <a:pt x="74" y="257"/>
                  </a:cubicBezTo>
                  <a:cubicBezTo>
                    <a:pt x="73" y="260"/>
                    <a:pt x="74" y="263"/>
                    <a:pt x="77" y="264"/>
                  </a:cubicBezTo>
                  <a:cubicBezTo>
                    <a:pt x="93" y="270"/>
                    <a:pt x="93" y="270"/>
                    <a:pt x="93" y="270"/>
                  </a:cubicBezTo>
                  <a:cubicBezTo>
                    <a:pt x="96" y="272"/>
                    <a:pt x="99" y="270"/>
                    <a:pt x="100" y="268"/>
                  </a:cubicBezTo>
                  <a:cubicBezTo>
                    <a:pt x="113" y="245"/>
                    <a:pt x="113" y="245"/>
                    <a:pt x="113" y="245"/>
                  </a:cubicBezTo>
                  <a:cubicBezTo>
                    <a:pt x="121" y="247"/>
                    <a:pt x="130" y="248"/>
                    <a:pt x="138" y="248"/>
                  </a:cubicBezTo>
                  <a:cubicBezTo>
                    <a:pt x="147" y="247"/>
                    <a:pt x="155" y="246"/>
                    <a:pt x="162" y="244"/>
                  </a:cubicBezTo>
                  <a:cubicBezTo>
                    <a:pt x="175" y="266"/>
                    <a:pt x="175" y="266"/>
                    <a:pt x="175" y="266"/>
                  </a:cubicBezTo>
                  <a:cubicBezTo>
                    <a:pt x="177" y="269"/>
                    <a:pt x="180" y="270"/>
                    <a:pt x="182" y="268"/>
                  </a:cubicBezTo>
                  <a:cubicBezTo>
                    <a:pt x="199" y="261"/>
                    <a:pt x="199" y="261"/>
                    <a:pt x="199" y="261"/>
                  </a:cubicBezTo>
                  <a:cubicBezTo>
                    <a:pt x="201" y="260"/>
                    <a:pt x="203" y="257"/>
                    <a:pt x="202" y="254"/>
                  </a:cubicBezTo>
                  <a:cubicBezTo>
                    <a:pt x="194" y="231"/>
                    <a:pt x="194" y="231"/>
                    <a:pt x="194" y="231"/>
                  </a:cubicBezTo>
                  <a:cubicBezTo>
                    <a:pt x="210" y="221"/>
                    <a:pt x="222" y="208"/>
                    <a:pt x="231" y="193"/>
                  </a:cubicBezTo>
                  <a:cubicBezTo>
                    <a:pt x="256" y="199"/>
                    <a:pt x="256" y="199"/>
                    <a:pt x="256" y="199"/>
                  </a:cubicBezTo>
                  <a:cubicBezTo>
                    <a:pt x="259" y="200"/>
                    <a:pt x="262" y="198"/>
                    <a:pt x="262" y="196"/>
                  </a:cubicBezTo>
                  <a:cubicBezTo>
                    <a:pt x="269" y="179"/>
                    <a:pt x="269" y="179"/>
                    <a:pt x="269" y="179"/>
                  </a:cubicBezTo>
                  <a:cubicBezTo>
                    <a:pt x="270" y="177"/>
                    <a:pt x="269" y="174"/>
                    <a:pt x="267" y="172"/>
                  </a:cubicBezTo>
                  <a:close/>
                  <a:moveTo>
                    <a:pt x="138" y="215"/>
                  </a:moveTo>
                  <a:cubicBezTo>
                    <a:pt x="95" y="216"/>
                    <a:pt x="59" y="182"/>
                    <a:pt x="58" y="139"/>
                  </a:cubicBezTo>
                  <a:cubicBezTo>
                    <a:pt x="57" y="96"/>
                    <a:pt x="91" y="60"/>
                    <a:pt x="134" y="59"/>
                  </a:cubicBezTo>
                  <a:cubicBezTo>
                    <a:pt x="177" y="58"/>
                    <a:pt x="213" y="92"/>
                    <a:pt x="214" y="136"/>
                  </a:cubicBezTo>
                  <a:cubicBezTo>
                    <a:pt x="215" y="179"/>
                    <a:pt x="181" y="214"/>
                    <a:pt x="138" y="215"/>
                  </a:cubicBezTo>
                  <a:close/>
                  <a:moveTo>
                    <a:pt x="137" y="176"/>
                  </a:moveTo>
                  <a:cubicBezTo>
                    <a:pt x="116" y="176"/>
                    <a:pt x="98" y="160"/>
                    <a:pt x="97" y="138"/>
                  </a:cubicBezTo>
                  <a:cubicBezTo>
                    <a:pt x="97" y="117"/>
                    <a:pt x="114" y="99"/>
                    <a:pt x="135" y="99"/>
                  </a:cubicBezTo>
                  <a:cubicBezTo>
                    <a:pt x="156" y="98"/>
                    <a:pt x="174" y="115"/>
                    <a:pt x="174" y="136"/>
                  </a:cubicBezTo>
                  <a:cubicBezTo>
                    <a:pt x="175" y="158"/>
                    <a:pt x="158" y="175"/>
                    <a:pt x="137" y="17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sz="3375"/>
            </a:p>
          </p:txBody>
        </p:sp>
        <p:sp>
          <p:nvSpPr>
            <p:cNvPr id="30" name="Freeform 28"/>
            <p:cNvSpPr>
              <a:spLocks noEditPoints="1"/>
            </p:cNvSpPr>
            <p:nvPr/>
          </p:nvSpPr>
          <p:spPr bwMode="auto">
            <a:xfrm>
              <a:off x="1353" y="1204"/>
              <a:ext cx="573" cy="575"/>
            </a:xfrm>
            <a:custGeom>
              <a:avLst/>
              <a:gdLst>
                <a:gd name="T0" fmla="*/ 260 w 292"/>
                <a:gd name="T1" fmla="*/ 161 h 293"/>
                <a:gd name="T2" fmla="*/ 291 w 292"/>
                <a:gd name="T3" fmla="*/ 138 h 293"/>
                <a:gd name="T4" fmla="*/ 255 w 292"/>
                <a:gd name="T5" fmla="*/ 115 h 293"/>
                <a:gd name="T6" fmla="*/ 276 w 292"/>
                <a:gd name="T7" fmla="*/ 83 h 293"/>
                <a:gd name="T8" fmla="*/ 233 w 292"/>
                <a:gd name="T9" fmla="*/ 75 h 293"/>
                <a:gd name="T10" fmla="*/ 243 w 292"/>
                <a:gd name="T11" fmla="*/ 39 h 293"/>
                <a:gd name="T12" fmla="*/ 198 w 292"/>
                <a:gd name="T13" fmla="*/ 47 h 293"/>
                <a:gd name="T14" fmla="*/ 201 w 292"/>
                <a:gd name="T15" fmla="*/ 17 h 293"/>
                <a:gd name="T16" fmla="*/ 173 w 292"/>
                <a:gd name="T17" fmla="*/ 8 h 293"/>
                <a:gd name="T18" fmla="*/ 155 w 292"/>
                <a:gd name="T19" fmla="*/ 35 h 293"/>
                <a:gd name="T20" fmla="*/ 122 w 292"/>
                <a:gd name="T21" fmla="*/ 4 h 293"/>
                <a:gd name="T22" fmla="*/ 112 w 292"/>
                <a:gd name="T23" fmla="*/ 41 h 293"/>
                <a:gd name="T24" fmla="*/ 86 w 292"/>
                <a:gd name="T25" fmla="*/ 15 h 293"/>
                <a:gd name="T26" fmla="*/ 79 w 292"/>
                <a:gd name="T27" fmla="*/ 59 h 293"/>
                <a:gd name="T28" fmla="*/ 48 w 292"/>
                <a:gd name="T29" fmla="*/ 47 h 293"/>
                <a:gd name="T30" fmla="*/ 29 w 292"/>
                <a:gd name="T31" fmla="*/ 70 h 293"/>
                <a:gd name="T32" fmla="*/ 47 w 292"/>
                <a:gd name="T33" fmla="*/ 99 h 293"/>
                <a:gd name="T34" fmla="*/ 10 w 292"/>
                <a:gd name="T35" fmla="*/ 98 h 293"/>
                <a:gd name="T36" fmla="*/ 36 w 292"/>
                <a:gd name="T37" fmla="*/ 135 h 293"/>
                <a:gd name="T38" fmla="*/ 35 w 292"/>
                <a:gd name="T39" fmla="*/ 141 h 293"/>
                <a:gd name="T40" fmla="*/ 3 w 292"/>
                <a:gd name="T41" fmla="*/ 173 h 293"/>
                <a:gd name="T42" fmla="*/ 42 w 292"/>
                <a:gd name="T43" fmla="*/ 185 h 293"/>
                <a:gd name="T44" fmla="*/ 24 w 292"/>
                <a:gd name="T45" fmla="*/ 226 h 293"/>
                <a:gd name="T46" fmla="*/ 64 w 292"/>
                <a:gd name="T47" fmla="*/ 223 h 293"/>
                <a:gd name="T48" fmla="*/ 64 w 292"/>
                <a:gd name="T49" fmla="*/ 267 h 293"/>
                <a:gd name="T50" fmla="*/ 100 w 292"/>
                <a:gd name="T51" fmla="*/ 250 h 293"/>
                <a:gd name="T52" fmla="*/ 117 w 292"/>
                <a:gd name="T53" fmla="*/ 290 h 293"/>
                <a:gd name="T54" fmla="*/ 139 w 292"/>
                <a:gd name="T55" fmla="*/ 260 h 293"/>
                <a:gd name="T56" fmla="*/ 171 w 292"/>
                <a:gd name="T57" fmla="*/ 290 h 293"/>
                <a:gd name="T58" fmla="*/ 184 w 292"/>
                <a:gd name="T59" fmla="*/ 255 h 293"/>
                <a:gd name="T60" fmla="*/ 224 w 292"/>
                <a:gd name="T61" fmla="*/ 270 h 293"/>
                <a:gd name="T62" fmla="*/ 223 w 292"/>
                <a:gd name="T63" fmla="*/ 232 h 293"/>
                <a:gd name="T64" fmla="*/ 265 w 292"/>
                <a:gd name="T65" fmla="*/ 231 h 293"/>
                <a:gd name="T66" fmla="*/ 250 w 292"/>
                <a:gd name="T67" fmla="*/ 196 h 293"/>
                <a:gd name="T68" fmla="*/ 288 w 292"/>
                <a:gd name="T69" fmla="*/ 178 h 293"/>
                <a:gd name="T70" fmla="*/ 171 w 292"/>
                <a:gd name="T71" fmla="*/ 193 h 293"/>
                <a:gd name="T72" fmla="*/ 70 w 292"/>
                <a:gd name="T73" fmla="*/ 182 h 293"/>
                <a:gd name="T74" fmla="*/ 116 w 292"/>
                <a:gd name="T75" fmla="*/ 227 h 293"/>
                <a:gd name="T76" fmla="*/ 153 w 292"/>
                <a:gd name="T77" fmla="*/ 97 h 293"/>
                <a:gd name="T78" fmla="*/ 163 w 292"/>
                <a:gd name="T79" fmla="*/ 65 h 293"/>
                <a:gd name="T80" fmla="*/ 170 w 292"/>
                <a:gd name="T81" fmla="*/ 102 h 293"/>
                <a:gd name="T82" fmla="*/ 198 w 292"/>
                <a:gd name="T83" fmla="*/ 141 h 293"/>
                <a:gd name="T84" fmla="*/ 208 w 292"/>
                <a:gd name="T85" fmla="*/ 207 h 293"/>
                <a:gd name="T86" fmla="*/ 198 w 292"/>
                <a:gd name="T87" fmla="*/ 141 h 293"/>
                <a:gd name="T88" fmla="*/ 127 w 292"/>
                <a:gd name="T89" fmla="*/ 142 h 293"/>
                <a:gd name="T90" fmla="*/ 98 w 292"/>
                <a:gd name="T91" fmla="*/ 157 h 293"/>
                <a:gd name="T92" fmla="*/ 85 w 292"/>
                <a:gd name="T93" fmla="*/ 91 h 293"/>
                <a:gd name="T94" fmla="*/ 98 w 292"/>
                <a:gd name="T95" fmla="*/ 157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92" h="293">
                  <a:moveTo>
                    <a:pt x="288" y="178"/>
                  </a:moveTo>
                  <a:cubicBezTo>
                    <a:pt x="289" y="175"/>
                    <a:pt x="288" y="172"/>
                    <a:pt x="285" y="171"/>
                  </a:cubicBezTo>
                  <a:cubicBezTo>
                    <a:pt x="260" y="161"/>
                    <a:pt x="260" y="161"/>
                    <a:pt x="260" y="161"/>
                  </a:cubicBezTo>
                  <a:cubicBezTo>
                    <a:pt x="260" y="157"/>
                    <a:pt x="260" y="154"/>
                    <a:pt x="260" y="151"/>
                  </a:cubicBezTo>
                  <a:cubicBezTo>
                    <a:pt x="287" y="144"/>
                    <a:pt x="287" y="144"/>
                    <a:pt x="287" y="144"/>
                  </a:cubicBezTo>
                  <a:cubicBezTo>
                    <a:pt x="290" y="143"/>
                    <a:pt x="292" y="141"/>
                    <a:pt x="291" y="138"/>
                  </a:cubicBezTo>
                  <a:cubicBezTo>
                    <a:pt x="289" y="120"/>
                    <a:pt x="289" y="120"/>
                    <a:pt x="289" y="120"/>
                  </a:cubicBezTo>
                  <a:cubicBezTo>
                    <a:pt x="289" y="117"/>
                    <a:pt x="286" y="115"/>
                    <a:pt x="283" y="115"/>
                  </a:cubicBezTo>
                  <a:cubicBezTo>
                    <a:pt x="255" y="115"/>
                    <a:pt x="255" y="115"/>
                    <a:pt x="255" y="115"/>
                  </a:cubicBezTo>
                  <a:cubicBezTo>
                    <a:pt x="254" y="112"/>
                    <a:pt x="253" y="109"/>
                    <a:pt x="252" y="106"/>
                  </a:cubicBezTo>
                  <a:cubicBezTo>
                    <a:pt x="274" y="91"/>
                    <a:pt x="274" y="91"/>
                    <a:pt x="274" y="91"/>
                  </a:cubicBezTo>
                  <a:cubicBezTo>
                    <a:pt x="277" y="89"/>
                    <a:pt x="278" y="85"/>
                    <a:pt x="276" y="83"/>
                  </a:cubicBezTo>
                  <a:cubicBezTo>
                    <a:pt x="268" y="67"/>
                    <a:pt x="268" y="67"/>
                    <a:pt x="268" y="67"/>
                  </a:cubicBezTo>
                  <a:cubicBezTo>
                    <a:pt x="267" y="64"/>
                    <a:pt x="263" y="63"/>
                    <a:pt x="260" y="64"/>
                  </a:cubicBezTo>
                  <a:cubicBezTo>
                    <a:pt x="233" y="75"/>
                    <a:pt x="233" y="75"/>
                    <a:pt x="233" y="75"/>
                  </a:cubicBezTo>
                  <a:cubicBezTo>
                    <a:pt x="232" y="73"/>
                    <a:pt x="230" y="71"/>
                    <a:pt x="228" y="69"/>
                  </a:cubicBezTo>
                  <a:cubicBezTo>
                    <a:pt x="244" y="46"/>
                    <a:pt x="244" y="46"/>
                    <a:pt x="244" y="46"/>
                  </a:cubicBezTo>
                  <a:cubicBezTo>
                    <a:pt x="245" y="44"/>
                    <a:pt x="245" y="40"/>
                    <a:pt x="243" y="39"/>
                  </a:cubicBezTo>
                  <a:cubicBezTo>
                    <a:pt x="229" y="26"/>
                    <a:pt x="229" y="26"/>
                    <a:pt x="229" y="26"/>
                  </a:cubicBezTo>
                  <a:cubicBezTo>
                    <a:pt x="227" y="25"/>
                    <a:pt x="223" y="25"/>
                    <a:pt x="221" y="27"/>
                  </a:cubicBezTo>
                  <a:cubicBezTo>
                    <a:pt x="198" y="47"/>
                    <a:pt x="198" y="47"/>
                    <a:pt x="198" y="47"/>
                  </a:cubicBezTo>
                  <a:cubicBezTo>
                    <a:pt x="198" y="47"/>
                    <a:pt x="198" y="47"/>
                    <a:pt x="198" y="47"/>
                  </a:cubicBezTo>
                  <a:cubicBezTo>
                    <a:pt x="198" y="47"/>
                    <a:pt x="197" y="47"/>
                    <a:pt x="197" y="47"/>
                  </a:cubicBezTo>
                  <a:cubicBezTo>
                    <a:pt x="201" y="17"/>
                    <a:pt x="201" y="17"/>
                    <a:pt x="201" y="17"/>
                  </a:cubicBezTo>
                  <a:cubicBezTo>
                    <a:pt x="202" y="13"/>
                    <a:pt x="200" y="11"/>
                    <a:pt x="197" y="10"/>
                  </a:cubicBezTo>
                  <a:cubicBezTo>
                    <a:pt x="180" y="5"/>
                    <a:pt x="180" y="5"/>
                    <a:pt x="180" y="5"/>
                  </a:cubicBezTo>
                  <a:cubicBezTo>
                    <a:pt x="177" y="4"/>
                    <a:pt x="174" y="5"/>
                    <a:pt x="173" y="8"/>
                  </a:cubicBezTo>
                  <a:cubicBezTo>
                    <a:pt x="161" y="36"/>
                    <a:pt x="161" y="36"/>
                    <a:pt x="161" y="36"/>
                  </a:cubicBezTo>
                  <a:cubicBezTo>
                    <a:pt x="159" y="36"/>
                    <a:pt x="157" y="36"/>
                    <a:pt x="155" y="36"/>
                  </a:cubicBezTo>
                  <a:cubicBezTo>
                    <a:pt x="155" y="35"/>
                    <a:pt x="155" y="35"/>
                    <a:pt x="155" y="35"/>
                  </a:cubicBezTo>
                  <a:cubicBezTo>
                    <a:pt x="147" y="5"/>
                    <a:pt x="147" y="5"/>
                    <a:pt x="147" y="5"/>
                  </a:cubicBezTo>
                  <a:cubicBezTo>
                    <a:pt x="146" y="2"/>
                    <a:pt x="143" y="0"/>
                    <a:pt x="140" y="1"/>
                  </a:cubicBezTo>
                  <a:cubicBezTo>
                    <a:pt x="122" y="4"/>
                    <a:pt x="122" y="4"/>
                    <a:pt x="122" y="4"/>
                  </a:cubicBezTo>
                  <a:cubicBezTo>
                    <a:pt x="119" y="4"/>
                    <a:pt x="117" y="7"/>
                    <a:pt x="117" y="10"/>
                  </a:cubicBezTo>
                  <a:cubicBezTo>
                    <a:pt x="118" y="40"/>
                    <a:pt x="118" y="40"/>
                    <a:pt x="118" y="40"/>
                  </a:cubicBezTo>
                  <a:cubicBezTo>
                    <a:pt x="116" y="40"/>
                    <a:pt x="114" y="41"/>
                    <a:pt x="112" y="41"/>
                  </a:cubicBezTo>
                  <a:cubicBezTo>
                    <a:pt x="112" y="41"/>
                    <a:pt x="112" y="41"/>
                    <a:pt x="112" y="41"/>
                  </a:cubicBezTo>
                  <a:cubicBezTo>
                    <a:pt x="93" y="16"/>
                    <a:pt x="93" y="16"/>
                    <a:pt x="93" y="16"/>
                  </a:cubicBezTo>
                  <a:cubicBezTo>
                    <a:pt x="92" y="14"/>
                    <a:pt x="88" y="13"/>
                    <a:pt x="86" y="15"/>
                  </a:cubicBezTo>
                  <a:cubicBezTo>
                    <a:pt x="70" y="24"/>
                    <a:pt x="70" y="24"/>
                    <a:pt x="70" y="24"/>
                  </a:cubicBezTo>
                  <a:cubicBezTo>
                    <a:pt x="68" y="25"/>
                    <a:pt x="67" y="28"/>
                    <a:pt x="68" y="31"/>
                  </a:cubicBezTo>
                  <a:cubicBezTo>
                    <a:pt x="79" y="59"/>
                    <a:pt x="79" y="59"/>
                    <a:pt x="79" y="59"/>
                  </a:cubicBezTo>
                  <a:cubicBezTo>
                    <a:pt x="77" y="60"/>
                    <a:pt x="76" y="62"/>
                    <a:pt x="74" y="63"/>
                  </a:cubicBezTo>
                  <a:cubicBezTo>
                    <a:pt x="74" y="63"/>
                    <a:pt x="74" y="63"/>
                    <a:pt x="74" y="63"/>
                  </a:cubicBezTo>
                  <a:cubicBezTo>
                    <a:pt x="48" y="47"/>
                    <a:pt x="48" y="47"/>
                    <a:pt x="48" y="47"/>
                  </a:cubicBezTo>
                  <a:cubicBezTo>
                    <a:pt x="45" y="45"/>
                    <a:pt x="42" y="46"/>
                    <a:pt x="40" y="48"/>
                  </a:cubicBezTo>
                  <a:cubicBezTo>
                    <a:pt x="28" y="62"/>
                    <a:pt x="28" y="62"/>
                    <a:pt x="28" y="62"/>
                  </a:cubicBezTo>
                  <a:cubicBezTo>
                    <a:pt x="27" y="64"/>
                    <a:pt x="27" y="68"/>
                    <a:pt x="29" y="70"/>
                  </a:cubicBezTo>
                  <a:cubicBezTo>
                    <a:pt x="50" y="92"/>
                    <a:pt x="50" y="92"/>
                    <a:pt x="50" y="92"/>
                  </a:cubicBezTo>
                  <a:cubicBezTo>
                    <a:pt x="50" y="92"/>
                    <a:pt x="50" y="92"/>
                    <a:pt x="50" y="92"/>
                  </a:cubicBezTo>
                  <a:cubicBezTo>
                    <a:pt x="49" y="94"/>
                    <a:pt x="48" y="97"/>
                    <a:pt x="47" y="99"/>
                  </a:cubicBezTo>
                  <a:cubicBezTo>
                    <a:pt x="46" y="99"/>
                    <a:pt x="46" y="99"/>
                    <a:pt x="46" y="99"/>
                  </a:cubicBezTo>
                  <a:cubicBezTo>
                    <a:pt x="16" y="94"/>
                    <a:pt x="16" y="94"/>
                    <a:pt x="16" y="94"/>
                  </a:cubicBezTo>
                  <a:cubicBezTo>
                    <a:pt x="13" y="93"/>
                    <a:pt x="10" y="95"/>
                    <a:pt x="10" y="98"/>
                  </a:cubicBezTo>
                  <a:cubicBezTo>
                    <a:pt x="4" y="115"/>
                    <a:pt x="4" y="115"/>
                    <a:pt x="4" y="115"/>
                  </a:cubicBezTo>
                  <a:cubicBezTo>
                    <a:pt x="3" y="118"/>
                    <a:pt x="5" y="121"/>
                    <a:pt x="8" y="122"/>
                  </a:cubicBezTo>
                  <a:cubicBezTo>
                    <a:pt x="36" y="135"/>
                    <a:pt x="36" y="135"/>
                    <a:pt x="36" y="135"/>
                  </a:cubicBezTo>
                  <a:cubicBezTo>
                    <a:pt x="36" y="135"/>
                    <a:pt x="36" y="135"/>
                    <a:pt x="36" y="135"/>
                  </a:cubicBezTo>
                  <a:cubicBezTo>
                    <a:pt x="36" y="137"/>
                    <a:pt x="36" y="139"/>
                    <a:pt x="35" y="141"/>
                  </a:cubicBezTo>
                  <a:cubicBezTo>
                    <a:pt x="35" y="141"/>
                    <a:pt x="35" y="141"/>
                    <a:pt x="35" y="141"/>
                  </a:cubicBezTo>
                  <a:cubicBezTo>
                    <a:pt x="5" y="149"/>
                    <a:pt x="5" y="149"/>
                    <a:pt x="5" y="149"/>
                  </a:cubicBezTo>
                  <a:cubicBezTo>
                    <a:pt x="2" y="149"/>
                    <a:pt x="0" y="152"/>
                    <a:pt x="1" y="155"/>
                  </a:cubicBezTo>
                  <a:cubicBezTo>
                    <a:pt x="3" y="173"/>
                    <a:pt x="3" y="173"/>
                    <a:pt x="3" y="173"/>
                  </a:cubicBezTo>
                  <a:cubicBezTo>
                    <a:pt x="3" y="176"/>
                    <a:pt x="6" y="178"/>
                    <a:pt x="9" y="178"/>
                  </a:cubicBezTo>
                  <a:cubicBezTo>
                    <a:pt x="39" y="178"/>
                    <a:pt x="39" y="178"/>
                    <a:pt x="39" y="178"/>
                  </a:cubicBezTo>
                  <a:cubicBezTo>
                    <a:pt x="40" y="180"/>
                    <a:pt x="41" y="183"/>
                    <a:pt x="42" y="185"/>
                  </a:cubicBezTo>
                  <a:cubicBezTo>
                    <a:pt x="17" y="202"/>
                    <a:pt x="17" y="202"/>
                    <a:pt x="17" y="202"/>
                  </a:cubicBezTo>
                  <a:cubicBezTo>
                    <a:pt x="15" y="204"/>
                    <a:pt x="14" y="207"/>
                    <a:pt x="16" y="210"/>
                  </a:cubicBezTo>
                  <a:cubicBezTo>
                    <a:pt x="24" y="226"/>
                    <a:pt x="24" y="226"/>
                    <a:pt x="24" y="226"/>
                  </a:cubicBezTo>
                  <a:cubicBezTo>
                    <a:pt x="25" y="228"/>
                    <a:pt x="29" y="229"/>
                    <a:pt x="32" y="228"/>
                  </a:cubicBezTo>
                  <a:cubicBezTo>
                    <a:pt x="59" y="218"/>
                    <a:pt x="59" y="218"/>
                    <a:pt x="59" y="218"/>
                  </a:cubicBezTo>
                  <a:cubicBezTo>
                    <a:pt x="61" y="219"/>
                    <a:pt x="62" y="221"/>
                    <a:pt x="64" y="223"/>
                  </a:cubicBezTo>
                  <a:cubicBezTo>
                    <a:pt x="48" y="248"/>
                    <a:pt x="48" y="248"/>
                    <a:pt x="48" y="248"/>
                  </a:cubicBezTo>
                  <a:cubicBezTo>
                    <a:pt x="47" y="250"/>
                    <a:pt x="47" y="254"/>
                    <a:pt x="50" y="255"/>
                  </a:cubicBezTo>
                  <a:cubicBezTo>
                    <a:pt x="64" y="267"/>
                    <a:pt x="64" y="267"/>
                    <a:pt x="64" y="267"/>
                  </a:cubicBezTo>
                  <a:cubicBezTo>
                    <a:pt x="66" y="269"/>
                    <a:pt x="69" y="268"/>
                    <a:pt x="72" y="266"/>
                  </a:cubicBezTo>
                  <a:cubicBezTo>
                    <a:pt x="92" y="246"/>
                    <a:pt x="92" y="246"/>
                    <a:pt x="92" y="246"/>
                  </a:cubicBezTo>
                  <a:cubicBezTo>
                    <a:pt x="95" y="247"/>
                    <a:pt x="97" y="249"/>
                    <a:pt x="100" y="250"/>
                  </a:cubicBezTo>
                  <a:cubicBezTo>
                    <a:pt x="95" y="279"/>
                    <a:pt x="95" y="279"/>
                    <a:pt x="95" y="279"/>
                  </a:cubicBezTo>
                  <a:cubicBezTo>
                    <a:pt x="95" y="282"/>
                    <a:pt x="96" y="284"/>
                    <a:pt x="99" y="285"/>
                  </a:cubicBezTo>
                  <a:cubicBezTo>
                    <a:pt x="117" y="290"/>
                    <a:pt x="117" y="290"/>
                    <a:pt x="117" y="290"/>
                  </a:cubicBezTo>
                  <a:cubicBezTo>
                    <a:pt x="119" y="291"/>
                    <a:pt x="122" y="290"/>
                    <a:pt x="124" y="287"/>
                  </a:cubicBezTo>
                  <a:cubicBezTo>
                    <a:pt x="135" y="260"/>
                    <a:pt x="135" y="260"/>
                    <a:pt x="135" y="260"/>
                  </a:cubicBezTo>
                  <a:cubicBezTo>
                    <a:pt x="136" y="260"/>
                    <a:pt x="138" y="260"/>
                    <a:pt x="139" y="260"/>
                  </a:cubicBezTo>
                  <a:cubicBezTo>
                    <a:pt x="146" y="288"/>
                    <a:pt x="146" y="288"/>
                    <a:pt x="146" y="288"/>
                  </a:cubicBezTo>
                  <a:cubicBezTo>
                    <a:pt x="147" y="291"/>
                    <a:pt x="150" y="293"/>
                    <a:pt x="152" y="292"/>
                  </a:cubicBezTo>
                  <a:cubicBezTo>
                    <a:pt x="171" y="290"/>
                    <a:pt x="171" y="290"/>
                    <a:pt x="171" y="290"/>
                  </a:cubicBezTo>
                  <a:cubicBezTo>
                    <a:pt x="173" y="290"/>
                    <a:pt x="176" y="287"/>
                    <a:pt x="176" y="284"/>
                  </a:cubicBezTo>
                  <a:cubicBezTo>
                    <a:pt x="176" y="257"/>
                    <a:pt x="176" y="257"/>
                    <a:pt x="176" y="257"/>
                  </a:cubicBezTo>
                  <a:cubicBezTo>
                    <a:pt x="178" y="256"/>
                    <a:pt x="181" y="256"/>
                    <a:pt x="184" y="255"/>
                  </a:cubicBezTo>
                  <a:cubicBezTo>
                    <a:pt x="200" y="277"/>
                    <a:pt x="200" y="277"/>
                    <a:pt x="200" y="277"/>
                  </a:cubicBezTo>
                  <a:cubicBezTo>
                    <a:pt x="202" y="279"/>
                    <a:pt x="205" y="280"/>
                    <a:pt x="207" y="279"/>
                  </a:cubicBezTo>
                  <a:cubicBezTo>
                    <a:pt x="224" y="270"/>
                    <a:pt x="224" y="270"/>
                    <a:pt x="224" y="270"/>
                  </a:cubicBezTo>
                  <a:cubicBezTo>
                    <a:pt x="226" y="268"/>
                    <a:pt x="227" y="265"/>
                    <a:pt x="226" y="262"/>
                  </a:cubicBezTo>
                  <a:cubicBezTo>
                    <a:pt x="216" y="238"/>
                    <a:pt x="216" y="238"/>
                    <a:pt x="216" y="238"/>
                  </a:cubicBezTo>
                  <a:cubicBezTo>
                    <a:pt x="218" y="236"/>
                    <a:pt x="221" y="234"/>
                    <a:pt x="223" y="232"/>
                  </a:cubicBezTo>
                  <a:cubicBezTo>
                    <a:pt x="246" y="246"/>
                    <a:pt x="246" y="246"/>
                    <a:pt x="246" y="246"/>
                  </a:cubicBezTo>
                  <a:cubicBezTo>
                    <a:pt x="248" y="248"/>
                    <a:pt x="252" y="248"/>
                    <a:pt x="253" y="245"/>
                  </a:cubicBezTo>
                  <a:cubicBezTo>
                    <a:pt x="265" y="231"/>
                    <a:pt x="265" y="231"/>
                    <a:pt x="265" y="231"/>
                  </a:cubicBezTo>
                  <a:cubicBezTo>
                    <a:pt x="267" y="229"/>
                    <a:pt x="267" y="226"/>
                    <a:pt x="265" y="223"/>
                  </a:cubicBezTo>
                  <a:cubicBezTo>
                    <a:pt x="246" y="204"/>
                    <a:pt x="246" y="204"/>
                    <a:pt x="246" y="204"/>
                  </a:cubicBezTo>
                  <a:cubicBezTo>
                    <a:pt x="247" y="201"/>
                    <a:pt x="249" y="198"/>
                    <a:pt x="250" y="196"/>
                  </a:cubicBezTo>
                  <a:cubicBezTo>
                    <a:pt x="277" y="200"/>
                    <a:pt x="277" y="200"/>
                    <a:pt x="277" y="200"/>
                  </a:cubicBezTo>
                  <a:cubicBezTo>
                    <a:pt x="280" y="200"/>
                    <a:pt x="283" y="198"/>
                    <a:pt x="283" y="196"/>
                  </a:cubicBezTo>
                  <a:lnTo>
                    <a:pt x="288" y="178"/>
                  </a:lnTo>
                  <a:close/>
                  <a:moveTo>
                    <a:pt x="133" y="231"/>
                  </a:moveTo>
                  <a:cubicBezTo>
                    <a:pt x="142" y="199"/>
                    <a:pt x="142" y="199"/>
                    <a:pt x="142" y="199"/>
                  </a:cubicBezTo>
                  <a:cubicBezTo>
                    <a:pt x="152" y="200"/>
                    <a:pt x="162" y="198"/>
                    <a:pt x="171" y="193"/>
                  </a:cubicBezTo>
                  <a:cubicBezTo>
                    <a:pt x="195" y="218"/>
                    <a:pt x="195" y="218"/>
                    <a:pt x="195" y="218"/>
                  </a:cubicBezTo>
                  <a:cubicBezTo>
                    <a:pt x="177" y="230"/>
                    <a:pt x="155" y="236"/>
                    <a:pt x="133" y="231"/>
                  </a:cubicBezTo>
                  <a:close/>
                  <a:moveTo>
                    <a:pt x="70" y="182"/>
                  </a:moveTo>
                  <a:cubicBezTo>
                    <a:pt x="104" y="174"/>
                    <a:pt x="104" y="174"/>
                    <a:pt x="104" y="174"/>
                  </a:cubicBezTo>
                  <a:cubicBezTo>
                    <a:pt x="109" y="182"/>
                    <a:pt x="116" y="189"/>
                    <a:pt x="126" y="194"/>
                  </a:cubicBezTo>
                  <a:cubicBezTo>
                    <a:pt x="116" y="227"/>
                    <a:pt x="116" y="227"/>
                    <a:pt x="116" y="227"/>
                  </a:cubicBezTo>
                  <a:cubicBezTo>
                    <a:pt x="95" y="218"/>
                    <a:pt x="79" y="202"/>
                    <a:pt x="70" y="182"/>
                  </a:cubicBezTo>
                  <a:close/>
                  <a:moveTo>
                    <a:pt x="163" y="65"/>
                  </a:moveTo>
                  <a:cubicBezTo>
                    <a:pt x="153" y="97"/>
                    <a:pt x="153" y="97"/>
                    <a:pt x="153" y="97"/>
                  </a:cubicBezTo>
                  <a:cubicBezTo>
                    <a:pt x="142" y="96"/>
                    <a:pt x="131" y="99"/>
                    <a:pt x="122" y="104"/>
                  </a:cubicBezTo>
                  <a:cubicBezTo>
                    <a:pt x="98" y="80"/>
                    <a:pt x="98" y="80"/>
                    <a:pt x="98" y="80"/>
                  </a:cubicBezTo>
                  <a:cubicBezTo>
                    <a:pt x="116" y="66"/>
                    <a:pt x="139" y="61"/>
                    <a:pt x="163" y="65"/>
                  </a:cubicBezTo>
                  <a:close/>
                  <a:moveTo>
                    <a:pt x="226" y="116"/>
                  </a:moveTo>
                  <a:cubicBezTo>
                    <a:pt x="193" y="125"/>
                    <a:pt x="193" y="125"/>
                    <a:pt x="193" y="125"/>
                  </a:cubicBezTo>
                  <a:cubicBezTo>
                    <a:pt x="188" y="115"/>
                    <a:pt x="180" y="107"/>
                    <a:pt x="170" y="102"/>
                  </a:cubicBezTo>
                  <a:cubicBezTo>
                    <a:pt x="179" y="70"/>
                    <a:pt x="179" y="70"/>
                    <a:pt x="179" y="70"/>
                  </a:cubicBezTo>
                  <a:cubicBezTo>
                    <a:pt x="201" y="78"/>
                    <a:pt x="218" y="96"/>
                    <a:pt x="226" y="116"/>
                  </a:cubicBezTo>
                  <a:close/>
                  <a:moveTo>
                    <a:pt x="198" y="141"/>
                  </a:moveTo>
                  <a:cubicBezTo>
                    <a:pt x="231" y="133"/>
                    <a:pt x="231" y="133"/>
                    <a:pt x="231" y="133"/>
                  </a:cubicBezTo>
                  <a:cubicBezTo>
                    <a:pt x="233" y="145"/>
                    <a:pt x="233" y="159"/>
                    <a:pt x="229" y="172"/>
                  </a:cubicBezTo>
                  <a:cubicBezTo>
                    <a:pt x="225" y="185"/>
                    <a:pt x="218" y="198"/>
                    <a:pt x="208" y="207"/>
                  </a:cubicBezTo>
                  <a:cubicBezTo>
                    <a:pt x="185" y="183"/>
                    <a:pt x="185" y="183"/>
                    <a:pt x="185" y="183"/>
                  </a:cubicBezTo>
                  <a:cubicBezTo>
                    <a:pt x="190" y="177"/>
                    <a:pt x="195" y="170"/>
                    <a:pt x="197" y="162"/>
                  </a:cubicBezTo>
                  <a:cubicBezTo>
                    <a:pt x="199" y="155"/>
                    <a:pt x="199" y="148"/>
                    <a:pt x="198" y="141"/>
                  </a:cubicBezTo>
                  <a:close/>
                  <a:moveTo>
                    <a:pt x="169" y="154"/>
                  </a:moveTo>
                  <a:cubicBezTo>
                    <a:pt x="166" y="166"/>
                    <a:pt x="153" y="173"/>
                    <a:pt x="142" y="169"/>
                  </a:cubicBezTo>
                  <a:cubicBezTo>
                    <a:pt x="130" y="166"/>
                    <a:pt x="123" y="154"/>
                    <a:pt x="127" y="142"/>
                  </a:cubicBezTo>
                  <a:cubicBezTo>
                    <a:pt x="130" y="130"/>
                    <a:pt x="142" y="123"/>
                    <a:pt x="154" y="127"/>
                  </a:cubicBezTo>
                  <a:cubicBezTo>
                    <a:pt x="166" y="130"/>
                    <a:pt x="172" y="142"/>
                    <a:pt x="169" y="154"/>
                  </a:cubicBezTo>
                  <a:close/>
                  <a:moveTo>
                    <a:pt x="98" y="157"/>
                  </a:moveTo>
                  <a:cubicBezTo>
                    <a:pt x="65" y="166"/>
                    <a:pt x="65" y="166"/>
                    <a:pt x="65" y="166"/>
                  </a:cubicBezTo>
                  <a:cubicBezTo>
                    <a:pt x="62" y="152"/>
                    <a:pt x="62" y="138"/>
                    <a:pt x="66" y="125"/>
                  </a:cubicBezTo>
                  <a:cubicBezTo>
                    <a:pt x="70" y="112"/>
                    <a:pt x="77" y="101"/>
                    <a:pt x="85" y="91"/>
                  </a:cubicBezTo>
                  <a:cubicBezTo>
                    <a:pt x="108" y="116"/>
                    <a:pt x="108" y="116"/>
                    <a:pt x="108" y="116"/>
                  </a:cubicBezTo>
                  <a:cubicBezTo>
                    <a:pt x="104" y="121"/>
                    <a:pt x="101" y="127"/>
                    <a:pt x="99" y="134"/>
                  </a:cubicBezTo>
                  <a:cubicBezTo>
                    <a:pt x="96" y="142"/>
                    <a:pt x="96" y="150"/>
                    <a:pt x="98" y="15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sz="3375"/>
            </a:p>
          </p:txBody>
        </p:sp>
        <p:sp>
          <p:nvSpPr>
            <p:cNvPr id="31" name="Freeform 29"/>
            <p:cNvSpPr>
              <a:spLocks noEditPoints="1"/>
            </p:cNvSpPr>
            <p:nvPr/>
          </p:nvSpPr>
          <p:spPr bwMode="auto">
            <a:xfrm>
              <a:off x="1347" y="1208"/>
              <a:ext cx="571" cy="573"/>
            </a:xfrm>
            <a:custGeom>
              <a:avLst/>
              <a:gdLst>
                <a:gd name="T0" fmla="*/ 259 w 291"/>
                <a:gd name="T1" fmla="*/ 160 h 292"/>
                <a:gd name="T2" fmla="*/ 291 w 291"/>
                <a:gd name="T3" fmla="*/ 138 h 292"/>
                <a:gd name="T4" fmla="*/ 255 w 291"/>
                <a:gd name="T5" fmla="*/ 114 h 292"/>
                <a:gd name="T6" fmla="*/ 276 w 291"/>
                <a:gd name="T7" fmla="*/ 83 h 292"/>
                <a:gd name="T8" fmla="*/ 233 w 291"/>
                <a:gd name="T9" fmla="*/ 75 h 292"/>
                <a:gd name="T10" fmla="*/ 243 w 291"/>
                <a:gd name="T11" fmla="*/ 38 h 292"/>
                <a:gd name="T12" fmla="*/ 198 w 291"/>
                <a:gd name="T13" fmla="*/ 47 h 292"/>
                <a:gd name="T14" fmla="*/ 201 w 291"/>
                <a:gd name="T15" fmla="*/ 16 h 292"/>
                <a:gd name="T16" fmla="*/ 173 w 291"/>
                <a:gd name="T17" fmla="*/ 8 h 292"/>
                <a:gd name="T18" fmla="*/ 155 w 291"/>
                <a:gd name="T19" fmla="*/ 35 h 292"/>
                <a:gd name="T20" fmla="*/ 122 w 291"/>
                <a:gd name="T21" fmla="*/ 4 h 292"/>
                <a:gd name="T22" fmla="*/ 112 w 291"/>
                <a:gd name="T23" fmla="*/ 41 h 292"/>
                <a:gd name="T24" fmla="*/ 86 w 291"/>
                <a:gd name="T25" fmla="*/ 14 h 292"/>
                <a:gd name="T26" fmla="*/ 79 w 291"/>
                <a:gd name="T27" fmla="*/ 59 h 292"/>
                <a:gd name="T28" fmla="*/ 47 w 291"/>
                <a:gd name="T29" fmla="*/ 47 h 292"/>
                <a:gd name="T30" fmla="*/ 29 w 291"/>
                <a:gd name="T31" fmla="*/ 70 h 292"/>
                <a:gd name="T32" fmla="*/ 46 w 291"/>
                <a:gd name="T33" fmla="*/ 99 h 292"/>
                <a:gd name="T34" fmla="*/ 9 w 291"/>
                <a:gd name="T35" fmla="*/ 97 h 292"/>
                <a:gd name="T36" fmla="*/ 36 w 291"/>
                <a:gd name="T37" fmla="*/ 134 h 292"/>
                <a:gd name="T38" fmla="*/ 35 w 291"/>
                <a:gd name="T39" fmla="*/ 141 h 292"/>
                <a:gd name="T40" fmla="*/ 3 w 291"/>
                <a:gd name="T41" fmla="*/ 173 h 292"/>
                <a:gd name="T42" fmla="*/ 41 w 291"/>
                <a:gd name="T43" fmla="*/ 185 h 292"/>
                <a:gd name="T44" fmla="*/ 24 w 291"/>
                <a:gd name="T45" fmla="*/ 226 h 292"/>
                <a:gd name="T46" fmla="*/ 64 w 291"/>
                <a:gd name="T47" fmla="*/ 223 h 292"/>
                <a:gd name="T48" fmla="*/ 64 w 291"/>
                <a:gd name="T49" fmla="*/ 266 h 292"/>
                <a:gd name="T50" fmla="*/ 99 w 291"/>
                <a:gd name="T51" fmla="*/ 250 h 292"/>
                <a:gd name="T52" fmla="*/ 117 w 291"/>
                <a:gd name="T53" fmla="*/ 290 h 292"/>
                <a:gd name="T54" fmla="*/ 139 w 291"/>
                <a:gd name="T55" fmla="*/ 260 h 292"/>
                <a:gd name="T56" fmla="*/ 170 w 291"/>
                <a:gd name="T57" fmla="*/ 290 h 292"/>
                <a:gd name="T58" fmla="*/ 183 w 291"/>
                <a:gd name="T59" fmla="*/ 255 h 292"/>
                <a:gd name="T60" fmla="*/ 223 w 291"/>
                <a:gd name="T61" fmla="*/ 269 h 292"/>
                <a:gd name="T62" fmla="*/ 223 w 291"/>
                <a:gd name="T63" fmla="*/ 232 h 292"/>
                <a:gd name="T64" fmla="*/ 265 w 291"/>
                <a:gd name="T65" fmla="*/ 231 h 292"/>
                <a:gd name="T66" fmla="*/ 250 w 291"/>
                <a:gd name="T67" fmla="*/ 196 h 292"/>
                <a:gd name="T68" fmla="*/ 288 w 291"/>
                <a:gd name="T69" fmla="*/ 178 h 292"/>
                <a:gd name="T70" fmla="*/ 171 w 291"/>
                <a:gd name="T71" fmla="*/ 193 h 292"/>
                <a:gd name="T72" fmla="*/ 70 w 291"/>
                <a:gd name="T73" fmla="*/ 182 h 292"/>
                <a:gd name="T74" fmla="*/ 116 w 291"/>
                <a:gd name="T75" fmla="*/ 226 h 292"/>
                <a:gd name="T76" fmla="*/ 153 w 291"/>
                <a:gd name="T77" fmla="*/ 97 h 292"/>
                <a:gd name="T78" fmla="*/ 163 w 291"/>
                <a:gd name="T79" fmla="*/ 65 h 292"/>
                <a:gd name="T80" fmla="*/ 170 w 291"/>
                <a:gd name="T81" fmla="*/ 102 h 292"/>
                <a:gd name="T82" fmla="*/ 198 w 291"/>
                <a:gd name="T83" fmla="*/ 141 h 292"/>
                <a:gd name="T84" fmla="*/ 208 w 291"/>
                <a:gd name="T85" fmla="*/ 207 h 292"/>
                <a:gd name="T86" fmla="*/ 198 w 291"/>
                <a:gd name="T87" fmla="*/ 141 h 292"/>
                <a:gd name="T88" fmla="*/ 126 w 291"/>
                <a:gd name="T89" fmla="*/ 142 h 292"/>
                <a:gd name="T90" fmla="*/ 97 w 291"/>
                <a:gd name="T91" fmla="*/ 157 h 292"/>
                <a:gd name="T92" fmla="*/ 85 w 291"/>
                <a:gd name="T93" fmla="*/ 91 h 292"/>
                <a:gd name="T94" fmla="*/ 97 w 291"/>
                <a:gd name="T95" fmla="*/ 157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91" h="292">
                  <a:moveTo>
                    <a:pt x="288" y="178"/>
                  </a:moveTo>
                  <a:cubicBezTo>
                    <a:pt x="289" y="175"/>
                    <a:pt x="287" y="172"/>
                    <a:pt x="285" y="171"/>
                  </a:cubicBezTo>
                  <a:cubicBezTo>
                    <a:pt x="259" y="160"/>
                    <a:pt x="259" y="160"/>
                    <a:pt x="259" y="160"/>
                  </a:cubicBezTo>
                  <a:cubicBezTo>
                    <a:pt x="260" y="157"/>
                    <a:pt x="260" y="154"/>
                    <a:pt x="260" y="151"/>
                  </a:cubicBezTo>
                  <a:cubicBezTo>
                    <a:pt x="287" y="144"/>
                    <a:pt x="287" y="144"/>
                    <a:pt x="287" y="144"/>
                  </a:cubicBezTo>
                  <a:cubicBezTo>
                    <a:pt x="289" y="143"/>
                    <a:pt x="291" y="140"/>
                    <a:pt x="291" y="138"/>
                  </a:cubicBezTo>
                  <a:cubicBezTo>
                    <a:pt x="289" y="119"/>
                    <a:pt x="289" y="119"/>
                    <a:pt x="289" y="119"/>
                  </a:cubicBezTo>
                  <a:cubicBezTo>
                    <a:pt x="289" y="117"/>
                    <a:pt x="286" y="114"/>
                    <a:pt x="283" y="114"/>
                  </a:cubicBezTo>
                  <a:cubicBezTo>
                    <a:pt x="255" y="114"/>
                    <a:pt x="255" y="114"/>
                    <a:pt x="255" y="114"/>
                  </a:cubicBezTo>
                  <a:cubicBezTo>
                    <a:pt x="254" y="112"/>
                    <a:pt x="253" y="109"/>
                    <a:pt x="252" y="106"/>
                  </a:cubicBezTo>
                  <a:cubicBezTo>
                    <a:pt x="274" y="90"/>
                    <a:pt x="274" y="90"/>
                    <a:pt x="274" y="90"/>
                  </a:cubicBezTo>
                  <a:cubicBezTo>
                    <a:pt x="277" y="89"/>
                    <a:pt x="278" y="85"/>
                    <a:pt x="276" y="83"/>
                  </a:cubicBezTo>
                  <a:cubicBezTo>
                    <a:pt x="267" y="67"/>
                    <a:pt x="267" y="67"/>
                    <a:pt x="267" y="67"/>
                  </a:cubicBezTo>
                  <a:cubicBezTo>
                    <a:pt x="266" y="64"/>
                    <a:pt x="263" y="63"/>
                    <a:pt x="260" y="64"/>
                  </a:cubicBezTo>
                  <a:cubicBezTo>
                    <a:pt x="233" y="75"/>
                    <a:pt x="233" y="75"/>
                    <a:pt x="233" y="75"/>
                  </a:cubicBezTo>
                  <a:cubicBezTo>
                    <a:pt x="231" y="73"/>
                    <a:pt x="230" y="71"/>
                    <a:pt x="228" y="69"/>
                  </a:cubicBezTo>
                  <a:cubicBezTo>
                    <a:pt x="243" y="46"/>
                    <a:pt x="243" y="46"/>
                    <a:pt x="243" y="46"/>
                  </a:cubicBezTo>
                  <a:cubicBezTo>
                    <a:pt x="245" y="43"/>
                    <a:pt x="245" y="40"/>
                    <a:pt x="243" y="38"/>
                  </a:cubicBezTo>
                  <a:cubicBezTo>
                    <a:pt x="229" y="26"/>
                    <a:pt x="229" y="26"/>
                    <a:pt x="229" y="26"/>
                  </a:cubicBezTo>
                  <a:cubicBezTo>
                    <a:pt x="227" y="24"/>
                    <a:pt x="223" y="24"/>
                    <a:pt x="221" y="26"/>
                  </a:cubicBezTo>
                  <a:cubicBezTo>
                    <a:pt x="198" y="47"/>
                    <a:pt x="198" y="47"/>
                    <a:pt x="198" y="47"/>
                  </a:cubicBezTo>
                  <a:cubicBezTo>
                    <a:pt x="198" y="47"/>
                    <a:pt x="198" y="47"/>
                    <a:pt x="198" y="47"/>
                  </a:cubicBezTo>
                  <a:cubicBezTo>
                    <a:pt x="197" y="47"/>
                    <a:pt x="197" y="47"/>
                    <a:pt x="196" y="46"/>
                  </a:cubicBezTo>
                  <a:cubicBezTo>
                    <a:pt x="201" y="16"/>
                    <a:pt x="201" y="16"/>
                    <a:pt x="201" y="16"/>
                  </a:cubicBezTo>
                  <a:cubicBezTo>
                    <a:pt x="202" y="13"/>
                    <a:pt x="200" y="10"/>
                    <a:pt x="197" y="10"/>
                  </a:cubicBezTo>
                  <a:cubicBezTo>
                    <a:pt x="179" y="5"/>
                    <a:pt x="179" y="5"/>
                    <a:pt x="179" y="5"/>
                  </a:cubicBezTo>
                  <a:cubicBezTo>
                    <a:pt x="177" y="4"/>
                    <a:pt x="174" y="5"/>
                    <a:pt x="173" y="8"/>
                  </a:cubicBezTo>
                  <a:cubicBezTo>
                    <a:pt x="161" y="36"/>
                    <a:pt x="161" y="36"/>
                    <a:pt x="161" y="36"/>
                  </a:cubicBezTo>
                  <a:cubicBezTo>
                    <a:pt x="159" y="36"/>
                    <a:pt x="157" y="36"/>
                    <a:pt x="155" y="36"/>
                  </a:cubicBezTo>
                  <a:cubicBezTo>
                    <a:pt x="155" y="35"/>
                    <a:pt x="155" y="35"/>
                    <a:pt x="155" y="35"/>
                  </a:cubicBezTo>
                  <a:cubicBezTo>
                    <a:pt x="147" y="5"/>
                    <a:pt x="147" y="5"/>
                    <a:pt x="147" y="5"/>
                  </a:cubicBezTo>
                  <a:cubicBezTo>
                    <a:pt x="146" y="2"/>
                    <a:pt x="143" y="0"/>
                    <a:pt x="140" y="1"/>
                  </a:cubicBezTo>
                  <a:cubicBezTo>
                    <a:pt x="122" y="4"/>
                    <a:pt x="122" y="4"/>
                    <a:pt x="122" y="4"/>
                  </a:cubicBezTo>
                  <a:cubicBezTo>
                    <a:pt x="119" y="4"/>
                    <a:pt x="117" y="6"/>
                    <a:pt x="117" y="10"/>
                  </a:cubicBezTo>
                  <a:cubicBezTo>
                    <a:pt x="118" y="39"/>
                    <a:pt x="118" y="39"/>
                    <a:pt x="118" y="39"/>
                  </a:cubicBezTo>
                  <a:cubicBezTo>
                    <a:pt x="116" y="40"/>
                    <a:pt x="114" y="40"/>
                    <a:pt x="112" y="41"/>
                  </a:cubicBezTo>
                  <a:cubicBezTo>
                    <a:pt x="112" y="40"/>
                    <a:pt x="112" y="40"/>
                    <a:pt x="112" y="40"/>
                  </a:cubicBezTo>
                  <a:cubicBezTo>
                    <a:pt x="93" y="16"/>
                    <a:pt x="93" y="16"/>
                    <a:pt x="93" y="16"/>
                  </a:cubicBezTo>
                  <a:cubicBezTo>
                    <a:pt x="91" y="14"/>
                    <a:pt x="88" y="13"/>
                    <a:pt x="86" y="14"/>
                  </a:cubicBezTo>
                  <a:cubicBezTo>
                    <a:pt x="70" y="24"/>
                    <a:pt x="70" y="24"/>
                    <a:pt x="70" y="24"/>
                  </a:cubicBezTo>
                  <a:cubicBezTo>
                    <a:pt x="67" y="25"/>
                    <a:pt x="66" y="28"/>
                    <a:pt x="68" y="31"/>
                  </a:cubicBezTo>
                  <a:cubicBezTo>
                    <a:pt x="79" y="59"/>
                    <a:pt x="79" y="59"/>
                    <a:pt x="79" y="59"/>
                  </a:cubicBezTo>
                  <a:cubicBezTo>
                    <a:pt x="77" y="60"/>
                    <a:pt x="75" y="62"/>
                    <a:pt x="74" y="63"/>
                  </a:cubicBezTo>
                  <a:cubicBezTo>
                    <a:pt x="73" y="63"/>
                    <a:pt x="73" y="63"/>
                    <a:pt x="73" y="63"/>
                  </a:cubicBezTo>
                  <a:cubicBezTo>
                    <a:pt x="47" y="47"/>
                    <a:pt x="47" y="47"/>
                    <a:pt x="47" y="47"/>
                  </a:cubicBezTo>
                  <a:cubicBezTo>
                    <a:pt x="45" y="45"/>
                    <a:pt x="41" y="45"/>
                    <a:pt x="40" y="48"/>
                  </a:cubicBezTo>
                  <a:cubicBezTo>
                    <a:pt x="28" y="62"/>
                    <a:pt x="28" y="62"/>
                    <a:pt x="28" y="62"/>
                  </a:cubicBezTo>
                  <a:cubicBezTo>
                    <a:pt x="26" y="64"/>
                    <a:pt x="27" y="67"/>
                    <a:pt x="29" y="70"/>
                  </a:cubicBezTo>
                  <a:cubicBezTo>
                    <a:pt x="50" y="92"/>
                    <a:pt x="50" y="92"/>
                    <a:pt x="50" y="92"/>
                  </a:cubicBezTo>
                  <a:cubicBezTo>
                    <a:pt x="50" y="92"/>
                    <a:pt x="50" y="92"/>
                    <a:pt x="50" y="92"/>
                  </a:cubicBezTo>
                  <a:cubicBezTo>
                    <a:pt x="49" y="94"/>
                    <a:pt x="48" y="96"/>
                    <a:pt x="46" y="99"/>
                  </a:cubicBezTo>
                  <a:cubicBezTo>
                    <a:pt x="46" y="99"/>
                    <a:pt x="46" y="99"/>
                    <a:pt x="46" y="99"/>
                  </a:cubicBezTo>
                  <a:cubicBezTo>
                    <a:pt x="16" y="94"/>
                    <a:pt x="16" y="94"/>
                    <a:pt x="16" y="94"/>
                  </a:cubicBezTo>
                  <a:cubicBezTo>
                    <a:pt x="13" y="93"/>
                    <a:pt x="10" y="95"/>
                    <a:pt x="9" y="97"/>
                  </a:cubicBezTo>
                  <a:cubicBezTo>
                    <a:pt x="4" y="115"/>
                    <a:pt x="4" y="115"/>
                    <a:pt x="4" y="115"/>
                  </a:cubicBezTo>
                  <a:cubicBezTo>
                    <a:pt x="3" y="118"/>
                    <a:pt x="5" y="121"/>
                    <a:pt x="8" y="122"/>
                  </a:cubicBezTo>
                  <a:cubicBezTo>
                    <a:pt x="36" y="134"/>
                    <a:pt x="36" y="134"/>
                    <a:pt x="36" y="134"/>
                  </a:cubicBezTo>
                  <a:cubicBezTo>
                    <a:pt x="36" y="134"/>
                    <a:pt x="36" y="134"/>
                    <a:pt x="36" y="134"/>
                  </a:cubicBezTo>
                  <a:cubicBezTo>
                    <a:pt x="36" y="137"/>
                    <a:pt x="35" y="139"/>
                    <a:pt x="35" y="141"/>
                  </a:cubicBezTo>
                  <a:cubicBezTo>
                    <a:pt x="35" y="141"/>
                    <a:pt x="35" y="141"/>
                    <a:pt x="35" y="141"/>
                  </a:cubicBezTo>
                  <a:cubicBezTo>
                    <a:pt x="5" y="148"/>
                    <a:pt x="5" y="148"/>
                    <a:pt x="5" y="148"/>
                  </a:cubicBezTo>
                  <a:cubicBezTo>
                    <a:pt x="2" y="149"/>
                    <a:pt x="0" y="152"/>
                    <a:pt x="1" y="155"/>
                  </a:cubicBezTo>
                  <a:cubicBezTo>
                    <a:pt x="3" y="173"/>
                    <a:pt x="3" y="173"/>
                    <a:pt x="3" y="173"/>
                  </a:cubicBezTo>
                  <a:cubicBezTo>
                    <a:pt x="3" y="176"/>
                    <a:pt x="6" y="178"/>
                    <a:pt x="9" y="178"/>
                  </a:cubicBezTo>
                  <a:cubicBezTo>
                    <a:pt x="39" y="178"/>
                    <a:pt x="39" y="178"/>
                    <a:pt x="39" y="178"/>
                  </a:cubicBezTo>
                  <a:cubicBezTo>
                    <a:pt x="40" y="180"/>
                    <a:pt x="41" y="183"/>
                    <a:pt x="41" y="185"/>
                  </a:cubicBezTo>
                  <a:cubicBezTo>
                    <a:pt x="17" y="202"/>
                    <a:pt x="17" y="202"/>
                    <a:pt x="17" y="202"/>
                  </a:cubicBezTo>
                  <a:cubicBezTo>
                    <a:pt x="15" y="204"/>
                    <a:pt x="14" y="207"/>
                    <a:pt x="15" y="209"/>
                  </a:cubicBezTo>
                  <a:cubicBezTo>
                    <a:pt x="24" y="226"/>
                    <a:pt x="24" y="226"/>
                    <a:pt x="24" y="226"/>
                  </a:cubicBezTo>
                  <a:cubicBezTo>
                    <a:pt x="25" y="228"/>
                    <a:pt x="28" y="229"/>
                    <a:pt x="31" y="228"/>
                  </a:cubicBezTo>
                  <a:cubicBezTo>
                    <a:pt x="59" y="217"/>
                    <a:pt x="59" y="217"/>
                    <a:pt x="59" y="217"/>
                  </a:cubicBezTo>
                  <a:cubicBezTo>
                    <a:pt x="61" y="219"/>
                    <a:pt x="62" y="221"/>
                    <a:pt x="64" y="223"/>
                  </a:cubicBezTo>
                  <a:cubicBezTo>
                    <a:pt x="48" y="247"/>
                    <a:pt x="48" y="247"/>
                    <a:pt x="48" y="247"/>
                  </a:cubicBezTo>
                  <a:cubicBezTo>
                    <a:pt x="47" y="250"/>
                    <a:pt x="47" y="253"/>
                    <a:pt x="49" y="255"/>
                  </a:cubicBezTo>
                  <a:cubicBezTo>
                    <a:pt x="64" y="266"/>
                    <a:pt x="64" y="266"/>
                    <a:pt x="64" y="266"/>
                  </a:cubicBezTo>
                  <a:cubicBezTo>
                    <a:pt x="66" y="268"/>
                    <a:pt x="69" y="268"/>
                    <a:pt x="71" y="266"/>
                  </a:cubicBezTo>
                  <a:cubicBezTo>
                    <a:pt x="92" y="246"/>
                    <a:pt x="92" y="246"/>
                    <a:pt x="92" y="246"/>
                  </a:cubicBezTo>
                  <a:cubicBezTo>
                    <a:pt x="95" y="247"/>
                    <a:pt x="97" y="248"/>
                    <a:pt x="99" y="250"/>
                  </a:cubicBezTo>
                  <a:cubicBezTo>
                    <a:pt x="95" y="278"/>
                    <a:pt x="95" y="278"/>
                    <a:pt x="95" y="278"/>
                  </a:cubicBezTo>
                  <a:cubicBezTo>
                    <a:pt x="94" y="281"/>
                    <a:pt x="96" y="284"/>
                    <a:pt x="99" y="285"/>
                  </a:cubicBezTo>
                  <a:cubicBezTo>
                    <a:pt x="117" y="290"/>
                    <a:pt x="117" y="290"/>
                    <a:pt x="117" y="290"/>
                  </a:cubicBezTo>
                  <a:cubicBezTo>
                    <a:pt x="119" y="291"/>
                    <a:pt x="122" y="289"/>
                    <a:pt x="123" y="286"/>
                  </a:cubicBezTo>
                  <a:cubicBezTo>
                    <a:pt x="135" y="260"/>
                    <a:pt x="135" y="260"/>
                    <a:pt x="135" y="260"/>
                  </a:cubicBezTo>
                  <a:cubicBezTo>
                    <a:pt x="136" y="260"/>
                    <a:pt x="138" y="260"/>
                    <a:pt x="139" y="260"/>
                  </a:cubicBezTo>
                  <a:cubicBezTo>
                    <a:pt x="146" y="287"/>
                    <a:pt x="146" y="287"/>
                    <a:pt x="146" y="287"/>
                  </a:cubicBezTo>
                  <a:cubicBezTo>
                    <a:pt x="147" y="290"/>
                    <a:pt x="149" y="292"/>
                    <a:pt x="152" y="292"/>
                  </a:cubicBezTo>
                  <a:cubicBezTo>
                    <a:pt x="170" y="290"/>
                    <a:pt x="170" y="290"/>
                    <a:pt x="170" y="290"/>
                  </a:cubicBezTo>
                  <a:cubicBezTo>
                    <a:pt x="173" y="290"/>
                    <a:pt x="175" y="287"/>
                    <a:pt x="175" y="284"/>
                  </a:cubicBezTo>
                  <a:cubicBezTo>
                    <a:pt x="175" y="257"/>
                    <a:pt x="175" y="257"/>
                    <a:pt x="175" y="257"/>
                  </a:cubicBezTo>
                  <a:cubicBezTo>
                    <a:pt x="178" y="256"/>
                    <a:pt x="181" y="255"/>
                    <a:pt x="183" y="255"/>
                  </a:cubicBezTo>
                  <a:cubicBezTo>
                    <a:pt x="200" y="277"/>
                    <a:pt x="200" y="277"/>
                    <a:pt x="200" y="277"/>
                  </a:cubicBezTo>
                  <a:cubicBezTo>
                    <a:pt x="202" y="279"/>
                    <a:pt x="205" y="280"/>
                    <a:pt x="207" y="278"/>
                  </a:cubicBezTo>
                  <a:cubicBezTo>
                    <a:pt x="223" y="269"/>
                    <a:pt x="223" y="269"/>
                    <a:pt x="223" y="269"/>
                  </a:cubicBezTo>
                  <a:cubicBezTo>
                    <a:pt x="226" y="268"/>
                    <a:pt x="227" y="265"/>
                    <a:pt x="226" y="262"/>
                  </a:cubicBezTo>
                  <a:cubicBezTo>
                    <a:pt x="216" y="238"/>
                    <a:pt x="216" y="238"/>
                    <a:pt x="216" y="238"/>
                  </a:cubicBezTo>
                  <a:cubicBezTo>
                    <a:pt x="218" y="236"/>
                    <a:pt x="220" y="234"/>
                    <a:pt x="223" y="232"/>
                  </a:cubicBezTo>
                  <a:cubicBezTo>
                    <a:pt x="246" y="246"/>
                    <a:pt x="246" y="246"/>
                    <a:pt x="246" y="246"/>
                  </a:cubicBezTo>
                  <a:cubicBezTo>
                    <a:pt x="248" y="248"/>
                    <a:pt x="252" y="247"/>
                    <a:pt x="253" y="245"/>
                  </a:cubicBezTo>
                  <a:cubicBezTo>
                    <a:pt x="265" y="231"/>
                    <a:pt x="265" y="231"/>
                    <a:pt x="265" y="231"/>
                  </a:cubicBezTo>
                  <a:cubicBezTo>
                    <a:pt x="267" y="229"/>
                    <a:pt x="267" y="225"/>
                    <a:pt x="264" y="223"/>
                  </a:cubicBezTo>
                  <a:cubicBezTo>
                    <a:pt x="246" y="203"/>
                    <a:pt x="246" y="203"/>
                    <a:pt x="246" y="203"/>
                  </a:cubicBezTo>
                  <a:cubicBezTo>
                    <a:pt x="247" y="201"/>
                    <a:pt x="248" y="198"/>
                    <a:pt x="250" y="196"/>
                  </a:cubicBezTo>
                  <a:cubicBezTo>
                    <a:pt x="277" y="200"/>
                    <a:pt x="277" y="200"/>
                    <a:pt x="277" y="200"/>
                  </a:cubicBezTo>
                  <a:cubicBezTo>
                    <a:pt x="280" y="200"/>
                    <a:pt x="282" y="198"/>
                    <a:pt x="283" y="196"/>
                  </a:cubicBezTo>
                  <a:lnTo>
                    <a:pt x="288" y="178"/>
                  </a:lnTo>
                  <a:close/>
                  <a:moveTo>
                    <a:pt x="133" y="231"/>
                  </a:moveTo>
                  <a:cubicBezTo>
                    <a:pt x="142" y="199"/>
                    <a:pt x="142" y="199"/>
                    <a:pt x="142" y="199"/>
                  </a:cubicBezTo>
                  <a:cubicBezTo>
                    <a:pt x="152" y="200"/>
                    <a:pt x="162" y="198"/>
                    <a:pt x="171" y="193"/>
                  </a:cubicBezTo>
                  <a:cubicBezTo>
                    <a:pt x="195" y="218"/>
                    <a:pt x="195" y="218"/>
                    <a:pt x="195" y="218"/>
                  </a:cubicBezTo>
                  <a:cubicBezTo>
                    <a:pt x="177" y="230"/>
                    <a:pt x="155" y="235"/>
                    <a:pt x="133" y="231"/>
                  </a:cubicBezTo>
                  <a:close/>
                  <a:moveTo>
                    <a:pt x="70" y="182"/>
                  </a:moveTo>
                  <a:cubicBezTo>
                    <a:pt x="103" y="173"/>
                    <a:pt x="103" y="173"/>
                    <a:pt x="103" y="173"/>
                  </a:cubicBezTo>
                  <a:cubicBezTo>
                    <a:pt x="108" y="182"/>
                    <a:pt x="116" y="189"/>
                    <a:pt x="125" y="194"/>
                  </a:cubicBezTo>
                  <a:cubicBezTo>
                    <a:pt x="116" y="226"/>
                    <a:pt x="116" y="226"/>
                    <a:pt x="116" y="226"/>
                  </a:cubicBezTo>
                  <a:cubicBezTo>
                    <a:pt x="95" y="218"/>
                    <a:pt x="79" y="202"/>
                    <a:pt x="70" y="182"/>
                  </a:cubicBezTo>
                  <a:close/>
                  <a:moveTo>
                    <a:pt x="163" y="65"/>
                  </a:moveTo>
                  <a:cubicBezTo>
                    <a:pt x="153" y="97"/>
                    <a:pt x="153" y="97"/>
                    <a:pt x="153" y="97"/>
                  </a:cubicBezTo>
                  <a:cubicBezTo>
                    <a:pt x="142" y="96"/>
                    <a:pt x="131" y="99"/>
                    <a:pt x="121" y="104"/>
                  </a:cubicBezTo>
                  <a:cubicBezTo>
                    <a:pt x="98" y="80"/>
                    <a:pt x="98" y="80"/>
                    <a:pt x="98" y="80"/>
                  </a:cubicBezTo>
                  <a:cubicBezTo>
                    <a:pt x="116" y="66"/>
                    <a:pt x="139" y="60"/>
                    <a:pt x="163" y="65"/>
                  </a:cubicBezTo>
                  <a:close/>
                  <a:moveTo>
                    <a:pt x="226" y="116"/>
                  </a:moveTo>
                  <a:cubicBezTo>
                    <a:pt x="193" y="124"/>
                    <a:pt x="193" y="124"/>
                    <a:pt x="193" y="124"/>
                  </a:cubicBezTo>
                  <a:cubicBezTo>
                    <a:pt x="188" y="115"/>
                    <a:pt x="180" y="107"/>
                    <a:pt x="170" y="102"/>
                  </a:cubicBezTo>
                  <a:cubicBezTo>
                    <a:pt x="179" y="69"/>
                    <a:pt x="179" y="69"/>
                    <a:pt x="179" y="69"/>
                  </a:cubicBezTo>
                  <a:cubicBezTo>
                    <a:pt x="201" y="78"/>
                    <a:pt x="218" y="95"/>
                    <a:pt x="226" y="116"/>
                  </a:cubicBezTo>
                  <a:close/>
                  <a:moveTo>
                    <a:pt x="198" y="141"/>
                  </a:moveTo>
                  <a:cubicBezTo>
                    <a:pt x="231" y="133"/>
                    <a:pt x="231" y="133"/>
                    <a:pt x="231" y="133"/>
                  </a:cubicBezTo>
                  <a:cubicBezTo>
                    <a:pt x="233" y="145"/>
                    <a:pt x="233" y="158"/>
                    <a:pt x="229" y="171"/>
                  </a:cubicBezTo>
                  <a:cubicBezTo>
                    <a:pt x="225" y="185"/>
                    <a:pt x="218" y="197"/>
                    <a:pt x="208" y="207"/>
                  </a:cubicBezTo>
                  <a:cubicBezTo>
                    <a:pt x="185" y="183"/>
                    <a:pt x="185" y="183"/>
                    <a:pt x="185" y="183"/>
                  </a:cubicBezTo>
                  <a:cubicBezTo>
                    <a:pt x="190" y="177"/>
                    <a:pt x="194" y="170"/>
                    <a:pt x="197" y="162"/>
                  </a:cubicBezTo>
                  <a:cubicBezTo>
                    <a:pt x="199" y="155"/>
                    <a:pt x="199" y="148"/>
                    <a:pt x="198" y="141"/>
                  </a:cubicBezTo>
                  <a:close/>
                  <a:moveTo>
                    <a:pt x="169" y="154"/>
                  </a:moveTo>
                  <a:cubicBezTo>
                    <a:pt x="165" y="166"/>
                    <a:pt x="153" y="172"/>
                    <a:pt x="142" y="169"/>
                  </a:cubicBezTo>
                  <a:cubicBezTo>
                    <a:pt x="130" y="166"/>
                    <a:pt x="123" y="153"/>
                    <a:pt x="126" y="142"/>
                  </a:cubicBezTo>
                  <a:cubicBezTo>
                    <a:pt x="130" y="130"/>
                    <a:pt x="142" y="123"/>
                    <a:pt x="154" y="127"/>
                  </a:cubicBezTo>
                  <a:cubicBezTo>
                    <a:pt x="165" y="130"/>
                    <a:pt x="172" y="142"/>
                    <a:pt x="169" y="154"/>
                  </a:cubicBezTo>
                  <a:close/>
                  <a:moveTo>
                    <a:pt x="97" y="157"/>
                  </a:moveTo>
                  <a:cubicBezTo>
                    <a:pt x="65" y="165"/>
                    <a:pt x="65" y="165"/>
                    <a:pt x="65" y="165"/>
                  </a:cubicBezTo>
                  <a:cubicBezTo>
                    <a:pt x="62" y="152"/>
                    <a:pt x="62" y="138"/>
                    <a:pt x="66" y="124"/>
                  </a:cubicBezTo>
                  <a:cubicBezTo>
                    <a:pt x="70" y="112"/>
                    <a:pt x="76" y="100"/>
                    <a:pt x="85" y="91"/>
                  </a:cubicBezTo>
                  <a:cubicBezTo>
                    <a:pt x="108" y="115"/>
                    <a:pt x="108" y="115"/>
                    <a:pt x="108" y="115"/>
                  </a:cubicBezTo>
                  <a:cubicBezTo>
                    <a:pt x="104" y="121"/>
                    <a:pt x="101" y="127"/>
                    <a:pt x="99" y="134"/>
                  </a:cubicBezTo>
                  <a:cubicBezTo>
                    <a:pt x="96" y="142"/>
                    <a:pt x="96" y="150"/>
                    <a:pt x="97" y="15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sz="3375"/>
            </a:p>
          </p:txBody>
        </p:sp>
        <p:sp>
          <p:nvSpPr>
            <p:cNvPr id="32" name="Freeform 30"/>
            <p:cNvSpPr>
              <a:spLocks noEditPoints="1"/>
            </p:cNvSpPr>
            <p:nvPr/>
          </p:nvSpPr>
          <p:spPr bwMode="auto">
            <a:xfrm>
              <a:off x="3904" y="2525"/>
              <a:ext cx="517" cy="519"/>
            </a:xfrm>
            <a:custGeom>
              <a:avLst/>
              <a:gdLst>
                <a:gd name="T0" fmla="*/ 234 w 263"/>
                <a:gd name="T1" fmla="*/ 145 h 264"/>
                <a:gd name="T2" fmla="*/ 262 w 263"/>
                <a:gd name="T3" fmla="*/ 124 h 264"/>
                <a:gd name="T4" fmla="*/ 230 w 263"/>
                <a:gd name="T5" fmla="*/ 103 h 264"/>
                <a:gd name="T6" fmla="*/ 249 w 263"/>
                <a:gd name="T7" fmla="*/ 75 h 264"/>
                <a:gd name="T8" fmla="*/ 210 w 263"/>
                <a:gd name="T9" fmla="*/ 67 h 264"/>
                <a:gd name="T10" fmla="*/ 219 w 263"/>
                <a:gd name="T11" fmla="*/ 34 h 264"/>
                <a:gd name="T12" fmla="*/ 179 w 263"/>
                <a:gd name="T13" fmla="*/ 42 h 264"/>
                <a:gd name="T14" fmla="*/ 181 w 263"/>
                <a:gd name="T15" fmla="*/ 15 h 264"/>
                <a:gd name="T16" fmla="*/ 156 w 263"/>
                <a:gd name="T17" fmla="*/ 7 h 264"/>
                <a:gd name="T18" fmla="*/ 140 w 263"/>
                <a:gd name="T19" fmla="*/ 31 h 264"/>
                <a:gd name="T20" fmla="*/ 110 w 263"/>
                <a:gd name="T21" fmla="*/ 3 h 264"/>
                <a:gd name="T22" fmla="*/ 101 w 263"/>
                <a:gd name="T23" fmla="*/ 37 h 264"/>
                <a:gd name="T24" fmla="*/ 77 w 263"/>
                <a:gd name="T25" fmla="*/ 13 h 264"/>
                <a:gd name="T26" fmla="*/ 71 w 263"/>
                <a:gd name="T27" fmla="*/ 53 h 264"/>
                <a:gd name="T28" fmla="*/ 43 w 263"/>
                <a:gd name="T29" fmla="*/ 42 h 264"/>
                <a:gd name="T30" fmla="*/ 26 w 263"/>
                <a:gd name="T31" fmla="*/ 63 h 264"/>
                <a:gd name="T32" fmla="*/ 42 w 263"/>
                <a:gd name="T33" fmla="*/ 89 h 264"/>
                <a:gd name="T34" fmla="*/ 8 w 263"/>
                <a:gd name="T35" fmla="*/ 88 h 264"/>
                <a:gd name="T36" fmla="*/ 32 w 263"/>
                <a:gd name="T37" fmla="*/ 121 h 264"/>
                <a:gd name="T38" fmla="*/ 31 w 263"/>
                <a:gd name="T39" fmla="*/ 127 h 264"/>
                <a:gd name="T40" fmla="*/ 3 w 263"/>
                <a:gd name="T41" fmla="*/ 156 h 264"/>
                <a:gd name="T42" fmla="*/ 37 w 263"/>
                <a:gd name="T43" fmla="*/ 167 h 264"/>
                <a:gd name="T44" fmla="*/ 22 w 263"/>
                <a:gd name="T45" fmla="*/ 203 h 264"/>
                <a:gd name="T46" fmla="*/ 57 w 263"/>
                <a:gd name="T47" fmla="*/ 201 h 264"/>
                <a:gd name="T48" fmla="*/ 57 w 263"/>
                <a:gd name="T49" fmla="*/ 240 h 264"/>
                <a:gd name="T50" fmla="*/ 90 w 263"/>
                <a:gd name="T51" fmla="*/ 225 h 264"/>
                <a:gd name="T52" fmla="*/ 105 w 263"/>
                <a:gd name="T53" fmla="*/ 261 h 264"/>
                <a:gd name="T54" fmla="*/ 125 w 263"/>
                <a:gd name="T55" fmla="*/ 234 h 264"/>
                <a:gd name="T56" fmla="*/ 154 w 263"/>
                <a:gd name="T57" fmla="*/ 261 h 264"/>
                <a:gd name="T58" fmla="*/ 165 w 263"/>
                <a:gd name="T59" fmla="*/ 229 h 264"/>
                <a:gd name="T60" fmla="*/ 201 w 263"/>
                <a:gd name="T61" fmla="*/ 243 h 264"/>
                <a:gd name="T62" fmla="*/ 201 w 263"/>
                <a:gd name="T63" fmla="*/ 209 h 264"/>
                <a:gd name="T64" fmla="*/ 239 w 263"/>
                <a:gd name="T65" fmla="*/ 208 h 264"/>
                <a:gd name="T66" fmla="*/ 225 w 263"/>
                <a:gd name="T67" fmla="*/ 176 h 264"/>
                <a:gd name="T68" fmla="*/ 260 w 263"/>
                <a:gd name="T69" fmla="*/ 160 h 264"/>
                <a:gd name="T70" fmla="*/ 154 w 263"/>
                <a:gd name="T71" fmla="*/ 174 h 264"/>
                <a:gd name="T72" fmla="*/ 63 w 263"/>
                <a:gd name="T73" fmla="*/ 164 h 264"/>
                <a:gd name="T74" fmla="*/ 105 w 263"/>
                <a:gd name="T75" fmla="*/ 204 h 264"/>
                <a:gd name="T76" fmla="*/ 138 w 263"/>
                <a:gd name="T77" fmla="*/ 88 h 264"/>
                <a:gd name="T78" fmla="*/ 147 w 263"/>
                <a:gd name="T79" fmla="*/ 58 h 264"/>
                <a:gd name="T80" fmla="*/ 153 w 263"/>
                <a:gd name="T81" fmla="*/ 92 h 264"/>
                <a:gd name="T82" fmla="*/ 179 w 263"/>
                <a:gd name="T83" fmla="*/ 127 h 264"/>
                <a:gd name="T84" fmla="*/ 188 w 263"/>
                <a:gd name="T85" fmla="*/ 187 h 264"/>
                <a:gd name="T86" fmla="*/ 179 w 263"/>
                <a:gd name="T87" fmla="*/ 127 h 264"/>
                <a:gd name="T88" fmla="*/ 114 w 263"/>
                <a:gd name="T89" fmla="*/ 128 h 264"/>
                <a:gd name="T90" fmla="*/ 88 w 263"/>
                <a:gd name="T91" fmla="*/ 142 h 264"/>
                <a:gd name="T92" fmla="*/ 76 w 263"/>
                <a:gd name="T93" fmla="*/ 82 h 264"/>
                <a:gd name="T94" fmla="*/ 88 w 263"/>
                <a:gd name="T95" fmla="*/ 142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63" h="264">
                  <a:moveTo>
                    <a:pt x="260" y="160"/>
                  </a:moveTo>
                  <a:cubicBezTo>
                    <a:pt x="260" y="158"/>
                    <a:pt x="259" y="155"/>
                    <a:pt x="257" y="154"/>
                  </a:cubicBezTo>
                  <a:cubicBezTo>
                    <a:pt x="234" y="145"/>
                    <a:pt x="234" y="145"/>
                    <a:pt x="234" y="145"/>
                  </a:cubicBezTo>
                  <a:cubicBezTo>
                    <a:pt x="234" y="142"/>
                    <a:pt x="235" y="139"/>
                    <a:pt x="235" y="136"/>
                  </a:cubicBezTo>
                  <a:cubicBezTo>
                    <a:pt x="258" y="130"/>
                    <a:pt x="258" y="130"/>
                    <a:pt x="258" y="130"/>
                  </a:cubicBezTo>
                  <a:cubicBezTo>
                    <a:pt x="261" y="129"/>
                    <a:pt x="263" y="126"/>
                    <a:pt x="262" y="124"/>
                  </a:cubicBezTo>
                  <a:cubicBezTo>
                    <a:pt x="260" y="108"/>
                    <a:pt x="260" y="108"/>
                    <a:pt x="260" y="108"/>
                  </a:cubicBezTo>
                  <a:cubicBezTo>
                    <a:pt x="260" y="105"/>
                    <a:pt x="258" y="103"/>
                    <a:pt x="255" y="103"/>
                  </a:cubicBezTo>
                  <a:cubicBezTo>
                    <a:pt x="230" y="103"/>
                    <a:pt x="230" y="103"/>
                    <a:pt x="230" y="103"/>
                  </a:cubicBezTo>
                  <a:cubicBezTo>
                    <a:pt x="229" y="100"/>
                    <a:pt x="228" y="98"/>
                    <a:pt x="227" y="95"/>
                  </a:cubicBezTo>
                  <a:cubicBezTo>
                    <a:pt x="247" y="81"/>
                    <a:pt x="247" y="81"/>
                    <a:pt x="247" y="81"/>
                  </a:cubicBezTo>
                  <a:cubicBezTo>
                    <a:pt x="249" y="80"/>
                    <a:pt x="250" y="77"/>
                    <a:pt x="249" y="75"/>
                  </a:cubicBezTo>
                  <a:cubicBezTo>
                    <a:pt x="241" y="60"/>
                    <a:pt x="241" y="60"/>
                    <a:pt x="241" y="60"/>
                  </a:cubicBezTo>
                  <a:cubicBezTo>
                    <a:pt x="240" y="58"/>
                    <a:pt x="237" y="57"/>
                    <a:pt x="235" y="58"/>
                  </a:cubicBezTo>
                  <a:cubicBezTo>
                    <a:pt x="210" y="67"/>
                    <a:pt x="210" y="67"/>
                    <a:pt x="210" y="67"/>
                  </a:cubicBezTo>
                  <a:cubicBezTo>
                    <a:pt x="209" y="65"/>
                    <a:pt x="207" y="64"/>
                    <a:pt x="206" y="62"/>
                  </a:cubicBezTo>
                  <a:cubicBezTo>
                    <a:pt x="220" y="41"/>
                    <a:pt x="220" y="41"/>
                    <a:pt x="220" y="41"/>
                  </a:cubicBezTo>
                  <a:cubicBezTo>
                    <a:pt x="221" y="39"/>
                    <a:pt x="221" y="36"/>
                    <a:pt x="219" y="34"/>
                  </a:cubicBezTo>
                  <a:cubicBezTo>
                    <a:pt x="206" y="24"/>
                    <a:pt x="206" y="24"/>
                    <a:pt x="206" y="24"/>
                  </a:cubicBezTo>
                  <a:cubicBezTo>
                    <a:pt x="204" y="22"/>
                    <a:pt x="201" y="22"/>
                    <a:pt x="199" y="24"/>
                  </a:cubicBezTo>
                  <a:cubicBezTo>
                    <a:pt x="179" y="42"/>
                    <a:pt x="179" y="42"/>
                    <a:pt x="179" y="42"/>
                  </a:cubicBezTo>
                  <a:cubicBezTo>
                    <a:pt x="179" y="42"/>
                    <a:pt x="179" y="42"/>
                    <a:pt x="179" y="42"/>
                  </a:cubicBezTo>
                  <a:cubicBezTo>
                    <a:pt x="178" y="42"/>
                    <a:pt x="178" y="42"/>
                    <a:pt x="177" y="42"/>
                  </a:cubicBezTo>
                  <a:cubicBezTo>
                    <a:pt x="181" y="15"/>
                    <a:pt x="181" y="15"/>
                    <a:pt x="181" y="15"/>
                  </a:cubicBezTo>
                  <a:cubicBezTo>
                    <a:pt x="182" y="12"/>
                    <a:pt x="180" y="9"/>
                    <a:pt x="178" y="9"/>
                  </a:cubicBezTo>
                  <a:cubicBezTo>
                    <a:pt x="162" y="4"/>
                    <a:pt x="162" y="4"/>
                    <a:pt x="162" y="4"/>
                  </a:cubicBezTo>
                  <a:cubicBezTo>
                    <a:pt x="160" y="3"/>
                    <a:pt x="157" y="5"/>
                    <a:pt x="156" y="7"/>
                  </a:cubicBezTo>
                  <a:cubicBezTo>
                    <a:pt x="145" y="32"/>
                    <a:pt x="145" y="32"/>
                    <a:pt x="145" y="32"/>
                  </a:cubicBezTo>
                  <a:cubicBezTo>
                    <a:pt x="143" y="32"/>
                    <a:pt x="142" y="32"/>
                    <a:pt x="140" y="32"/>
                  </a:cubicBezTo>
                  <a:cubicBezTo>
                    <a:pt x="140" y="31"/>
                    <a:pt x="140" y="31"/>
                    <a:pt x="140" y="31"/>
                  </a:cubicBezTo>
                  <a:cubicBezTo>
                    <a:pt x="132" y="4"/>
                    <a:pt x="132" y="4"/>
                    <a:pt x="132" y="4"/>
                  </a:cubicBezTo>
                  <a:cubicBezTo>
                    <a:pt x="131" y="2"/>
                    <a:pt x="129" y="0"/>
                    <a:pt x="126" y="1"/>
                  </a:cubicBezTo>
                  <a:cubicBezTo>
                    <a:pt x="110" y="3"/>
                    <a:pt x="110" y="3"/>
                    <a:pt x="110" y="3"/>
                  </a:cubicBezTo>
                  <a:cubicBezTo>
                    <a:pt x="108" y="3"/>
                    <a:pt x="106" y="6"/>
                    <a:pt x="106" y="8"/>
                  </a:cubicBezTo>
                  <a:cubicBezTo>
                    <a:pt x="106" y="35"/>
                    <a:pt x="106" y="35"/>
                    <a:pt x="106" y="35"/>
                  </a:cubicBezTo>
                  <a:cubicBezTo>
                    <a:pt x="105" y="36"/>
                    <a:pt x="103" y="36"/>
                    <a:pt x="101" y="37"/>
                  </a:cubicBezTo>
                  <a:cubicBezTo>
                    <a:pt x="101" y="36"/>
                    <a:pt x="101" y="36"/>
                    <a:pt x="101" y="36"/>
                  </a:cubicBezTo>
                  <a:cubicBezTo>
                    <a:pt x="84" y="14"/>
                    <a:pt x="84" y="14"/>
                    <a:pt x="84" y="14"/>
                  </a:cubicBezTo>
                  <a:cubicBezTo>
                    <a:pt x="82" y="12"/>
                    <a:pt x="79" y="11"/>
                    <a:pt x="77" y="13"/>
                  </a:cubicBezTo>
                  <a:cubicBezTo>
                    <a:pt x="63" y="21"/>
                    <a:pt x="63" y="21"/>
                    <a:pt x="63" y="21"/>
                  </a:cubicBezTo>
                  <a:cubicBezTo>
                    <a:pt x="61" y="22"/>
                    <a:pt x="60" y="25"/>
                    <a:pt x="61" y="28"/>
                  </a:cubicBezTo>
                  <a:cubicBezTo>
                    <a:pt x="71" y="53"/>
                    <a:pt x="71" y="53"/>
                    <a:pt x="71" y="53"/>
                  </a:cubicBezTo>
                  <a:cubicBezTo>
                    <a:pt x="70" y="54"/>
                    <a:pt x="68" y="55"/>
                    <a:pt x="66" y="57"/>
                  </a:cubicBezTo>
                  <a:cubicBezTo>
                    <a:pt x="66" y="57"/>
                    <a:pt x="66" y="57"/>
                    <a:pt x="66" y="57"/>
                  </a:cubicBezTo>
                  <a:cubicBezTo>
                    <a:pt x="43" y="42"/>
                    <a:pt x="43" y="42"/>
                    <a:pt x="43" y="42"/>
                  </a:cubicBezTo>
                  <a:cubicBezTo>
                    <a:pt x="40" y="40"/>
                    <a:pt x="37" y="41"/>
                    <a:pt x="36" y="43"/>
                  </a:cubicBezTo>
                  <a:cubicBezTo>
                    <a:pt x="25" y="56"/>
                    <a:pt x="25" y="56"/>
                    <a:pt x="25" y="56"/>
                  </a:cubicBezTo>
                  <a:cubicBezTo>
                    <a:pt x="24" y="58"/>
                    <a:pt x="24" y="61"/>
                    <a:pt x="26" y="63"/>
                  </a:cubicBezTo>
                  <a:cubicBezTo>
                    <a:pt x="45" y="83"/>
                    <a:pt x="45" y="83"/>
                    <a:pt x="45" y="83"/>
                  </a:cubicBezTo>
                  <a:cubicBezTo>
                    <a:pt x="45" y="83"/>
                    <a:pt x="45" y="83"/>
                    <a:pt x="45" y="83"/>
                  </a:cubicBezTo>
                  <a:cubicBezTo>
                    <a:pt x="44" y="85"/>
                    <a:pt x="43" y="87"/>
                    <a:pt x="42" y="89"/>
                  </a:cubicBezTo>
                  <a:cubicBezTo>
                    <a:pt x="42" y="89"/>
                    <a:pt x="42" y="89"/>
                    <a:pt x="42" y="89"/>
                  </a:cubicBezTo>
                  <a:cubicBezTo>
                    <a:pt x="14" y="84"/>
                    <a:pt x="14" y="84"/>
                    <a:pt x="14" y="84"/>
                  </a:cubicBezTo>
                  <a:cubicBezTo>
                    <a:pt x="12" y="84"/>
                    <a:pt x="9" y="85"/>
                    <a:pt x="8" y="88"/>
                  </a:cubicBezTo>
                  <a:cubicBezTo>
                    <a:pt x="4" y="104"/>
                    <a:pt x="4" y="104"/>
                    <a:pt x="4" y="104"/>
                  </a:cubicBezTo>
                  <a:cubicBezTo>
                    <a:pt x="3" y="106"/>
                    <a:pt x="4" y="109"/>
                    <a:pt x="7" y="110"/>
                  </a:cubicBezTo>
                  <a:cubicBezTo>
                    <a:pt x="32" y="121"/>
                    <a:pt x="32" y="121"/>
                    <a:pt x="32" y="121"/>
                  </a:cubicBezTo>
                  <a:cubicBezTo>
                    <a:pt x="32" y="121"/>
                    <a:pt x="32" y="121"/>
                    <a:pt x="32" y="121"/>
                  </a:cubicBezTo>
                  <a:cubicBezTo>
                    <a:pt x="32" y="123"/>
                    <a:pt x="32" y="125"/>
                    <a:pt x="32" y="127"/>
                  </a:cubicBezTo>
                  <a:cubicBezTo>
                    <a:pt x="31" y="127"/>
                    <a:pt x="31" y="127"/>
                    <a:pt x="31" y="127"/>
                  </a:cubicBezTo>
                  <a:cubicBezTo>
                    <a:pt x="5" y="134"/>
                    <a:pt x="5" y="134"/>
                    <a:pt x="5" y="134"/>
                  </a:cubicBezTo>
                  <a:cubicBezTo>
                    <a:pt x="2" y="134"/>
                    <a:pt x="0" y="137"/>
                    <a:pt x="1" y="139"/>
                  </a:cubicBezTo>
                  <a:cubicBezTo>
                    <a:pt x="3" y="156"/>
                    <a:pt x="3" y="156"/>
                    <a:pt x="3" y="156"/>
                  </a:cubicBezTo>
                  <a:cubicBezTo>
                    <a:pt x="3" y="158"/>
                    <a:pt x="5" y="160"/>
                    <a:pt x="8" y="160"/>
                  </a:cubicBezTo>
                  <a:cubicBezTo>
                    <a:pt x="35" y="160"/>
                    <a:pt x="35" y="160"/>
                    <a:pt x="35" y="160"/>
                  </a:cubicBezTo>
                  <a:cubicBezTo>
                    <a:pt x="36" y="162"/>
                    <a:pt x="36" y="164"/>
                    <a:pt x="37" y="167"/>
                  </a:cubicBezTo>
                  <a:cubicBezTo>
                    <a:pt x="15" y="182"/>
                    <a:pt x="15" y="182"/>
                    <a:pt x="15" y="182"/>
                  </a:cubicBezTo>
                  <a:cubicBezTo>
                    <a:pt x="13" y="184"/>
                    <a:pt x="12" y="187"/>
                    <a:pt x="14" y="189"/>
                  </a:cubicBezTo>
                  <a:cubicBezTo>
                    <a:pt x="22" y="203"/>
                    <a:pt x="22" y="203"/>
                    <a:pt x="22" y="203"/>
                  </a:cubicBezTo>
                  <a:cubicBezTo>
                    <a:pt x="23" y="206"/>
                    <a:pt x="26" y="207"/>
                    <a:pt x="28" y="206"/>
                  </a:cubicBezTo>
                  <a:cubicBezTo>
                    <a:pt x="53" y="196"/>
                    <a:pt x="53" y="196"/>
                    <a:pt x="53" y="196"/>
                  </a:cubicBezTo>
                  <a:cubicBezTo>
                    <a:pt x="55" y="198"/>
                    <a:pt x="56" y="199"/>
                    <a:pt x="57" y="201"/>
                  </a:cubicBezTo>
                  <a:cubicBezTo>
                    <a:pt x="43" y="223"/>
                    <a:pt x="43" y="223"/>
                    <a:pt x="43" y="223"/>
                  </a:cubicBezTo>
                  <a:cubicBezTo>
                    <a:pt x="42" y="225"/>
                    <a:pt x="42" y="228"/>
                    <a:pt x="44" y="230"/>
                  </a:cubicBezTo>
                  <a:cubicBezTo>
                    <a:pt x="57" y="240"/>
                    <a:pt x="57" y="240"/>
                    <a:pt x="57" y="240"/>
                  </a:cubicBezTo>
                  <a:cubicBezTo>
                    <a:pt x="59" y="242"/>
                    <a:pt x="62" y="242"/>
                    <a:pt x="64" y="240"/>
                  </a:cubicBezTo>
                  <a:cubicBezTo>
                    <a:pt x="83" y="222"/>
                    <a:pt x="83" y="222"/>
                    <a:pt x="83" y="222"/>
                  </a:cubicBezTo>
                  <a:cubicBezTo>
                    <a:pt x="85" y="223"/>
                    <a:pt x="87" y="224"/>
                    <a:pt x="90" y="225"/>
                  </a:cubicBezTo>
                  <a:cubicBezTo>
                    <a:pt x="85" y="251"/>
                    <a:pt x="85" y="251"/>
                    <a:pt x="85" y="251"/>
                  </a:cubicBezTo>
                  <a:cubicBezTo>
                    <a:pt x="85" y="254"/>
                    <a:pt x="87" y="256"/>
                    <a:pt x="89" y="257"/>
                  </a:cubicBezTo>
                  <a:cubicBezTo>
                    <a:pt x="105" y="261"/>
                    <a:pt x="105" y="261"/>
                    <a:pt x="105" y="261"/>
                  </a:cubicBezTo>
                  <a:cubicBezTo>
                    <a:pt x="107" y="262"/>
                    <a:pt x="110" y="261"/>
                    <a:pt x="111" y="258"/>
                  </a:cubicBezTo>
                  <a:cubicBezTo>
                    <a:pt x="122" y="234"/>
                    <a:pt x="122" y="234"/>
                    <a:pt x="122" y="234"/>
                  </a:cubicBezTo>
                  <a:cubicBezTo>
                    <a:pt x="123" y="234"/>
                    <a:pt x="124" y="234"/>
                    <a:pt x="125" y="234"/>
                  </a:cubicBezTo>
                  <a:cubicBezTo>
                    <a:pt x="132" y="259"/>
                    <a:pt x="132" y="259"/>
                    <a:pt x="132" y="259"/>
                  </a:cubicBezTo>
                  <a:cubicBezTo>
                    <a:pt x="132" y="262"/>
                    <a:pt x="135" y="264"/>
                    <a:pt x="137" y="263"/>
                  </a:cubicBezTo>
                  <a:cubicBezTo>
                    <a:pt x="154" y="261"/>
                    <a:pt x="154" y="261"/>
                    <a:pt x="154" y="261"/>
                  </a:cubicBezTo>
                  <a:cubicBezTo>
                    <a:pt x="156" y="261"/>
                    <a:pt x="158" y="259"/>
                    <a:pt x="158" y="256"/>
                  </a:cubicBezTo>
                  <a:cubicBezTo>
                    <a:pt x="158" y="232"/>
                    <a:pt x="158" y="232"/>
                    <a:pt x="158" y="232"/>
                  </a:cubicBezTo>
                  <a:cubicBezTo>
                    <a:pt x="161" y="231"/>
                    <a:pt x="163" y="230"/>
                    <a:pt x="165" y="229"/>
                  </a:cubicBezTo>
                  <a:cubicBezTo>
                    <a:pt x="180" y="249"/>
                    <a:pt x="180" y="249"/>
                    <a:pt x="180" y="249"/>
                  </a:cubicBezTo>
                  <a:cubicBezTo>
                    <a:pt x="182" y="252"/>
                    <a:pt x="185" y="252"/>
                    <a:pt x="187" y="251"/>
                  </a:cubicBezTo>
                  <a:cubicBezTo>
                    <a:pt x="201" y="243"/>
                    <a:pt x="201" y="243"/>
                    <a:pt x="201" y="243"/>
                  </a:cubicBezTo>
                  <a:cubicBezTo>
                    <a:pt x="204" y="242"/>
                    <a:pt x="205" y="239"/>
                    <a:pt x="204" y="236"/>
                  </a:cubicBezTo>
                  <a:cubicBezTo>
                    <a:pt x="194" y="214"/>
                    <a:pt x="194" y="214"/>
                    <a:pt x="194" y="214"/>
                  </a:cubicBezTo>
                  <a:cubicBezTo>
                    <a:pt x="197" y="212"/>
                    <a:pt x="199" y="211"/>
                    <a:pt x="201" y="209"/>
                  </a:cubicBezTo>
                  <a:cubicBezTo>
                    <a:pt x="221" y="222"/>
                    <a:pt x="221" y="222"/>
                    <a:pt x="221" y="222"/>
                  </a:cubicBezTo>
                  <a:cubicBezTo>
                    <a:pt x="224" y="223"/>
                    <a:pt x="227" y="223"/>
                    <a:pt x="228" y="221"/>
                  </a:cubicBezTo>
                  <a:cubicBezTo>
                    <a:pt x="239" y="208"/>
                    <a:pt x="239" y="208"/>
                    <a:pt x="239" y="208"/>
                  </a:cubicBezTo>
                  <a:cubicBezTo>
                    <a:pt x="241" y="206"/>
                    <a:pt x="240" y="203"/>
                    <a:pt x="238" y="201"/>
                  </a:cubicBezTo>
                  <a:cubicBezTo>
                    <a:pt x="221" y="183"/>
                    <a:pt x="221" y="183"/>
                    <a:pt x="221" y="183"/>
                  </a:cubicBezTo>
                  <a:cubicBezTo>
                    <a:pt x="223" y="181"/>
                    <a:pt x="224" y="179"/>
                    <a:pt x="225" y="176"/>
                  </a:cubicBezTo>
                  <a:cubicBezTo>
                    <a:pt x="249" y="180"/>
                    <a:pt x="249" y="180"/>
                    <a:pt x="249" y="180"/>
                  </a:cubicBezTo>
                  <a:cubicBezTo>
                    <a:pt x="252" y="180"/>
                    <a:pt x="255" y="179"/>
                    <a:pt x="255" y="176"/>
                  </a:cubicBezTo>
                  <a:lnTo>
                    <a:pt x="260" y="160"/>
                  </a:lnTo>
                  <a:close/>
                  <a:moveTo>
                    <a:pt x="120" y="208"/>
                  </a:moveTo>
                  <a:cubicBezTo>
                    <a:pt x="128" y="179"/>
                    <a:pt x="128" y="179"/>
                    <a:pt x="128" y="179"/>
                  </a:cubicBezTo>
                  <a:cubicBezTo>
                    <a:pt x="137" y="180"/>
                    <a:pt x="146" y="178"/>
                    <a:pt x="154" y="174"/>
                  </a:cubicBezTo>
                  <a:cubicBezTo>
                    <a:pt x="176" y="197"/>
                    <a:pt x="176" y="197"/>
                    <a:pt x="176" y="197"/>
                  </a:cubicBezTo>
                  <a:cubicBezTo>
                    <a:pt x="160" y="207"/>
                    <a:pt x="140" y="212"/>
                    <a:pt x="120" y="208"/>
                  </a:cubicBezTo>
                  <a:close/>
                  <a:moveTo>
                    <a:pt x="63" y="164"/>
                  </a:moveTo>
                  <a:cubicBezTo>
                    <a:pt x="93" y="156"/>
                    <a:pt x="93" y="156"/>
                    <a:pt x="93" y="156"/>
                  </a:cubicBezTo>
                  <a:cubicBezTo>
                    <a:pt x="98" y="164"/>
                    <a:pt x="105" y="171"/>
                    <a:pt x="113" y="175"/>
                  </a:cubicBezTo>
                  <a:cubicBezTo>
                    <a:pt x="105" y="204"/>
                    <a:pt x="105" y="204"/>
                    <a:pt x="105" y="204"/>
                  </a:cubicBezTo>
                  <a:cubicBezTo>
                    <a:pt x="85" y="196"/>
                    <a:pt x="71" y="182"/>
                    <a:pt x="63" y="164"/>
                  </a:cubicBezTo>
                  <a:close/>
                  <a:moveTo>
                    <a:pt x="147" y="58"/>
                  </a:moveTo>
                  <a:cubicBezTo>
                    <a:pt x="138" y="88"/>
                    <a:pt x="138" y="88"/>
                    <a:pt x="138" y="88"/>
                  </a:cubicBezTo>
                  <a:cubicBezTo>
                    <a:pt x="128" y="86"/>
                    <a:pt x="118" y="89"/>
                    <a:pt x="109" y="94"/>
                  </a:cubicBezTo>
                  <a:cubicBezTo>
                    <a:pt x="88" y="72"/>
                    <a:pt x="88" y="72"/>
                    <a:pt x="88" y="72"/>
                  </a:cubicBezTo>
                  <a:cubicBezTo>
                    <a:pt x="104" y="60"/>
                    <a:pt x="126" y="54"/>
                    <a:pt x="147" y="58"/>
                  </a:cubicBezTo>
                  <a:close/>
                  <a:moveTo>
                    <a:pt x="204" y="105"/>
                  </a:moveTo>
                  <a:cubicBezTo>
                    <a:pt x="174" y="112"/>
                    <a:pt x="174" y="112"/>
                    <a:pt x="174" y="112"/>
                  </a:cubicBezTo>
                  <a:cubicBezTo>
                    <a:pt x="169" y="103"/>
                    <a:pt x="162" y="96"/>
                    <a:pt x="153" y="92"/>
                  </a:cubicBezTo>
                  <a:cubicBezTo>
                    <a:pt x="162" y="62"/>
                    <a:pt x="162" y="62"/>
                    <a:pt x="162" y="62"/>
                  </a:cubicBezTo>
                  <a:cubicBezTo>
                    <a:pt x="181" y="70"/>
                    <a:pt x="196" y="86"/>
                    <a:pt x="204" y="105"/>
                  </a:cubicBezTo>
                  <a:close/>
                  <a:moveTo>
                    <a:pt x="179" y="127"/>
                  </a:moveTo>
                  <a:cubicBezTo>
                    <a:pt x="208" y="120"/>
                    <a:pt x="208" y="120"/>
                    <a:pt x="208" y="120"/>
                  </a:cubicBezTo>
                  <a:cubicBezTo>
                    <a:pt x="210" y="131"/>
                    <a:pt x="210" y="143"/>
                    <a:pt x="206" y="154"/>
                  </a:cubicBezTo>
                  <a:cubicBezTo>
                    <a:pt x="203" y="167"/>
                    <a:pt x="196" y="178"/>
                    <a:pt x="188" y="187"/>
                  </a:cubicBezTo>
                  <a:cubicBezTo>
                    <a:pt x="167" y="165"/>
                    <a:pt x="167" y="165"/>
                    <a:pt x="167" y="165"/>
                  </a:cubicBezTo>
                  <a:cubicBezTo>
                    <a:pt x="171" y="160"/>
                    <a:pt x="175" y="153"/>
                    <a:pt x="177" y="146"/>
                  </a:cubicBezTo>
                  <a:cubicBezTo>
                    <a:pt x="179" y="140"/>
                    <a:pt x="180" y="133"/>
                    <a:pt x="179" y="127"/>
                  </a:cubicBezTo>
                  <a:close/>
                  <a:moveTo>
                    <a:pt x="152" y="139"/>
                  </a:moveTo>
                  <a:cubicBezTo>
                    <a:pt x="149" y="149"/>
                    <a:pt x="138" y="155"/>
                    <a:pt x="128" y="152"/>
                  </a:cubicBezTo>
                  <a:cubicBezTo>
                    <a:pt x="117" y="149"/>
                    <a:pt x="111" y="138"/>
                    <a:pt x="114" y="128"/>
                  </a:cubicBezTo>
                  <a:cubicBezTo>
                    <a:pt x="117" y="117"/>
                    <a:pt x="128" y="111"/>
                    <a:pt x="139" y="114"/>
                  </a:cubicBezTo>
                  <a:cubicBezTo>
                    <a:pt x="149" y="117"/>
                    <a:pt x="155" y="128"/>
                    <a:pt x="152" y="139"/>
                  </a:cubicBezTo>
                  <a:close/>
                  <a:moveTo>
                    <a:pt x="88" y="142"/>
                  </a:moveTo>
                  <a:cubicBezTo>
                    <a:pt x="58" y="149"/>
                    <a:pt x="58" y="149"/>
                    <a:pt x="58" y="149"/>
                  </a:cubicBezTo>
                  <a:cubicBezTo>
                    <a:pt x="56" y="137"/>
                    <a:pt x="56" y="125"/>
                    <a:pt x="60" y="112"/>
                  </a:cubicBezTo>
                  <a:cubicBezTo>
                    <a:pt x="63" y="101"/>
                    <a:pt x="69" y="90"/>
                    <a:pt x="76" y="82"/>
                  </a:cubicBezTo>
                  <a:cubicBezTo>
                    <a:pt x="98" y="104"/>
                    <a:pt x="98" y="104"/>
                    <a:pt x="98" y="104"/>
                  </a:cubicBezTo>
                  <a:cubicBezTo>
                    <a:pt x="94" y="109"/>
                    <a:pt x="91" y="114"/>
                    <a:pt x="89" y="120"/>
                  </a:cubicBezTo>
                  <a:cubicBezTo>
                    <a:pt x="87" y="128"/>
                    <a:pt x="87" y="135"/>
                    <a:pt x="88" y="1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sz="3375"/>
            </a:p>
          </p:txBody>
        </p:sp>
        <p:sp>
          <p:nvSpPr>
            <p:cNvPr id="33" name="Freeform 31"/>
            <p:cNvSpPr>
              <a:spLocks noEditPoints="1"/>
            </p:cNvSpPr>
            <p:nvPr/>
          </p:nvSpPr>
          <p:spPr bwMode="auto">
            <a:xfrm>
              <a:off x="3898" y="2529"/>
              <a:ext cx="517" cy="517"/>
            </a:xfrm>
            <a:custGeom>
              <a:avLst/>
              <a:gdLst>
                <a:gd name="T0" fmla="*/ 234 w 263"/>
                <a:gd name="T1" fmla="*/ 144 h 263"/>
                <a:gd name="T2" fmla="*/ 262 w 263"/>
                <a:gd name="T3" fmla="*/ 124 h 263"/>
                <a:gd name="T4" fmla="*/ 230 w 263"/>
                <a:gd name="T5" fmla="*/ 103 h 263"/>
                <a:gd name="T6" fmla="*/ 249 w 263"/>
                <a:gd name="T7" fmla="*/ 74 h 263"/>
                <a:gd name="T8" fmla="*/ 210 w 263"/>
                <a:gd name="T9" fmla="*/ 67 h 263"/>
                <a:gd name="T10" fmla="*/ 219 w 263"/>
                <a:gd name="T11" fmla="*/ 34 h 263"/>
                <a:gd name="T12" fmla="*/ 179 w 263"/>
                <a:gd name="T13" fmla="*/ 42 h 263"/>
                <a:gd name="T14" fmla="*/ 182 w 263"/>
                <a:gd name="T15" fmla="*/ 14 h 263"/>
                <a:gd name="T16" fmla="*/ 156 w 263"/>
                <a:gd name="T17" fmla="*/ 7 h 263"/>
                <a:gd name="T18" fmla="*/ 140 w 263"/>
                <a:gd name="T19" fmla="*/ 31 h 263"/>
                <a:gd name="T20" fmla="*/ 110 w 263"/>
                <a:gd name="T21" fmla="*/ 3 h 263"/>
                <a:gd name="T22" fmla="*/ 101 w 263"/>
                <a:gd name="T23" fmla="*/ 37 h 263"/>
                <a:gd name="T24" fmla="*/ 78 w 263"/>
                <a:gd name="T25" fmla="*/ 12 h 263"/>
                <a:gd name="T26" fmla="*/ 71 w 263"/>
                <a:gd name="T27" fmla="*/ 52 h 263"/>
                <a:gd name="T28" fmla="*/ 43 w 263"/>
                <a:gd name="T29" fmla="*/ 42 h 263"/>
                <a:gd name="T30" fmla="*/ 26 w 263"/>
                <a:gd name="T31" fmla="*/ 62 h 263"/>
                <a:gd name="T32" fmla="*/ 42 w 263"/>
                <a:gd name="T33" fmla="*/ 88 h 263"/>
                <a:gd name="T34" fmla="*/ 9 w 263"/>
                <a:gd name="T35" fmla="*/ 87 h 263"/>
                <a:gd name="T36" fmla="*/ 32 w 263"/>
                <a:gd name="T37" fmla="*/ 121 h 263"/>
                <a:gd name="T38" fmla="*/ 31 w 263"/>
                <a:gd name="T39" fmla="*/ 127 h 263"/>
                <a:gd name="T40" fmla="*/ 3 w 263"/>
                <a:gd name="T41" fmla="*/ 156 h 263"/>
                <a:gd name="T42" fmla="*/ 37 w 263"/>
                <a:gd name="T43" fmla="*/ 166 h 263"/>
                <a:gd name="T44" fmla="*/ 22 w 263"/>
                <a:gd name="T45" fmla="*/ 203 h 263"/>
                <a:gd name="T46" fmla="*/ 57 w 263"/>
                <a:gd name="T47" fmla="*/ 200 h 263"/>
                <a:gd name="T48" fmla="*/ 58 w 263"/>
                <a:gd name="T49" fmla="*/ 240 h 263"/>
                <a:gd name="T50" fmla="*/ 90 w 263"/>
                <a:gd name="T51" fmla="*/ 225 h 263"/>
                <a:gd name="T52" fmla="*/ 105 w 263"/>
                <a:gd name="T53" fmla="*/ 261 h 263"/>
                <a:gd name="T54" fmla="*/ 125 w 263"/>
                <a:gd name="T55" fmla="*/ 234 h 263"/>
                <a:gd name="T56" fmla="*/ 154 w 263"/>
                <a:gd name="T57" fmla="*/ 261 h 263"/>
                <a:gd name="T58" fmla="*/ 166 w 263"/>
                <a:gd name="T59" fmla="*/ 229 h 263"/>
                <a:gd name="T60" fmla="*/ 202 w 263"/>
                <a:gd name="T61" fmla="*/ 242 h 263"/>
                <a:gd name="T62" fmla="*/ 201 w 263"/>
                <a:gd name="T63" fmla="*/ 208 h 263"/>
                <a:gd name="T64" fmla="*/ 239 w 263"/>
                <a:gd name="T65" fmla="*/ 208 h 263"/>
                <a:gd name="T66" fmla="*/ 225 w 263"/>
                <a:gd name="T67" fmla="*/ 176 h 263"/>
                <a:gd name="T68" fmla="*/ 260 w 263"/>
                <a:gd name="T69" fmla="*/ 160 h 263"/>
                <a:gd name="T70" fmla="*/ 154 w 263"/>
                <a:gd name="T71" fmla="*/ 174 h 263"/>
                <a:gd name="T72" fmla="*/ 63 w 263"/>
                <a:gd name="T73" fmla="*/ 163 h 263"/>
                <a:gd name="T74" fmla="*/ 105 w 263"/>
                <a:gd name="T75" fmla="*/ 204 h 263"/>
                <a:gd name="T76" fmla="*/ 138 w 263"/>
                <a:gd name="T77" fmla="*/ 87 h 263"/>
                <a:gd name="T78" fmla="*/ 147 w 263"/>
                <a:gd name="T79" fmla="*/ 58 h 263"/>
                <a:gd name="T80" fmla="*/ 153 w 263"/>
                <a:gd name="T81" fmla="*/ 91 h 263"/>
                <a:gd name="T82" fmla="*/ 179 w 263"/>
                <a:gd name="T83" fmla="*/ 126 h 263"/>
                <a:gd name="T84" fmla="*/ 188 w 263"/>
                <a:gd name="T85" fmla="*/ 186 h 263"/>
                <a:gd name="T86" fmla="*/ 179 w 263"/>
                <a:gd name="T87" fmla="*/ 126 h 263"/>
                <a:gd name="T88" fmla="*/ 114 w 263"/>
                <a:gd name="T89" fmla="*/ 127 h 263"/>
                <a:gd name="T90" fmla="*/ 88 w 263"/>
                <a:gd name="T91" fmla="*/ 141 h 263"/>
                <a:gd name="T92" fmla="*/ 77 w 263"/>
                <a:gd name="T93" fmla="*/ 82 h 263"/>
                <a:gd name="T94" fmla="*/ 88 w 263"/>
                <a:gd name="T95" fmla="*/ 141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63" h="263">
                  <a:moveTo>
                    <a:pt x="260" y="160"/>
                  </a:moveTo>
                  <a:cubicBezTo>
                    <a:pt x="261" y="157"/>
                    <a:pt x="259" y="155"/>
                    <a:pt x="257" y="154"/>
                  </a:cubicBezTo>
                  <a:cubicBezTo>
                    <a:pt x="234" y="144"/>
                    <a:pt x="234" y="144"/>
                    <a:pt x="234" y="144"/>
                  </a:cubicBezTo>
                  <a:cubicBezTo>
                    <a:pt x="234" y="141"/>
                    <a:pt x="235" y="138"/>
                    <a:pt x="235" y="135"/>
                  </a:cubicBezTo>
                  <a:cubicBezTo>
                    <a:pt x="258" y="129"/>
                    <a:pt x="258" y="129"/>
                    <a:pt x="258" y="129"/>
                  </a:cubicBezTo>
                  <a:cubicBezTo>
                    <a:pt x="261" y="129"/>
                    <a:pt x="263" y="126"/>
                    <a:pt x="262" y="124"/>
                  </a:cubicBezTo>
                  <a:cubicBezTo>
                    <a:pt x="260" y="107"/>
                    <a:pt x="260" y="107"/>
                    <a:pt x="260" y="107"/>
                  </a:cubicBezTo>
                  <a:cubicBezTo>
                    <a:pt x="260" y="105"/>
                    <a:pt x="258" y="103"/>
                    <a:pt x="255" y="103"/>
                  </a:cubicBezTo>
                  <a:cubicBezTo>
                    <a:pt x="230" y="103"/>
                    <a:pt x="230" y="103"/>
                    <a:pt x="230" y="103"/>
                  </a:cubicBezTo>
                  <a:cubicBezTo>
                    <a:pt x="229" y="100"/>
                    <a:pt x="228" y="98"/>
                    <a:pt x="227" y="95"/>
                  </a:cubicBezTo>
                  <a:cubicBezTo>
                    <a:pt x="247" y="81"/>
                    <a:pt x="247" y="81"/>
                    <a:pt x="247" y="81"/>
                  </a:cubicBezTo>
                  <a:cubicBezTo>
                    <a:pt x="250" y="79"/>
                    <a:pt x="250" y="76"/>
                    <a:pt x="249" y="74"/>
                  </a:cubicBezTo>
                  <a:cubicBezTo>
                    <a:pt x="241" y="60"/>
                    <a:pt x="241" y="60"/>
                    <a:pt x="241" y="60"/>
                  </a:cubicBezTo>
                  <a:cubicBezTo>
                    <a:pt x="240" y="57"/>
                    <a:pt x="237" y="56"/>
                    <a:pt x="235" y="57"/>
                  </a:cubicBezTo>
                  <a:cubicBezTo>
                    <a:pt x="210" y="67"/>
                    <a:pt x="210" y="67"/>
                    <a:pt x="210" y="67"/>
                  </a:cubicBezTo>
                  <a:cubicBezTo>
                    <a:pt x="209" y="65"/>
                    <a:pt x="207" y="63"/>
                    <a:pt x="206" y="62"/>
                  </a:cubicBezTo>
                  <a:cubicBezTo>
                    <a:pt x="220" y="41"/>
                    <a:pt x="220" y="41"/>
                    <a:pt x="220" y="41"/>
                  </a:cubicBezTo>
                  <a:cubicBezTo>
                    <a:pt x="221" y="39"/>
                    <a:pt x="221" y="35"/>
                    <a:pt x="219" y="34"/>
                  </a:cubicBezTo>
                  <a:cubicBezTo>
                    <a:pt x="206" y="23"/>
                    <a:pt x="206" y="23"/>
                    <a:pt x="206" y="23"/>
                  </a:cubicBezTo>
                  <a:cubicBezTo>
                    <a:pt x="204" y="21"/>
                    <a:pt x="201" y="21"/>
                    <a:pt x="199" y="23"/>
                  </a:cubicBezTo>
                  <a:cubicBezTo>
                    <a:pt x="179" y="42"/>
                    <a:pt x="179" y="42"/>
                    <a:pt x="179" y="42"/>
                  </a:cubicBezTo>
                  <a:cubicBezTo>
                    <a:pt x="179" y="42"/>
                    <a:pt x="179" y="42"/>
                    <a:pt x="179" y="42"/>
                  </a:cubicBezTo>
                  <a:cubicBezTo>
                    <a:pt x="178" y="42"/>
                    <a:pt x="178" y="42"/>
                    <a:pt x="177" y="41"/>
                  </a:cubicBezTo>
                  <a:cubicBezTo>
                    <a:pt x="182" y="14"/>
                    <a:pt x="182" y="14"/>
                    <a:pt x="182" y="14"/>
                  </a:cubicBezTo>
                  <a:cubicBezTo>
                    <a:pt x="182" y="11"/>
                    <a:pt x="180" y="9"/>
                    <a:pt x="178" y="8"/>
                  </a:cubicBezTo>
                  <a:cubicBezTo>
                    <a:pt x="162" y="4"/>
                    <a:pt x="162" y="4"/>
                    <a:pt x="162" y="4"/>
                  </a:cubicBezTo>
                  <a:cubicBezTo>
                    <a:pt x="160" y="3"/>
                    <a:pt x="157" y="4"/>
                    <a:pt x="156" y="7"/>
                  </a:cubicBezTo>
                  <a:cubicBezTo>
                    <a:pt x="145" y="32"/>
                    <a:pt x="145" y="32"/>
                    <a:pt x="145" y="32"/>
                  </a:cubicBezTo>
                  <a:cubicBezTo>
                    <a:pt x="143" y="32"/>
                    <a:pt x="142" y="32"/>
                    <a:pt x="140" y="32"/>
                  </a:cubicBezTo>
                  <a:cubicBezTo>
                    <a:pt x="140" y="31"/>
                    <a:pt x="140" y="31"/>
                    <a:pt x="140" y="31"/>
                  </a:cubicBezTo>
                  <a:cubicBezTo>
                    <a:pt x="132" y="4"/>
                    <a:pt x="132" y="4"/>
                    <a:pt x="132" y="4"/>
                  </a:cubicBezTo>
                  <a:cubicBezTo>
                    <a:pt x="132" y="1"/>
                    <a:pt x="129" y="0"/>
                    <a:pt x="127" y="0"/>
                  </a:cubicBezTo>
                  <a:cubicBezTo>
                    <a:pt x="110" y="3"/>
                    <a:pt x="110" y="3"/>
                    <a:pt x="110" y="3"/>
                  </a:cubicBezTo>
                  <a:cubicBezTo>
                    <a:pt x="108" y="3"/>
                    <a:pt x="106" y="5"/>
                    <a:pt x="106" y="8"/>
                  </a:cubicBezTo>
                  <a:cubicBezTo>
                    <a:pt x="107" y="35"/>
                    <a:pt x="107" y="35"/>
                    <a:pt x="107" y="35"/>
                  </a:cubicBezTo>
                  <a:cubicBezTo>
                    <a:pt x="105" y="35"/>
                    <a:pt x="103" y="36"/>
                    <a:pt x="101" y="37"/>
                  </a:cubicBezTo>
                  <a:cubicBezTo>
                    <a:pt x="101" y="36"/>
                    <a:pt x="101" y="36"/>
                    <a:pt x="101" y="36"/>
                  </a:cubicBezTo>
                  <a:cubicBezTo>
                    <a:pt x="84" y="14"/>
                    <a:pt x="84" y="14"/>
                    <a:pt x="84" y="14"/>
                  </a:cubicBezTo>
                  <a:cubicBezTo>
                    <a:pt x="83" y="12"/>
                    <a:pt x="80" y="11"/>
                    <a:pt x="78" y="12"/>
                  </a:cubicBezTo>
                  <a:cubicBezTo>
                    <a:pt x="63" y="21"/>
                    <a:pt x="63" y="21"/>
                    <a:pt x="63" y="21"/>
                  </a:cubicBezTo>
                  <a:cubicBezTo>
                    <a:pt x="61" y="22"/>
                    <a:pt x="60" y="25"/>
                    <a:pt x="61" y="27"/>
                  </a:cubicBezTo>
                  <a:cubicBezTo>
                    <a:pt x="71" y="52"/>
                    <a:pt x="71" y="52"/>
                    <a:pt x="71" y="52"/>
                  </a:cubicBezTo>
                  <a:cubicBezTo>
                    <a:pt x="70" y="54"/>
                    <a:pt x="68" y="55"/>
                    <a:pt x="66" y="56"/>
                  </a:cubicBezTo>
                  <a:cubicBezTo>
                    <a:pt x="66" y="56"/>
                    <a:pt x="66" y="56"/>
                    <a:pt x="66" y="56"/>
                  </a:cubicBezTo>
                  <a:cubicBezTo>
                    <a:pt x="43" y="42"/>
                    <a:pt x="43" y="42"/>
                    <a:pt x="43" y="42"/>
                  </a:cubicBezTo>
                  <a:cubicBezTo>
                    <a:pt x="41" y="40"/>
                    <a:pt x="37" y="40"/>
                    <a:pt x="36" y="42"/>
                  </a:cubicBezTo>
                  <a:cubicBezTo>
                    <a:pt x="26" y="55"/>
                    <a:pt x="26" y="55"/>
                    <a:pt x="26" y="55"/>
                  </a:cubicBezTo>
                  <a:cubicBezTo>
                    <a:pt x="24" y="57"/>
                    <a:pt x="24" y="60"/>
                    <a:pt x="26" y="62"/>
                  </a:cubicBezTo>
                  <a:cubicBezTo>
                    <a:pt x="45" y="82"/>
                    <a:pt x="45" y="82"/>
                    <a:pt x="45" y="82"/>
                  </a:cubicBezTo>
                  <a:cubicBezTo>
                    <a:pt x="45" y="82"/>
                    <a:pt x="45" y="82"/>
                    <a:pt x="45" y="82"/>
                  </a:cubicBezTo>
                  <a:cubicBezTo>
                    <a:pt x="44" y="84"/>
                    <a:pt x="43" y="86"/>
                    <a:pt x="42" y="88"/>
                  </a:cubicBezTo>
                  <a:cubicBezTo>
                    <a:pt x="42" y="88"/>
                    <a:pt x="42" y="88"/>
                    <a:pt x="42" y="88"/>
                  </a:cubicBezTo>
                  <a:cubicBezTo>
                    <a:pt x="14" y="84"/>
                    <a:pt x="14" y="84"/>
                    <a:pt x="14" y="84"/>
                  </a:cubicBezTo>
                  <a:cubicBezTo>
                    <a:pt x="12" y="83"/>
                    <a:pt x="9" y="85"/>
                    <a:pt x="9" y="87"/>
                  </a:cubicBezTo>
                  <a:cubicBezTo>
                    <a:pt x="4" y="103"/>
                    <a:pt x="4" y="103"/>
                    <a:pt x="4" y="103"/>
                  </a:cubicBezTo>
                  <a:cubicBezTo>
                    <a:pt x="3" y="106"/>
                    <a:pt x="4" y="108"/>
                    <a:pt x="7" y="109"/>
                  </a:cubicBezTo>
                  <a:cubicBezTo>
                    <a:pt x="32" y="121"/>
                    <a:pt x="32" y="121"/>
                    <a:pt x="32" y="121"/>
                  </a:cubicBezTo>
                  <a:cubicBezTo>
                    <a:pt x="32" y="121"/>
                    <a:pt x="32" y="121"/>
                    <a:pt x="32" y="121"/>
                  </a:cubicBezTo>
                  <a:cubicBezTo>
                    <a:pt x="32" y="123"/>
                    <a:pt x="32" y="125"/>
                    <a:pt x="32" y="126"/>
                  </a:cubicBezTo>
                  <a:cubicBezTo>
                    <a:pt x="31" y="127"/>
                    <a:pt x="31" y="127"/>
                    <a:pt x="31" y="127"/>
                  </a:cubicBezTo>
                  <a:cubicBezTo>
                    <a:pt x="5" y="133"/>
                    <a:pt x="5" y="133"/>
                    <a:pt x="5" y="133"/>
                  </a:cubicBezTo>
                  <a:cubicBezTo>
                    <a:pt x="2" y="134"/>
                    <a:pt x="0" y="137"/>
                    <a:pt x="1" y="139"/>
                  </a:cubicBezTo>
                  <a:cubicBezTo>
                    <a:pt x="3" y="156"/>
                    <a:pt x="3" y="156"/>
                    <a:pt x="3" y="156"/>
                  </a:cubicBezTo>
                  <a:cubicBezTo>
                    <a:pt x="3" y="158"/>
                    <a:pt x="5" y="160"/>
                    <a:pt x="8" y="160"/>
                  </a:cubicBezTo>
                  <a:cubicBezTo>
                    <a:pt x="35" y="160"/>
                    <a:pt x="35" y="160"/>
                    <a:pt x="35" y="160"/>
                  </a:cubicBezTo>
                  <a:cubicBezTo>
                    <a:pt x="36" y="162"/>
                    <a:pt x="37" y="164"/>
                    <a:pt x="37" y="166"/>
                  </a:cubicBezTo>
                  <a:cubicBezTo>
                    <a:pt x="16" y="182"/>
                    <a:pt x="16" y="182"/>
                    <a:pt x="16" y="182"/>
                  </a:cubicBezTo>
                  <a:cubicBezTo>
                    <a:pt x="13" y="183"/>
                    <a:pt x="13" y="186"/>
                    <a:pt x="14" y="188"/>
                  </a:cubicBezTo>
                  <a:cubicBezTo>
                    <a:pt x="22" y="203"/>
                    <a:pt x="22" y="203"/>
                    <a:pt x="22" y="203"/>
                  </a:cubicBezTo>
                  <a:cubicBezTo>
                    <a:pt x="23" y="205"/>
                    <a:pt x="26" y="206"/>
                    <a:pt x="28" y="205"/>
                  </a:cubicBezTo>
                  <a:cubicBezTo>
                    <a:pt x="53" y="196"/>
                    <a:pt x="53" y="196"/>
                    <a:pt x="53" y="196"/>
                  </a:cubicBezTo>
                  <a:cubicBezTo>
                    <a:pt x="55" y="197"/>
                    <a:pt x="56" y="199"/>
                    <a:pt x="57" y="200"/>
                  </a:cubicBezTo>
                  <a:cubicBezTo>
                    <a:pt x="44" y="222"/>
                    <a:pt x="44" y="222"/>
                    <a:pt x="44" y="222"/>
                  </a:cubicBezTo>
                  <a:cubicBezTo>
                    <a:pt x="42" y="225"/>
                    <a:pt x="43" y="228"/>
                    <a:pt x="45" y="229"/>
                  </a:cubicBezTo>
                  <a:cubicBezTo>
                    <a:pt x="58" y="240"/>
                    <a:pt x="58" y="240"/>
                    <a:pt x="58" y="240"/>
                  </a:cubicBezTo>
                  <a:cubicBezTo>
                    <a:pt x="59" y="241"/>
                    <a:pt x="62" y="241"/>
                    <a:pt x="64" y="239"/>
                  </a:cubicBezTo>
                  <a:cubicBezTo>
                    <a:pt x="83" y="221"/>
                    <a:pt x="83" y="221"/>
                    <a:pt x="83" y="221"/>
                  </a:cubicBezTo>
                  <a:cubicBezTo>
                    <a:pt x="85" y="222"/>
                    <a:pt x="87" y="223"/>
                    <a:pt x="90" y="225"/>
                  </a:cubicBezTo>
                  <a:cubicBezTo>
                    <a:pt x="86" y="250"/>
                    <a:pt x="86" y="250"/>
                    <a:pt x="86" y="250"/>
                  </a:cubicBezTo>
                  <a:cubicBezTo>
                    <a:pt x="85" y="253"/>
                    <a:pt x="87" y="256"/>
                    <a:pt x="89" y="256"/>
                  </a:cubicBezTo>
                  <a:cubicBezTo>
                    <a:pt x="105" y="261"/>
                    <a:pt x="105" y="261"/>
                    <a:pt x="105" y="261"/>
                  </a:cubicBezTo>
                  <a:cubicBezTo>
                    <a:pt x="107" y="262"/>
                    <a:pt x="110" y="260"/>
                    <a:pt x="111" y="258"/>
                  </a:cubicBezTo>
                  <a:cubicBezTo>
                    <a:pt x="122" y="234"/>
                    <a:pt x="122" y="234"/>
                    <a:pt x="122" y="234"/>
                  </a:cubicBezTo>
                  <a:cubicBezTo>
                    <a:pt x="123" y="234"/>
                    <a:pt x="124" y="234"/>
                    <a:pt x="125" y="234"/>
                  </a:cubicBezTo>
                  <a:cubicBezTo>
                    <a:pt x="132" y="259"/>
                    <a:pt x="132" y="259"/>
                    <a:pt x="132" y="259"/>
                  </a:cubicBezTo>
                  <a:cubicBezTo>
                    <a:pt x="132" y="261"/>
                    <a:pt x="135" y="263"/>
                    <a:pt x="137" y="263"/>
                  </a:cubicBezTo>
                  <a:cubicBezTo>
                    <a:pt x="154" y="261"/>
                    <a:pt x="154" y="261"/>
                    <a:pt x="154" y="261"/>
                  </a:cubicBezTo>
                  <a:cubicBezTo>
                    <a:pt x="156" y="261"/>
                    <a:pt x="158" y="258"/>
                    <a:pt x="158" y="256"/>
                  </a:cubicBezTo>
                  <a:cubicBezTo>
                    <a:pt x="158" y="231"/>
                    <a:pt x="158" y="231"/>
                    <a:pt x="158" y="231"/>
                  </a:cubicBezTo>
                  <a:cubicBezTo>
                    <a:pt x="161" y="231"/>
                    <a:pt x="163" y="230"/>
                    <a:pt x="166" y="229"/>
                  </a:cubicBezTo>
                  <a:cubicBezTo>
                    <a:pt x="180" y="249"/>
                    <a:pt x="180" y="249"/>
                    <a:pt x="180" y="249"/>
                  </a:cubicBezTo>
                  <a:cubicBezTo>
                    <a:pt x="182" y="251"/>
                    <a:pt x="185" y="252"/>
                    <a:pt x="187" y="251"/>
                  </a:cubicBezTo>
                  <a:cubicBezTo>
                    <a:pt x="202" y="242"/>
                    <a:pt x="202" y="242"/>
                    <a:pt x="202" y="242"/>
                  </a:cubicBezTo>
                  <a:cubicBezTo>
                    <a:pt x="204" y="241"/>
                    <a:pt x="205" y="238"/>
                    <a:pt x="204" y="236"/>
                  </a:cubicBezTo>
                  <a:cubicBezTo>
                    <a:pt x="195" y="214"/>
                    <a:pt x="195" y="214"/>
                    <a:pt x="195" y="214"/>
                  </a:cubicBezTo>
                  <a:cubicBezTo>
                    <a:pt x="197" y="212"/>
                    <a:pt x="199" y="210"/>
                    <a:pt x="201" y="208"/>
                  </a:cubicBezTo>
                  <a:cubicBezTo>
                    <a:pt x="222" y="221"/>
                    <a:pt x="222" y="221"/>
                    <a:pt x="222" y="221"/>
                  </a:cubicBezTo>
                  <a:cubicBezTo>
                    <a:pt x="224" y="223"/>
                    <a:pt x="227" y="223"/>
                    <a:pt x="228" y="221"/>
                  </a:cubicBezTo>
                  <a:cubicBezTo>
                    <a:pt x="239" y="208"/>
                    <a:pt x="239" y="208"/>
                    <a:pt x="239" y="208"/>
                  </a:cubicBezTo>
                  <a:cubicBezTo>
                    <a:pt x="241" y="206"/>
                    <a:pt x="240" y="203"/>
                    <a:pt x="239" y="201"/>
                  </a:cubicBezTo>
                  <a:cubicBezTo>
                    <a:pt x="222" y="183"/>
                    <a:pt x="222" y="183"/>
                    <a:pt x="222" y="183"/>
                  </a:cubicBezTo>
                  <a:cubicBezTo>
                    <a:pt x="223" y="181"/>
                    <a:pt x="224" y="178"/>
                    <a:pt x="225" y="176"/>
                  </a:cubicBezTo>
                  <a:cubicBezTo>
                    <a:pt x="249" y="179"/>
                    <a:pt x="249" y="179"/>
                    <a:pt x="249" y="179"/>
                  </a:cubicBezTo>
                  <a:cubicBezTo>
                    <a:pt x="252" y="180"/>
                    <a:pt x="255" y="178"/>
                    <a:pt x="255" y="176"/>
                  </a:cubicBezTo>
                  <a:lnTo>
                    <a:pt x="260" y="160"/>
                  </a:lnTo>
                  <a:close/>
                  <a:moveTo>
                    <a:pt x="120" y="208"/>
                  </a:moveTo>
                  <a:cubicBezTo>
                    <a:pt x="128" y="179"/>
                    <a:pt x="128" y="179"/>
                    <a:pt x="128" y="179"/>
                  </a:cubicBezTo>
                  <a:cubicBezTo>
                    <a:pt x="137" y="180"/>
                    <a:pt x="146" y="178"/>
                    <a:pt x="154" y="174"/>
                  </a:cubicBezTo>
                  <a:cubicBezTo>
                    <a:pt x="176" y="196"/>
                    <a:pt x="176" y="196"/>
                    <a:pt x="176" y="196"/>
                  </a:cubicBezTo>
                  <a:cubicBezTo>
                    <a:pt x="160" y="207"/>
                    <a:pt x="140" y="212"/>
                    <a:pt x="120" y="208"/>
                  </a:cubicBezTo>
                  <a:close/>
                  <a:moveTo>
                    <a:pt x="63" y="163"/>
                  </a:moveTo>
                  <a:cubicBezTo>
                    <a:pt x="93" y="156"/>
                    <a:pt x="93" y="156"/>
                    <a:pt x="93" y="156"/>
                  </a:cubicBezTo>
                  <a:cubicBezTo>
                    <a:pt x="98" y="164"/>
                    <a:pt x="105" y="170"/>
                    <a:pt x="113" y="174"/>
                  </a:cubicBezTo>
                  <a:cubicBezTo>
                    <a:pt x="105" y="204"/>
                    <a:pt x="105" y="204"/>
                    <a:pt x="105" y="204"/>
                  </a:cubicBezTo>
                  <a:cubicBezTo>
                    <a:pt x="86" y="196"/>
                    <a:pt x="71" y="181"/>
                    <a:pt x="63" y="163"/>
                  </a:cubicBezTo>
                  <a:close/>
                  <a:moveTo>
                    <a:pt x="147" y="58"/>
                  </a:moveTo>
                  <a:cubicBezTo>
                    <a:pt x="138" y="87"/>
                    <a:pt x="138" y="87"/>
                    <a:pt x="138" y="87"/>
                  </a:cubicBezTo>
                  <a:cubicBezTo>
                    <a:pt x="128" y="86"/>
                    <a:pt x="118" y="88"/>
                    <a:pt x="110" y="93"/>
                  </a:cubicBezTo>
                  <a:cubicBezTo>
                    <a:pt x="88" y="71"/>
                    <a:pt x="88" y="71"/>
                    <a:pt x="88" y="71"/>
                  </a:cubicBezTo>
                  <a:cubicBezTo>
                    <a:pt x="105" y="59"/>
                    <a:pt x="126" y="54"/>
                    <a:pt x="147" y="58"/>
                  </a:cubicBezTo>
                  <a:close/>
                  <a:moveTo>
                    <a:pt x="204" y="104"/>
                  </a:moveTo>
                  <a:cubicBezTo>
                    <a:pt x="174" y="112"/>
                    <a:pt x="174" y="112"/>
                    <a:pt x="174" y="112"/>
                  </a:cubicBezTo>
                  <a:cubicBezTo>
                    <a:pt x="170" y="103"/>
                    <a:pt x="162" y="96"/>
                    <a:pt x="153" y="91"/>
                  </a:cubicBezTo>
                  <a:cubicBezTo>
                    <a:pt x="162" y="62"/>
                    <a:pt x="162" y="62"/>
                    <a:pt x="162" y="62"/>
                  </a:cubicBezTo>
                  <a:cubicBezTo>
                    <a:pt x="182" y="70"/>
                    <a:pt x="196" y="86"/>
                    <a:pt x="204" y="104"/>
                  </a:cubicBezTo>
                  <a:close/>
                  <a:moveTo>
                    <a:pt x="179" y="126"/>
                  </a:moveTo>
                  <a:cubicBezTo>
                    <a:pt x="208" y="119"/>
                    <a:pt x="208" y="119"/>
                    <a:pt x="208" y="119"/>
                  </a:cubicBezTo>
                  <a:cubicBezTo>
                    <a:pt x="210" y="130"/>
                    <a:pt x="210" y="142"/>
                    <a:pt x="207" y="154"/>
                  </a:cubicBezTo>
                  <a:cubicBezTo>
                    <a:pt x="203" y="167"/>
                    <a:pt x="196" y="177"/>
                    <a:pt x="188" y="186"/>
                  </a:cubicBezTo>
                  <a:cubicBezTo>
                    <a:pt x="167" y="164"/>
                    <a:pt x="167" y="164"/>
                    <a:pt x="167" y="164"/>
                  </a:cubicBezTo>
                  <a:cubicBezTo>
                    <a:pt x="172" y="159"/>
                    <a:pt x="175" y="153"/>
                    <a:pt x="177" y="146"/>
                  </a:cubicBezTo>
                  <a:cubicBezTo>
                    <a:pt x="179" y="139"/>
                    <a:pt x="180" y="133"/>
                    <a:pt x="179" y="126"/>
                  </a:cubicBezTo>
                  <a:close/>
                  <a:moveTo>
                    <a:pt x="152" y="138"/>
                  </a:moveTo>
                  <a:cubicBezTo>
                    <a:pt x="149" y="149"/>
                    <a:pt x="138" y="155"/>
                    <a:pt x="128" y="152"/>
                  </a:cubicBezTo>
                  <a:cubicBezTo>
                    <a:pt x="117" y="149"/>
                    <a:pt x="111" y="138"/>
                    <a:pt x="114" y="127"/>
                  </a:cubicBezTo>
                  <a:cubicBezTo>
                    <a:pt x="117" y="117"/>
                    <a:pt x="128" y="111"/>
                    <a:pt x="139" y="114"/>
                  </a:cubicBezTo>
                  <a:cubicBezTo>
                    <a:pt x="149" y="117"/>
                    <a:pt x="155" y="128"/>
                    <a:pt x="152" y="138"/>
                  </a:cubicBezTo>
                  <a:close/>
                  <a:moveTo>
                    <a:pt x="88" y="141"/>
                  </a:moveTo>
                  <a:cubicBezTo>
                    <a:pt x="58" y="149"/>
                    <a:pt x="58" y="149"/>
                    <a:pt x="58" y="149"/>
                  </a:cubicBezTo>
                  <a:cubicBezTo>
                    <a:pt x="56" y="137"/>
                    <a:pt x="56" y="124"/>
                    <a:pt x="60" y="112"/>
                  </a:cubicBezTo>
                  <a:cubicBezTo>
                    <a:pt x="63" y="100"/>
                    <a:pt x="69" y="90"/>
                    <a:pt x="77" y="82"/>
                  </a:cubicBezTo>
                  <a:cubicBezTo>
                    <a:pt x="98" y="104"/>
                    <a:pt x="98" y="104"/>
                    <a:pt x="98" y="104"/>
                  </a:cubicBezTo>
                  <a:cubicBezTo>
                    <a:pt x="94" y="108"/>
                    <a:pt x="91" y="114"/>
                    <a:pt x="89" y="120"/>
                  </a:cubicBezTo>
                  <a:cubicBezTo>
                    <a:pt x="87" y="127"/>
                    <a:pt x="87" y="134"/>
                    <a:pt x="88" y="1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sz="3375"/>
            </a:p>
          </p:txBody>
        </p:sp>
        <p:sp>
          <p:nvSpPr>
            <p:cNvPr id="34" name="Freeform 32"/>
            <p:cNvSpPr>
              <a:spLocks noEditPoints="1"/>
            </p:cNvSpPr>
            <p:nvPr/>
          </p:nvSpPr>
          <p:spPr bwMode="auto">
            <a:xfrm>
              <a:off x="2543" y="978"/>
              <a:ext cx="1104" cy="1107"/>
            </a:xfrm>
            <a:custGeom>
              <a:avLst/>
              <a:gdLst>
                <a:gd name="T0" fmla="*/ 500 w 562"/>
                <a:gd name="T1" fmla="*/ 309 h 564"/>
                <a:gd name="T2" fmla="*/ 561 w 562"/>
                <a:gd name="T3" fmla="*/ 265 h 564"/>
                <a:gd name="T4" fmla="*/ 492 w 562"/>
                <a:gd name="T5" fmla="*/ 221 h 564"/>
                <a:gd name="T6" fmla="*/ 532 w 562"/>
                <a:gd name="T7" fmla="*/ 160 h 564"/>
                <a:gd name="T8" fmla="*/ 449 w 562"/>
                <a:gd name="T9" fmla="*/ 144 h 564"/>
                <a:gd name="T10" fmla="*/ 468 w 562"/>
                <a:gd name="T11" fmla="*/ 74 h 564"/>
                <a:gd name="T12" fmla="*/ 382 w 562"/>
                <a:gd name="T13" fmla="*/ 91 h 564"/>
                <a:gd name="T14" fmla="*/ 388 w 562"/>
                <a:gd name="T15" fmla="*/ 32 h 564"/>
                <a:gd name="T16" fmla="*/ 333 w 562"/>
                <a:gd name="T17" fmla="*/ 16 h 564"/>
                <a:gd name="T18" fmla="*/ 299 w 562"/>
                <a:gd name="T19" fmla="*/ 67 h 564"/>
                <a:gd name="T20" fmla="*/ 235 w 562"/>
                <a:gd name="T21" fmla="*/ 7 h 564"/>
                <a:gd name="T22" fmla="*/ 216 w 562"/>
                <a:gd name="T23" fmla="*/ 79 h 564"/>
                <a:gd name="T24" fmla="*/ 166 w 562"/>
                <a:gd name="T25" fmla="*/ 28 h 564"/>
                <a:gd name="T26" fmla="*/ 153 w 562"/>
                <a:gd name="T27" fmla="*/ 113 h 564"/>
                <a:gd name="T28" fmla="*/ 91 w 562"/>
                <a:gd name="T29" fmla="*/ 90 h 564"/>
                <a:gd name="T30" fmla="*/ 55 w 562"/>
                <a:gd name="T31" fmla="*/ 134 h 564"/>
                <a:gd name="T32" fmla="*/ 90 w 562"/>
                <a:gd name="T33" fmla="*/ 190 h 564"/>
                <a:gd name="T34" fmla="*/ 18 w 562"/>
                <a:gd name="T35" fmla="*/ 188 h 564"/>
                <a:gd name="T36" fmla="*/ 69 w 562"/>
                <a:gd name="T37" fmla="*/ 259 h 564"/>
                <a:gd name="T38" fmla="*/ 67 w 562"/>
                <a:gd name="T39" fmla="*/ 272 h 564"/>
                <a:gd name="T40" fmla="*/ 6 w 562"/>
                <a:gd name="T41" fmla="*/ 334 h 564"/>
                <a:gd name="T42" fmla="*/ 80 w 562"/>
                <a:gd name="T43" fmla="*/ 356 h 564"/>
                <a:gd name="T44" fmla="*/ 47 w 562"/>
                <a:gd name="T45" fmla="*/ 435 h 564"/>
                <a:gd name="T46" fmla="*/ 123 w 562"/>
                <a:gd name="T47" fmla="*/ 429 h 564"/>
                <a:gd name="T48" fmla="*/ 123 w 562"/>
                <a:gd name="T49" fmla="*/ 514 h 564"/>
                <a:gd name="T50" fmla="*/ 191 w 562"/>
                <a:gd name="T51" fmla="*/ 481 h 564"/>
                <a:gd name="T52" fmla="*/ 225 w 562"/>
                <a:gd name="T53" fmla="*/ 559 h 564"/>
                <a:gd name="T54" fmla="*/ 268 w 562"/>
                <a:gd name="T55" fmla="*/ 501 h 564"/>
                <a:gd name="T56" fmla="*/ 328 w 562"/>
                <a:gd name="T57" fmla="*/ 558 h 564"/>
                <a:gd name="T58" fmla="*/ 354 w 562"/>
                <a:gd name="T59" fmla="*/ 491 h 564"/>
                <a:gd name="T60" fmla="*/ 430 w 562"/>
                <a:gd name="T61" fmla="*/ 519 h 564"/>
                <a:gd name="T62" fmla="*/ 429 w 562"/>
                <a:gd name="T63" fmla="*/ 447 h 564"/>
                <a:gd name="T64" fmla="*/ 511 w 562"/>
                <a:gd name="T65" fmla="*/ 445 h 564"/>
                <a:gd name="T66" fmla="*/ 481 w 562"/>
                <a:gd name="T67" fmla="*/ 377 h 564"/>
                <a:gd name="T68" fmla="*/ 555 w 562"/>
                <a:gd name="T69" fmla="*/ 343 h 564"/>
                <a:gd name="T70" fmla="*/ 330 w 562"/>
                <a:gd name="T71" fmla="*/ 372 h 564"/>
                <a:gd name="T72" fmla="*/ 135 w 562"/>
                <a:gd name="T73" fmla="*/ 350 h 564"/>
                <a:gd name="T74" fmla="*/ 224 w 562"/>
                <a:gd name="T75" fmla="*/ 437 h 564"/>
                <a:gd name="T76" fmla="*/ 295 w 562"/>
                <a:gd name="T77" fmla="*/ 187 h 564"/>
                <a:gd name="T78" fmla="*/ 314 w 562"/>
                <a:gd name="T79" fmla="*/ 125 h 564"/>
                <a:gd name="T80" fmla="*/ 327 w 562"/>
                <a:gd name="T81" fmla="*/ 197 h 564"/>
                <a:gd name="T82" fmla="*/ 382 w 562"/>
                <a:gd name="T83" fmla="*/ 272 h 564"/>
                <a:gd name="T84" fmla="*/ 401 w 562"/>
                <a:gd name="T85" fmla="*/ 399 h 564"/>
                <a:gd name="T86" fmla="*/ 382 w 562"/>
                <a:gd name="T87" fmla="*/ 272 h 564"/>
                <a:gd name="T88" fmla="*/ 244 w 562"/>
                <a:gd name="T89" fmla="*/ 273 h 564"/>
                <a:gd name="T90" fmla="*/ 188 w 562"/>
                <a:gd name="T91" fmla="*/ 303 h 564"/>
                <a:gd name="T92" fmla="*/ 164 w 562"/>
                <a:gd name="T93" fmla="*/ 176 h 564"/>
                <a:gd name="T94" fmla="*/ 188 w 562"/>
                <a:gd name="T95" fmla="*/ 303 h 5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62" h="564">
                  <a:moveTo>
                    <a:pt x="555" y="343"/>
                  </a:moveTo>
                  <a:cubicBezTo>
                    <a:pt x="557" y="338"/>
                    <a:pt x="554" y="332"/>
                    <a:pt x="548" y="330"/>
                  </a:cubicBezTo>
                  <a:cubicBezTo>
                    <a:pt x="500" y="309"/>
                    <a:pt x="500" y="309"/>
                    <a:pt x="500" y="309"/>
                  </a:cubicBezTo>
                  <a:cubicBezTo>
                    <a:pt x="501" y="303"/>
                    <a:pt x="501" y="297"/>
                    <a:pt x="501" y="290"/>
                  </a:cubicBezTo>
                  <a:cubicBezTo>
                    <a:pt x="552" y="277"/>
                    <a:pt x="552" y="277"/>
                    <a:pt x="552" y="277"/>
                  </a:cubicBezTo>
                  <a:cubicBezTo>
                    <a:pt x="558" y="276"/>
                    <a:pt x="562" y="271"/>
                    <a:pt x="561" y="265"/>
                  </a:cubicBezTo>
                  <a:cubicBezTo>
                    <a:pt x="556" y="230"/>
                    <a:pt x="556" y="230"/>
                    <a:pt x="556" y="230"/>
                  </a:cubicBezTo>
                  <a:cubicBezTo>
                    <a:pt x="556" y="225"/>
                    <a:pt x="551" y="221"/>
                    <a:pt x="545" y="221"/>
                  </a:cubicBezTo>
                  <a:cubicBezTo>
                    <a:pt x="492" y="221"/>
                    <a:pt x="492" y="221"/>
                    <a:pt x="492" y="221"/>
                  </a:cubicBezTo>
                  <a:cubicBezTo>
                    <a:pt x="490" y="215"/>
                    <a:pt x="488" y="210"/>
                    <a:pt x="486" y="204"/>
                  </a:cubicBezTo>
                  <a:cubicBezTo>
                    <a:pt x="528" y="174"/>
                    <a:pt x="528" y="174"/>
                    <a:pt x="528" y="174"/>
                  </a:cubicBezTo>
                  <a:cubicBezTo>
                    <a:pt x="533" y="171"/>
                    <a:pt x="535" y="164"/>
                    <a:pt x="532" y="160"/>
                  </a:cubicBezTo>
                  <a:cubicBezTo>
                    <a:pt x="515" y="129"/>
                    <a:pt x="515" y="129"/>
                    <a:pt x="515" y="129"/>
                  </a:cubicBezTo>
                  <a:cubicBezTo>
                    <a:pt x="513" y="124"/>
                    <a:pt x="507" y="122"/>
                    <a:pt x="502" y="124"/>
                  </a:cubicBezTo>
                  <a:cubicBezTo>
                    <a:pt x="449" y="144"/>
                    <a:pt x="449" y="144"/>
                    <a:pt x="449" y="144"/>
                  </a:cubicBezTo>
                  <a:cubicBezTo>
                    <a:pt x="446" y="140"/>
                    <a:pt x="443" y="137"/>
                    <a:pt x="439" y="133"/>
                  </a:cubicBezTo>
                  <a:cubicBezTo>
                    <a:pt x="469" y="89"/>
                    <a:pt x="469" y="89"/>
                    <a:pt x="469" y="89"/>
                  </a:cubicBezTo>
                  <a:cubicBezTo>
                    <a:pt x="473" y="84"/>
                    <a:pt x="472" y="77"/>
                    <a:pt x="468" y="74"/>
                  </a:cubicBezTo>
                  <a:cubicBezTo>
                    <a:pt x="441" y="51"/>
                    <a:pt x="441" y="51"/>
                    <a:pt x="441" y="51"/>
                  </a:cubicBezTo>
                  <a:cubicBezTo>
                    <a:pt x="437" y="47"/>
                    <a:pt x="430" y="47"/>
                    <a:pt x="426" y="51"/>
                  </a:cubicBezTo>
                  <a:cubicBezTo>
                    <a:pt x="382" y="91"/>
                    <a:pt x="382" y="91"/>
                    <a:pt x="382" y="91"/>
                  </a:cubicBezTo>
                  <a:cubicBezTo>
                    <a:pt x="382" y="91"/>
                    <a:pt x="382" y="91"/>
                    <a:pt x="382" y="91"/>
                  </a:cubicBezTo>
                  <a:cubicBezTo>
                    <a:pt x="381" y="91"/>
                    <a:pt x="380" y="90"/>
                    <a:pt x="379" y="90"/>
                  </a:cubicBezTo>
                  <a:cubicBezTo>
                    <a:pt x="388" y="32"/>
                    <a:pt x="388" y="32"/>
                    <a:pt x="388" y="32"/>
                  </a:cubicBezTo>
                  <a:cubicBezTo>
                    <a:pt x="389" y="26"/>
                    <a:pt x="385" y="20"/>
                    <a:pt x="380" y="19"/>
                  </a:cubicBezTo>
                  <a:cubicBezTo>
                    <a:pt x="346" y="9"/>
                    <a:pt x="346" y="9"/>
                    <a:pt x="346" y="9"/>
                  </a:cubicBezTo>
                  <a:cubicBezTo>
                    <a:pt x="341" y="7"/>
                    <a:pt x="335" y="10"/>
                    <a:pt x="333" y="16"/>
                  </a:cubicBezTo>
                  <a:cubicBezTo>
                    <a:pt x="310" y="70"/>
                    <a:pt x="310" y="70"/>
                    <a:pt x="310" y="70"/>
                  </a:cubicBezTo>
                  <a:cubicBezTo>
                    <a:pt x="306" y="69"/>
                    <a:pt x="303" y="69"/>
                    <a:pt x="299" y="69"/>
                  </a:cubicBezTo>
                  <a:cubicBezTo>
                    <a:pt x="299" y="68"/>
                    <a:pt x="299" y="67"/>
                    <a:pt x="299" y="67"/>
                  </a:cubicBezTo>
                  <a:cubicBezTo>
                    <a:pt x="283" y="10"/>
                    <a:pt x="283" y="10"/>
                    <a:pt x="283" y="10"/>
                  </a:cubicBezTo>
                  <a:cubicBezTo>
                    <a:pt x="281" y="4"/>
                    <a:pt x="276" y="0"/>
                    <a:pt x="270" y="2"/>
                  </a:cubicBezTo>
                  <a:cubicBezTo>
                    <a:pt x="235" y="7"/>
                    <a:pt x="235" y="7"/>
                    <a:pt x="235" y="7"/>
                  </a:cubicBezTo>
                  <a:cubicBezTo>
                    <a:pt x="230" y="7"/>
                    <a:pt x="226" y="13"/>
                    <a:pt x="226" y="19"/>
                  </a:cubicBezTo>
                  <a:cubicBezTo>
                    <a:pt x="228" y="76"/>
                    <a:pt x="228" y="76"/>
                    <a:pt x="228" y="76"/>
                  </a:cubicBezTo>
                  <a:cubicBezTo>
                    <a:pt x="224" y="77"/>
                    <a:pt x="220" y="78"/>
                    <a:pt x="216" y="79"/>
                  </a:cubicBezTo>
                  <a:cubicBezTo>
                    <a:pt x="215" y="78"/>
                    <a:pt x="215" y="78"/>
                    <a:pt x="215" y="78"/>
                  </a:cubicBezTo>
                  <a:cubicBezTo>
                    <a:pt x="180" y="31"/>
                    <a:pt x="180" y="31"/>
                    <a:pt x="180" y="31"/>
                  </a:cubicBezTo>
                  <a:cubicBezTo>
                    <a:pt x="176" y="26"/>
                    <a:pt x="170" y="25"/>
                    <a:pt x="166" y="28"/>
                  </a:cubicBezTo>
                  <a:cubicBezTo>
                    <a:pt x="135" y="46"/>
                    <a:pt x="135" y="46"/>
                    <a:pt x="135" y="46"/>
                  </a:cubicBezTo>
                  <a:cubicBezTo>
                    <a:pt x="130" y="48"/>
                    <a:pt x="128" y="54"/>
                    <a:pt x="130" y="59"/>
                  </a:cubicBezTo>
                  <a:cubicBezTo>
                    <a:pt x="153" y="113"/>
                    <a:pt x="153" y="113"/>
                    <a:pt x="153" y="113"/>
                  </a:cubicBezTo>
                  <a:cubicBezTo>
                    <a:pt x="149" y="116"/>
                    <a:pt x="145" y="119"/>
                    <a:pt x="142" y="122"/>
                  </a:cubicBezTo>
                  <a:cubicBezTo>
                    <a:pt x="141" y="121"/>
                    <a:pt x="141" y="121"/>
                    <a:pt x="141" y="121"/>
                  </a:cubicBezTo>
                  <a:cubicBezTo>
                    <a:pt x="91" y="90"/>
                    <a:pt x="91" y="90"/>
                    <a:pt x="91" y="90"/>
                  </a:cubicBezTo>
                  <a:cubicBezTo>
                    <a:pt x="86" y="87"/>
                    <a:pt x="80" y="88"/>
                    <a:pt x="77" y="92"/>
                  </a:cubicBezTo>
                  <a:cubicBezTo>
                    <a:pt x="54" y="120"/>
                    <a:pt x="54" y="120"/>
                    <a:pt x="54" y="120"/>
                  </a:cubicBezTo>
                  <a:cubicBezTo>
                    <a:pt x="51" y="123"/>
                    <a:pt x="51" y="130"/>
                    <a:pt x="55" y="134"/>
                  </a:cubicBezTo>
                  <a:cubicBezTo>
                    <a:pt x="96" y="177"/>
                    <a:pt x="96" y="177"/>
                    <a:pt x="96" y="177"/>
                  </a:cubicBezTo>
                  <a:cubicBezTo>
                    <a:pt x="96" y="177"/>
                    <a:pt x="96" y="177"/>
                    <a:pt x="96" y="177"/>
                  </a:cubicBezTo>
                  <a:cubicBezTo>
                    <a:pt x="94" y="182"/>
                    <a:pt x="92" y="186"/>
                    <a:pt x="90" y="190"/>
                  </a:cubicBezTo>
                  <a:cubicBezTo>
                    <a:pt x="89" y="190"/>
                    <a:pt x="89" y="190"/>
                    <a:pt x="89" y="190"/>
                  </a:cubicBezTo>
                  <a:cubicBezTo>
                    <a:pt x="31" y="180"/>
                    <a:pt x="31" y="180"/>
                    <a:pt x="31" y="180"/>
                  </a:cubicBezTo>
                  <a:cubicBezTo>
                    <a:pt x="25" y="179"/>
                    <a:pt x="19" y="183"/>
                    <a:pt x="18" y="188"/>
                  </a:cubicBezTo>
                  <a:cubicBezTo>
                    <a:pt x="8" y="222"/>
                    <a:pt x="8" y="222"/>
                    <a:pt x="8" y="222"/>
                  </a:cubicBezTo>
                  <a:cubicBezTo>
                    <a:pt x="6" y="227"/>
                    <a:pt x="9" y="233"/>
                    <a:pt x="15" y="235"/>
                  </a:cubicBezTo>
                  <a:cubicBezTo>
                    <a:pt x="69" y="259"/>
                    <a:pt x="69" y="259"/>
                    <a:pt x="69" y="259"/>
                  </a:cubicBezTo>
                  <a:cubicBezTo>
                    <a:pt x="69" y="259"/>
                    <a:pt x="69" y="259"/>
                    <a:pt x="69" y="259"/>
                  </a:cubicBezTo>
                  <a:cubicBezTo>
                    <a:pt x="69" y="263"/>
                    <a:pt x="68" y="267"/>
                    <a:pt x="68" y="272"/>
                  </a:cubicBezTo>
                  <a:cubicBezTo>
                    <a:pt x="67" y="272"/>
                    <a:pt x="67" y="272"/>
                    <a:pt x="67" y="272"/>
                  </a:cubicBezTo>
                  <a:cubicBezTo>
                    <a:pt x="10" y="286"/>
                    <a:pt x="10" y="286"/>
                    <a:pt x="10" y="286"/>
                  </a:cubicBezTo>
                  <a:cubicBezTo>
                    <a:pt x="4" y="288"/>
                    <a:pt x="0" y="293"/>
                    <a:pt x="1" y="298"/>
                  </a:cubicBezTo>
                  <a:cubicBezTo>
                    <a:pt x="6" y="334"/>
                    <a:pt x="6" y="334"/>
                    <a:pt x="6" y="334"/>
                  </a:cubicBezTo>
                  <a:cubicBezTo>
                    <a:pt x="6" y="339"/>
                    <a:pt x="11" y="343"/>
                    <a:pt x="17" y="343"/>
                  </a:cubicBezTo>
                  <a:cubicBezTo>
                    <a:pt x="76" y="343"/>
                    <a:pt x="76" y="343"/>
                    <a:pt x="76" y="343"/>
                  </a:cubicBezTo>
                  <a:cubicBezTo>
                    <a:pt x="77" y="347"/>
                    <a:pt x="78" y="352"/>
                    <a:pt x="80" y="356"/>
                  </a:cubicBezTo>
                  <a:cubicBezTo>
                    <a:pt x="33" y="389"/>
                    <a:pt x="33" y="389"/>
                    <a:pt x="33" y="389"/>
                  </a:cubicBezTo>
                  <a:cubicBezTo>
                    <a:pt x="28" y="393"/>
                    <a:pt x="27" y="399"/>
                    <a:pt x="30" y="404"/>
                  </a:cubicBezTo>
                  <a:cubicBezTo>
                    <a:pt x="47" y="435"/>
                    <a:pt x="47" y="435"/>
                    <a:pt x="47" y="435"/>
                  </a:cubicBezTo>
                  <a:cubicBezTo>
                    <a:pt x="49" y="440"/>
                    <a:pt x="55" y="442"/>
                    <a:pt x="61" y="440"/>
                  </a:cubicBezTo>
                  <a:cubicBezTo>
                    <a:pt x="114" y="419"/>
                    <a:pt x="114" y="419"/>
                    <a:pt x="114" y="419"/>
                  </a:cubicBezTo>
                  <a:cubicBezTo>
                    <a:pt x="117" y="423"/>
                    <a:pt x="120" y="426"/>
                    <a:pt x="123" y="429"/>
                  </a:cubicBezTo>
                  <a:cubicBezTo>
                    <a:pt x="93" y="477"/>
                    <a:pt x="93" y="477"/>
                    <a:pt x="93" y="477"/>
                  </a:cubicBezTo>
                  <a:cubicBezTo>
                    <a:pt x="90" y="482"/>
                    <a:pt x="91" y="488"/>
                    <a:pt x="95" y="491"/>
                  </a:cubicBezTo>
                  <a:cubicBezTo>
                    <a:pt x="123" y="514"/>
                    <a:pt x="123" y="514"/>
                    <a:pt x="123" y="514"/>
                  </a:cubicBezTo>
                  <a:cubicBezTo>
                    <a:pt x="127" y="517"/>
                    <a:pt x="133" y="517"/>
                    <a:pt x="138" y="513"/>
                  </a:cubicBezTo>
                  <a:cubicBezTo>
                    <a:pt x="178" y="474"/>
                    <a:pt x="178" y="474"/>
                    <a:pt x="178" y="474"/>
                  </a:cubicBezTo>
                  <a:cubicBezTo>
                    <a:pt x="182" y="476"/>
                    <a:pt x="187" y="479"/>
                    <a:pt x="191" y="481"/>
                  </a:cubicBezTo>
                  <a:cubicBezTo>
                    <a:pt x="183" y="536"/>
                    <a:pt x="183" y="536"/>
                    <a:pt x="183" y="536"/>
                  </a:cubicBezTo>
                  <a:cubicBezTo>
                    <a:pt x="182" y="542"/>
                    <a:pt x="185" y="548"/>
                    <a:pt x="190" y="549"/>
                  </a:cubicBezTo>
                  <a:cubicBezTo>
                    <a:pt x="225" y="559"/>
                    <a:pt x="225" y="559"/>
                    <a:pt x="225" y="559"/>
                  </a:cubicBezTo>
                  <a:cubicBezTo>
                    <a:pt x="230" y="561"/>
                    <a:pt x="235" y="558"/>
                    <a:pt x="238" y="552"/>
                  </a:cubicBezTo>
                  <a:cubicBezTo>
                    <a:pt x="260" y="501"/>
                    <a:pt x="260" y="501"/>
                    <a:pt x="260" y="501"/>
                  </a:cubicBezTo>
                  <a:cubicBezTo>
                    <a:pt x="263" y="501"/>
                    <a:pt x="265" y="501"/>
                    <a:pt x="268" y="501"/>
                  </a:cubicBezTo>
                  <a:cubicBezTo>
                    <a:pt x="281" y="554"/>
                    <a:pt x="281" y="554"/>
                    <a:pt x="281" y="554"/>
                  </a:cubicBezTo>
                  <a:cubicBezTo>
                    <a:pt x="283" y="560"/>
                    <a:pt x="288" y="564"/>
                    <a:pt x="293" y="563"/>
                  </a:cubicBezTo>
                  <a:cubicBezTo>
                    <a:pt x="328" y="558"/>
                    <a:pt x="328" y="558"/>
                    <a:pt x="328" y="558"/>
                  </a:cubicBezTo>
                  <a:cubicBezTo>
                    <a:pt x="334" y="558"/>
                    <a:pt x="338" y="553"/>
                    <a:pt x="338" y="547"/>
                  </a:cubicBezTo>
                  <a:cubicBezTo>
                    <a:pt x="338" y="495"/>
                    <a:pt x="338" y="495"/>
                    <a:pt x="338" y="495"/>
                  </a:cubicBezTo>
                  <a:cubicBezTo>
                    <a:pt x="343" y="494"/>
                    <a:pt x="348" y="492"/>
                    <a:pt x="354" y="491"/>
                  </a:cubicBezTo>
                  <a:cubicBezTo>
                    <a:pt x="385" y="533"/>
                    <a:pt x="385" y="533"/>
                    <a:pt x="385" y="533"/>
                  </a:cubicBezTo>
                  <a:cubicBezTo>
                    <a:pt x="389" y="538"/>
                    <a:pt x="395" y="540"/>
                    <a:pt x="400" y="537"/>
                  </a:cubicBezTo>
                  <a:cubicBezTo>
                    <a:pt x="430" y="519"/>
                    <a:pt x="430" y="519"/>
                    <a:pt x="430" y="519"/>
                  </a:cubicBezTo>
                  <a:cubicBezTo>
                    <a:pt x="435" y="517"/>
                    <a:pt x="437" y="511"/>
                    <a:pt x="435" y="505"/>
                  </a:cubicBezTo>
                  <a:cubicBezTo>
                    <a:pt x="416" y="458"/>
                    <a:pt x="416" y="458"/>
                    <a:pt x="416" y="458"/>
                  </a:cubicBezTo>
                  <a:cubicBezTo>
                    <a:pt x="420" y="454"/>
                    <a:pt x="425" y="451"/>
                    <a:pt x="429" y="447"/>
                  </a:cubicBezTo>
                  <a:cubicBezTo>
                    <a:pt x="473" y="475"/>
                    <a:pt x="473" y="475"/>
                    <a:pt x="473" y="475"/>
                  </a:cubicBezTo>
                  <a:cubicBezTo>
                    <a:pt x="478" y="478"/>
                    <a:pt x="485" y="477"/>
                    <a:pt x="488" y="472"/>
                  </a:cubicBezTo>
                  <a:cubicBezTo>
                    <a:pt x="511" y="445"/>
                    <a:pt x="511" y="445"/>
                    <a:pt x="511" y="445"/>
                  </a:cubicBezTo>
                  <a:cubicBezTo>
                    <a:pt x="514" y="441"/>
                    <a:pt x="514" y="435"/>
                    <a:pt x="510" y="430"/>
                  </a:cubicBezTo>
                  <a:cubicBezTo>
                    <a:pt x="473" y="392"/>
                    <a:pt x="473" y="392"/>
                    <a:pt x="473" y="392"/>
                  </a:cubicBezTo>
                  <a:cubicBezTo>
                    <a:pt x="476" y="387"/>
                    <a:pt x="479" y="382"/>
                    <a:pt x="481" y="377"/>
                  </a:cubicBezTo>
                  <a:cubicBezTo>
                    <a:pt x="533" y="385"/>
                    <a:pt x="533" y="385"/>
                    <a:pt x="533" y="385"/>
                  </a:cubicBezTo>
                  <a:cubicBezTo>
                    <a:pt x="539" y="385"/>
                    <a:pt x="544" y="382"/>
                    <a:pt x="545" y="377"/>
                  </a:cubicBezTo>
                  <a:lnTo>
                    <a:pt x="555" y="343"/>
                  </a:lnTo>
                  <a:close/>
                  <a:moveTo>
                    <a:pt x="256" y="446"/>
                  </a:moveTo>
                  <a:cubicBezTo>
                    <a:pt x="274" y="383"/>
                    <a:pt x="274" y="383"/>
                    <a:pt x="274" y="383"/>
                  </a:cubicBezTo>
                  <a:cubicBezTo>
                    <a:pt x="293" y="385"/>
                    <a:pt x="313" y="381"/>
                    <a:pt x="330" y="372"/>
                  </a:cubicBezTo>
                  <a:cubicBezTo>
                    <a:pt x="376" y="420"/>
                    <a:pt x="376" y="420"/>
                    <a:pt x="376" y="420"/>
                  </a:cubicBezTo>
                  <a:cubicBezTo>
                    <a:pt x="341" y="443"/>
                    <a:pt x="299" y="454"/>
                    <a:pt x="256" y="446"/>
                  </a:cubicBezTo>
                  <a:close/>
                  <a:moveTo>
                    <a:pt x="135" y="350"/>
                  </a:moveTo>
                  <a:cubicBezTo>
                    <a:pt x="199" y="334"/>
                    <a:pt x="199" y="334"/>
                    <a:pt x="199" y="334"/>
                  </a:cubicBezTo>
                  <a:cubicBezTo>
                    <a:pt x="209" y="351"/>
                    <a:pt x="224" y="365"/>
                    <a:pt x="242" y="374"/>
                  </a:cubicBezTo>
                  <a:cubicBezTo>
                    <a:pt x="224" y="437"/>
                    <a:pt x="224" y="437"/>
                    <a:pt x="224" y="437"/>
                  </a:cubicBezTo>
                  <a:cubicBezTo>
                    <a:pt x="183" y="420"/>
                    <a:pt x="152" y="389"/>
                    <a:pt x="135" y="350"/>
                  </a:cubicBezTo>
                  <a:close/>
                  <a:moveTo>
                    <a:pt x="314" y="125"/>
                  </a:moveTo>
                  <a:cubicBezTo>
                    <a:pt x="295" y="187"/>
                    <a:pt x="295" y="187"/>
                    <a:pt x="295" y="187"/>
                  </a:cubicBezTo>
                  <a:cubicBezTo>
                    <a:pt x="274" y="185"/>
                    <a:pt x="252" y="190"/>
                    <a:pt x="234" y="201"/>
                  </a:cubicBezTo>
                  <a:cubicBezTo>
                    <a:pt x="188" y="153"/>
                    <a:pt x="188" y="153"/>
                    <a:pt x="188" y="153"/>
                  </a:cubicBezTo>
                  <a:cubicBezTo>
                    <a:pt x="223" y="128"/>
                    <a:pt x="268" y="116"/>
                    <a:pt x="314" y="125"/>
                  </a:cubicBezTo>
                  <a:close/>
                  <a:moveTo>
                    <a:pt x="436" y="224"/>
                  </a:moveTo>
                  <a:cubicBezTo>
                    <a:pt x="372" y="240"/>
                    <a:pt x="372" y="240"/>
                    <a:pt x="372" y="240"/>
                  </a:cubicBezTo>
                  <a:cubicBezTo>
                    <a:pt x="362" y="221"/>
                    <a:pt x="347" y="206"/>
                    <a:pt x="327" y="197"/>
                  </a:cubicBezTo>
                  <a:cubicBezTo>
                    <a:pt x="345" y="134"/>
                    <a:pt x="345" y="134"/>
                    <a:pt x="345" y="134"/>
                  </a:cubicBezTo>
                  <a:cubicBezTo>
                    <a:pt x="388" y="151"/>
                    <a:pt x="420" y="184"/>
                    <a:pt x="436" y="224"/>
                  </a:cubicBezTo>
                  <a:close/>
                  <a:moveTo>
                    <a:pt x="382" y="272"/>
                  </a:moveTo>
                  <a:cubicBezTo>
                    <a:pt x="445" y="256"/>
                    <a:pt x="445" y="256"/>
                    <a:pt x="445" y="256"/>
                  </a:cubicBezTo>
                  <a:cubicBezTo>
                    <a:pt x="449" y="280"/>
                    <a:pt x="449" y="305"/>
                    <a:pt x="441" y="330"/>
                  </a:cubicBezTo>
                  <a:cubicBezTo>
                    <a:pt x="434" y="357"/>
                    <a:pt x="420" y="380"/>
                    <a:pt x="401" y="399"/>
                  </a:cubicBezTo>
                  <a:cubicBezTo>
                    <a:pt x="356" y="352"/>
                    <a:pt x="356" y="352"/>
                    <a:pt x="356" y="352"/>
                  </a:cubicBezTo>
                  <a:cubicBezTo>
                    <a:pt x="367" y="341"/>
                    <a:pt x="375" y="328"/>
                    <a:pt x="379" y="312"/>
                  </a:cubicBezTo>
                  <a:cubicBezTo>
                    <a:pt x="383" y="299"/>
                    <a:pt x="384" y="285"/>
                    <a:pt x="382" y="272"/>
                  </a:cubicBezTo>
                  <a:close/>
                  <a:moveTo>
                    <a:pt x="325" y="297"/>
                  </a:moveTo>
                  <a:cubicBezTo>
                    <a:pt x="319" y="319"/>
                    <a:pt x="295" y="333"/>
                    <a:pt x="273" y="326"/>
                  </a:cubicBezTo>
                  <a:cubicBezTo>
                    <a:pt x="250" y="320"/>
                    <a:pt x="237" y="296"/>
                    <a:pt x="244" y="273"/>
                  </a:cubicBezTo>
                  <a:cubicBezTo>
                    <a:pt x="250" y="251"/>
                    <a:pt x="274" y="238"/>
                    <a:pt x="296" y="244"/>
                  </a:cubicBezTo>
                  <a:cubicBezTo>
                    <a:pt x="319" y="251"/>
                    <a:pt x="332" y="274"/>
                    <a:pt x="325" y="297"/>
                  </a:cubicBezTo>
                  <a:close/>
                  <a:moveTo>
                    <a:pt x="188" y="303"/>
                  </a:moveTo>
                  <a:cubicBezTo>
                    <a:pt x="125" y="319"/>
                    <a:pt x="125" y="319"/>
                    <a:pt x="125" y="319"/>
                  </a:cubicBezTo>
                  <a:cubicBezTo>
                    <a:pt x="120" y="293"/>
                    <a:pt x="120" y="266"/>
                    <a:pt x="128" y="240"/>
                  </a:cubicBezTo>
                  <a:cubicBezTo>
                    <a:pt x="135" y="215"/>
                    <a:pt x="147" y="193"/>
                    <a:pt x="164" y="176"/>
                  </a:cubicBezTo>
                  <a:cubicBezTo>
                    <a:pt x="209" y="222"/>
                    <a:pt x="209" y="222"/>
                    <a:pt x="209" y="222"/>
                  </a:cubicBezTo>
                  <a:cubicBezTo>
                    <a:pt x="200" y="233"/>
                    <a:pt x="194" y="244"/>
                    <a:pt x="190" y="258"/>
                  </a:cubicBezTo>
                  <a:cubicBezTo>
                    <a:pt x="186" y="273"/>
                    <a:pt x="185" y="289"/>
                    <a:pt x="188" y="30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sz="3375"/>
            </a:p>
          </p:txBody>
        </p:sp>
        <p:sp>
          <p:nvSpPr>
            <p:cNvPr id="35" name="Freeform 33"/>
            <p:cNvSpPr>
              <a:spLocks noEditPoints="1"/>
            </p:cNvSpPr>
            <p:nvPr/>
          </p:nvSpPr>
          <p:spPr bwMode="auto">
            <a:xfrm>
              <a:off x="2531" y="986"/>
              <a:ext cx="1104" cy="1105"/>
            </a:xfrm>
            <a:custGeom>
              <a:avLst/>
              <a:gdLst>
                <a:gd name="T0" fmla="*/ 500 w 562"/>
                <a:gd name="T1" fmla="*/ 309 h 563"/>
                <a:gd name="T2" fmla="*/ 561 w 562"/>
                <a:gd name="T3" fmla="*/ 265 h 563"/>
                <a:gd name="T4" fmla="*/ 491 w 562"/>
                <a:gd name="T5" fmla="*/ 220 h 563"/>
                <a:gd name="T6" fmla="*/ 532 w 562"/>
                <a:gd name="T7" fmla="*/ 159 h 563"/>
                <a:gd name="T8" fmla="*/ 449 w 562"/>
                <a:gd name="T9" fmla="*/ 143 h 563"/>
                <a:gd name="T10" fmla="*/ 467 w 562"/>
                <a:gd name="T11" fmla="*/ 73 h 563"/>
                <a:gd name="T12" fmla="*/ 382 w 562"/>
                <a:gd name="T13" fmla="*/ 90 h 563"/>
                <a:gd name="T14" fmla="*/ 388 w 562"/>
                <a:gd name="T15" fmla="*/ 31 h 563"/>
                <a:gd name="T16" fmla="*/ 333 w 562"/>
                <a:gd name="T17" fmla="*/ 15 h 563"/>
                <a:gd name="T18" fmla="*/ 299 w 562"/>
                <a:gd name="T19" fmla="*/ 66 h 563"/>
                <a:gd name="T20" fmla="*/ 235 w 562"/>
                <a:gd name="T21" fmla="*/ 6 h 563"/>
                <a:gd name="T22" fmla="*/ 216 w 562"/>
                <a:gd name="T23" fmla="*/ 79 h 563"/>
                <a:gd name="T24" fmla="*/ 165 w 562"/>
                <a:gd name="T25" fmla="*/ 27 h 563"/>
                <a:gd name="T26" fmla="*/ 152 w 562"/>
                <a:gd name="T27" fmla="*/ 112 h 563"/>
                <a:gd name="T28" fmla="*/ 91 w 562"/>
                <a:gd name="T29" fmla="*/ 89 h 563"/>
                <a:gd name="T30" fmla="*/ 55 w 562"/>
                <a:gd name="T31" fmla="*/ 134 h 563"/>
                <a:gd name="T32" fmla="*/ 89 w 562"/>
                <a:gd name="T33" fmla="*/ 190 h 563"/>
                <a:gd name="T34" fmla="*/ 18 w 562"/>
                <a:gd name="T35" fmla="*/ 187 h 563"/>
                <a:gd name="T36" fmla="*/ 68 w 562"/>
                <a:gd name="T37" fmla="*/ 258 h 563"/>
                <a:gd name="T38" fmla="*/ 67 w 562"/>
                <a:gd name="T39" fmla="*/ 271 h 563"/>
                <a:gd name="T40" fmla="*/ 6 w 562"/>
                <a:gd name="T41" fmla="*/ 333 h 563"/>
                <a:gd name="T42" fmla="*/ 80 w 562"/>
                <a:gd name="T43" fmla="*/ 356 h 563"/>
                <a:gd name="T44" fmla="*/ 47 w 562"/>
                <a:gd name="T45" fmla="*/ 434 h 563"/>
                <a:gd name="T46" fmla="*/ 122 w 562"/>
                <a:gd name="T47" fmla="*/ 429 h 563"/>
                <a:gd name="T48" fmla="*/ 123 w 562"/>
                <a:gd name="T49" fmla="*/ 513 h 563"/>
                <a:gd name="T50" fmla="*/ 191 w 562"/>
                <a:gd name="T51" fmla="*/ 480 h 563"/>
                <a:gd name="T52" fmla="*/ 225 w 562"/>
                <a:gd name="T53" fmla="*/ 558 h 563"/>
                <a:gd name="T54" fmla="*/ 268 w 562"/>
                <a:gd name="T55" fmla="*/ 501 h 563"/>
                <a:gd name="T56" fmla="*/ 328 w 562"/>
                <a:gd name="T57" fmla="*/ 558 h 563"/>
                <a:gd name="T58" fmla="*/ 353 w 562"/>
                <a:gd name="T59" fmla="*/ 490 h 563"/>
                <a:gd name="T60" fmla="*/ 430 w 562"/>
                <a:gd name="T61" fmla="*/ 519 h 563"/>
                <a:gd name="T62" fmla="*/ 429 w 562"/>
                <a:gd name="T63" fmla="*/ 446 h 563"/>
                <a:gd name="T64" fmla="*/ 510 w 562"/>
                <a:gd name="T65" fmla="*/ 444 h 563"/>
                <a:gd name="T66" fmla="*/ 481 w 562"/>
                <a:gd name="T67" fmla="*/ 376 h 563"/>
                <a:gd name="T68" fmla="*/ 555 w 562"/>
                <a:gd name="T69" fmla="*/ 342 h 563"/>
                <a:gd name="T70" fmla="*/ 329 w 562"/>
                <a:gd name="T71" fmla="*/ 372 h 563"/>
                <a:gd name="T72" fmla="*/ 135 w 562"/>
                <a:gd name="T73" fmla="*/ 350 h 563"/>
                <a:gd name="T74" fmla="*/ 224 w 562"/>
                <a:gd name="T75" fmla="*/ 436 h 563"/>
                <a:gd name="T76" fmla="*/ 295 w 562"/>
                <a:gd name="T77" fmla="*/ 187 h 563"/>
                <a:gd name="T78" fmla="*/ 313 w 562"/>
                <a:gd name="T79" fmla="*/ 124 h 563"/>
                <a:gd name="T80" fmla="*/ 327 w 562"/>
                <a:gd name="T81" fmla="*/ 196 h 563"/>
                <a:gd name="T82" fmla="*/ 382 w 562"/>
                <a:gd name="T83" fmla="*/ 271 h 563"/>
                <a:gd name="T84" fmla="*/ 401 w 562"/>
                <a:gd name="T85" fmla="*/ 399 h 563"/>
                <a:gd name="T86" fmla="*/ 382 w 562"/>
                <a:gd name="T87" fmla="*/ 271 h 563"/>
                <a:gd name="T88" fmla="*/ 243 w 562"/>
                <a:gd name="T89" fmla="*/ 273 h 563"/>
                <a:gd name="T90" fmla="*/ 188 w 562"/>
                <a:gd name="T91" fmla="*/ 302 h 563"/>
                <a:gd name="T92" fmla="*/ 163 w 562"/>
                <a:gd name="T93" fmla="*/ 175 h 563"/>
                <a:gd name="T94" fmla="*/ 188 w 562"/>
                <a:gd name="T95" fmla="*/ 302 h 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62" h="563">
                  <a:moveTo>
                    <a:pt x="555" y="342"/>
                  </a:moveTo>
                  <a:cubicBezTo>
                    <a:pt x="557" y="337"/>
                    <a:pt x="554" y="331"/>
                    <a:pt x="548" y="329"/>
                  </a:cubicBezTo>
                  <a:cubicBezTo>
                    <a:pt x="500" y="309"/>
                    <a:pt x="500" y="309"/>
                    <a:pt x="500" y="309"/>
                  </a:cubicBezTo>
                  <a:cubicBezTo>
                    <a:pt x="501" y="302"/>
                    <a:pt x="501" y="296"/>
                    <a:pt x="501" y="290"/>
                  </a:cubicBezTo>
                  <a:cubicBezTo>
                    <a:pt x="552" y="277"/>
                    <a:pt x="552" y="277"/>
                    <a:pt x="552" y="277"/>
                  </a:cubicBezTo>
                  <a:cubicBezTo>
                    <a:pt x="558" y="275"/>
                    <a:pt x="562" y="270"/>
                    <a:pt x="561" y="265"/>
                  </a:cubicBezTo>
                  <a:cubicBezTo>
                    <a:pt x="556" y="230"/>
                    <a:pt x="556" y="230"/>
                    <a:pt x="556" y="230"/>
                  </a:cubicBezTo>
                  <a:cubicBezTo>
                    <a:pt x="556" y="224"/>
                    <a:pt x="551" y="220"/>
                    <a:pt x="545" y="220"/>
                  </a:cubicBezTo>
                  <a:cubicBezTo>
                    <a:pt x="491" y="220"/>
                    <a:pt x="491" y="220"/>
                    <a:pt x="491" y="220"/>
                  </a:cubicBezTo>
                  <a:cubicBezTo>
                    <a:pt x="490" y="215"/>
                    <a:pt x="488" y="209"/>
                    <a:pt x="486" y="204"/>
                  </a:cubicBezTo>
                  <a:cubicBezTo>
                    <a:pt x="528" y="174"/>
                    <a:pt x="528" y="174"/>
                    <a:pt x="528" y="174"/>
                  </a:cubicBezTo>
                  <a:cubicBezTo>
                    <a:pt x="533" y="170"/>
                    <a:pt x="535" y="164"/>
                    <a:pt x="532" y="159"/>
                  </a:cubicBezTo>
                  <a:cubicBezTo>
                    <a:pt x="515" y="128"/>
                    <a:pt x="515" y="128"/>
                    <a:pt x="515" y="128"/>
                  </a:cubicBezTo>
                  <a:cubicBezTo>
                    <a:pt x="513" y="123"/>
                    <a:pt x="507" y="121"/>
                    <a:pt x="502" y="123"/>
                  </a:cubicBezTo>
                  <a:cubicBezTo>
                    <a:pt x="449" y="143"/>
                    <a:pt x="449" y="143"/>
                    <a:pt x="449" y="143"/>
                  </a:cubicBezTo>
                  <a:cubicBezTo>
                    <a:pt x="446" y="140"/>
                    <a:pt x="443" y="136"/>
                    <a:pt x="439" y="133"/>
                  </a:cubicBezTo>
                  <a:cubicBezTo>
                    <a:pt x="469" y="88"/>
                    <a:pt x="469" y="88"/>
                    <a:pt x="469" y="88"/>
                  </a:cubicBezTo>
                  <a:cubicBezTo>
                    <a:pt x="472" y="83"/>
                    <a:pt x="472" y="76"/>
                    <a:pt x="467" y="73"/>
                  </a:cubicBezTo>
                  <a:cubicBezTo>
                    <a:pt x="440" y="50"/>
                    <a:pt x="440" y="50"/>
                    <a:pt x="440" y="50"/>
                  </a:cubicBezTo>
                  <a:cubicBezTo>
                    <a:pt x="437" y="46"/>
                    <a:pt x="430" y="47"/>
                    <a:pt x="426" y="51"/>
                  </a:cubicBezTo>
                  <a:cubicBezTo>
                    <a:pt x="382" y="90"/>
                    <a:pt x="382" y="90"/>
                    <a:pt x="382" y="90"/>
                  </a:cubicBezTo>
                  <a:cubicBezTo>
                    <a:pt x="382" y="91"/>
                    <a:pt x="382" y="91"/>
                    <a:pt x="382" y="91"/>
                  </a:cubicBezTo>
                  <a:cubicBezTo>
                    <a:pt x="380" y="90"/>
                    <a:pt x="379" y="90"/>
                    <a:pt x="378" y="89"/>
                  </a:cubicBezTo>
                  <a:cubicBezTo>
                    <a:pt x="388" y="31"/>
                    <a:pt x="388" y="31"/>
                    <a:pt x="388" y="31"/>
                  </a:cubicBezTo>
                  <a:cubicBezTo>
                    <a:pt x="389" y="25"/>
                    <a:pt x="385" y="20"/>
                    <a:pt x="380" y="18"/>
                  </a:cubicBezTo>
                  <a:cubicBezTo>
                    <a:pt x="346" y="9"/>
                    <a:pt x="346" y="9"/>
                    <a:pt x="346" y="9"/>
                  </a:cubicBezTo>
                  <a:cubicBezTo>
                    <a:pt x="341" y="7"/>
                    <a:pt x="335" y="10"/>
                    <a:pt x="333" y="15"/>
                  </a:cubicBezTo>
                  <a:cubicBezTo>
                    <a:pt x="309" y="69"/>
                    <a:pt x="309" y="69"/>
                    <a:pt x="309" y="69"/>
                  </a:cubicBezTo>
                  <a:cubicBezTo>
                    <a:pt x="306" y="69"/>
                    <a:pt x="302" y="68"/>
                    <a:pt x="299" y="68"/>
                  </a:cubicBezTo>
                  <a:cubicBezTo>
                    <a:pt x="299" y="67"/>
                    <a:pt x="299" y="67"/>
                    <a:pt x="299" y="66"/>
                  </a:cubicBezTo>
                  <a:cubicBezTo>
                    <a:pt x="282" y="9"/>
                    <a:pt x="282" y="9"/>
                    <a:pt x="282" y="9"/>
                  </a:cubicBezTo>
                  <a:cubicBezTo>
                    <a:pt x="281" y="4"/>
                    <a:pt x="275" y="0"/>
                    <a:pt x="270" y="1"/>
                  </a:cubicBezTo>
                  <a:cubicBezTo>
                    <a:pt x="235" y="6"/>
                    <a:pt x="235" y="6"/>
                    <a:pt x="235" y="6"/>
                  </a:cubicBezTo>
                  <a:cubicBezTo>
                    <a:pt x="230" y="7"/>
                    <a:pt x="226" y="12"/>
                    <a:pt x="226" y="18"/>
                  </a:cubicBezTo>
                  <a:cubicBezTo>
                    <a:pt x="227" y="75"/>
                    <a:pt x="227" y="75"/>
                    <a:pt x="227" y="75"/>
                  </a:cubicBezTo>
                  <a:cubicBezTo>
                    <a:pt x="224" y="76"/>
                    <a:pt x="220" y="77"/>
                    <a:pt x="216" y="79"/>
                  </a:cubicBezTo>
                  <a:cubicBezTo>
                    <a:pt x="215" y="78"/>
                    <a:pt x="215" y="78"/>
                    <a:pt x="215" y="78"/>
                  </a:cubicBezTo>
                  <a:cubicBezTo>
                    <a:pt x="180" y="30"/>
                    <a:pt x="180" y="30"/>
                    <a:pt x="180" y="30"/>
                  </a:cubicBezTo>
                  <a:cubicBezTo>
                    <a:pt x="176" y="26"/>
                    <a:pt x="170" y="24"/>
                    <a:pt x="165" y="27"/>
                  </a:cubicBezTo>
                  <a:cubicBezTo>
                    <a:pt x="135" y="45"/>
                    <a:pt x="135" y="45"/>
                    <a:pt x="135" y="45"/>
                  </a:cubicBezTo>
                  <a:cubicBezTo>
                    <a:pt x="130" y="47"/>
                    <a:pt x="128" y="53"/>
                    <a:pt x="130" y="59"/>
                  </a:cubicBezTo>
                  <a:cubicBezTo>
                    <a:pt x="152" y="112"/>
                    <a:pt x="152" y="112"/>
                    <a:pt x="152" y="112"/>
                  </a:cubicBezTo>
                  <a:cubicBezTo>
                    <a:pt x="149" y="115"/>
                    <a:pt x="145" y="118"/>
                    <a:pt x="142" y="121"/>
                  </a:cubicBezTo>
                  <a:cubicBezTo>
                    <a:pt x="141" y="121"/>
                    <a:pt x="141" y="121"/>
                    <a:pt x="141" y="121"/>
                  </a:cubicBezTo>
                  <a:cubicBezTo>
                    <a:pt x="91" y="89"/>
                    <a:pt x="91" y="89"/>
                    <a:pt x="91" y="89"/>
                  </a:cubicBezTo>
                  <a:cubicBezTo>
                    <a:pt x="86" y="86"/>
                    <a:pt x="80" y="87"/>
                    <a:pt x="77" y="91"/>
                  </a:cubicBezTo>
                  <a:cubicBezTo>
                    <a:pt x="54" y="119"/>
                    <a:pt x="54" y="119"/>
                    <a:pt x="54" y="119"/>
                  </a:cubicBezTo>
                  <a:cubicBezTo>
                    <a:pt x="51" y="123"/>
                    <a:pt x="51" y="129"/>
                    <a:pt x="55" y="134"/>
                  </a:cubicBezTo>
                  <a:cubicBezTo>
                    <a:pt x="96" y="176"/>
                    <a:pt x="96" y="176"/>
                    <a:pt x="96" y="176"/>
                  </a:cubicBezTo>
                  <a:cubicBezTo>
                    <a:pt x="96" y="177"/>
                    <a:pt x="96" y="177"/>
                    <a:pt x="96" y="177"/>
                  </a:cubicBezTo>
                  <a:cubicBezTo>
                    <a:pt x="94" y="181"/>
                    <a:pt x="92" y="185"/>
                    <a:pt x="89" y="190"/>
                  </a:cubicBezTo>
                  <a:cubicBezTo>
                    <a:pt x="89" y="189"/>
                    <a:pt x="89" y="189"/>
                    <a:pt x="89" y="189"/>
                  </a:cubicBezTo>
                  <a:cubicBezTo>
                    <a:pt x="31" y="180"/>
                    <a:pt x="31" y="180"/>
                    <a:pt x="31" y="180"/>
                  </a:cubicBezTo>
                  <a:cubicBezTo>
                    <a:pt x="25" y="179"/>
                    <a:pt x="19" y="182"/>
                    <a:pt x="18" y="187"/>
                  </a:cubicBezTo>
                  <a:cubicBezTo>
                    <a:pt x="8" y="222"/>
                    <a:pt x="8" y="222"/>
                    <a:pt x="8" y="222"/>
                  </a:cubicBezTo>
                  <a:cubicBezTo>
                    <a:pt x="6" y="226"/>
                    <a:pt x="9" y="232"/>
                    <a:pt x="14" y="235"/>
                  </a:cubicBezTo>
                  <a:cubicBezTo>
                    <a:pt x="68" y="258"/>
                    <a:pt x="68" y="258"/>
                    <a:pt x="68" y="258"/>
                  </a:cubicBezTo>
                  <a:cubicBezTo>
                    <a:pt x="69" y="259"/>
                    <a:pt x="69" y="259"/>
                    <a:pt x="69" y="259"/>
                  </a:cubicBezTo>
                  <a:cubicBezTo>
                    <a:pt x="69" y="263"/>
                    <a:pt x="68" y="267"/>
                    <a:pt x="68" y="271"/>
                  </a:cubicBezTo>
                  <a:cubicBezTo>
                    <a:pt x="67" y="271"/>
                    <a:pt x="67" y="271"/>
                    <a:pt x="67" y="271"/>
                  </a:cubicBezTo>
                  <a:cubicBezTo>
                    <a:pt x="10" y="286"/>
                    <a:pt x="10" y="286"/>
                    <a:pt x="10" y="286"/>
                  </a:cubicBezTo>
                  <a:cubicBezTo>
                    <a:pt x="4" y="287"/>
                    <a:pt x="0" y="293"/>
                    <a:pt x="1" y="298"/>
                  </a:cubicBezTo>
                  <a:cubicBezTo>
                    <a:pt x="6" y="333"/>
                    <a:pt x="6" y="333"/>
                    <a:pt x="6" y="333"/>
                  </a:cubicBezTo>
                  <a:cubicBezTo>
                    <a:pt x="6" y="338"/>
                    <a:pt x="11" y="342"/>
                    <a:pt x="17" y="342"/>
                  </a:cubicBezTo>
                  <a:cubicBezTo>
                    <a:pt x="75" y="342"/>
                    <a:pt x="75" y="342"/>
                    <a:pt x="75" y="342"/>
                  </a:cubicBezTo>
                  <a:cubicBezTo>
                    <a:pt x="77" y="347"/>
                    <a:pt x="78" y="351"/>
                    <a:pt x="80" y="356"/>
                  </a:cubicBezTo>
                  <a:cubicBezTo>
                    <a:pt x="33" y="389"/>
                    <a:pt x="33" y="389"/>
                    <a:pt x="33" y="389"/>
                  </a:cubicBezTo>
                  <a:cubicBezTo>
                    <a:pt x="28" y="392"/>
                    <a:pt x="27" y="399"/>
                    <a:pt x="30" y="403"/>
                  </a:cubicBezTo>
                  <a:cubicBezTo>
                    <a:pt x="47" y="434"/>
                    <a:pt x="47" y="434"/>
                    <a:pt x="47" y="434"/>
                  </a:cubicBezTo>
                  <a:cubicBezTo>
                    <a:pt x="49" y="439"/>
                    <a:pt x="55" y="441"/>
                    <a:pt x="60" y="439"/>
                  </a:cubicBezTo>
                  <a:cubicBezTo>
                    <a:pt x="114" y="418"/>
                    <a:pt x="114" y="418"/>
                    <a:pt x="114" y="418"/>
                  </a:cubicBezTo>
                  <a:cubicBezTo>
                    <a:pt x="117" y="422"/>
                    <a:pt x="119" y="425"/>
                    <a:pt x="122" y="429"/>
                  </a:cubicBezTo>
                  <a:cubicBezTo>
                    <a:pt x="93" y="476"/>
                    <a:pt x="93" y="476"/>
                    <a:pt x="93" y="476"/>
                  </a:cubicBezTo>
                  <a:cubicBezTo>
                    <a:pt x="90" y="481"/>
                    <a:pt x="91" y="488"/>
                    <a:pt x="95" y="491"/>
                  </a:cubicBezTo>
                  <a:cubicBezTo>
                    <a:pt x="123" y="513"/>
                    <a:pt x="123" y="513"/>
                    <a:pt x="123" y="513"/>
                  </a:cubicBezTo>
                  <a:cubicBezTo>
                    <a:pt x="127" y="517"/>
                    <a:pt x="133" y="516"/>
                    <a:pt x="137" y="512"/>
                  </a:cubicBezTo>
                  <a:cubicBezTo>
                    <a:pt x="178" y="473"/>
                    <a:pt x="178" y="473"/>
                    <a:pt x="178" y="473"/>
                  </a:cubicBezTo>
                  <a:cubicBezTo>
                    <a:pt x="182" y="476"/>
                    <a:pt x="187" y="478"/>
                    <a:pt x="191" y="480"/>
                  </a:cubicBezTo>
                  <a:cubicBezTo>
                    <a:pt x="183" y="536"/>
                    <a:pt x="183" y="536"/>
                    <a:pt x="183" y="536"/>
                  </a:cubicBezTo>
                  <a:cubicBezTo>
                    <a:pt x="182" y="542"/>
                    <a:pt x="185" y="547"/>
                    <a:pt x="190" y="548"/>
                  </a:cubicBezTo>
                  <a:cubicBezTo>
                    <a:pt x="225" y="558"/>
                    <a:pt x="225" y="558"/>
                    <a:pt x="225" y="558"/>
                  </a:cubicBezTo>
                  <a:cubicBezTo>
                    <a:pt x="229" y="560"/>
                    <a:pt x="235" y="557"/>
                    <a:pt x="238" y="552"/>
                  </a:cubicBezTo>
                  <a:cubicBezTo>
                    <a:pt x="260" y="500"/>
                    <a:pt x="260" y="500"/>
                    <a:pt x="260" y="500"/>
                  </a:cubicBezTo>
                  <a:cubicBezTo>
                    <a:pt x="262" y="500"/>
                    <a:pt x="265" y="501"/>
                    <a:pt x="268" y="501"/>
                  </a:cubicBezTo>
                  <a:cubicBezTo>
                    <a:pt x="281" y="554"/>
                    <a:pt x="281" y="554"/>
                    <a:pt x="281" y="554"/>
                  </a:cubicBezTo>
                  <a:cubicBezTo>
                    <a:pt x="282" y="559"/>
                    <a:pt x="288" y="563"/>
                    <a:pt x="293" y="562"/>
                  </a:cubicBezTo>
                  <a:cubicBezTo>
                    <a:pt x="328" y="558"/>
                    <a:pt x="328" y="558"/>
                    <a:pt x="328" y="558"/>
                  </a:cubicBezTo>
                  <a:cubicBezTo>
                    <a:pt x="334" y="558"/>
                    <a:pt x="338" y="553"/>
                    <a:pt x="338" y="547"/>
                  </a:cubicBezTo>
                  <a:cubicBezTo>
                    <a:pt x="338" y="495"/>
                    <a:pt x="338" y="495"/>
                    <a:pt x="338" y="495"/>
                  </a:cubicBezTo>
                  <a:cubicBezTo>
                    <a:pt x="343" y="493"/>
                    <a:pt x="348" y="492"/>
                    <a:pt x="353" y="490"/>
                  </a:cubicBezTo>
                  <a:cubicBezTo>
                    <a:pt x="385" y="533"/>
                    <a:pt x="385" y="533"/>
                    <a:pt x="385" y="533"/>
                  </a:cubicBezTo>
                  <a:cubicBezTo>
                    <a:pt x="389" y="538"/>
                    <a:pt x="395" y="539"/>
                    <a:pt x="399" y="536"/>
                  </a:cubicBezTo>
                  <a:cubicBezTo>
                    <a:pt x="430" y="519"/>
                    <a:pt x="430" y="519"/>
                    <a:pt x="430" y="519"/>
                  </a:cubicBezTo>
                  <a:cubicBezTo>
                    <a:pt x="435" y="516"/>
                    <a:pt x="437" y="510"/>
                    <a:pt x="435" y="505"/>
                  </a:cubicBezTo>
                  <a:cubicBezTo>
                    <a:pt x="416" y="457"/>
                    <a:pt x="416" y="457"/>
                    <a:pt x="416" y="457"/>
                  </a:cubicBezTo>
                  <a:cubicBezTo>
                    <a:pt x="420" y="454"/>
                    <a:pt x="425" y="450"/>
                    <a:pt x="429" y="446"/>
                  </a:cubicBezTo>
                  <a:cubicBezTo>
                    <a:pt x="473" y="474"/>
                    <a:pt x="473" y="474"/>
                    <a:pt x="473" y="474"/>
                  </a:cubicBezTo>
                  <a:cubicBezTo>
                    <a:pt x="478" y="477"/>
                    <a:pt x="485" y="476"/>
                    <a:pt x="488" y="472"/>
                  </a:cubicBezTo>
                  <a:cubicBezTo>
                    <a:pt x="510" y="444"/>
                    <a:pt x="510" y="444"/>
                    <a:pt x="510" y="444"/>
                  </a:cubicBezTo>
                  <a:cubicBezTo>
                    <a:pt x="514" y="441"/>
                    <a:pt x="514" y="434"/>
                    <a:pt x="510" y="430"/>
                  </a:cubicBezTo>
                  <a:cubicBezTo>
                    <a:pt x="473" y="391"/>
                    <a:pt x="473" y="391"/>
                    <a:pt x="473" y="391"/>
                  </a:cubicBezTo>
                  <a:cubicBezTo>
                    <a:pt x="476" y="386"/>
                    <a:pt x="479" y="381"/>
                    <a:pt x="481" y="376"/>
                  </a:cubicBezTo>
                  <a:cubicBezTo>
                    <a:pt x="533" y="384"/>
                    <a:pt x="533" y="384"/>
                    <a:pt x="533" y="384"/>
                  </a:cubicBezTo>
                  <a:cubicBezTo>
                    <a:pt x="539" y="385"/>
                    <a:pt x="544" y="381"/>
                    <a:pt x="545" y="376"/>
                  </a:cubicBezTo>
                  <a:lnTo>
                    <a:pt x="555" y="342"/>
                  </a:lnTo>
                  <a:close/>
                  <a:moveTo>
                    <a:pt x="255" y="445"/>
                  </a:moveTo>
                  <a:cubicBezTo>
                    <a:pt x="274" y="382"/>
                    <a:pt x="274" y="382"/>
                    <a:pt x="274" y="382"/>
                  </a:cubicBezTo>
                  <a:cubicBezTo>
                    <a:pt x="293" y="384"/>
                    <a:pt x="313" y="381"/>
                    <a:pt x="329" y="372"/>
                  </a:cubicBezTo>
                  <a:cubicBezTo>
                    <a:pt x="376" y="420"/>
                    <a:pt x="376" y="420"/>
                    <a:pt x="376" y="420"/>
                  </a:cubicBezTo>
                  <a:cubicBezTo>
                    <a:pt x="341" y="443"/>
                    <a:pt x="298" y="453"/>
                    <a:pt x="255" y="445"/>
                  </a:cubicBezTo>
                  <a:close/>
                  <a:moveTo>
                    <a:pt x="135" y="350"/>
                  </a:moveTo>
                  <a:cubicBezTo>
                    <a:pt x="199" y="334"/>
                    <a:pt x="199" y="334"/>
                    <a:pt x="199" y="334"/>
                  </a:cubicBezTo>
                  <a:cubicBezTo>
                    <a:pt x="209" y="351"/>
                    <a:pt x="224" y="364"/>
                    <a:pt x="242" y="373"/>
                  </a:cubicBezTo>
                  <a:cubicBezTo>
                    <a:pt x="224" y="436"/>
                    <a:pt x="224" y="436"/>
                    <a:pt x="224" y="436"/>
                  </a:cubicBezTo>
                  <a:cubicBezTo>
                    <a:pt x="183" y="420"/>
                    <a:pt x="152" y="388"/>
                    <a:pt x="135" y="350"/>
                  </a:cubicBezTo>
                  <a:close/>
                  <a:moveTo>
                    <a:pt x="313" y="124"/>
                  </a:moveTo>
                  <a:cubicBezTo>
                    <a:pt x="295" y="187"/>
                    <a:pt x="295" y="187"/>
                    <a:pt x="295" y="187"/>
                  </a:cubicBezTo>
                  <a:cubicBezTo>
                    <a:pt x="273" y="184"/>
                    <a:pt x="252" y="189"/>
                    <a:pt x="234" y="200"/>
                  </a:cubicBezTo>
                  <a:cubicBezTo>
                    <a:pt x="188" y="153"/>
                    <a:pt x="188" y="153"/>
                    <a:pt x="188" y="153"/>
                  </a:cubicBezTo>
                  <a:cubicBezTo>
                    <a:pt x="223" y="127"/>
                    <a:pt x="268" y="116"/>
                    <a:pt x="313" y="124"/>
                  </a:cubicBezTo>
                  <a:close/>
                  <a:moveTo>
                    <a:pt x="436" y="223"/>
                  </a:moveTo>
                  <a:cubicBezTo>
                    <a:pt x="372" y="239"/>
                    <a:pt x="372" y="239"/>
                    <a:pt x="372" y="239"/>
                  </a:cubicBezTo>
                  <a:cubicBezTo>
                    <a:pt x="362" y="221"/>
                    <a:pt x="347" y="205"/>
                    <a:pt x="327" y="196"/>
                  </a:cubicBezTo>
                  <a:cubicBezTo>
                    <a:pt x="345" y="133"/>
                    <a:pt x="345" y="133"/>
                    <a:pt x="345" y="133"/>
                  </a:cubicBezTo>
                  <a:cubicBezTo>
                    <a:pt x="388" y="150"/>
                    <a:pt x="419" y="183"/>
                    <a:pt x="436" y="223"/>
                  </a:cubicBezTo>
                  <a:close/>
                  <a:moveTo>
                    <a:pt x="382" y="271"/>
                  </a:moveTo>
                  <a:cubicBezTo>
                    <a:pt x="445" y="255"/>
                    <a:pt x="445" y="255"/>
                    <a:pt x="445" y="255"/>
                  </a:cubicBezTo>
                  <a:cubicBezTo>
                    <a:pt x="449" y="279"/>
                    <a:pt x="448" y="305"/>
                    <a:pt x="441" y="330"/>
                  </a:cubicBezTo>
                  <a:cubicBezTo>
                    <a:pt x="433" y="357"/>
                    <a:pt x="419" y="380"/>
                    <a:pt x="401" y="399"/>
                  </a:cubicBezTo>
                  <a:cubicBezTo>
                    <a:pt x="356" y="352"/>
                    <a:pt x="356" y="352"/>
                    <a:pt x="356" y="352"/>
                  </a:cubicBezTo>
                  <a:cubicBezTo>
                    <a:pt x="366" y="341"/>
                    <a:pt x="374" y="327"/>
                    <a:pt x="379" y="312"/>
                  </a:cubicBezTo>
                  <a:cubicBezTo>
                    <a:pt x="383" y="298"/>
                    <a:pt x="384" y="284"/>
                    <a:pt x="382" y="271"/>
                  </a:cubicBezTo>
                  <a:close/>
                  <a:moveTo>
                    <a:pt x="325" y="296"/>
                  </a:moveTo>
                  <a:cubicBezTo>
                    <a:pt x="319" y="319"/>
                    <a:pt x="295" y="332"/>
                    <a:pt x="273" y="325"/>
                  </a:cubicBezTo>
                  <a:cubicBezTo>
                    <a:pt x="250" y="319"/>
                    <a:pt x="237" y="295"/>
                    <a:pt x="243" y="273"/>
                  </a:cubicBezTo>
                  <a:cubicBezTo>
                    <a:pt x="250" y="250"/>
                    <a:pt x="274" y="237"/>
                    <a:pt x="296" y="244"/>
                  </a:cubicBezTo>
                  <a:cubicBezTo>
                    <a:pt x="319" y="250"/>
                    <a:pt x="332" y="274"/>
                    <a:pt x="325" y="296"/>
                  </a:cubicBezTo>
                  <a:close/>
                  <a:moveTo>
                    <a:pt x="188" y="302"/>
                  </a:moveTo>
                  <a:cubicBezTo>
                    <a:pt x="125" y="318"/>
                    <a:pt x="125" y="318"/>
                    <a:pt x="125" y="318"/>
                  </a:cubicBezTo>
                  <a:cubicBezTo>
                    <a:pt x="119" y="293"/>
                    <a:pt x="120" y="266"/>
                    <a:pt x="128" y="239"/>
                  </a:cubicBezTo>
                  <a:cubicBezTo>
                    <a:pt x="135" y="215"/>
                    <a:pt x="147" y="193"/>
                    <a:pt x="163" y="175"/>
                  </a:cubicBezTo>
                  <a:cubicBezTo>
                    <a:pt x="209" y="222"/>
                    <a:pt x="209" y="222"/>
                    <a:pt x="209" y="222"/>
                  </a:cubicBezTo>
                  <a:cubicBezTo>
                    <a:pt x="200" y="232"/>
                    <a:pt x="194" y="244"/>
                    <a:pt x="190" y="257"/>
                  </a:cubicBezTo>
                  <a:cubicBezTo>
                    <a:pt x="186" y="273"/>
                    <a:pt x="185" y="288"/>
                    <a:pt x="188" y="30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sz="3375"/>
            </a:p>
          </p:txBody>
        </p:sp>
      </p:grpSp>
      <p:sp>
        <p:nvSpPr>
          <p:cNvPr id="36" name="Freeform 34"/>
          <p:cNvSpPr>
            <a:spLocks noChangeAspect="1" noEditPoints="1"/>
          </p:cNvSpPr>
          <p:nvPr/>
        </p:nvSpPr>
        <p:spPr bwMode="auto">
          <a:xfrm>
            <a:off x="7489543" y="2090723"/>
            <a:ext cx="413933" cy="357049"/>
          </a:xfrm>
          <a:custGeom>
            <a:avLst/>
            <a:gdLst>
              <a:gd name="T0" fmla="*/ 1096 w 1232"/>
              <a:gd name="T1" fmla="*/ 134 h 1062"/>
              <a:gd name="T2" fmla="*/ 616 w 1232"/>
              <a:gd name="T3" fmla="*/ 123 h 1062"/>
              <a:gd name="T4" fmla="*/ 136 w 1232"/>
              <a:gd name="T5" fmla="*/ 134 h 1062"/>
              <a:gd name="T6" fmla="*/ 136 w 1232"/>
              <a:gd name="T7" fmla="*/ 622 h 1062"/>
              <a:gd name="T8" fmla="*/ 538 w 1232"/>
              <a:gd name="T9" fmla="*/ 1020 h 1062"/>
              <a:gd name="T10" fmla="*/ 694 w 1232"/>
              <a:gd name="T11" fmla="*/ 1020 h 1062"/>
              <a:gd name="T12" fmla="*/ 1096 w 1232"/>
              <a:gd name="T13" fmla="*/ 622 h 1062"/>
              <a:gd name="T14" fmla="*/ 1096 w 1232"/>
              <a:gd name="T15" fmla="*/ 134 h 1062"/>
              <a:gd name="T16" fmla="*/ 1044 w 1232"/>
              <a:gd name="T17" fmla="*/ 570 h 1062"/>
              <a:gd name="T18" fmla="*/ 642 w 1232"/>
              <a:gd name="T19" fmla="*/ 968 h 1062"/>
              <a:gd name="T20" fmla="*/ 590 w 1232"/>
              <a:gd name="T21" fmla="*/ 968 h 1062"/>
              <a:gd name="T22" fmla="*/ 188 w 1232"/>
              <a:gd name="T23" fmla="*/ 570 h 1062"/>
              <a:gd name="T24" fmla="*/ 188 w 1232"/>
              <a:gd name="T25" fmla="*/ 185 h 1062"/>
              <a:gd name="T26" fmla="*/ 567 w 1232"/>
              <a:gd name="T27" fmla="*/ 177 h 1062"/>
              <a:gd name="T28" fmla="*/ 616 w 1232"/>
              <a:gd name="T29" fmla="*/ 221 h 1062"/>
              <a:gd name="T30" fmla="*/ 665 w 1232"/>
              <a:gd name="T31" fmla="*/ 177 h 1062"/>
              <a:gd name="T32" fmla="*/ 1044 w 1232"/>
              <a:gd name="T33" fmla="*/ 185 h 1062"/>
              <a:gd name="T34" fmla="*/ 1044 w 1232"/>
              <a:gd name="T35" fmla="*/ 570 h 1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32" h="1062">
                <a:moveTo>
                  <a:pt x="1096" y="134"/>
                </a:moveTo>
                <a:cubicBezTo>
                  <a:pt x="964" y="3"/>
                  <a:pt x="753" y="0"/>
                  <a:pt x="616" y="123"/>
                </a:cubicBezTo>
                <a:cubicBezTo>
                  <a:pt x="479" y="0"/>
                  <a:pt x="268" y="3"/>
                  <a:pt x="136" y="134"/>
                </a:cubicBezTo>
                <a:cubicBezTo>
                  <a:pt x="0" y="268"/>
                  <a:pt x="0" y="487"/>
                  <a:pt x="136" y="622"/>
                </a:cubicBezTo>
                <a:cubicBezTo>
                  <a:pt x="175" y="660"/>
                  <a:pt x="538" y="1020"/>
                  <a:pt x="538" y="1020"/>
                </a:cubicBezTo>
                <a:cubicBezTo>
                  <a:pt x="581" y="1062"/>
                  <a:pt x="651" y="1062"/>
                  <a:pt x="694" y="1020"/>
                </a:cubicBezTo>
                <a:cubicBezTo>
                  <a:pt x="694" y="1020"/>
                  <a:pt x="1092" y="626"/>
                  <a:pt x="1096" y="622"/>
                </a:cubicBezTo>
                <a:cubicBezTo>
                  <a:pt x="1232" y="487"/>
                  <a:pt x="1232" y="268"/>
                  <a:pt x="1096" y="134"/>
                </a:cubicBezTo>
                <a:close/>
                <a:moveTo>
                  <a:pt x="1044" y="570"/>
                </a:moveTo>
                <a:cubicBezTo>
                  <a:pt x="642" y="968"/>
                  <a:pt x="642" y="968"/>
                  <a:pt x="642" y="968"/>
                </a:cubicBezTo>
                <a:cubicBezTo>
                  <a:pt x="628" y="982"/>
                  <a:pt x="604" y="982"/>
                  <a:pt x="590" y="968"/>
                </a:cubicBezTo>
                <a:cubicBezTo>
                  <a:pt x="188" y="570"/>
                  <a:pt x="188" y="570"/>
                  <a:pt x="188" y="570"/>
                </a:cubicBezTo>
                <a:cubicBezTo>
                  <a:pt x="81" y="464"/>
                  <a:pt x="81" y="291"/>
                  <a:pt x="188" y="185"/>
                </a:cubicBezTo>
                <a:cubicBezTo>
                  <a:pt x="291" y="82"/>
                  <a:pt x="458" y="79"/>
                  <a:pt x="567" y="177"/>
                </a:cubicBezTo>
                <a:cubicBezTo>
                  <a:pt x="616" y="221"/>
                  <a:pt x="616" y="221"/>
                  <a:pt x="616" y="221"/>
                </a:cubicBezTo>
                <a:cubicBezTo>
                  <a:pt x="665" y="177"/>
                  <a:pt x="665" y="177"/>
                  <a:pt x="665" y="177"/>
                </a:cubicBezTo>
                <a:cubicBezTo>
                  <a:pt x="774" y="79"/>
                  <a:pt x="941" y="82"/>
                  <a:pt x="1044" y="185"/>
                </a:cubicBezTo>
                <a:cubicBezTo>
                  <a:pt x="1151" y="291"/>
                  <a:pt x="1151" y="464"/>
                  <a:pt x="1044" y="570"/>
                </a:cubicBezTo>
                <a:close/>
              </a:path>
            </a:pathLst>
          </a:custGeom>
          <a:solidFill>
            <a:schemeClr val="accent1"/>
          </a:solidFill>
          <a:ln>
            <a:noFill/>
          </a:ln>
        </p:spPr>
        <p:txBody>
          <a:bodyPr vert="horz" wrap="square" lIns="96435" tIns="48218" rIns="96435" bIns="48218" numCol="1" anchor="t" anchorCtr="0" compatLnSpc="1"/>
          <a:lstStyle/>
          <a:p>
            <a:endParaRPr lang="id-ID">
              <a:solidFill>
                <a:schemeClr val="bg1">
                  <a:lumMod val="50000"/>
                </a:schemeClr>
              </a:solidFill>
            </a:endParaRPr>
          </a:p>
        </p:txBody>
      </p:sp>
      <p:sp>
        <p:nvSpPr>
          <p:cNvPr id="38" name="Freeform 37"/>
          <p:cNvSpPr>
            <a:spLocks noEditPoints="1"/>
          </p:cNvSpPr>
          <p:nvPr/>
        </p:nvSpPr>
        <p:spPr bwMode="auto">
          <a:xfrm>
            <a:off x="8781305" y="2368180"/>
            <a:ext cx="435981" cy="327232"/>
          </a:xfrm>
          <a:custGeom>
            <a:avLst/>
            <a:gdLst>
              <a:gd name="T0" fmla="*/ 925 w 1124"/>
              <a:gd name="T1" fmla="*/ 21 h 843"/>
              <a:gd name="T2" fmla="*/ 249 w 1124"/>
              <a:gd name="T3" fmla="*/ 0 h 843"/>
              <a:gd name="T4" fmla="*/ 21 w 1124"/>
              <a:gd name="T5" fmla="*/ 199 h 843"/>
              <a:gd name="T6" fmla="*/ 18 w 1124"/>
              <a:gd name="T7" fmla="*/ 295 h 843"/>
              <a:gd name="T8" fmla="*/ 562 w 1124"/>
              <a:gd name="T9" fmla="*/ 843 h 843"/>
              <a:gd name="T10" fmla="*/ 1106 w 1124"/>
              <a:gd name="T11" fmla="*/ 295 h 843"/>
              <a:gd name="T12" fmla="*/ 1103 w 1124"/>
              <a:gd name="T13" fmla="*/ 199 h 843"/>
              <a:gd name="T14" fmla="*/ 484 w 1124"/>
              <a:gd name="T15" fmla="*/ 246 h 843"/>
              <a:gd name="T16" fmla="*/ 640 w 1124"/>
              <a:gd name="T17" fmla="*/ 246 h 843"/>
              <a:gd name="T18" fmla="*/ 685 w 1124"/>
              <a:gd name="T19" fmla="*/ 78 h 843"/>
              <a:gd name="T20" fmla="*/ 667 w 1124"/>
              <a:gd name="T21" fmla="*/ 223 h 843"/>
              <a:gd name="T22" fmla="*/ 457 w 1124"/>
              <a:gd name="T23" fmla="*/ 223 h 843"/>
              <a:gd name="T24" fmla="*/ 439 w 1124"/>
              <a:gd name="T25" fmla="*/ 78 h 843"/>
              <a:gd name="T26" fmla="*/ 457 w 1124"/>
              <a:gd name="T27" fmla="*/ 223 h 843"/>
              <a:gd name="T28" fmla="*/ 562 w 1124"/>
              <a:gd name="T29" fmla="*/ 718 h 843"/>
              <a:gd name="T30" fmla="*/ 649 w 1124"/>
              <a:gd name="T31" fmla="*/ 281 h 843"/>
              <a:gd name="T32" fmla="*/ 858 w 1124"/>
              <a:gd name="T33" fmla="*/ 281 h 843"/>
              <a:gd name="T34" fmla="*/ 685 w 1124"/>
              <a:gd name="T35" fmla="*/ 281 h 843"/>
              <a:gd name="T36" fmla="*/ 781 w 1124"/>
              <a:gd name="T37" fmla="*/ 174 h 843"/>
              <a:gd name="T38" fmla="*/ 695 w 1124"/>
              <a:gd name="T39" fmla="*/ 246 h 843"/>
              <a:gd name="T40" fmla="*/ 851 w 1124"/>
              <a:gd name="T41" fmla="*/ 70 h 843"/>
              <a:gd name="T42" fmla="*/ 727 w 1124"/>
              <a:gd name="T43" fmla="*/ 70 h 843"/>
              <a:gd name="T44" fmla="*/ 484 w 1124"/>
              <a:gd name="T45" fmla="*/ 70 h 843"/>
              <a:gd name="T46" fmla="*/ 562 w 1124"/>
              <a:gd name="T47" fmla="*/ 135 h 843"/>
              <a:gd name="T48" fmla="*/ 273 w 1124"/>
              <a:gd name="T49" fmla="*/ 70 h 843"/>
              <a:gd name="T50" fmla="*/ 341 w 1124"/>
              <a:gd name="T51" fmla="*/ 126 h 843"/>
              <a:gd name="T52" fmla="*/ 429 w 1124"/>
              <a:gd name="T53" fmla="*/ 246 h 843"/>
              <a:gd name="T54" fmla="*/ 343 w 1124"/>
              <a:gd name="T55" fmla="*/ 174 h 843"/>
              <a:gd name="T56" fmla="*/ 525 w 1124"/>
              <a:gd name="T57" fmla="*/ 712 h 843"/>
              <a:gd name="T58" fmla="*/ 439 w 1124"/>
              <a:gd name="T59" fmla="*/ 281 h 843"/>
              <a:gd name="T60" fmla="*/ 101 w 1124"/>
              <a:gd name="T61" fmla="*/ 281 h 843"/>
              <a:gd name="T62" fmla="*/ 446 w 1124"/>
              <a:gd name="T63" fmla="*/ 649 h 843"/>
              <a:gd name="T64" fmla="*/ 1023 w 1124"/>
              <a:gd name="T65" fmla="*/ 281 h 843"/>
              <a:gd name="T66" fmla="*/ 899 w 1124"/>
              <a:gd name="T67" fmla="*/ 281 h 843"/>
              <a:gd name="T68" fmla="*/ 808 w 1124"/>
              <a:gd name="T69" fmla="*/ 151 h 843"/>
              <a:gd name="T70" fmla="*/ 1051 w 1124"/>
              <a:gd name="T71" fmla="*/ 246 h 843"/>
              <a:gd name="T72" fmla="*/ 235 w 1124"/>
              <a:gd name="T73" fmla="*/ 84 h 843"/>
              <a:gd name="T74" fmla="*/ 221 w 1124"/>
              <a:gd name="T75" fmla="*/ 246 h 843"/>
              <a:gd name="T76" fmla="*/ 235 w 1124"/>
              <a:gd name="T77" fmla="*/ 84 h 8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24" h="843">
                <a:moveTo>
                  <a:pt x="1103" y="199"/>
                </a:moveTo>
                <a:cubicBezTo>
                  <a:pt x="925" y="21"/>
                  <a:pt x="925" y="21"/>
                  <a:pt x="925" y="21"/>
                </a:cubicBezTo>
                <a:cubicBezTo>
                  <a:pt x="912" y="7"/>
                  <a:pt x="894" y="0"/>
                  <a:pt x="875" y="0"/>
                </a:cubicBezTo>
                <a:cubicBezTo>
                  <a:pt x="249" y="0"/>
                  <a:pt x="249" y="0"/>
                  <a:pt x="249" y="0"/>
                </a:cubicBezTo>
                <a:cubicBezTo>
                  <a:pt x="230" y="0"/>
                  <a:pt x="212" y="7"/>
                  <a:pt x="199" y="21"/>
                </a:cubicBezTo>
                <a:cubicBezTo>
                  <a:pt x="21" y="199"/>
                  <a:pt x="21" y="199"/>
                  <a:pt x="21" y="199"/>
                </a:cubicBezTo>
                <a:cubicBezTo>
                  <a:pt x="7" y="213"/>
                  <a:pt x="0" y="231"/>
                  <a:pt x="0" y="249"/>
                </a:cubicBezTo>
                <a:cubicBezTo>
                  <a:pt x="0" y="266"/>
                  <a:pt x="6" y="282"/>
                  <a:pt x="18" y="295"/>
                </a:cubicBezTo>
                <a:cubicBezTo>
                  <a:pt x="509" y="819"/>
                  <a:pt x="509" y="819"/>
                  <a:pt x="509" y="819"/>
                </a:cubicBezTo>
                <a:cubicBezTo>
                  <a:pt x="523" y="834"/>
                  <a:pt x="542" y="843"/>
                  <a:pt x="562" y="843"/>
                </a:cubicBezTo>
                <a:cubicBezTo>
                  <a:pt x="582" y="843"/>
                  <a:pt x="601" y="834"/>
                  <a:pt x="615" y="819"/>
                </a:cubicBezTo>
                <a:cubicBezTo>
                  <a:pt x="1106" y="295"/>
                  <a:pt x="1106" y="295"/>
                  <a:pt x="1106" y="295"/>
                </a:cubicBezTo>
                <a:cubicBezTo>
                  <a:pt x="1118" y="282"/>
                  <a:pt x="1124" y="265"/>
                  <a:pt x="1124" y="248"/>
                </a:cubicBezTo>
                <a:cubicBezTo>
                  <a:pt x="1124" y="230"/>
                  <a:pt x="1117" y="213"/>
                  <a:pt x="1103" y="199"/>
                </a:cubicBezTo>
                <a:close/>
                <a:moveTo>
                  <a:pt x="640" y="246"/>
                </a:moveTo>
                <a:cubicBezTo>
                  <a:pt x="484" y="246"/>
                  <a:pt x="484" y="246"/>
                  <a:pt x="484" y="246"/>
                </a:cubicBezTo>
                <a:cubicBezTo>
                  <a:pt x="562" y="181"/>
                  <a:pt x="562" y="181"/>
                  <a:pt x="562" y="181"/>
                </a:cubicBezTo>
                <a:lnTo>
                  <a:pt x="640" y="246"/>
                </a:lnTo>
                <a:close/>
                <a:moveTo>
                  <a:pt x="589" y="158"/>
                </a:moveTo>
                <a:cubicBezTo>
                  <a:pt x="685" y="78"/>
                  <a:pt x="685" y="78"/>
                  <a:pt x="685" y="78"/>
                </a:cubicBezTo>
                <a:cubicBezTo>
                  <a:pt x="756" y="149"/>
                  <a:pt x="756" y="149"/>
                  <a:pt x="756" y="149"/>
                </a:cubicBezTo>
                <a:cubicBezTo>
                  <a:pt x="667" y="223"/>
                  <a:pt x="667" y="223"/>
                  <a:pt x="667" y="223"/>
                </a:cubicBezTo>
                <a:lnTo>
                  <a:pt x="589" y="158"/>
                </a:lnTo>
                <a:close/>
                <a:moveTo>
                  <a:pt x="457" y="223"/>
                </a:moveTo>
                <a:cubicBezTo>
                  <a:pt x="368" y="149"/>
                  <a:pt x="368" y="149"/>
                  <a:pt x="368" y="149"/>
                </a:cubicBezTo>
                <a:cubicBezTo>
                  <a:pt x="439" y="78"/>
                  <a:pt x="439" y="78"/>
                  <a:pt x="439" y="78"/>
                </a:cubicBezTo>
                <a:cubicBezTo>
                  <a:pt x="535" y="158"/>
                  <a:pt x="535" y="158"/>
                  <a:pt x="535" y="158"/>
                </a:cubicBezTo>
                <a:lnTo>
                  <a:pt x="457" y="223"/>
                </a:lnTo>
                <a:close/>
                <a:moveTo>
                  <a:pt x="649" y="281"/>
                </a:moveTo>
                <a:cubicBezTo>
                  <a:pt x="562" y="718"/>
                  <a:pt x="562" y="718"/>
                  <a:pt x="562" y="718"/>
                </a:cubicBezTo>
                <a:cubicBezTo>
                  <a:pt x="475" y="281"/>
                  <a:pt x="475" y="281"/>
                  <a:pt x="475" y="281"/>
                </a:cubicBezTo>
                <a:lnTo>
                  <a:pt x="649" y="281"/>
                </a:lnTo>
                <a:close/>
                <a:moveTo>
                  <a:pt x="685" y="281"/>
                </a:moveTo>
                <a:cubicBezTo>
                  <a:pt x="858" y="281"/>
                  <a:pt x="858" y="281"/>
                  <a:pt x="858" y="281"/>
                </a:cubicBezTo>
                <a:cubicBezTo>
                  <a:pt x="599" y="712"/>
                  <a:pt x="599" y="712"/>
                  <a:pt x="599" y="712"/>
                </a:cubicBezTo>
                <a:lnTo>
                  <a:pt x="685" y="281"/>
                </a:lnTo>
                <a:close/>
                <a:moveTo>
                  <a:pt x="695" y="246"/>
                </a:moveTo>
                <a:cubicBezTo>
                  <a:pt x="781" y="174"/>
                  <a:pt x="781" y="174"/>
                  <a:pt x="781" y="174"/>
                </a:cubicBezTo>
                <a:cubicBezTo>
                  <a:pt x="853" y="246"/>
                  <a:pt x="853" y="246"/>
                  <a:pt x="853" y="246"/>
                </a:cubicBezTo>
                <a:lnTo>
                  <a:pt x="695" y="246"/>
                </a:lnTo>
                <a:close/>
                <a:moveTo>
                  <a:pt x="727" y="70"/>
                </a:moveTo>
                <a:cubicBezTo>
                  <a:pt x="851" y="70"/>
                  <a:pt x="851" y="70"/>
                  <a:pt x="851" y="70"/>
                </a:cubicBezTo>
                <a:cubicBezTo>
                  <a:pt x="783" y="126"/>
                  <a:pt x="783" y="126"/>
                  <a:pt x="783" y="126"/>
                </a:cubicBezTo>
                <a:lnTo>
                  <a:pt x="727" y="70"/>
                </a:lnTo>
                <a:close/>
                <a:moveTo>
                  <a:pt x="562" y="135"/>
                </a:moveTo>
                <a:cubicBezTo>
                  <a:pt x="484" y="70"/>
                  <a:pt x="484" y="70"/>
                  <a:pt x="484" y="70"/>
                </a:cubicBezTo>
                <a:cubicBezTo>
                  <a:pt x="640" y="70"/>
                  <a:pt x="640" y="70"/>
                  <a:pt x="640" y="70"/>
                </a:cubicBezTo>
                <a:lnTo>
                  <a:pt x="562" y="135"/>
                </a:lnTo>
                <a:close/>
                <a:moveTo>
                  <a:pt x="341" y="126"/>
                </a:moveTo>
                <a:cubicBezTo>
                  <a:pt x="273" y="70"/>
                  <a:pt x="273" y="70"/>
                  <a:pt x="273" y="70"/>
                </a:cubicBezTo>
                <a:cubicBezTo>
                  <a:pt x="397" y="70"/>
                  <a:pt x="397" y="70"/>
                  <a:pt x="397" y="70"/>
                </a:cubicBezTo>
                <a:lnTo>
                  <a:pt x="341" y="126"/>
                </a:lnTo>
                <a:close/>
                <a:moveTo>
                  <a:pt x="343" y="174"/>
                </a:moveTo>
                <a:cubicBezTo>
                  <a:pt x="429" y="246"/>
                  <a:pt x="429" y="246"/>
                  <a:pt x="429" y="246"/>
                </a:cubicBezTo>
                <a:cubicBezTo>
                  <a:pt x="271" y="246"/>
                  <a:pt x="271" y="246"/>
                  <a:pt x="271" y="246"/>
                </a:cubicBezTo>
                <a:lnTo>
                  <a:pt x="343" y="174"/>
                </a:lnTo>
                <a:close/>
                <a:moveTo>
                  <a:pt x="439" y="281"/>
                </a:moveTo>
                <a:cubicBezTo>
                  <a:pt x="525" y="712"/>
                  <a:pt x="525" y="712"/>
                  <a:pt x="525" y="712"/>
                </a:cubicBezTo>
                <a:cubicBezTo>
                  <a:pt x="266" y="281"/>
                  <a:pt x="266" y="281"/>
                  <a:pt x="266" y="281"/>
                </a:cubicBezTo>
                <a:lnTo>
                  <a:pt x="439" y="281"/>
                </a:lnTo>
                <a:close/>
                <a:moveTo>
                  <a:pt x="446" y="649"/>
                </a:moveTo>
                <a:cubicBezTo>
                  <a:pt x="101" y="281"/>
                  <a:pt x="101" y="281"/>
                  <a:pt x="101" y="281"/>
                </a:cubicBezTo>
                <a:cubicBezTo>
                  <a:pt x="225" y="281"/>
                  <a:pt x="225" y="281"/>
                  <a:pt x="225" y="281"/>
                </a:cubicBezTo>
                <a:lnTo>
                  <a:pt x="446" y="649"/>
                </a:lnTo>
                <a:close/>
                <a:moveTo>
                  <a:pt x="899" y="281"/>
                </a:moveTo>
                <a:cubicBezTo>
                  <a:pt x="1023" y="281"/>
                  <a:pt x="1023" y="281"/>
                  <a:pt x="1023" y="281"/>
                </a:cubicBezTo>
                <a:cubicBezTo>
                  <a:pt x="678" y="649"/>
                  <a:pt x="678" y="649"/>
                  <a:pt x="678" y="649"/>
                </a:cubicBezTo>
                <a:lnTo>
                  <a:pt x="899" y="281"/>
                </a:lnTo>
                <a:close/>
                <a:moveTo>
                  <a:pt x="903" y="246"/>
                </a:moveTo>
                <a:cubicBezTo>
                  <a:pt x="808" y="151"/>
                  <a:pt x="808" y="151"/>
                  <a:pt x="808" y="151"/>
                </a:cubicBezTo>
                <a:cubicBezTo>
                  <a:pt x="889" y="84"/>
                  <a:pt x="889" y="84"/>
                  <a:pt x="889" y="84"/>
                </a:cubicBezTo>
                <a:cubicBezTo>
                  <a:pt x="1051" y="246"/>
                  <a:pt x="1051" y="246"/>
                  <a:pt x="1051" y="246"/>
                </a:cubicBezTo>
                <a:lnTo>
                  <a:pt x="903" y="246"/>
                </a:lnTo>
                <a:close/>
                <a:moveTo>
                  <a:pt x="235" y="84"/>
                </a:moveTo>
                <a:cubicBezTo>
                  <a:pt x="316" y="151"/>
                  <a:pt x="316" y="151"/>
                  <a:pt x="316" y="151"/>
                </a:cubicBezTo>
                <a:cubicBezTo>
                  <a:pt x="221" y="246"/>
                  <a:pt x="221" y="246"/>
                  <a:pt x="221" y="246"/>
                </a:cubicBezTo>
                <a:cubicBezTo>
                  <a:pt x="70" y="246"/>
                  <a:pt x="70" y="246"/>
                  <a:pt x="70" y="246"/>
                </a:cubicBezTo>
                <a:lnTo>
                  <a:pt x="235" y="84"/>
                </a:lnTo>
                <a:close/>
              </a:path>
            </a:pathLst>
          </a:custGeom>
          <a:solidFill>
            <a:schemeClr val="accent2"/>
          </a:solidFill>
          <a:ln>
            <a:noFill/>
          </a:ln>
        </p:spPr>
        <p:txBody>
          <a:bodyPr vert="horz" wrap="square" lIns="96435" tIns="48218" rIns="96435" bIns="48218" numCol="1" anchor="t" anchorCtr="0" compatLnSpc="1"/>
          <a:lstStyle/>
          <a:p>
            <a:endParaRPr lang="id-ID"/>
          </a:p>
        </p:txBody>
      </p:sp>
      <p:grpSp>
        <p:nvGrpSpPr>
          <p:cNvPr id="40" name="Group 39"/>
          <p:cNvGrpSpPr/>
          <p:nvPr/>
        </p:nvGrpSpPr>
        <p:grpSpPr>
          <a:xfrm>
            <a:off x="7792521" y="3165813"/>
            <a:ext cx="476535" cy="474435"/>
            <a:chOff x="-365126" y="-2462213"/>
            <a:chExt cx="4321176" cy="4302126"/>
          </a:xfrm>
          <a:solidFill>
            <a:schemeClr val="accent3"/>
          </a:solidFill>
        </p:grpSpPr>
        <p:sp>
          <p:nvSpPr>
            <p:cNvPr id="41" name="Freeform 5"/>
            <p:cNvSpPr>
              <a:spLocks noEditPoints="1"/>
            </p:cNvSpPr>
            <p:nvPr/>
          </p:nvSpPr>
          <p:spPr bwMode="auto">
            <a:xfrm>
              <a:off x="-365126" y="-2058988"/>
              <a:ext cx="3937000" cy="3898901"/>
            </a:xfrm>
            <a:custGeom>
              <a:avLst/>
              <a:gdLst>
                <a:gd name="T0" fmla="*/ 744 w 1047"/>
                <a:gd name="T1" fmla="*/ 26 h 1037"/>
                <a:gd name="T2" fmla="*/ 681 w 1047"/>
                <a:gd name="T3" fmla="*/ 0 h 1037"/>
                <a:gd name="T4" fmla="*/ 618 w 1047"/>
                <a:gd name="T5" fmla="*/ 26 h 1037"/>
                <a:gd name="T6" fmla="*/ 568 w 1047"/>
                <a:gd name="T7" fmla="*/ 77 h 1037"/>
                <a:gd name="T8" fmla="*/ 541 w 1047"/>
                <a:gd name="T9" fmla="*/ 140 h 1037"/>
                <a:gd name="T10" fmla="*/ 555 w 1047"/>
                <a:gd name="T11" fmla="*/ 187 h 1037"/>
                <a:gd name="T12" fmla="*/ 69 w 1047"/>
                <a:gd name="T13" fmla="*/ 382 h 1037"/>
                <a:gd name="T14" fmla="*/ 7 w 1047"/>
                <a:gd name="T15" fmla="*/ 460 h 1037"/>
                <a:gd name="T16" fmla="*/ 37 w 1047"/>
                <a:gd name="T17" fmla="*/ 556 h 1037"/>
                <a:gd name="T18" fmla="*/ 491 w 1047"/>
                <a:gd name="T19" fmla="*/ 1006 h 1037"/>
                <a:gd name="T20" fmla="*/ 565 w 1047"/>
                <a:gd name="T21" fmla="*/ 1037 h 1037"/>
                <a:gd name="T22" fmla="*/ 567 w 1047"/>
                <a:gd name="T23" fmla="*/ 1037 h 1037"/>
                <a:gd name="T24" fmla="*/ 589 w 1047"/>
                <a:gd name="T25" fmla="*/ 1035 h 1037"/>
                <a:gd name="T26" fmla="*/ 667 w 1047"/>
                <a:gd name="T27" fmla="*/ 969 h 1037"/>
                <a:gd name="T28" fmla="*/ 858 w 1047"/>
                <a:gd name="T29" fmla="*/ 491 h 1037"/>
                <a:gd name="T30" fmla="*/ 907 w 1047"/>
                <a:gd name="T31" fmla="*/ 506 h 1037"/>
                <a:gd name="T32" fmla="*/ 970 w 1047"/>
                <a:gd name="T33" fmla="*/ 480 h 1037"/>
                <a:gd name="T34" fmla="*/ 1020 w 1047"/>
                <a:gd name="T35" fmla="*/ 429 h 1037"/>
                <a:gd name="T36" fmla="*/ 1047 w 1047"/>
                <a:gd name="T37" fmla="*/ 366 h 1037"/>
                <a:gd name="T38" fmla="*/ 1021 w 1047"/>
                <a:gd name="T39" fmla="*/ 303 h 1037"/>
                <a:gd name="T40" fmla="*/ 744 w 1047"/>
                <a:gd name="T41" fmla="*/ 26 h 1037"/>
                <a:gd name="T42" fmla="*/ 601 w 1047"/>
                <a:gd name="T43" fmla="*/ 943 h 1037"/>
                <a:gd name="T44" fmla="*/ 575 w 1047"/>
                <a:gd name="T45" fmla="*/ 965 h 1037"/>
                <a:gd name="T46" fmla="*/ 566 w 1047"/>
                <a:gd name="T47" fmla="*/ 966 h 1037"/>
                <a:gd name="T48" fmla="*/ 542 w 1047"/>
                <a:gd name="T49" fmla="*/ 955 h 1037"/>
                <a:gd name="T50" fmla="*/ 87 w 1047"/>
                <a:gd name="T51" fmla="*/ 505 h 1037"/>
                <a:gd name="T52" fmla="*/ 77 w 1047"/>
                <a:gd name="T53" fmla="*/ 473 h 1037"/>
                <a:gd name="T54" fmla="*/ 98 w 1047"/>
                <a:gd name="T55" fmla="*/ 447 h 1037"/>
                <a:gd name="T56" fmla="*/ 320 w 1047"/>
                <a:gd name="T57" fmla="*/ 358 h 1037"/>
                <a:gd name="T58" fmla="*/ 770 w 1047"/>
                <a:gd name="T59" fmla="*/ 520 h 1037"/>
                <a:gd name="T60" fmla="*/ 601 w 1047"/>
                <a:gd name="T61" fmla="*/ 943 h 1037"/>
                <a:gd name="T62" fmla="*/ 970 w 1047"/>
                <a:gd name="T63" fmla="*/ 378 h 1037"/>
                <a:gd name="T64" fmla="*/ 919 w 1047"/>
                <a:gd name="T65" fmla="*/ 429 h 1037"/>
                <a:gd name="T66" fmla="*/ 894 w 1047"/>
                <a:gd name="T67" fmla="*/ 429 h 1037"/>
                <a:gd name="T68" fmla="*/ 831 w 1047"/>
                <a:gd name="T69" fmla="*/ 366 h 1037"/>
                <a:gd name="T70" fmla="*/ 780 w 1047"/>
                <a:gd name="T71" fmla="*/ 494 h 1037"/>
                <a:gd name="T72" fmla="*/ 784 w 1047"/>
                <a:gd name="T73" fmla="*/ 483 h 1037"/>
                <a:gd name="T74" fmla="*/ 468 w 1047"/>
                <a:gd name="T75" fmla="*/ 350 h 1037"/>
                <a:gd name="T76" fmla="*/ 376 w 1047"/>
                <a:gd name="T77" fmla="*/ 336 h 1037"/>
                <a:gd name="T78" fmla="*/ 679 w 1047"/>
                <a:gd name="T79" fmla="*/ 214 h 1037"/>
                <a:gd name="T80" fmla="*/ 618 w 1047"/>
                <a:gd name="T81" fmla="*/ 153 h 1037"/>
                <a:gd name="T82" fmla="*/ 618 w 1047"/>
                <a:gd name="T83" fmla="*/ 128 h 1037"/>
                <a:gd name="T84" fmla="*/ 669 w 1047"/>
                <a:gd name="T85" fmla="*/ 77 h 1037"/>
                <a:gd name="T86" fmla="*/ 694 w 1047"/>
                <a:gd name="T87" fmla="*/ 77 h 1037"/>
                <a:gd name="T88" fmla="*/ 970 w 1047"/>
                <a:gd name="T89" fmla="*/ 353 h 1037"/>
                <a:gd name="T90" fmla="*/ 970 w 1047"/>
                <a:gd name="T91" fmla="*/ 378 h 10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047" h="1037">
                  <a:moveTo>
                    <a:pt x="744" y="26"/>
                  </a:moveTo>
                  <a:cubicBezTo>
                    <a:pt x="727" y="10"/>
                    <a:pt x="705" y="0"/>
                    <a:pt x="681" y="0"/>
                  </a:cubicBezTo>
                  <a:cubicBezTo>
                    <a:pt x="657" y="0"/>
                    <a:pt x="635" y="10"/>
                    <a:pt x="618" y="26"/>
                  </a:cubicBezTo>
                  <a:cubicBezTo>
                    <a:pt x="568" y="77"/>
                    <a:pt x="568" y="77"/>
                    <a:pt x="568" y="77"/>
                  </a:cubicBezTo>
                  <a:cubicBezTo>
                    <a:pt x="551" y="94"/>
                    <a:pt x="541" y="116"/>
                    <a:pt x="541" y="140"/>
                  </a:cubicBezTo>
                  <a:cubicBezTo>
                    <a:pt x="541" y="157"/>
                    <a:pt x="546" y="173"/>
                    <a:pt x="555" y="187"/>
                  </a:cubicBezTo>
                  <a:cubicBezTo>
                    <a:pt x="69" y="382"/>
                    <a:pt x="69" y="382"/>
                    <a:pt x="69" y="382"/>
                  </a:cubicBezTo>
                  <a:cubicBezTo>
                    <a:pt x="37" y="396"/>
                    <a:pt x="13" y="425"/>
                    <a:pt x="7" y="460"/>
                  </a:cubicBezTo>
                  <a:cubicBezTo>
                    <a:pt x="0" y="495"/>
                    <a:pt x="11" y="531"/>
                    <a:pt x="37" y="556"/>
                  </a:cubicBezTo>
                  <a:cubicBezTo>
                    <a:pt x="491" y="1006"/>
                    <a:pt x="491" y="1006"/>
                    <a:pt x="491" y="1006"/>
                  </a:cubicBezTo>
                  <a:cubicBezTo>
                    <a:pt x="511" y="1025"/>
                    <a:pt x="537" y="1036"/>
                    <a:pt x="565" y="1037"/>
                  </a:cubicBezTo>
                  <a:cubicBezTo>
                    <a:pt x="565" y="1037"/>
                    <a:pt x="567" y="1037"/>
                    <a:pt x="567" y="1037"/>
                  </a:cubicBezTo>
                  <a:cubicBezTo>
                    <a:pt x="575" y="1037"/>
                    <a:pt x="582" y="1036"/>
                    <a:pt x="589" y="1035"/>
                  </a:cubicBezTo>
                  <a:cubicBezTo>
                    <a:pt x="625" y="1027"/>
                    <a:pt x="654" y="1003"/>
                    <a:pt x="667" y="969"/>
                  </a:cubicBezTo>
                  <a:cubicBezTo>
                    <a:pt x="858" y="491"/>
                    <a:pt x="858" y="491"/>
                    <a:pt x="858" y="491"/>
                  </a:cubicBezTo>
                  <a:cubicBezTo>
                    <a:pt x="872" y="501"/>
                    <a:pt x="889" y="506"/>
                    <a:pt x="907" y="506"/>
                  </a:cubicBezTo>
                  <a:cubicBezTo>
                    <a:pt x="931" y="506"/>
                    <a:pt x="953" y="496"/>
                    <a:pt x="970" y="480"/>
                  </a:cubicBezTo>
                  <a:cubicBezTo>
                    <a:pt x="1020" y="429"/>
                    <a:pt x="1020" y="429"/>
                    <a:pt x="1020" y="429"/>
                  </a:cubicBezTo>
                  <a:cubicBezTo>
                    <a:pt x="1037" y="412"/>
                    <a:pt x="1047" y="390"/>
                    <a:pt x="1047" y="366"/>
                  </a:cubicBezTo>
                  <a:cubicBezTo>
                    <a:pt x="1047" y="342"/>
                    <a:pt x="1037" y="319"/>
                    <a:pt x="1021" y="303"/>
                  </a:cubicBezTo>
                  <a:lnTo>
                    <a:pt x="744" y="26"/>
                  </a:lnTo>
                  <a:close/>
                  <a:moveTo>
                    <a:pt x="601" y="943"/>
                  </a:moveTo>
                  <a:cubicBezTo>
                    <a:pt x="596" y="954"/>
                    <a:pt x="586" y="962"/>
                    <a:pt x="575" y="965"/>
                  </a:cubicBezTo>
                  <a:cubicBezTo>
                    <a:pt x="572" y="965"/>
                    <a:pt x="569" y="966"/>
                    <a:pt x="566" y="966"/>
                  </a:cubicBezTo>
                  <a:cubicBezTo>
                    <a:pt x="557" y="965"/>
                    <a:pt x="549" y="962"/>
                    <a:pt x="542" y="955"/>
                  </a:cubicBezTo>
                  <a:cubicBezTo>
                    <a:pt x="87" y="505"/>
                    <a:pt x="87" y="505"/>
                    <a:pt x="87" y="505"/>
                  </a:cubicBezTo>
                  <a:cubicBezTo>
                    <a:pt x="79" y="497"/>
                    <a:pt x="75" y="485"/>
                    <a:pt x="77" y="473"/>
                  </a:cubicBezTo>
                  <a:cubicBezTo>
                    <a:pt x="79" y="462"/>
                    <a:pt x="87" y="452"/>
                    <a:pt x="98" y="447"/>
                  </a:cubicBezTo>
                  <a:cubicBezTo>
                    <a:pt x="320" y="358"/>
                    <a:pt x="320" y="358"/>
                    <a:pt x="320" y="358"/>
                  </a:cubicBezTo>
                  <a:cubicBezTo>
                    <a:pt x="470" y="408"/>
                    <a:pt x="620" y="360"/>
                    <a:pt x="770" y="520"/>
                  </a:cubicBezTo>
                  <a:lnTo>
                    <a:pt x="601" y="943"/>
                  </a:lnTo>
                  <a:close/>
                  <a:moveTo>
                    <a:pt x="970" y="378"/>
                  </a:moveTo>
                  <a:cubicBezTo>
                    <a:pt x="919" y="429"/>
                    <a:pt x="919" y="429"/>
                    <a:pt x="919" y="429"/>
                  </a:cubicBezTo>
                  <a:cubicBezTo>
                    <a:pt x="912" y="436"/>
                    <a:pt x="901" y="436"/>
                    <a:pt x="894" y="429"/>
                  </a:cubicBezTo>
                  <a:cubicBezTo>
                    <a:pt x="831" y="366"/>
                    <a:pt x="831" y="366"/>
                    <a:pt x="831" y="366"/>
                  </a:cubicBezTo>
                  <a:cubicBezTo>
                    <a:pt x="780" y="494"/>
                    <a:pt x="780" y="494"/>
                    <a:pt x="780" y="494"/>
                  </a:cubicBezTo>
                  <a:cubicBezTo>
                    <a:pt x="784" y="483"/>
                    <a:pt x="784" y="483"/>
                    <a:pt x="784" y="483"/>
                  </a:cubicBezTo>
                  <a:cubicBezTo>
                    <a:pt x="676" y="376"/>
                    <a:pt x="567" y="362"/>
                    <a:pt x="468" y="350"/>
                  </a:cubicBezTo>
                  <a:cubicBezTo>
                    <a:pt x="437" y="346"/>
                    <a:pt x="406" y="342"/>
                    <a:pt x="376" y="336"/>
                  </a:cubicBezTo>
                  <a:cubicBezTo>
                    <a:pt x="679" y="214"/>
                    <a:pt x="679" y="214"/>
                    <a:pt x="679" y="214"/>
                  </a:cubicBezTo>
                  <a:cubicBezTo>
                    <a:pt x="618" y="153"/>
                    <a:pt x="618" y="153"/>
                    <a:pt x="618" y="153"/>
                  </a:cubicBezTo>
                  <a:cubicBezTo>
                    <a:pt x="611" y="146"/>
                    <a:pt x="611" y="135"/>
                    <a:pt x="618" y="128"/>
                  </a:cubicBezTo>
                  <a:cubicBezTo>
                    <a:pt x="669" y="77"/>
                    <a:pt x="669" y="77"/>
                    <a:pt x="669" y="77"/>
                  </a:cubicBezTo>
                  <a:cubicBezTo>
                    <a:pt x="676" y="70"/>
                    <a:pt x="687" y="70"/>
                    <a:pt x="694" y="77"/>
                  </a:cubicBezTo>
                  <a:cubicBezTo>
                    <a:pt x="970" y="353"/>
                    <a:pt x="970" y="353"/>
                    <a:pt x="970" y="353"/>
                  </a:cubicBezTo>
                  <a:cubicBezTo>
                    <a:pt x="977" y="360"/>
                    <a:pt x="977" y="372"/>
                    <a:pt x="970" y="378"/>
                  </a:cubicBezTo>
                  <a:close/>
                </a:path>
              </a:pathLst>
            </a:custGeom>
            <a:grpFill/>
            <a:ln>
              <a:noFill/>
            </a:ln>
          </p:spPr>
          <p:txBody>
            <a:bodyPr vert="horz" wrap="square" lIns="96435" tIns="48218" rIns="96435" bIns="48218" numCol="1" anchor="t" anchorCtr="0" compatLnSpc="1"/>
            <a:lstStyle/>
            <a:p>
              <a:endParaRPr lang="id-ID"/>
            </a:p>
          </p:txBody>
        </p:sp>
        <p:sp>
          <p:nvSpPr>
            <p:cNvPr id="42" name="Freeform 6"/>
            <p:cNvSpPr>
              <a:spLocks noEditPoints="1"/>
            </p:cNvSpPr>
            <p:nvPr/>
          </p:nvSpPr>
          <p:spPr bwMode="auto">
            <a:xfrm>
              <a:off x="1536700" y="-311150"/>
              <a:ext cx="669925" cy="673100"/>
            </a:xfrm>
            <a:custGeom>
              <a:avLst/>
              <a:gdLst>
                <a:gd name="T0" fmla="*/ 89 w 178"/>
                <a:gd name="T1" fmla="*/ 179 h 179"/>
                <a:gd name="T2" fmla="*/ 178 w 178"/>
                <a:gd name="T3" fmla="*/ 89 h 179"/>
                <a:gd name="T4" fmla="*/ 89 w 178"/>
                <a:gd name="T5" fmla="*/ 0 h 179"/>
                <a:gd name="T6" fmla="*/ 0 w 178"/>
                <a:gd name="T7" fmla="*/ 89 h 179"/>
                <a:gd name="T8" fmla="*/ 89 w 178"/>
                <a:gd name="T9" fmla="*/ 179 h 179"/>
                <a:gd name="T10" fmla="*/ 89 w 178"/>
                <a:gd name="T11" fmla="*/ 36 h 179"/>
                <a:gd name="T12" fmla="*/ 143 w 178"/>
                <a:gd name="T13" fmla="*/ 89 h 179"/>
                <a:gd name="T14" fmla="*/ 89 w 178"/>
                <a:gd name="T15" fmla="*/ 143 h 179"/>
                <a:gd name="T16" fmla="*/ 35 w 178"/>
                <a:gd name="T17" fmla="*/ 89 h 179"/>
                <a:gd name="T18" fmla="*/ 89 w 178"/>
                <a:gd name="T19" fmla="*/ 36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8" h="179">
                  <a:moveTo>
                    <a:pt x="89" y="179"/>
                  </a:moveTo>
                  <a:cubicBezTo>
                    <a:pt x="138" y="179"/>
                    <a:pt x="178" y="139"/>
                    <a:pt x="178" y="89"/>
                  </a:cubicBezTo>
                  <a:cubicBezTo>
                    <a:pt x="178" y="40"/>
                    <a:pt x="138" y="0"/>
                    <a:pt x="89" y="0"/>
                  </a:cubicBezTo>
                  <a:cubicBezTo>
                    <a:pt x="40" y="0"/>
                    <a:pt x="0" y="40"/>
                    <a:pt x="0" y="89"/>
                  </a:cubicBezTo>
                  <a:cubicBezTo>
                    <a:pt x="0" y="139"/>
                    <a:pt x="40" y="179"/>
                    <a:pt x="89" y="179"/>
                  </a:cubicBezTo>
                  <a:close/>
                  <a:moveTo>
                    <a:pt x="89" y="36"/>
                  </a:moveTo>
                  <a:cubicBezTo>
                    <a:pt x="119" y="36"/>
                    <a:pt x="143" y="60"/>
                    <a:pt x="143" y="89"/>
                  </a:cubicBezTo>
                  <a:cubicBezTo>
                    <a:pt x="143" y="119"/>
                    <a:pt x="119" y="143"/>
                    <a:pt x="89" y="143"/>
                  </a:cubicBezTo>
                  <a:cubicBezTo>
                    <a:pt x="59" y="143"/>
                    <a:pt x="35" y="119"/>
                    <a:pt x="35" y="89"/>
                  </a:cubicBezTo>
                  <a:cubicBezTo>
                    <a:pt x="35" y="60"/>
                    <a:pt x="59" y="36"/>
                    <a:pt x="89" y="36"/>
                  </a:cubicBezTo>
                  <a:close/>
                </a:path>
              </a:pathLst>
            </a:custGeom>
            <a:grpFill/>
            <a:ln>
              <a:noFill/>
            </a:ln>
          </p:spPr>
          <p:txBody>
            <a:bodyPr vert="horz" wrap="square" lIns="96435" tIns="48218" rIns="96435" bIns="48218" numCol="1" anchor="t" anchorCtr="0" compatLnSpc="1"/>
            <a:lstStyle/>
            <a:p>
              <a:endParaRPr lang="id-ID"/>
            </a:p>
          </p:txBody>
        </p:sp>
        <p:sp>
          <p:nvSpPr>
            <p:cNvPr id="43" name="Freeform 7"/>
            <p:cNvSpPr>
              <a:spLocks noEditPoints="1"/>
            </p:cNvSpPr>
            <p:nvPr/>
          </p:nvSpPr>
          <p:spPr bwMode="auto">
            <a:xfrm>
              <a:off x="3282950" y="-2462213"/>
              <a:ext cx="673100" cy="673100"/>
            </a:xfrm>
            <a:custGeom>
              <a:avLst/>
              <a:gdLst>
                <a:gd name="T0" fmla="*/ 90 w 179"/>
                <a:gd name="T1" fmla="*/ 0 h 179"/>
                <a:gd name="T2" fmla="*/ 0 w 179"/>
                <a:gd name="T3" fmla="*/ 89 h 179"/>
                <a:gd name="T4" fmla="*/ 90 w 179"/>
                <a:gd name="T5" fmla="*/ 179 h 179"/>
                <a:gd name="T6" fmla="*/ 179 w 179"/>
                <a:gd name="T7" fmla="*/ 89 h 179"/>
                <a:gd name="T8" fmla="*/ 90 w 179"/>
                <a:gd name="T9" fmla="*/ 0 h 179"/>
                <a:gd name="T10" fmla="*/ 90 w 179"/>
                <a:gd name="T11" fmla="*/ 143 h 179"/>
                <a:gd name="T12" fmla="*/ 36 w 179"/>
                <a:gd name="T13" fmla="*/ 89 h 179"/>
                <a:gd name="T14" fmla="*/ 90 w 179"/>
                <a:gd name="T15" fmla="*/ 36 h 179"/>
                <a:gd name="T16" fmla="*/ 143 w 179"/>
                <a:gd name="T17" fmla="*/ 89 h 179"/>
                <a:gd name="T18" fmla="*/ 90 w 179"/>
                <a:gd name="T19" fmla="*/ 143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9" h="179">
                  <a:moveTo>
                    <a:pt x="90" y="0"/>
                  </a:moveTo>
                  <a:cubicBezTo>
                    <a:pt x="40" y="0"/>
                    <a:pt x="0" y="40"/>
                    <a:pt x="0" y="89"/>
                  </a:cubicBezTo>
                  <a:cubicBezTo>
                    <a:pt x="0" y="139"/>
                    <a:pt x="40" y="179"/>
                    <a:pt x="90" y="179"/>
                  </a:cubicBezTo>
                  <a:cubicBezTo>
                    <a:pt x="139" y="179"/>
                    <a:pt x="179" y="139"/>
                    <a:pt x="179" y="89"/>
                  </a:cubicBezTo>
                  <a:cubicBezTo>
                    <a:pt x="179" y="40"/>
                    <a:pt x="139" y="0"/>
                    <a:pt x="90" y="0"/>
                  </a:cubicBezTo>
                  <a:close/>
                  <a:moveTo>
                    <a:pt x="90" y="143"/>
                  </a:moveTo>
                  <a:cubicBezTo>
                    <a:pt x="60" y="143"/>
                    <a:pt x="36" y="119"/>
                    <a:pt x="36" y="89"/>
                  </a:cubicBezTo>
                  <a:cubicBezTo>
                    <a:pt x="36" y="60"/>
                    <a:pt x="60" y="36"/>
                    <a:pt x="90" y="36"/>
                  </a:cubicBezTo>
                  <a:cubicBezTo>
                    <a:pt x="119" y="36"/>
                    <a:pt x="143" y="60"/>
                    <a:pt x="143" y="89"/>
                  </a:cubicBezTo>
                  <a:cubicBezTo>
                    <a:pt x="143" y="119"/>
                    <a:pt x="119" y="143"/>
                    <a:pt x="90" y="143"/>
                  </a:cubicBezTo>
                  <a:close/>
                </a:path>
              </a:pathLst>
            </a:custGeom>
            <a:grpFill/>
            <a:ln>
              <a:noFill/>
            </a:ln>
          </p:spPr>
          <p:txBody>
            <a:bodyPr vert="horz" wrap="square" lIns="96435" tIns="48218" rIns="96435" bIns="48218" numCol="1" anchor="t" anchorCtr="0" compatLnSpc="1"/>
            <a:lstStyle/>
            <a:p>
              <a:endParaRPr lang="id-ID"/>
            </a:p>
          </p:txBody>
        </p:sp>
        <p:sp>
          <p:nvSpPr>
            <p:cNvPr id="44" name="Freeform 8"/>
            <p:cNvSpPr>
              <a:spLocks noEditPoints="1"/>
            </p:cNvSpPr>
            <p:nvPr/>
          </p:nvSpPr>
          <p:spPr bwMode="auto">
            <a:xfrm>
              <a:off x="728662" y="-446088"/>
              <a:ext cx="538163" cy="536575"/>
            </a:xfrm>
            <a:custGeom>
              <a:avLst/>
              <a:gdLst>
                <a:gd name="T0" fmla="*/ 0 w 143"/>
                <a:gd name="T1" fmla="*/ 72 h 143"/>
                <a:gd name="T2" fmla="*/ 72 w 143"/>
                <a:gd name="T3" fmla="*/ 143 h 143"/>
                <a:gd name="T4" fmla="*/ 143 w 143"/>
                <a:gd name="T5" fmla="*/ 72 h 143"/>
                <a:gd name="T6" fmla="*/ 72 w 143"/>
                <a:gd name="T7" fmla="*/ 0 h 143"/>
                <a:gd name="T8" fmla="*/ 0 w 143"/>
                <a:gd name="T9" fmla="*/ 72 h 143"/>
                <a:gd name="T10" fmla="*/ 72 w 143"/>
                <a:gd name="T11" fmla="*/ 36 h 143"/>
                <a:gd name="T12" fmla="*/ 107 w 143"/>
                <a:gd name="T13" fmla="*/ 72 h 143"/>
                <a:gd name="T14" fmla="*/ 72 w 143"/>
                <a:gd name="T15" fmla="*/ 108 h 143"/>
                <a:gd name="T16" fmla="*/ 36 w 143"/>
                <a:gd name="T17" fmla="*/ 72 h 143"/>
                <a:gd name="T18" fmla="*/ 72 w 143"/>
                <a:gd name="T19" fmla="*/ 36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 h="143">
                  <a:moveTo>
                    <a:pt x="0" y="72"/>
                  </a:moveTo>
                  <a:cubicBezTo>
                    <a:pt x="0" y="111"/>
                    <a:pt x="32" y="143"/>
                    <a:pt x="72" y="143"/>
                  </a:cubicBezTo>
                  <a:cubicBezTo>
                    <a:pt x="111" y="143"/>
                    <a:pt x="143" y="111"/>
                    <a:pt x="143" y="72"/>
                  </a:cubicBezTo>
                  <a:cubicBezTo>
                    <a:pt x="143" y="32"/>
                    <a:pt x="111" y="0"/>
                    <a:pt x="72" y="0"/>
                  </a:cubicBezTo>
                  <a:cubicBezTo>
                    <a:pt x="32" y="0"/>
                    <a:pt x="0" y="32"/>
                    <a:pt x="0" y="72"/>
                  </a:cubicBezTo>
                  <a:close/>
                  <a:moveTo>
                    <a:pt x="72" y="36"/>
                  </a:moveTo>
                  <a:cubicBezTo>
                    <a:pt x="91" y="36"/>
                    <a:pt x="107" y="52"/>
                    <a:pt x="107" y="72"/>
                  </a:cubicBezTo>
                  <a:cubicBezTo>
                    <a:pt x="107" y="92"/>
                    <a:pt x="91" y="108"/>
                    <a:pt x="72" y="108"/>
                  </a:cubicBezTo>
                  <a:cubicBezTo>
                    <a:pt x="52" y="108"/>
                    <a:pt x="36" y="92"/>
                    <a:pt x="36" y="72"/>
                  </a:cubicBezTo>
                  <a:cubicBezTo>
                    <a:pt x="36" y="52"/>
                    <a:pt x="52" y="36"/>
                    <a:pt x="72" y="36"/>
                  </a:cubicBezTo>
                  <a:close/>
                </a:path>
              </a:pathLst>
            </a:custGeom>
            <a:grpFill/>
            <a:ln>
              <a:noFill/>
            </a:ln>
          </p:spPr>
          <p:txBody>
            <a:bodyPr vert="horz" wrap="square" lIns="96435" tIns="48218" rIns="96435" bIns="48218" numCol="1" anchor="t" anchorCtr="0" compatLnSpc="1"/>
            <a:lstStyle/>
            <a:p>
              <a:endParaRPr lang="id-ID"/>
            </a:p>
          </p:txBody>
        </p:sp>
        <p:sp>
          <p:nvSpPr>
            <p:cNvPr id="45" name="Oval 9"/>
            <p:cNvSpPr>
              <a:spLocks noChangeArrowheads="1"/>
            </p:cNvSpPr>
            <p:nvPr/>
          </p:nvSpPr>
          <p:spPr bwMode="auto">
            <a:xfrm>
              <a:off x="1266825" y="496888"/>
              <a:ext cx="269875" cy="266700"/>
            </a:xfrm>
            <a:prstGeom prst="ellipse">
              <a:avLst/>
            </a:prstGeom>
            <a:grpFill/>
            <a:ln>
              <a:noFill/>
            </a:ln>
          </p:spPr>
          <p:txBody>
            <a:bodyPr vert="horz" wrap="square" lIns="96435" tIns="48218" rIns="96435" bIns="48218" numCol="1" anchor="t" anchorCtr="0" compatLnSpc="1"/>
            <a:lstStyle/>
            <a:p>
              <a:endParaRPr lang="id-ID"/>
            </a:p>
          </p:txBody>
        </p:sp>
        <p:sp>
          <p:nvSpPr>
            <p:cNvPr id="46" name="Oval 10"/>
            <p:cNvSpPr>
              <a:spLocks noChangeArrowheads="1"/>
            </p:cNvSpPr>
            <p:nvPr/>
          </p:nvSpPr>
          <p:spPr bwMode="auto">
            <a:xfrm>
              <a:off x="3417887" y="-1522413"/>
              <a:ext cx="269875" cy="271463"/>
            </a:xfrm>
            <a:prstGeom prst="ellipse">
              <a:avLst/>
            </a:prstGeom>
            <a:grpFill/>
            <a:ln>
              <a:noFill/>
            </a:ln>
          </p:spPr>
          <p:txBody>
            <a:bodyPr vert="horz" wrap="square" lIns="96435" tIns="48218" rIns="96435" bIns="48218" numCol="1" anchor="t" anchorCtr="0" compatLnSpc="1"/>
            <a:lstStyle/>
            <a:p>
              <a:endParaRPr lang="id-ID"/>
            </a:p>
          </p:txBody>
        </p:sp>
      </p:grpSp>
      <p:grpSp>
        <p:nvGrpSpPr>
          <p:cNvPr id="48" name="Group 47"/>
          <p:cNvGrpSpPr>
            <a:grpSpLocks noChangeAspect="1"/>
          </p:cNvGrpSpPr>
          <p:nvPr/>
        </p:nvGrpSpPr>
        <p:grpSpPr>
          <a:xfrm>
            <a:off x="7846454" y="4650547"/>
            <a:ext cx="310025" cy="450489"/>
            <a:chOff x="-1587" y="-1587"/>
            <a:chExt cx="4211637" cy="6119812"/>
          </a:xfrm>
          <a:solidFill>
            <a:schemeClr val="accent4"/>
          </a:solidFill>
        </p:grpSpPr>
        <p:sp>
          <p:nvSpPr>
            <p:cNvPr id="49" name="Freeform 39"/>
            <p:cNvSpPr>
              <a:spLocks noEditPoints="1"/>
            </p:cNvSpPr>
            <p:nvPr/>
          </p:nvSpPr>
          <p:spPr bwMode="auto">
            <a:xfrm>
              <a:off x="-1587" y="-1587"/>
              <a:ext cx="4211637" cy="6119812"/>
            </a:xfrm>
            <a:custGeom>
              <a:avLst/>
              <a:gdLst>
                <a:gd name="T0" fmla="*/ 560 w 1120"/>
                <a:gd name="T1" fmla="*/ 0 h 1629"/>
                <a:gd name="T2" fmla="*/ 0 w 1120"/>
                <a:gd name="T3" fmla="*/ 560 h 1629"/>
                <a:gd name="T4" fmla="*/ 256 w 1120"/>
                <a:gd name="T5" fmla="*/ 1174 h 1629"/>
                <a:gd name="T6" fmla="*/ 560 w 1120"/>
                <a:gd name="T7" fmla="*/ 1629 h 1629"/>
                <a:gd name="T8" fmla="*/ 864 w 1120"/>
                <a:gd name="T9" fmla="*/ 1175 h 1629"/>
                <a:gd name="T10" fmla="*/ 1120 w 1120"/>
                <a:gd name="T11" fmla="*/ 560 h 1629"/>
                <a:gd name="T12" fmla="*/ 560 w 1120"/>
                <a:gd name="T13" fmla="*/ 0 h 1629"/>
                <a:gd name="T14" fmla="*/ 692 w 1120"/>
                <a:gd name="T15" fmla="*/ 1383 h 1629"/>
                <a:gd name="T16" fmla="*/ 440 w 1120"/>
                <a:gd name="T17" fmla="*/ 1415 h 1629"/>
                <a:gd name="T18" fmla="*/ 409 w 1120"/>
                <a:gd name="T19" fmla="*/ 1319 h 1629"/>
                <a:gd name="T20" fmla="*/ 409 w 1120"/>
                <a:gd name="T21" fmla="*/ 1317 h 1629"/>
                <a:gd name="T22" fmla="*/ 724 w 1120"/>
                <a:gd name="T23" fmla="*/ 1278 h 1629"/>
                <a:gd name="T24" fmla="*/ 710 w 1120"/>
                <a:gd name="T25" fmla="*/ 1323 h 1629"/>
                <a:gd name="T26" fmla="*/ 692 w 1120"/>
                <a:gd name="T27" fmla="*/ 1383 h 1629"/>
                <a:gd name="T28" fmla="*/ 394 w 1120"/>
                <a:gd name="T29" fmla="*/ 1268 h 1629"/>
                <a:gd name="T30" fmla="*/ 363 w 1120"/>
                <a:gd name="T31" fmla="*/ 1171 h 1629"/>
                <a:gd name="T32" fmla="*/ 758 w 1120"/>
                <a:gd name="T33" fmla="*/ 1171 h 1629"/>
                <a:gd name="T34" fmla="*/ 740 w 1120"/>
                <a:gd name="T35" fmla="*/ 1225 h 1629"/>
                <a:gd name="T36" fmla="*/ 394 w 1120"/>
                <a:gd name="T37" fmla="*/ 1268 h 1629"/>
                <a:gd name="T38" fmla="*/ 560 w 1120"/>
                <a:gd name="T39" fmla="*/ 1527 h 1629"/>
                <a:gd name="T40" fmla="*/ 458 w 1120"/>
                <a:gd name="T41" fmla="*/ 1464 h 1629"/>
                <a:gd name="T42" fmla="*/ 674 w 1120"/>
                <a:gd name="T43" fmla="*/ 1437 h 1629"/>
                <a:gd name="T44" fmla="*/ 560 w 1120"/>
                <a:gd name="T45" fmla="*/ 1527 h 1629"/>
                <a:gd name="T46" fmla="*/ 798 w 1120"/>
                <a:gd name="T47" fmla="*/ 1069 h 1629"/>
                <a:gd name="T48" fmla="*/ 323 w 1120"/>
                <a:gd name="T49" fmla="*/ 1069 h 1629"/>
                <a:gd name="T50" fmla="*/ 237 w 1120"/>
                <a:gd name="T51" fmla="*/ 905 h 1629"/>
                <a:gd name="T52" fmla="*/ 102 w 1120"/>
                <a:gd name="T53" fmla="*/ 560 h 1629"/>
                <a:gd name="T54" fmla="*/ 560 w 1120"/>
                <a:gd name="T55" fmla="*/ 102 h 1629"/>
                <a:gd name="T56" fmla="*/ 1018 w 1120"/>
                <a:gd name="T57" fmla="*/ 560 h 1629"/>
                <a:gd name="T58" fmla="*/ 883 w 1120"/>
                <a:gd name="T59" fmla="*/ 906 h 1629"/>
                <a:gd name="T60" fmla="*/ 798 w 1120"/>
                <a:gd name="T61" fmla="*/ 1069 h 16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120" h="1629">
                  <a:moveTo>
                    <a:pt x="560" y="0"/>
                  </a:moveTo>
                  <a:cubicBezTo>
                    <a:pt x="251" y="0"/>
                    <a:pt x="0" y="251"/>
                    <a:pt x="0" y="560"/>
                  </a:cubicBezTo>
                  <a:cubicBezTo>
                    <a:pt x="0" y="765"/>
                    <a:pt x="188" y="983"/>
                    <a:pt x="256" y="1174"/>
                  </a:cubicBezTo>
                  <a:cubicBezTo>
                    <a:pt x="358" y="1459"/>
                    <a:pt x="347" y="1629"/>
                    <a:pt x="560" y="1629"/>
                  </a:cubicBezTo>
                  <a:cubicBezTo>
                    <a:pt x="776" y="1629"/>
                    <a:pt x="762" y="1459"/>
                    <a:pt x="864" y="1175"/>
                  </a:cubicBezTo>
                  <a:cubicBezTo>
                    <a:pt x="932" y="983"/>
                    <a:pt x="1120" y="764"/>
                    <a:pt x="1120" y="560"/>
                  </a:cubicBezTo>
                  <a:cubicBezTo>
                    <a:pt x="1120" y="251"/>
                    <a:pt x="869" y="0"/>
                    <a:pt x="560" y="0"/>
                  </a:cubicBezTo>
                  <a:close/>
                  <a:moveTo>
                    <a:pt x="692" y="1383"/>
                  </a:moveTo>
                  <a:cubicBezTo>
                    <a:pt x="440" y="1415"/>
                    <a:pt x="440" y="1415"/>
                    <a:pt x="440" y="1415"/>
                  </a:cubicBezTo>
                  <a:cubicBezTo>
                    <a:pt x="431" y="1389"/>
                    <a:pt x="421" y="1358"/>
                    <a:pt x="409" y="1319"/>
                  </a:cubicBezTo>
                  <a:cubicBezTo>
                    <a:pt x="409" y="1318"/>
                    <a:pt x="409" y="1318"/>
                    <a:pt x="409" y="1317"/>
                  </a:cubicBezTo>
                  <a:cubicBezTo>
                    <a:pt x="724" y="1278"/>
                    <a:pt x="724" y="1278"/>
                    <a:pt x="724" y="1278"/>
                  </a:cubicBezTo>
                  <a:cubicBezTo>
                    <a:pt x="719" y="1293"/>
                    <a:pt x="714" y="1309"/>
                    <a:pt x="710" y="1323"/>
                  </a:cubicBezTo>
                  <a:cubicBezTo>
                    <a:pt x="704" y="1346"/>
                    <a:pt x="698" y="1365"/>
                    <a:pt x="692" y="1383"/>
                  </a:cubicBezTo>
                  <a:close/>
                  <a:moveTo>
                    <a:pt x="394" y="1268"/>
                  </a:moveTo>
                  <a:cubicBezTo>
                    <a:pt x="385" y="1237"/>
                    <a:pt x="374" y="1205"/>
                    <a:pt x="363" y="1171"/>
                  </a:cubicBezTo>
                  <a:cubicBezTo>
                    <a:pt x="758" y="1171"/>
                    <a:pt x="758" y="1171"/>
                    <a:pt x="758" y="1171"/>
                  </a:cubicBezTo>
                  <a:cubicBezTo>
                    <a:pt x="752" y="1189"/>
                    <a:pt x="745" y="1208"/>
                    <a:pt x="740" y="1225"/>
                  </a:cubicBezTo>
                  <a:lnTo>
                    <a:pt x="394" y="1268"/>
                  </a:lnTo>
                  <a:close/>
                  <a:moveTo>
                    <a:pt x="560" y="1527"/>
                  </a:moveTo>
                  <a:cubicBezTo>
                    <a:pt x="508" y="1527"/>
                    <a:pt x="485" y="1521"/>
                    <a:pt x="458" y="1464"/>
                  </a:cubicBezTo>
                  <a:cubicBezTo>
                    <a:pt x="674" y="1437"/>
                    <a:pt x="674" y="1437"/>
                    <a:pt x="674" y="1437"/>
                  </a:cubicBezTo>
                  <a:cubicBezTo>
                    <a:pt x="643" y="1521"/>
                    <a:pt x="620" y="1527"/>
                    <a:pt x="560" y="1527"/>
                  </a:cubicBezTo>
                  <a:close/>
                  <a:moveTo>
                    <a:pt x="798" y="1069"/>
                  </a:moveTo>
                  <a:cubicBezTo>
                    <a:pt x="323" y="1069"/>
                    <a:pt x="323" y="1069"/>
                    <a:pt x="323" y="1069"/>
                  </a:cubicBezTo>
                  <a:cubicBezTo>
                    <a:pt x="297" y="1014"/>
                    <a:pt x="267" y="959"/>
                    <a:pt x="237" y="905"/>
                  </a:cubicBezTo>
                  <a:cubicBezTo>
                    <a:pt x="170" y="786"/>
                    <a:pt x="102" y="664"/>
                    <a:pt x="102" y="560"/>
                  </a:cubicBezTo>
                  <a:cubicBezTo>
                    <a:pt x="102" y="307"/>
                    <a:pt x="307" y="102"/>
                    <a:pt x="560" y="102"/>
                  </a:cubicBezTo>
                  <a:cubicBezTo>
                    <a:pt x="813" y="102"/>
                    <a:pt x="1018" y="307"/>
                    <a:pt x="1018" y="560"/>
                  </a:cubicBezTo>
                  <a:cubicBezTo>
                    <a:pt x="1018" y="663"/>
                    <a:pt x="949" y="786"/>
                    <a:pt x="883" y="906"/>
                  </a:cubicBezTo>
                  <a:cubicBezTo>
                    <a:pt x="853" y="960"/>
                    <a:pt x="823" y="1014"/>
                    <a:pt x="798" y="1069"/>
                  </a:cubicBezTo>
                  <a:close/>
                </a:path>
              </a:pathLst>
            </a:custGeom>
            <a:grpFill/>
            <a:ln>
              <a:noFill/>
            </a:ln>
          </p:spPr>
          <p:txBody>
            <a:bodyPr vert="horz" wrap="square" lIns="96435" tIns="48218" rIns="96435" bIns="48218" numCol="1" anchor="t" anchorCtr="0" compatLnSpc="1"/>
            <a:lstStyle/>
            <a:p>
              <a:endParaRPr lang="id-ID"/>
            </a:p>
          </p:txBody>
        </p:sp>
        <p:sp>
          <p:nvSpPr>
            <p:cNvPr id="50" name="Freeform 40"/>
            <p:cNvSpPr/>
            <p:nvPr/>
          </p:nvSpPr>
          <p:spPr bwMode="auto">
            <a:xfrm>
              <a:off x="957263" y="955675"/>
              <a:ext cx="1239837" cy="1239837"/>
            </a:xfrm>
            <a:custGeom>
              <a:avLst/>
              <a:gdLst>
                <a:gd name="T0" fmla="*/ 305 w 330"/>
                <a:gd name="T1" fmla="*/ 0 h 330"/>
                <a:gd name="T2" fmla="*/ 0 w 330"/>
                <a:gd name="T3" fmla="*/ 305 h 330"/>
                <a:gd name="T4" fmla="*/ 25 w 330"/>
                <a:gd name="T5" fmla="*/ 330 h 330"/>
                <a:gd name="T6" fmla="*/ 50 w 330"/>
                <a:gd name="T7" fmla="*/ 305 h 330"/>
                <a:gd name="T8" fmla="*/ 305 w 330"/>
                <a:gd name="T9" fmla="*/ 50 h 330"/>
                <a:gd name="T10" fmla="*/ 330 w 330"/>
                <a:gd name="T11" fmla="*/ 25 h 330"/>
                <a:gd name="T12" fmla="*/ 305 w 330"/>
                <a:gd name="T13" fmla="*/ 0 h 330"/>
              </a:gdLst>
              <a:ahLst/>
              <a:cxnLst>
                <a:cxn ang="0">
                  <a:pos x="T0" y="T1"/>
                </a:cxn>
                <a:cxn ang="0">
                  <a:pos x="T2" y="T3"/>
                </a:cxn>
                <a:cxn ang="0">
                  <a:pos x="T4" y="T5"/>
                </a:cxn>
                <a:cxn ang="0">
                  <a:pos x="T6" y="T7"/>
                </a:cxn>
                <a:cxn ang="0">
                  <a:pos x="T8" y="T9"/>
                </a:cxn>
                <a:cxn ang="0">
                  <a:pos x="T10" y="T11"/>
                </a:cxn>
                <a:cxn ang="0">
                  <a:pos x="T12" y="T13"/>
                </a:cxn>
              </a:cxnLst>
              <a:rect l="0" t="0" r="r" b="b"/>
              <a:pathLst>
                <a:path w="330" h="330">
                  <a:moveTo>
                    <a:pt x="305" y="0"/>
                  </a:moveTo>
                  <a:cubicBezTo>
                    <a:pt x="137" y="0"/>
                    <a:pt x="0" y="137"/>
                    <a:pt x="0" y="305"/>
                  </a:cubicBezTo>
                  <a:cubicBezTo>
                    <a:pt x="0" y="319"/>
                    <a:pt x="11" y="330"/>
                    <a:pt x="25" y="330"/>
                  </a:cubicBezTo>
                  <a:cubicBezTo>
                    <a:pt x="39" y="330"/>
                    <a:pt x="50" y="319"/>
                    <a:pt x="50" y="305"/>
                  </a:cubicBezTo>
                  <a:cubicBezTo>
                    <a:pt x="50" y="165"/>
                    <a:pt x="165" y="50"/>
                    <a:pt x="305" y="50"/>
                  </a:cubicBezTo>
                  <a:cubicBezTo>
                    <a:pt x="319" y="50"/>
                    <a:pt x="330" y="39"/>
                    <a:pt x="330" y="25"/>
                  </a:cubicBezTo>
                  <a:cubicBezTo>
                    <a:pt x="330" y="11"/>
                    <a:pt x="319" y="0"/>
                    <a:pt x="305" y="0"/>
                  </a:cubicBezTo>
                  <a:close/>
                </a:path>
              </a:pathLst>
            </a:custGeom>
            <a:grpFill/>
            <a:ln>
              <a:noFill/>
            </a:ln>
          </p:spPr>
          <p:txBody>
            <a:bodyPr vert="horz" wrap="square" lIns="96435" tIns="48218" rIns="96435" bIns="48218" numCol="1" anchor="t" anchorCtr="0" compatLnSpc="1"/>
            <a:lstStyle/>
            <a:p>
              <a:endParaRPr lang="id-ID"/>
            </a:p>
          </p:txBody>
        </p:sp>
      </p:grpSp>
      <p:grpSp>
        <p:nvGrpSpPr>
          <p:cNvPr id="52" name="Group 51"/>
          <p:cNvGrpSpPr/>
          <p:nvPr/>
        </p:nvGrpSpPr>
        <p:grpSpPr>
          <a:xfrm>
            <a:off x="8942953" y="5700615"/>
            <a:ext cx="395550" cy="395393"/>
            <a:chOff x="0" y="1588"/>
            <a:chExt cx="4016375" cy="4014787"/>
          </a:xfrm>
          <a:solidFill>
            <a:schemeClr val="accent5"/>
          </a:solidFill>
        </p:grpSpPr>
        <p:sp>
          <p:nvSpPr>
            <p:cNvPr id="53" name="Freeform 48"/>
            <p:cNvSpPr>
              <a:spLocks noEditPoints="1"/>
            </p:cNvSpPr>
            <p:nvPr/>
          </p:nvSpPr>
          <p:spPr bwMode="auto">
            <a:xfrm>
              <a:off x="0" y="1588"/>
              <a:ext cx="4016375" cy="4014787"/>
            </a:xfrm>
            <a:custGeom>
              <a:avLst/>
              <a:gdLst>
                <a:gd name="T0" fmla="*/ 690 w 1068"/>
                <a:gd name="T1" fmla="*/ 335 h 1068"/>
                <a:gd name="T2" fmla="*/ 534 w 1068"/>
                <a:gd name="T3" fmla="*/ 0 h 1068"/>
                <a:gd name="T4" fmla="*/ 301 w 1068"/>
                <a:gd name="T5" fmla="*/ 342 h 1068"/>
                <a:gd name="T6" fmla="*/ 267 w 1068"/>
                <a:gd name="T7" fmla="*/ 360 h 1068"/>
                <a:gd name="T8" fmla="*/ 100 w 1068"/>
                <a:gd name="T9" fmla="*/ 334 h 1068"/>
                <a:gd name="T10" fmla="*/ 0 w 1068"/>
                <a:gd name="T11" fmla="*/ 968 h 1068"/>
                <a:gd name="T12" fmla="*/ 201 w 1068"/>
                <a:gd name="T13" fmla="*/ 1068 h 1068"/>
                <a:gd name="T14" fmla="*/ 291 w 1068"/>
                <a:gd name="T15" fmla="*/ 1011 h 1068"/>
                <a:gd name="T16" fmla="*/ 301 w 1068"/>
                <a:gd name="T17" fmla="*/ 1013 h 1068"/>
                <a:gd name="T18" fmla="*/ 635 w 1068"/>
                <a:gd name="T19" fmla="*/ 1068 h 1068"/>
                <a:gd name="T20" fmla="*/ 937 w 1068"/>
                <a:gd name="T21" fmla="*/ 1004 h 1068"/>
                <a:gd name="T22" fmla="*/ 952 w 1068"/>
                <a:gd name="T23" fmla="*/ 909 h 1068"/>
                <a:gd name="T24" fmla="*/ 1007 w 1068"/>
                <a:gd name="T25" fmla="*/ 732 h 1068"/>
                <a:gd name="T26" fmla="*/ 1039 w 1068"/>
                <a:gd name="T27" fmla="*/ 560 h 1068"/>
                <a:gd name="T28" fmla="*/ 1068 w 1068"/>
                <a:gd name="T29" fmla="*/ 481 h 1068"/>
                <a:gd name="T30" fmla="*/ 974 w 1068"/>
                <a:gd name="T31" fmla="*/ 349 h 1068"/>
                <a:gd name="T32" fmla="*/ 201 w 1068"/>
                <a:gd name="T33" fmla="*/ 1001 h 1068"/>
                <a:gd name="T34" fmla="*/ 67 w 1068"/>
                <a:gd name="T35" fmla="*/ 968 h 1068"/>
                <a:gd name="T36" fmla="*/ 100 w 1068"/>
                <a:gd name="T37" fmla="*/ 401 h 1068"/>
                <a:gd name="T38" fmla="*/ 234 w 1068"/>
                <a:gd name="T39" fmla="*/ 434 h 1068"/>
                <a:gd name="T40" fmla="*/ 1001 w 1068"/>
                <a:gd name="T41" fmla="*/ 485 h 1068"/>
                <a:gd name="T42" fmla="*/ 868 w 1068"/>
                <a:gd name="T43" fmla="*/ 534 h 1068"/>
                <a:gd name="T44" fmla="*/ 868 w 1068"/>
                <a:gd name="T45" fmla="*/ 567 h 1068"/>
                <a:gd name="T46" fmla="*/ 986 w 1068"/>
                <a:gd name="T47" fmla="*/ 629 h 1068"/>
                <a:gd name="T48" fmla="*/ 835 w 1068"/>
                <a:gd name="T49" fmla="*/ 701 h 1068"/>
                <a:gd name="T50" fmla="*/ 835 w 1068"/>
                <a:gd name="T51" fmla="*/ 734 h 1068"/>
                <a:gd name="T52" fmla="*/ 944 w 1068"/>
                <a:gd name="T53" fmla="*/ 803 h 1068"/>
                <a:gd name="T54" fmla="*/ 801 w 1068"/>
                <a:gd name="T55" fmla="*/ 868 h 1068"/>
                <a:gd name="T56" fmla="*/ 801 w 1068"/>
                <a:gd name="T57" fmla="*/ 901 h 1068"/>
                <a:gd name="T58" fmla="*/ 888 w 1068"/>
                <a:gd name="T59" fmla="*/ 948 h 1068"/>
                <a:gd name="T60" fmla="*/ 818 w 1068"/>
                <a:gd name="T61" fmla="*/ 1001 h 1068"/>
                <a:gd name="T62" fmla="*/ 450 w 1068"/>
                <a:gd name="T63" fmla="*/ 980 h 1068"/>
                <a:gd name="T64" fmla="*/ 268 w 1068"/>
                <a:gd name="T65" fmla="*/ 914 h 1068"/>
                <a:gd name="T66" fmla="*/ 294 w 1068"/>
                <a:gd name="T67" fmla="*/ 418 h 1068"/>
                <a:gd name="T68" fmla="*/ 501 w 1068"/>
                <a:gd name="T69" fmla="*/ 100 h 1068"/>
                <a:gd name="T70" fmla="*/ 632 w 1068"/>
                <a:gd name="T71" fmla="*/ 225 h 1068"/>
                <a:gd name="T72" fmla="*/ 962 w 1068"/>
                <a:gd name="T73" fmla="*/ 413 h 1068"/>
                <a:gd name="T74" fmla="*/ 1001 w 1068"/>
                <a:gd name="T75" fmla="*/ 485 h 10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68" h="1068">
                  <a:moveTo>
                    <a:pt x="974" y="349"/>
                  </a:moveTo>
                  <a:cubicBezTo>
                    <a:pt x="932" y="339"/>
                    <a:pt x="834" y="339"/>
                    <a:pt x="690" y="335"/>
                  </a:cubicBezTo>
                  <a:cubicBezTo>
                    <a:pt x="697" y="304"/>
                    <a:pt x="699" y="275"/>
                    <a:pt x="699" y="225"/>
                  </a:cubicBezTo>
                  <a:cubicBezTo>
                    <a:pt x="699" y="105"/>
                    <a:pt x="611" y="0"/>
                    <a:pt x="534" y="0"/>
                  </a:cubicBezTo>
                  <a:cubicBezTo>
                    <a:pt x="480" y="0"/>
                    <a:pt x="435" y="45"/>
                    <a:pt x="434" y="99"/>
                  </a:cubicBezTo>
                  <a:cubicBezTo>
                    <a:pt x="433" y="167"/>
                    <a:pt x="413" y="283"/>
                    <a:pt x="301" y="342"/>
                  </a:cubicBezTo>
                  <a:cubicBezTo>
                    <a:pt x="292" y="346"/>
                    <a:pt x="269" y="357"/>
                    <a:pt x="265" y="359"/>
                  </a:cubicBezTo>
                  <a:cubicBezTo>
                    <a:pt x="267" y="360"/>
                    <a:pt x="267" y="360"/>
                    <a:pt x="267" y="360"/>
                  </a:cubicBezTo>
                  <a:cubicBezTo>
                    <a:pt x="250" y="345"/>
                    <a:pt x="225" y="334"/>
                    <a:pt x="201" y="334"/>
                  </a:cubicBezTo>
                  <a:cubicBezTo>
                    <a:pt x="100" y="334"/>
                    <a:pt x="100" y="334"/>
                    <a:pt x="100" y="334"/>
                  </a:cubicBezTo>
                  <a:cubicBezTo>
                    <a:pt x="45" y="334"/>
                    <a:pt x="0" y="379"/>
                    <a:pt x="0" y="434"/>
                  </a:cubicBezTo>
                  <a:cubicBezTo>
                    <a:pt x="0" y="968"/>
                    <a:pt x="0" y="968"/>
                    <a:pt x="0" y="968"/>
                  </a:cubicBezTo>
                  <a:cubicBezTo>
                    <a:pt x="0" y="1023"/>
                    <a:pt x="45" y="1068"/>
                    <a:pt x="100" y="1068"/>
                  </a:cubicBezTo>
                  <a:cubicBezTo>
                    <a:pt x="201" y="1068"/>
                    <a:pt x="201" y="1068"/>
                    <a:pt x="201" y="1068"/>
                  </a:cubicBezTo>
                  <a:cubicBezTo>
                    <a:pt x="240" y="1068"/>
                    <a:pt x="273" y="1044"/>
                    <a:pt x="290" y="1010"/>
                  </a:cubicBezTo>
                  <a:cubicBezTo>
                    <a:pt x="290" y="1011"/>
                    <a:pt x="291" y="1011"/>
                    <a:pt x="291" y="1011"/>
                  </a:cubicBezTo>
                  <a:cubicBezTo>
                    <a:pt x="293" y="1011"/>
                    <a:pt x="296" y="1012"/>
                    <a:pt x="299" y="1013"/>
                  </a:cubicBezTo>
                  <a:cubicBezTo>
                    <a:pt x="300" y="1013"/>
                    <a:pt x="300" y="1013"/>
                    <a:pt x="301" y="1013"/>
                  </a:cubicBezTo>
                  <a:cubicBezTo>
                    <a:pt x="320" y="1018"/>
                    <a:pt x="357" y="1027"/>
                    <a:pt x="436" y="1045"/>
                  </a:cubicBezTo>
                  <a:cubicBezTo>
                    <a:pt x="453" y="1049"/>
                    <a:pt x="542" y="1068"/>
                    <a:pt x="635" y="1068"/>
                  </a:cubicBezTo>
                  <a:cubicBezTo>
                    <a:pt x="818" y="1068"/>
                    <a:pt x="818" y="1068"/>
                    <a:pt x="818" y="1068"/>
                  </a:cubicBezTo>
                  <a:cubicBezTo>
                    <a:pt x="873" y="1068"/>
                    <a:pt x="913" y="1047"/>
                    <a:pt x="937" y="1004"/>
                  </a:cubicBezTo>
                  <a:cubicBezTo>
                    <a:pt x="938" y="1003"/>
                    <a:pt x="945" y="988"/>
                    <a:pt x="952" y="968"/>
                  </a:cubicBezTo>
                  <a:cubicBezTo>
                    <a:pt x="956" y="952"/>
                    <a:pt x="958" y="931"/>
                    <a:pt x="952" y="909"/>
                  </a:cubicBezTo>
                  <a:cubicBezTo>
                    <a:pt x="988" y="884"/>
                    <a:pt x="1000" y="847"/>
                    <a:pt x="1007" y="823"/>
                  </a:cubicBezTo>
                  <a:cubicBezTo>
                    <a:pt x="1020" y="783"/>
                    <a:pt x="1016" y="753"/>
                    <a:pt x="1007" y="732"/>
                  </a:cubicBezTo>
                  <a:cubicBezTo>
                    <a:pt x="1027" y="713"/>
                    <a:pt x="1045" y="684"/>
                    <a:pt x="1052" y="640"/>
                  </a:cubicBezTo>
                  <a:cubicBezTo>
                    <a:pt x="1056" y="612"/>
                    <a:pt x="1052" y="584"/>
                    <a:pt x="1039" y="560"/>
                  </a:cubicBezTo>
                  <a:cubicBezTo>
                    <a:pt x="1058" y="539"/>
                    <a:pt x="1066" y="513"/>
                    <a:pt x="1067" y="488"/>
                  </a:cubicBezTo>
                  <a:cubicBezTo>
                    <a:pt x="1068" y="481"/>
                    <a:pt x="1068" y="481"/>
                    <a:pt x="1068" y="481"/>
                  </a:cubicBezTo>
                  <a:cubicBezTo>
                    <a:pt x="1068" y="476"/>
                    <a:pt x="1068" y="474"/>
                    <a:pt x="1068" y="464"/>
                  </a:cubicBezTo>
                  <a:cubicBezTo>
                    <a:pt x="1068" y="422"/>
                    <a:pt x="1039" y="368"/>
                    <a:pt x="974" y="349"/>
                  </a:cubicBezTo>
                  <a:close/>
                  <a:moveTo>
                    <a:pt x="234" y="968"/>
                  </a:moveTo>
                  <a:cubicBezTo>
                    <a:pt x="234" y="986"/>
                    <a:pt x="219" y="1001"/>
                    <a:pt x="201" y="1001"/>
                  </a:cubicBezTo>
                  <a:cubicBezTo>
                    <a:pt x="100" y="1001"/>
                    <a:pt x="100" y="1001"/>
                    <a:pt x="100" y="1001"/>
                  </a:cubicBezTo>
                  <a:cubicBezTo>
                    <a:pt x="82" y="1001"/>
                    <a:pt x="67" y="986"/>
                    <a:pt x="67" y="968"/>
                  </a:cubicBezTo>
                  <a:cubicBezTo>
                    <a:pt x="67" y="434"/>
                    <a:pt x="67" y="434"/>
                    <a:pt x="67" y="434"/>
                  </a:cubicBezTo>
                  <a:cubicBezTo>
                    <a:pt x="67" y="415"/>
                    <a:pt x="82" y="401"/>
                    <a:pt x="100" y="401"/>
                  </a:cubicBezTo>
                  <a:cubicBezTo>
                    <a:pt x="201" y="401"/>
                    <a:pt x="201" y="401"/>
                    <a:pt x="201" y="401"/>
                  </a:cubicBezTo>
                  <a:cubicBezTo>
                    <a:pt x="219" y="401"/>
                    <a:pt x="234" y="415"/>
                    <a:pt x="234" y="434"/>
                  </a:cubicBezTo>
                  <a:lnTo>
                    <a:pt x="234" y="968"/>
                  </a:lnTo>
                  <a:close/>
                  <a:moveTo>
                    <a:pt x="1001" y="485"/>
                  </a:moveTo>
                  <a:cubicBezTo>
                    <a:pt x="1000" y="502"/>
                    <a:pt x="993" y="534"/>
                    <a:pt x="935" y="534"/>
                  </a:cubicBezTo>
                  <a:cubicBezTo>
                    <a:pt x="885" y="534"/>
                    <a:pt x="868" y="534"/>
                    <a:pt x="868" y="534"/>
                  </a:cubicBezTo>
                  <a:cubicBezTo>
                    <a:pt x="859" y="534"/>
                    <a:pt x="851" y="541"/>
                    <a:pt x="851" y="551"/>
                  </a:cubicBezTo>
                  <a:cubicBezTo>
                    <a:pt x="851" y="560"/>
                    <a:pt x="859" y="567"/>
                    <a:pt x="868" y="567"/>
                  </a:cubicBezTo>
                  <a:cubicBezTo>
                    <a:pt x="868" y="567"/>
                    <a:pt x="883" y="567"/>
                    <a:pt x="933" y="567"/>
                  </a:cubicBezTo>
                  <a:cubicBezTo>
                    <a:pt x="983" y="567"/>
                    <a:pt x="989" y="609"/>
                    <a:pt x="986" y="629"/>
                  </a:cubicBezTo>
                  <a:cubicBezTo>
                    <a:pt x="982" y="654"/>
                    <a:pt x="970" y="701"/>
                    <a:pt x="914" y="701"/>
                  </a:cubicBezTo>
                  <a:cubicBezTo>
                    <a:pt x="858" y="701"/>
                    <a:pt x="835" y="701"/>
                    <a:pt x="835" y="701"/>
                  </a:cubicBezTo>
                  <a:cubicBezTo>
                    <a:pt x="825" y="701"/>
                    <a:pt x="818" y="708"/>
                    <a:pt x="818" y="718"/>
                  </a:cubicBezTo>
                  <a:cubicBezTo>
                    <a:pt x="818" y="727"/>
                    <a:pt x="825" y="734"/>
                    <a:pt x="835" y="734"/>
                  </a:cubicBezTo>
                  <a:cubicBezTo>
                    <a:pt x="835" y="734"/>
                    <a:pt x="874" y="734"/>
                    <a:pt x="900" y="734"/>
                  </a:cubicBezTo>
                  <a:cubicBezTo>
                    <a:pt x="957" y="734"/>
                    <a:pt x="952" y="777"/>
                    <a:pt x="944" y="803"/>
                  </a:cubicBezTo>
                  <a:cubicBezTo>
                    <a:pt x="933" y="837"/>
                    <a:pt x="926" y="868"/>
                    <a:pt x="856" y="868"/>
                  </a:cubicBezTo>
                  <a:cubicBezTo>
                    <a:pt x="831" y="868"/>
                    <a:pt x="801" y="868"/>
                    <a:pt x="801" y="868"/>
                  </a:cubicBezTo>
                  <a:cubicBezTo>
                    <a:pt x="792" y="868"/>
                    <a:pt x="784" y="875"/>
                    <a:pt x="784" y="884"/>
                  </a:cubicBezTo>
                  <a:cubicBezTo>
                    <a:pt x="784" y="894"/>
                    <a:pt x="792" y="901"/>
                    <a:pt x="801" y="901"/>
                  </a:cubicBezTo>
                  <a:cubicBezTo>
                    <a:pt x="801" y="901"/>
                    <a:pt x="824" y="901"/>
                    <a:pt x="853" y="901"/>
                  </a:cubicBezTo>
                  <a:cubicBezTo>
                    <a:pt x="890" y="901"/>
                    <a:pt x="892" y="936"/>
                    <a:pt x="888" y="948"/>
                  </a:cubicBezTo>
                  <a:cubicBezTo>
                    <a:pt x="884" y="962"/>
                    <a:pt x="879" y="972"/>
                    <a:pt x="878" y="972"/>
                  </a:cubicBezTo>
                  <a:cubicBezTo>
                    <a:pt x="868" y="990"/>
                    <a:pt x="852" y="1001"/>
                    <a:pt x="818" y="1001"/>
                  </a:cubicBezTo>
                  <a:cubicBezTo>
                    <a:pt x="635" y="1001"/>
                    <a:pt x="635" y="1001"/>
                    <a:pt x="635" y="1001"/>
                  </a:cubicBezTo>
                  <a:cubicBezTo>
                    <a:pt x="544" y="1001"/>
                    <a:pt x="453" y="980"/>
                    <a:pt x="450" y="980"/>
                  </a:cubicBezTo>
                  <a:cubicBezTo>
                    <a:pt x="312" y="948"/>
                    <a:pt x="304" y="946"/>
                    <a:pt x="296" y="943"/>
                  </a:cubicBezTo>
                  <a:cubicBezTo>
                    <a:pt x="296" y="943"/>
                    <a:pt x="268" y="938"/>
                    <a:pt x="268" y="914"/>
                  </a:cubicBezTo>
                  <a:cubicBezTo>
                    <a:pt x="267" y="453"/>
                    <a:pt x="267" y="453"/>
                    <a:pt x="267" y="453"/>
                  </a:cubicBezTo>
                  <a:cubicBezTo>
                    <a:pt x="267" y="437"/>
                    <a:pt x="277" y="423"/>
                    <a:pt x="294" y="418"/>
                  </a:cubicBezTo>
                  <a:cubicBezTo>
                    <a:pt x="296" y="417"/>
                    <a:pt x="299" y="416"/>
                    <a:pt x="301" y="415"/>
                  </a:cubicBezTo>
                  <a:cubicBezTo>
                    <a:pt x="453" y="352"/>
                    <a:pt x="500" y="214"/>
                    <a:pt x="501" y="100"/>
                  </a:cubicBezTo>
                  <a:cubicBezTo>
                    <a:pt x="501" y="84"/>
                    <a:pt x="513" y="67"/>
                    <a:pt x="534" y="67"/>
                  </a:cubicBezTo>
                  <a:cubicBezTo>
                    <a:pt x="570" y="67"/>
                    <a:pt x="632" y="138"/>
                    <a:pt x="632" y="225"/>
                  </a:cubicBezTo>
                  <a:cubicBezTo>
                    <a:pt x="632" y="304"/>
                    <a:pt x="629" y="318"/>
                    <a:pt x="601" y="401"/>
                  </a:cubicBezTo>
                  <a:cubicBezTo>
                    <a:pt x="935" y="401"/>
                    <a:pt x="932" y="405"/>
                    <a:pt x="962" y="413"/>
                  </a:cubicBezTo>
                  <a:cubicBezTo>
                    <a:pt x="998" y="423"/>
                    <a:pt x="1002" y="454"/>
                    <a:pt x="1002" y="464"/>
                  </a:cubicBezTo>
                  <a:cubicBezTo>
                    <a:pt x="1002" y="476"/>
                    <a:pt x="1001" y="474"/>
                    <a:pt x="1001" y="485"/>
                  </a:cubicBezTo>
                  <a:close/>
                </a:path>
              </a:pathLst>
            </a:custGeom>
            <a:grpFill/>
            <a:ln>
              <a:noFill/>
            </a:ln>
          </p:spPr>
          <p:txBody>
            <a:bodyPr vert="horz" wrap="square" lIns="96435" tIns="48218" rIns="96435" bIns="48218" numCol="1" anchor="t" anchorCtr="0" compatLnSpc="1"/>
            <a:lstStyle/>
            <a:p>
              <a:endParaRPr lang="id-ID"/>
            </a:p>
          </p:txBody>
        </p:sp>
        <p:sp>
          <p:nvSpPr>
            <p:cNvPr id="54" name="Freeform 49"/>
            <p:cNvSpPr>
              <a:spLocks noEditPoints="1"/>
            </p:cNvSpPr>
            <p:nvPr/>
          </p:nvSpPr>
          <p:spPr bwMode="auto">
            <a:xfrm>
              <a:off x="376238" y="3263900"/>
              <a:ext cx="379413" cy="376237"/>
            </a:xfrm>
            <a:custGeom>
              <a:avLst/>
              <a:gdLst>
                <a:gd name="T0" fmla="*/ 50 w 101"/>
                <a:gd name="T1" fmla="*/ 0 h 100"/>
                <a:gd name="T2" fmla="*/ 0 w 101"/>
                <a:gd name="T3" fmla="*/ 50 h 100"/>
                <a:gd name="T4" fmla="*/ 50 w 101"/>
                <a:gd name="T5" fmla="*/ 100 h 100"/>
                <a:gd name="T6" fmla="*/ 101 w 101"/>
                <a:gd name="T7" fmla="*/ 50 h 100"/>
                <a:gd name="T8" fmla="*/ 50 w 101"/>
                <a:gd name="T9" fmla="*/ 0 h 100"/>
                <a:gd name="T10" fmla="*/ 50 w 101"/>
                <a:gd name="T11" fmla="*/ 67 h 100"/>
                <a:gd name="T12" fmla="*/ 34 w 101"/>
                <a:gd name="T13" fmla="*/ 50 h 100"/>
                <a:gd name="T14" fmla="*/ 50 w 101"/>
                <a:gd name="T15" fmla="*/ 33 h 100"/>
                <a:gd name="T16" fmla="*/ 67 w 101"/>
                <a:gd name="T17" fmla="*/ 50 h 100"/>
                <a:gd name="T18" fmla="*/ 50 w 101"/>
                <a:gd name="T19" fmla="*/ 67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1" h="100">
                  <a:moveTo>
                    <a:pt x="50" y="0"/>
                  </a:moveTo>
                  <a:cubicBezTo>
                    <a:pt x="23" y="0"/>
                    <a:pt x="0" y="22"/>
                    <a:pt x="0" y="50"/>
                  </a:cubicBezTo>
                  <a:cubicBezTo>
                    <a:pt x="0" y="77"/>
                    <a:pt x="23" y="100"/>
                    <a:pt x="50" y="100"/>
                  </a:cubicBezTo>
                  <a:cubicBezTo>
                    <a:pt x="78" y="100"/>
                    <a:pt x="101" y="77"/>
                    <a:pt x="101" y="50"/>
                  </a:cubicBezTo>
                  <a:cubicBezTo>
                    <a:pt x="101" y="22"/>
                    <a:pt x="78" y="0"/>
                    <a:pt x="50" y="0"/>
                  </a:cubicBezTo>
                  <a:close/>
                  <a:moveTo>
                    <a:pt x="50" y="67"/>
                  </a:moveTo>
                  <a:cubicBezTo>
                    <a:pt x="41" y="67"/>
                    <a:pt x="34" y="59"/>
                    <a:pt x="34" y="50"/>
                  </a:cubicBezTo>
                  <a:cubicBezTo>
                    <a:pt x="34" y="41"/>
                    <a:pt x="41" y="33"/>
                    <a:pt x="50" y="33"/>
                  </a:cubicBezTo>
                  <a:cubicBezTo>
                    <a:pt x="60" y="33"/>
                    <a:pt x="67" y="41"/>
                    <a:pt x="67" y="50"/>
                  </a:cubicBezTo>
                  <a:cubicBezTo>
                    <a:pt x="67" y="59"/>
                    <a:pt x="60" y="67"/>
                    <a:pt x="50" y="67"/>
                  </a:cubicBezTo>
                  <a:close/>
                </a:path>
              </a:pathLst>
            </a:custGeom>
            <a:grpFill/>
            <a:ln>
              <a:noFill/>
            </a:ln>
          </p:spPr>
          <p:txBody>
            <a:bodyPr vert="horz" wrap="square" lIns="96435" tIns="48218" rIns="96435" bIns="48218" numCol="1" anchor="t" anchorCtr="0" compatLnSpc="1"/>
            <a:lstStyle/>
            <a:p>
              <a:endParaRPr lang="id-ID"/>
            </a:p>
          </p:txBody>
        </p:sp>
      </p:grpSp>
      <p:sp>
        <p:nvSpPr>
          <p:cNvPr id="56" name="Freeform 14"/>
          <p:cNvSpPr>
            <a:spLocks noEditPoints="1"/>
          </p:cNvSpPr>
          <p:nvPr/>
        </p:nvSpPr>
        <p:spPr bwMode="auto">
          <a:xfrm>
            <a:off x="10242771" y="5128507"/>
            <a:ext cx="449759" cy="449484"/>
          </a:xfrm>
          <a:custGeom>
            <a:avLst/>
            <a:gdLst>
              <a:gd name="T0" fmla="*/ 434 w 688"/>
              <a:gd name="T1" fmla="*/ 77 h 688"/>
              <a:gd name="T2" fmla="*/ 284 w 688"/>
              <a:gd name="T3" fmla="*/ 194 h 688"/>
              <a:gd name="T4" fmla="*/ 175 w 688"/>
              <a:gd name="T5" fmla="*/ 194 h 688"/>
              <a:gd name="T6" fmla="*/ 0 w 688"/>
              <a:gd name="T7" fmla="*/ 301 h 688"/>
              <a:gd name="T8" fmla="*/ 129 w 688"/>
              <a:gd name="T9" fmla="*/ 452 h 688"/>
              <a:gd name="T10" fmla="*/ 172 w 688"/>
              <a:gd name="T11" fmla="*/ 688 h 688"/>
              <a:gd name="T12" fmla="*/ 301 w 688"/>
              <a:gd name="T13" fmla="*/ 645 h 688"/>
              <a:gd name="T14" fmla="*/ 279 w 688"/>
              <a:gd name="T15" fmla="*/ 581 h 688"/>
              <a:gd name="T16" fmla="*/ 280 w 688"/>
              <a:gd name="T17" fmla="*/ 429 h 688"/>
              <a:gd name="T18" fmla="*/ 283 w 688"/>
              <a:gd name="T19" fmla="*/ 418 h 688"/>
              <a:gd name="T20" fmla="*/ 290 w 688"/>
              <a:gd name="T21" fmla="*/ 412 h 688"/>
              <a:gd name="T22" fmla="*/ 296 w 688"/>
              <a:gd name="T23" fmla="*/ 410 h 688"/>
              <a:gd name="T24" fmla="*/ 434 w 688"/>
              <a:gd name="T25" fmla="*/ 525 h 688"/>
              <a:gd name="T26" fmla="*/ 688 w 688"/>
              <a:gd name="T27" fmla="*/ 301 h 688"/>
              <a:gd name="T28" fmla="*/ 430 w 688"/>
              <a:gd name="T29" fmla="*/ 301 h 688"/>
              <a:gd name="T30" fmla="*/ 495 w 688"/>
              <a:gd name="T31" fmla="*/ 237 h 688"/>
              <a:gd name="T32" fmla="*/ 495 w 688"/>
              <a:gd name="T33" fmla="*/ 366 h 688"/>
              <a:gd name="T34" fmla="*/ 430 w 688"/>
              <a:gd name="T35" fmla="*/ 301 h 688"/>
              <a:gd name="T36" fmla="*/ 86 w 688"/>
              <a:gd name="T37" fmla="*/ 237 h 688"/>
              <a:gd name="T38" fmla="*/ 215 w 688"/>
              <a:gd name="T39" fmla="*/ 301 h 688"/>
              <a:gd name="T40" fmla="*/ 86 w 688"/>
              <a:gd name="T41" fmla="*/ 366 h 688"/>
              <a:gd name="T42" fmla="*/ 258 w 688"/>
              <a:gd name="T43" fmla="*/ 645 h 688"/>
              <a:gd name="T44" fmla="*/ 172 w 688"/>
              <a:gd name="T45" fmla="*/ 452 h 688"/>
              <a:gd name="T46" fmla="*/ 175 w 688"/>
              <a:gd name="T47" fmla="*/ 409 h 688"/>
              <a:gd name="T48" fmla="*/ 240 w 688"/>
              <a:gd name="T49" fmla="*/ 409 h 688"/>
              <a:gd name="T50" fmla="*/ 236 w 688"/>
              <a:gd name="T51" fmla="*/ 581 h 688"/>
              <a:gd name="T52" fmla="*/ 258 w 688"/>
              <a:gd name="T53" fmla="*/ 627 h 688"/>
              <a:gd name="T54" fmla="*/ 284 w 688"/>
              <a:gd name="T55" fmla="*/ 366 h 688"/>
              <a:gd name="T56" fmla="*/ 280 w 688"/>
              <a:gd name="T57" fmla="*/ 366 h 688"/>
              <a:gd name="T58" fmla="*/ 280 w 688"/>
              <a:gd name="T59" fmla="*/ 237 h 688"/>
              <a:gd name="T60" fmla="*/ 396 w 688"/>
              <a:gd name="T61" fmla="*/ 193 h 688"/>
              <a:gd name="T62" fmla="*/ 396 w 688"/>
              <a:gd name="T63" fmla="*/ 409 h 688"/>
              <a:gd name="T64" fmla="*/ 538 w 688"/>
              <a:gd name="T65" fmla="*/ 559 h 688"/>
              <a:gd name="T66" fmla="*/ 495 w 688"/>
              <a:gd name="T67" fmla="*/ 409 h 688"/>
              <a:gd name="T68" fmla="*/ 495 w 688"/>
              <a:gd name="T69" fmla="*/ 194 h 688"/>
              <a:gd name="T70" fmla="*/ 538 w 688"/>
              <a:gd name="T71" fmla="*/ 43 h 688"/>
              <a:gd name="T72" fmla="*/ 538 w 688"/>
              <a:gd name="T73" fmla="*/ 559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88" h="688">
                <a:moveTo>
                  <a:pt x="538" y="0"/>
                </a:moveTo>
                <a:cubicBezTo>
                  <a:pt x="493" y="0"/>
                  <a:pt x="459" y="30"/>
                  <a:pt x="434" y="77"/>
                </a:cubicBezTo>
                <a:cubicBezTo>
                  <a:pt x="433" y="77"/>
                  <a:pt x="433" y="77"/>
                  <a:pt x="433" y="77"/>
                </a:cubicBezTo>
                <a:cubicBezTo>
                  <a:pt x="397" y="148"/>
                  <a:pt x="343" y="194"/>
                  <a:pt x="284" y="194"/>
                </a:cubicBezTo>
                <a:cubicBezTo>
                  <a:pt x="270" y="194"/>
                  <a:pt x="270" y="194"/>
                  <a:pt x="270" y="194"/>
                </a:cubicBezTo>
                <a:cubicBezTo>
                  <a:pt x="175" y="194"/>
                  <a:pt x="175" y="194"/>
                  <a:pt x="175" y="194"/>
                </a:cubicBezTo>
                <a:cubicBezTo>
                  <a:pt x="86" y="194"/>
                  <a:pt x="86" y="194"/>
                  <a:pt x="86" y="194"/>
                </a:cubicBezTo>
                <a:cubicBezTo>
                  <a:pt x="38" y="194"/>
                  <a:pt x="0" y="241"/>
                  <a:pt x="0" y="301"/>
                </a:cubicBezTo>
                <a:cubicBezTo>
                  <a:pt x="0" y="361"/>
                  <a:pt x="38" y="409"/>
                  <a:pt x="86" y="409"/>
                </a:cubicBezTo>
                <a:cubicBezTo>
                  <a:pt x="110" y="409"/>
                  <a:pt x="129" y="428"/>
                  <a:pt x="129" y="452"/>
                </a:cubicBezTo>
                <a:cubicBezTo>
                  <a:pt x="129" y="645"/>
                  <a:pt x="129" y="645"/>
                  <a:pt x="129" y="645"/>
                </a:cubicBezTo>
                <a:cubicBezTo>
                  <a:pt x="129" y="669"/>
                  <a:pt x="148" y="688"/>
                  <a:pt x="172" y="688"/>
                </a:cubicBezTo>
                <a:cubicBezTo>
                  <a:pt x="258" y="688"/>
                  <a:pt x="258" y="688"/>
                  <a:pt x="258" y="688"/>
                </a:cubicBezTo>
                <a:cubicBezTo>
                  <a:pt x="282" y="688"/>
                  <a:pt x="301" y="669"/>
                  <a:pt x="301" y="645"/>
                </a:cubicBezTo>
                <a:cubicBezTo>
                  <a:pt x="301" y="624"/>
                  <a:pt x="301" y="624"/>
                  <a:pt x="301" y="624"/>
                </a:cubicBezTo>
                <a:cubicBezTo>
                  <a:pt x="301" y="602"/>
                  <a:pt x="279" y="592"/>
                  <a:pt x="279" y="581"/>
                </a:cubicBezTo>
                <a:cubicBezTo>
                  <a:pt x="279" y="430"/>
                  <a:pt x="279" y="430"/>
                  <a:pt x="279" y="430"/>
                </a:cubicBezTo>
                <a:cubicBezTo>
                  <a:pt x="279" y="429"/>
                  <a:pt x="280" y="429"/>
                  <a:pt x="280" y="429"/>
                </a:cubicBezTo>
                <a:cubicBezTo>
                  <a:pt x="280" y="426"/>
                  <a:pt x="281" y="423"/>
                  <a:pt x="282" y="420"/>
                </a:cubicBezTo>
                <a:cubicBezTo>
                  <a:pt x="283" y="419"/>
                  <a:pt x="283" y="419"/>
                  <a:pt x="283" y="418"/>
                </a:cubicBezTo>
                <a:cubicBezTo>
                  <a:pt x="285" y="416"/>
                  <a:pt x="287" y="414"/>
                  <a:pt x="290" y="412"/>
                </a:cubicBezTo>
                <a:cubicBezTo>
                  <a:pt x="290" y="412"/>
                  <a:pt x="290" y="412"/>
                  <a:pt x="290" y="412"/>
                </a:cubicBezTo>
                <a:cubicBezTo>
                  <a:pt x="290" y="412"/>
                  <a:pt x="290" y="412"/>
                  <a:pt x="291" y="412"/>
                </a:cubicBezTo>
                <a:cubicBezTo>
                  <a:pt x="292" y="411"/>
                  <a:pt x="294" y="410"/>
                  <a:pt x="296" y="410"/>
                </a:cubicBezTo>
                <a:cubicBezTo>
                  <a:pt x="350" y="416"/>
                  <a:pt x="400" y="459"/>
                  <a:pt x="433" y="525"/>
                </a:cubicBezTo>
                <a:cubicBezTo>
                  <a:pt x="434" y="525"/>
                  <a:pt x="434" y="525"/>
                  <a:pt x="434" y="525"/>
                </a:cubicBezTo>
                <a:cubicBezTo>
                  <a:pt x="459" y="572"/>
                  <a:pt x="493" y="602"/>
                  <a:pt x="538" y="602"/>
                </a:cubicBezTo>
                <a:cubicBezTo>
                  <a:pt x="636" y="602"/>
                  <a:pt x="688" y="451"/>
                  <a:pt x="688" y="301"/>
                </a:cubicBezTo>
                <a:cubicBezTo>
                  <a:pt x="688" y="151"/>
                  <a:pt x="636" y="0"/>
                  <a:pt x="538" y="0"/>
                </a:cubicBezTo>
                <a:close/>
                <a:moveTo>
                  <a:pt x="430" y="301"/>
                </a:moveTo>
                <a:cubicBezTo>
                  <a:pt x="430" y="279"/>
                  <a:pt x="431" y="257"/>
                  <a:pt x="434" y="237"/>
                </a:cubicBezTo>
                <a:cubicBezTo>
                  <a:pt x="495" y="237"/>
                  <a:pt x="495" y="237"/>
                  <a:pt x="495" y="237"/>
                </a:cubicBezTo>
                <a:cubicBezTo>
                  <a:pt x="518" y="237"/>
                  <a:pt x="538" y="265"/>
                  <a:pt x="538" y="301"/>
                </a:cubicBezTo>
                <a:cubicBezTo>
                  <a:pt x="538" y="337"/>
                  <a:pt x="518" y="366"/>
                  <a:pt x="495" y="366"/>
                </a:cubicBezTo>
                <a:cubicBezTo>
                  <a:pt x="434" y="366"/>
                  <a:pt x="434" y="366"/>
                  <a:pt x="434" y="366"/>
                </a:cubicBezTo>
                <a:cubicBezTo>
                  <a:pt x="431" y="345"/>
                  <a:pt x="430" y="323"/>
                  <a:pt x="430" y="301"/>
                </a:cubicBezTo>
                <a:close/>
                <a:moveTo>
                  <a:pt x="43" y="301"/>
                </a:moveTo>
                <a:cubicBezTo>
                  <a:pt x="43" y="265"/>
                  <a:pt x="62" y="237"/>
                  <a:pt x="86" y="237"/>
                </a:cubicBezTo>
                <a:cubicBezTo>
                  <a:pt x="237" y="237"/>
                  <a:pt x="237" y="237"/>
                  <a:pt x="237" y="237"/>
                </a:cubicBezTo>
                <a:cubicBezTo>
                  <a:pt x="223" y="252"/>
                  <a:pt x="215" y="275"/>
                  <a:pt x="215" y="301"/>
                </a:cubicBezTo>
                <a:cubicBezTo>
                  <a:pt x="215" y="327"/>
                  <a:pt x="223" y="350"/>
                  <a:pt x="237" y="366"/>
                </a:cubicBezTo>
                <a:cubicBezTo>
                  <a:pt x="86" y="366"/>
                  <a:pt x="86" y="366"/>
                  <a:pt x="86" y="366"/>
                </a:cubicBezTo>
                <a:cubicBezTo>
                  <a:pt x="62" y="366"/>
                  <a:pt x="43" y="337"/>
                  <a:pt x="43" y="301"/>
                </a:cubicBezTo>
                <a:close/>
                <a:moveTo>
                  <a:pt x="258" y="645"/>
                </a:moveTo>
                <a:cubicBezTo>
                  <a:pt x="172" y="645"/>
                  <a:pt x="172" y="645"/>
                  <a:pt x="172" y="645"/>
                </a:cubicBezTo>
                <a:cubicBezTo>
                  <a:pt x="172" y="452"/>
                  <a:pt x="172" y="452"/>
                  <a:pt x="172" y="452"/>
                </a:cubicBezTo>
                <a:cubicBezTo>
                  <a:pt x="172" y="436"/>
                  <a:pt x="168" y="421"/>
                  <a:pt x="160" y="409"/>
                </a:cubicBezTo>
                <a:cubicBezTo>
                  <a:pt x="175" y="409"/>
                  <a:pt x="175" y="409"/>
                  <a:pt x="175" y="409"/>
                </a:cubicBezTo>
                <a:cubicBezTo>
                  <a:pt x="175" y="409"/>
                  <a:pt x="175" y="409"/>
                  <a:pt x="175" y="409"/>
                </a:cubicBezTo>
                <a:cubicBezTo>
                  <a:pt x="240" y="409"/>
                  <a:pt x="240" y="409"/>
                  <a:pt x="240" y="409"/>
                </a:cubicBezTo>
                <a:cubicBezTo>
                  <a:pt x="238" y="415"/>
                  <a:pt x="236" y="423"/>
                  <a:pt x="236" y="430"/>
                </a:cubicBezTo>
                <a:cubicBezTo>
                  <a:pt x="236" y="581"/>
                  <a:pt x="236" y="581"/>
                  <a:pt x="236" y="581"/>
                </a:cubicBezTo>
                <a:cubicBezTo>
                  <a:pt x="236" y="601"/>
                  <a:pt x="248" y="615"/>
                  <a:pt x="255" y="623"/>
                </a:cubicBezTo>
                <a:cubicBezTo>
                  <a:pt x="256" y="624"/>
                  <a:pt x="257" y="626"/>
                  <a:pt x="258" y="627"/>
                </a:cubicBezTo>
                <a:lnTo>
                  <a:pt x="258" y="645"/>
                </a:lnTo>
                <a:close/>
                <a:moveTo>
                  <a:pt x="284" y="366"/>
                </a:moveTo>
                <a:cubicBezTo>
                  <a:pt x="280" y="366"/>
                  <a:pt x="280" y="366"/>
                  <a:pt x="280" y="366"/>
                </a:cubicBezTo>
                <a:cubicBezTo>
                  <a:pt x="280" y="366"/>
                  <a:pt x="280" y="366"/>
                  <a:pt x="280" y="366"/>
                </a:cubicBezTo>
                <a:cubicBezTo>
                  <a:pt x="256" y="366"/>
                  <a:pt x="237" y="337"/>
                  <a:pt x="237" y="301"/>
                </a:cubicBezTo>
                <a:cubicBezTo>
                  <a:pt x="237" y="265"/>
                  <a:pt x="256" y="237"/>
                  <a:pt x="280" y="237"/>
                </a:cubicBezTo>
                <a:cubicBezTo>
                  <a:pt x="284" y="237"/>
                  <a:pt x="284" y="237"/>
                  <a:pt x="284" y="237"/>
                </a:cubicBezTo>
                <a:cubicBezTo>
                  <a:pt x="325" y="237"/>
                  <a:pt x="363" y="221"/>
                  <a:pt x="396" y="193"/>
                </a:cubicBezTo>
                <a:cubicBezTo>
                  <a:pt x="390" y="228"/>
                  <a:pt x="387" y="264"/>
                  <a:pt x="387" y="301"/>
                </a:cubicBezTo>
                <a:cubicBezTo>
                  <a:pt x="387" y="338"/>
                  <a:pt x="390" y="375"/>
                  <a:pt x="396" y="409"/>
                </a:cubicBezTo>
                <a:cubicBezTo>
                  <a:pt x="363" y="382"/>
                  <a:pt x="325" y="366"/>
                  <a:pt x="284" y="366"/>
                </a:cubicBezTo>
                <a:close/>
                <a:moveTo>
                  <a:pt x="538" y="559"/>
                </a:moveTo>
                <a:cubicBezTo>
                  <a:pt x="494" y="559"/>
                  <a:pt x="457" y="497"/>
                  <a:pt x="440" y="409"/>
                </a:cubicBezTo>
                <a:cubicBezTo>
                  <a:pt x="495" y="409"/>
                  <a:pt x="495" y="409"/>
                  <a:pt x="495" y="409"/>
                </a:cubicBezTo>
                <a:cubicBezTo>
                  <a:pt x="543" y="409"/>
                  <a:pt x="581" y="361"/>
                  <a:pt x="581" y="301"/>
                </a:cubicBezTo>
                <a:cubicBezTo>
                  <a:pt x="581" y="241"/>
                  <a:pt x="543" y="194"/>
                  <a:pt x="495" y="194"/>
                </a:cubicBezTo>
                <a:cubicBezTo>
                  <a:pt x="440" y="194"/>
                  <a:pt x="440" y="194"/>
                  <a:pt x="440" y="194"/>
                </a:cubicBezTo>
                <a:cubicBezTo>
                  <a:pt x="457" y="105"/>
                  <a:pt x="494" y="43"/>
                  <a:pt x="538" y="43"/>
                </a:cubicBezTo>
                <a:cubicBezTo>
                  <a:pt x="597" y="43"/>
                  <a:pt x="645" y="159"/>
                  <a:pt x="645" y="301"/>
                </a:cubicBezTo>
                <a:cubicBezTo>
                  <a:pt x="645" y="443"/>
                  <a:pt x="597" y="559"/>
                  <a:pt x="538" y="559"/>
                </a:cubicBezTo>
                <a:close/>
              </a:path>
            </a:pathLst>
          </a:custGeom>
          <a:solidFill>
            <a:schemeClr val="accent6"/>
          </a:solidFill>
          <a:ln>
            <a:noFill/>
          </a:ln>
        </p:spPr>
        <p:txBody>
          <a:bodyPr vert="horz" wrap="square" lIns="96435" tIns="48218" rIns="96435" bIns="48218" numCol="1" anchor="t" anchorCtr="0" compatLnSpc="1"/>
          <a:lstStyle/>
          <a:p>
            <a:endParaRPr lang="id-ID"/>
          </a:p>
        </p:txBody>
      </p:sp>
      <p:sp>
        <p:nvSpPr>
          <p:cNvPr id="59" name="Content Placeholder 2"/>
          <p:cNvSpPr txBox="1"/>
          <p:nvPr/>
        </p:nvSpPr>
        <p:spPr>
          <a:xfrm>
            <a:off x="1151759" y="1914746"/>
            <a:ext cx="5092876" cy="748754"/>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r>
              <a:rPr lang="id-ID" sz="1685" b="1" dirty="0">
                <a:solidFill>
                  <a:schemeClr val="accent1"/>
                </a:solidFill>
                <a:ea typeface="Roboto" panose="02000000000000000000" pitchFamily="2" charset="0"/>
                <a:cs typeface="Arial" panose="020B0604020202020204" pitchFamily="34" charset="0"/>
              </a:rPr>
              <a:t>Respecful</a:t>
            </a:r>
            <a:endParaRPr lang="id-ID" sz="1475" b="1" dirty="0">
              <a:solidFill>
                <a:schemeClr val="accent1"/>
              </a:solidFill>
              <a:ea typeface="Roboto" panose="02000000000000000000" pitchFamily="2" charset="0"/>
              <a:cs typeface="Arial" panose="020B0604020202020204" pitchFamily="34" charset="0"/>
            </a:endParaRPr>
          </a:p>
          <a:p>
            <a:r>
              <a:rPr lang="en-US" sz="1160" dirty="0">
                <a:solidFill>
                  <a:schemeClr val="bg1">
                    <a:lumMod val="65000"/>
                  </a:schemeClr>
                </a:solidFill>
                <a:ea typeface="Roboto" panose="02000000000000000000" pitchFamily="2" charset="0"/>
                <a:cs typeface="Arial" panose="020B0604020202020204" pitchFamily="34" charset="0"/>
              </a:rPr>
              <a:t>Lorem Ipsum has been the industry's standard dummy text ever since the 1500s, when an unknown printer took galley of type and scrambled</a:t>
            </a:r>
            <a:r>
              <a:rPr lang="id-ID" sz="1160" dirty="0">
                <a:solidFill>
                  <a:schemeClr val="bg1">
                    <a:lumMod val="65000"/>
                  </a:schemeClr>
                </a:solidFill>
                <a:ea typeface="Roboto" panose="02000000000000000000" pitchFamily="2" charset="0"/>
                <a:cs typeface="Arial" panose="020B0604020202020204" pitchFamily="34" charset="0"/>
              </a:rPr>
              <a:t>.</a:t>
            </a:r>
            <a:endParaRPr lang="en-US" sz="1160" b="1" dirty="0">
              <a:solidFill>
                <a:schemeClr val="bg1">
                  <a:lumMod val="65000"/>
                </a:schemeClr>
              </a:solidFill>
              <a:ea typeface="Roboto" panose="02000000000000000000" pitchFamily="2" charset="0"/>
              <a:cs typeface="Arial" panose="020B0604020202020204" pitchFamily="34" charset="0"/>
            </a:endParaRPr>
          </a:p>
        </p:txBody>
      </p:sp>
      <p:sp>
        <p:nvSpPr>
          <p:cNvPr id="60" name="Content Placeholder 2"/>
          <p:cNvSpPr txBox="1"/>
          <p:nvPr/>
        </p:nvSpPr>
        <p:spPr>
          <a:xfrm>
            <a:off x="1151759" y="2686397"/>
            <a:ext cx="5092876" cy="748754"/>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r>
              <a:rPr lang="id-ID" sz="1685" b="1" dirty="0">
                <a:solidFill>
                  <a:schemeClr val="accent2"/>
                </a:solidFill>
                <a:ea typeface="Roboto" panose="02000000000000000000" pitchFamily="2" charset="0"/>
                <a:cs typeface="Arial" panose="020B0604020202020204" pitchFamily="34" charset="0"/>
              </a:rPr>
              <a:t>Accomplish</a:t>
            </a:r>
            <a:endParaRPr lang="id-ID" sz="1685" b="1" dirty="0">
              <a:solidFill>
                <a:schemeClr val="accent2"/>
              </a:solidFill>
              <a:ea typeface="Roboto" panose="02000000000000000000" pitchFamily="2" charset="0"/>
              <a:cs typeface="Arial" panose="020B0604020202020204" pitchFamily="34" charset="0"/>
            </a:endParaRPr>
          </a:p>
          <a:p>
            <a:r>
              <a:rPr lang="en-US" sz="1160" dirty="0">
                <a:solidFill>
                  <a:schemeClr val="bg1">
                    <a:lumMod val="65000"/>
                  </a:schemeClr>
                </a:solidFill>
                <a:ea typeface="Roboto" panose="02000000000000000000" pitchFamily="2" charset="0"/>
                <a:cs typeface="Arial" panose="020B0604020202020204" pitchFamily="34" charset="0"/>
              </a:rPr>
              <a:t>Lorem Ipsum has been the industry's standard dummy text ever since the 1500s, when an unknown printer took galley of type and scrambled</a:t>
            </a:r>
            <a:r>
              <a:rPr lang="id-ID" sz="1160" dirty="0">
                <a:solidFill>
                  <a:schemeClr val="bg1">
                    <a:lumMod val="65000"/>
                  </a:schemeClr>
                </a:solidFill>
                <a:ea typeface="Roboto" panose="02000000000000000000" pitchFamily="2" charset="0"/>
                <a:cs typeface="Arial" panose="020B0604020202020204" pitchFamily="34" charset="0"/>
              </a:rPr>
              <a:t>.</a:t>
            </a:r>
            <a:endParaRPr lang="en-US" sz="1160" b="1" dirty="0">
              <a:solidFill>
                <a:schemeClr val="bg1">
                  <a:lumMod val="65000"/>
                </a:schemeClr>
              </a:solidFill>
              <a:ea typeface="Roboto" panose="02000000000000000000" pitchFamily="2" charset="0"/>
              <a:cs typeface="Arial" panose="020B0604020202020204" pitchFamily="34" charset="0"/>
            </a:endParaRPr>
          </a:p>
        </p:txBody>
      </p:sp>
      <p:sp>
        <p:nvSpPr>
          <p:cNvPr id="61" name="Content Placeholder 2"/>
          <p:cNvSpPr txBox="1"/>
          <p:nvPr/>
        </p:nvSpPr>
        <p:spPr>
          <a:xfrm>
            <a:off x="1148392" y="3461085"/>
            <a:ext cx="5092876" cy="748754"/>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r>
              <a:rPr lang="id-ID" sz="1685" b="1" dirty="0">
                <a:solidFill>
                  <a:schemeClr val="accent3"/>
                </a:solidFill>
                <a:ea typeface="Roboto" panose="02000000000000000000" pitchFamily="2" charset="0"/>
                <a:cs typeface="Arial" panose="020B0604020202020204" pitchFamily="34" charset="0"/>
              </a:rPr>
              <a:t>Energetic</a:t>
            </a:r>
            <a:endParaRPr lang="id-ID" sz="1475" b="1" dirty="0">
              <a:solidFill>
                <a:schemeClr val="accent3"/>
              </a:solidFill>
              <a:ea typeface="Roboto" panose="02000000000000000000" pitchFamily="2" charset="0"/>
              <a:cs typeface="Arial" panose="020B0604020202020204" pitchFamily="34" charset="0"/>
            </a:endParaRPr>
          </a:p>
          <a:p>
            <a:r>
              <a:rPr lang="en-US" sz="1160" dirty="0">
                <a:solidFill>
                  <a:schemeClr val="bg1">
                    <a:lumMod val="65000"/>
                  </a:schemeClr>
                </a:solidFill>
                <a:ea typeface="Roboto" panose="02000000000000000000" pitchFamily="2" charset="0"/>
                <a:cs typeface="Arial" panose="020B0604020202020204" pitchFamily="34" charset="0"/>
              </a:rPr>
              <a:t>Lorem Ipsum has been the industry's standard dummy text ever since the 1500s, when an unknown printer took galley of type and scrambled</a:t>
            </a:r>
            <a:r>
              <a:rPr lang="id-ID" sz="1160" dirty="0">
                <a:solidFill>
                  <a:schemeClr val="bg1">
                    <a:lumMod val="65000"/>
                  </a:schemeClr>
                </a:solidFill>
                <a:ea typeface="Roboto" panose="02000000000000000000" pitchFamily="2" charset="0"/>
                <a:cs typeface="Arial" panose="020B0604020202020204" pitchFamily="34" charset="0"/>
              </a:rPr>
              <a:t>.</a:t>
            </a:r>
            <a:endParaRPr lang="en-US" sz="1160" b="1" dirty="0">
              <a:solidFill>
                <a:schemeClr val="bg1">
                  <a:lumMod val="65000"/>
                </a:schemeClr>
              </a:solidFill>
              <a:ea typeface="Roboto" panose="02000000000000000000" pitchFamily="2" charset="0"/>
              <a:cs typeface="Arial" panose="020B0604020202020204" pitchFamily="34" charset="0"/>
            </a:endParaRPr>
          </a:p>
        </p:txBody>
      </p:sp>
      <p:sp>
        <p:nvSpPr>
          <p:cNvPr id="62" name="Content Placeholder 2"/>
          <p:cNvSpPr txBox="1"/>
          <p:nvPr/>
        </p:nvSpPr>
        <p:spPr>
          <a:xfrm>
            <a:off x="1148392" y="4232736"/>
            <a:ext cx="5092876" cy="748754"/>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r>
              <a:rPr lang="id-ID" sz="1685" b="1" dirty="0">
                <a:solidFill>
                  <a:schemeClr val="accent4"/>
                </a:solidFill>
                <a:ea typeface="Roboto" panose="02000000000000000000" pitchFamily="2" charset="0"/>
                <a:cs typeface="Arial" panose="020B0604020202020204" pitchFamily="34" charset="0"/>
              </a:rPr>
              <a:t>Strategic</a:t>
            </a:r>
            <a:endParaRPr lang="id-ID" sz="1685" b="1" dirty="0">
              <a:solidFill>
                <a:schemeClr val="accent4"/>
              </a:solidFill>
              <a:ea typeface="Roboto" panose="02000000000000000000" pitchFamily="2" charset="0"/>
              <a:cs typeface="Arial" panose="020B0604020202020204" pitchFamily="34" charset="0"/>
            </a:endParaRPr>
          </a:p>
          <a:p>
            <a:r>
              <a:rPr lang="en-US" sz="1160" dirty="0">
                <a:solidFill>
                  <a:schemeClr val="bg1">
                    <a:lumMod val="65000"/>
                  </a:schemeClr>
                </a:solidFill>
                <a:ea typeface="Roboto" panose="02000000000000000000" pitchFamily="2" charset="0"/>
                <a:cs typeface="Arial" panose="020B0604020202020204" pitchFamily="34" charset="0"/>
              </a:rPr>
              <a:t>Lorem Ipsum has been the industry's standard dummy text ever since the 1500s, when an unknown printer took galley of type and scrambled</a:t>
            </a:r>
            <a:r>
              <a:rPr lang="id-ID" sz="1160" dirty="0">
                <a:solidFill>
                  <a:schemeClr val="bg1">
                    <a:lumMod val="65000"/>
                  </a:schemeClr>
                </a:solidFill>
                <a:ea typeface="Roboto" panose="02000000000000000000" pitchFamily="2" charset="0"/>
                <a:cs typeface="Arial" panose="020B0604020202020204" pitchFamily="34" charset="0"/>
              </a:rPr>
              <a:t>.</a:t>
            </a:r>
            <a:endParaRPr lang="en-US" sz="1160" b="1" dirty="0">
              <a:solidFill>
                <a:schemeClr val="bg1">
                  <a:lumMod val="65000"/>
                </a:schemeClr>
              </a:solidFill>
              <a:ea typeface="Roboto" panose="02000000000000000000" pitchFamily="2" charset="0"/>
              <a:cs typeface="Arial" panose="020B0604020202020204" pitchFamily="34" charset="0"/>
            </a:endParaRPr>
          </a:p>
        </p:txBody>
      </p:sp>
      <p:sp>
        <p:nvSpPr>
          <p:cNvPr id="63" name="Content Placeholder 2"/>
          <p:cNvSpPr txBox="1"/>
          <p:nvPr/>
        </p:nvSpPr>
        <p:spPr>
          <a:xfrm>
            <a:off x="1148392" y="5003819"/>
            <a:ext cx="5092876" cy="748754"/>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r>
              <a:rPr lang="id-ID" sz="1685" b="1" dirty="0">
                <a:solidFill>
                  <a:schemeClr val="accent5"/>
                </a:solidFill>
                <a:ea typeface="Roboto" panose="02000000000000000000" pitchFamily="2" charset="0"/>
                <a:cs typeface="Arial" panose="020B0604020202020204" pitchFamily="34" charset="0"/>
              </a:rPr>
              <a:t>Loyal</a:t>
            </a:r>
            <a:endParaRPr lang="id-ID" sz="1475" b="1" dirty="0">
              <a:solidFill>
                <a:schemeClr val="accent5"/>
              </a:solidFill>
              <a:ea typeface="Roboto" panose="02000000000000000000" pitchFamily="2" charset="0"/>
              <a:cs typeface="Arial" panose="020B0604020202020204" pitchFamily="34" charset="0"/>
            </a:endParaRPr>
          </a:p>
          <a:p>
            <a:r>
              <a:rPr lang="en-US" sz="1160" dirty="0">
                <a:solidFill>
                  <a:schemeClr val="bg1">
                    <a:lumMod val="65000"/>
                  </a:schemeClr>
                </a:solidFill>
                <a:ea typeface="Roboto" panose="02000000000000000000" pitchFamily="2" charset="0"/>
                <a:cs typeface="Arial" panose="020B0604020202020204" pitchFamily="34" charset="0"/>
              </a:rPr>
              <a:t>Lorem Ipsum has been the industry's standard dummy text ever since the 1500s, when an unknown printer took galley of type and scrambled</a:t>
            </a:r>
            <a:r>
              <a:rPr lang="id-ID" sz="1160" dirty="0">
                <a:solidFill>
                  <a:schemeClr val="bg1">
                    <a:lumMod val="65000"/>
                  </a:schemeClr>
                </a:solidFill>
                <a:ea typeface="Roboto" panose="02000000000000000000" pitchFamily="2" charset="0"/>
                <a:cs typeface="Arial" panose="020B0604020202020204" pitchFamily="34" charset="0"/>
              </a:rPr>
              <a:t>.</a:t>
            </a:r>
            <a:endParaRPr lang="en-US" sz="1160" b="1" dirty="0">
              <a:solidFill>
                <a:schemeClr val="bg1">
                  <a:lumMod val="65000"/>
                </a:schemeClr>
              </a:solidFill>
              <a:ea typeface="Roboto" panose="02000000000000000000" pitchFamily="2" charset="0"/>
              <a:cs typeface="Arial" panose="020B0604020202020204" pitchFamily="34" charset="0"/>
            </a:endParaRPr>
          </a:p>
        </p:txBody>
      </p:sp>
      <p:sp>
        <p:nvSpPr>
          <p:cNvPr id="64" name="Content Placeholder 2"/>
          <p:cNvSpPr txBox="1"/>
          <p:nvPr/>
        </p:nvSpPr>
        <p:spPr>
          <a:xfrm>
            <a:off x="1148392" y="5775469"/>
            <a:ext cx="5092876" cy="748754"/>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r>
              <a:rPr lang="id-ID" sz="1685" b="1" dirty="0">
                <a:solidFill>
                  <a:schemeClr val="accent6"/>
                </a:solidFill>
                <a:ea typeface="Roboto" panose="02000000000000000000" pitchFamily="2" charset="0"/>
                <a:cs typeface="Arial" panose="020B0604020202020204" pitchFamily="34" charset="0"/>
              </a:rPr>
              <a:t>Honest</a:t>
            </a:r>
            <a:endParaRPr lang="id-ID" sz="1685" b="1" dirty="0">
              <a:solidFill>
                <a:schemeClr val="accent6"/>
              </a:solidFill>
              <a:ea typeface="Roboto" panose="02000000000000000000" pitchFamily="2" charset="0"/>
              <a:cs typeface="Arial" panose="020B0604020202020204" pitchFamily="34" charset="0"/>
            </a:endParaRPr>
          </a:p>
          <a:p>
            <a:r>
              <a:rPr lang="en-US" sz="1160" dirty="0">
                <a:solidFill>
                  <a:schemeClr val="bg1">
                    <a:lumMod val="65000"/>
                  </a:schemeClr>
                </a:solidFill>
                <a:ea typeface="Roboto" panose="02000000000000000000" pitchFamily="2" charset="0"/>
                <a:cs typeface="Arial" panose="020B0604020202020204" pitchFamily="34" charset="0"/>
              </a:rPr>
              <a:t>Lorem Ipsum has been the industry's standard dummy text ever since the 1500s, when an unknown printer took galley of type and scrambled</a:t>
            </a:r>
            <a:r>
              <a:rPr lang="id-ID" sz="1160" dirty="0">
                <a:solidFill>
                  <a:schemeClr val="bg1">
                    <a:lumMod val="65000"/>
                  </a:schemeClr>
                </a:solidFill>
                <a:ea typeface="Roboto" panose="02000000000000000000" pitchFamily="2" charset="0"/>
                <a:cs typeface="Arial" panose="020B0604020202020204" pitchFamily="34" charset="0"/>
              </a:rPr>
              <a:t>.</a:t>
            </a:r>
            <a:endParaRPr lang="en-US" sz="1160" b="1" dirty="0">
              <a:solidFill>
                <a:schemeClr val="bg1">
                  <a:lumMod val="65000"/>
                </a:schemeClr>
              </a:solidFill>
              <a:ea typeface="Roboto" panose="02000000000000000000" pitchFamily="2" charset="0"/>
              <a:cs typeface="Arial" panose="020B0604020202020204" pitchFamily="34" charset="0"/>
            </a:endParaRPr>
          </a:p>
        </p:txBody>
      </p:sp>
      <p:sp>
        <p:nvSpPr>
          <p:cNvPr id="55" name="文本框 54"/>
          <p:cNvSpPr txBox="1"/>
          <p:nvPr/>
        </p:nvSpPr>
        <p:spPr>
          <a:xfrm>
            <a:off x="4536641" y="438184"/>
            <a:ext cx="3785468" cy="528259"/>
          </a:xfrm>
          <a:prstGeom prst="rect">
            <a:avLst/>
          </a:prstGeom>
          <a:noFill/>
        </p:spPr>
        <p:txBody>
          <a:bodyPr wrap="none" lIns="96429" tIns="48215" rIns="96429" bIns="48215" rtlCol="0">
            <a:spAutoFit/>
          </a:bodyPr>
          <a:lstStyle/>
          <a:p>
            <a:pPr algn="ctr" defTabSz="963930"/>
            <a:r>
              <a:rPr lang="zh-CN" altLang="en-US" sz="2800" dirty="0">
                <a:solidFill>
                  <a:schemeClr val="tx1">
                    <a:lumMod val="65000"/>
                    <a:lumOff val="35000"/>
                  </a:schemeClr>
                </a:solidFill>
                <a:ea typeface="微软雅黑" panose="020B0503020204020204" pitchFamily="34" charset="-122"/>
                <a:cs typeface="+mn-ea"/>
                <a:sym typeface="+mn-lt"/>
              </a:rPr>
              <a:t>点击添加相关标题文字</a:t>
            </a:r>
            <a:endParaRPr lang="zh-CN" altLang="en-US" sz="2800" dirty="0">
              <a:solidFill>
                <a:schemeClr val="tx1">
                  <a:lumMod val="65000"/>
                  <a:lumOff val="35000"/>
                </a:schemeClr>
              </a:solidFill>
              <a:ea typeface="微软雅黑" panose="020B0503020204020204" pitchFamily="34" charset="-122"/>
              <a:cs typeface="+mn-ea"/>
              <a:sym typeface="+mn-lt"/>
            </a:endParaRPr>
          </a:p>
        </p:txBody>
      </p:sp>
      <p:sp>
        <p:nvSpPr>
          <p:cNvPr id="57" name="文本框 56"/>
          <p:cNvSpPr txBox="1"/>
          <p:nvPr/>
        </p:nvSpPr>
        <p:spPr>
          <a:xfrm>
            <a:off x="5294156" y="883716"/>
            <a:ext cx="2270438" cy="312687"/>
          </a:xfrm>
          <a:prstGeom prst="rect">
            <a:avLst/>
          </a:prstGeom>
          <a:noFill/>
        </p:spPr>
        <p:txBody>
          <a:bodyPr wrap="none" lIns="96429" tIns="48215" rIns="96429" bIns="48215" rtlCol="0">
            <a:spAutoFit/>
          </a:bodyPr>
          <a:lstStyle/>
          <a:p>
            <a:pPr algn="ctr" defTabSz="963930"/>
            <a:r>
              <a:rPr lang="en-US" altLang="zh-CN" sz="1400" dirty="0">
                <a:solidFill>
                  <a:schemeClr val="tx1">
                    <a:lumMod val="65000"/>
                    <a:lumOff val="35000"/>
                  </a:schemeClr>
                </a:solidFill>
                <a:ea typeface="微软雅黑" panose="020B0503020204020204" pitchFamily="34" charset="-122"/>
                <a:cs typeface="+mn-ea"/>
                <a:sym typeface="+mn-lt"/>
              </a:rPr>
              <a:t>ADD RELATED TITLE WORDS</a:t>
            </a:r>
            <a:endParaRPr lang="zh-CN" altLang="en-US" sz="1400" dirty="0">
              <a:solidFill>
                <a:schemeClr val="tx1">
                  <a:lumMod val="65000"/>
                  <a:lumOff val="35000"/>
                </a:schemeClr>
              </a:solidFill>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250" advTm="0">
        <p14:flip dir="r"/>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2000" fill="hold"/>
                                        <p:tgtEl>
                                          <p:spTgt spid="6"/>
                                        </p:tgtEl>
                                        <p:attrNameLst>
                                          <p:attrName>ppt_w</p:attrName>
                                        </p:attrNameLst>
                                      </p:cBhvr>
                                      <p:tavLst>
                                        <p:tav tm="0">
                                          <p:val>
                                            <p:fltVal val="0"/>
                                          </p:val>
                                        </p:tav>
                                        <p:tav tm="100000">
                                          <p:val>
                                            <p:strVal val="#ppt_w"/>
                                          </p:val>
                                        </p:tav>
                                      </p:tavLst>
                                    </p:anim>
                                    <p:anim calcmode="lin" valueType="num">
                                      <p:cBhvr>
                                        <p:cTn id="8" dur="2000" fill="hold"/>
                                        <p:tgtEl>
                                          <p:spTgt spid="6"/>
                                        </p:tgtEl>
                                        <p:attrNameLst>
                                          <p:attrName>ppt_h</p:attrName>
                                        </p:attrNameLst>
                                      </p:cBhvr>
                                      <p:tavLst>
                                        <p:tav tm="0">
                                          <p:val>
                                            <p:fltVal val="0"/>
                                          </p:val>
                                        </p:tav>
                                        <p:tav tm="100000">
                                          <p:val>
                                            <p:strVal val="#ppt_h"/>
                                          </p:val>
                                        </p:tav>
                                      </p:tavLst>
                                    </p:anim>
                                    <p:animEffect transition="in" filter="fade">
                                      <p:cBhvr>
                                        <p:cTn id="9" dur="2000"/>
                                        <p:tgtEl>
                                          <p:spTgt spid="6"/>
                                        </p:tgtEl>
                                      </p:cBhvr>
                                    </p:animEffect>
                                  </p:childTnLst>
                                </p:cTn>
                              </p:par>
                            </p:childTnLst>
                          </p:cTn>
                        </p:par>
                        <p:par>
                          <p:cTn id="10" fill="hold">
                            <p:stCondLst>
                              <p:cond delay="2000"/>
                            </p:stCondLst>
                            <p:childTnLst>
                              <p:par>
                                <p:cTn id="11" presetID="53" presetClass="entr" presetSubtype="16" fill="hold" grpId="0" nodeType="afterEffect">
                                  <p:stCondLst>
                                    <p:cond delay="0"/>
                                  </p:stCondLst>
                                  <p:childTnLst>
                                    <p:set>
                                      <p:cBhvr>
                                        <p:cTn id="12" dur="1" fill="hold">
                                          <p:stCondLst>
                                            <p:cond delay="0"/>
                                          </p:stCondLst>
                                        </p:cTn>
                                        <p:tgtEl>
                                          <p:spTgt spid="36"/>
                                        </p:tgtEl>
                                        <p:attrNameLst>
                                          <p:attrName>style.visibility</p:attrName>
                                        </p:attrNameLst>
                                      </p:cBhvr>
                                      <p:to>
                                        <p:strVal val="visible"/>
                                      </p:to>
                                    </p:set>
                                    <p:anim calcmode="lin" valueType="num">
                                      <p:cBhvr>
                                        <p:cTn id="13" dur="500" fill="hold"/>
                                        <p:tgtEl>
                                          <p:spTgt spid="36"/>
                                        </p:tgtEl>
                                        <p:attrNameLst>
                                          <p:attrName>ppt_w</p:attrName>
                                        </p:attrNameLst>
                                      </p:cBhvr>
                                      <p:tavLst>
                                        <p:tav tm="0">
                                          <p:val>
                                            <p:fltVal val="0"/>
                                          </p:val>
                                        </p:tav>
                                        <p:tav tm="100000">
                                          <p:val>
                                            <p:strVal val="#ppt_w"/>
                                          </p:val>
                                        </p:tav>
                                      </p:tavLst>
                                    </p:anim>
                                    <p:anim calcmode="lin" valueType="num">
                                      <p:cBhvr>
                                        <p:cTn id="14" dur="500" fill="hold"/>
                                        <p:tgtEl>
                                          <p:spTgt spid="36"/>
                                        </p:tgtEl>
                                        <p:attrNameLst>
                                          <p:attrName>ppt_h</p:attrName>
                                        </p:attrNameLst>
                                      </p:cBhvr>
                                      <p:tavLst>
                                        <p:tav tm="0">
                                          <p:val>
                                            <p:fltVal val="0"/>
                                          </p:val>
                                        </p:tav>
                                        <p:tav tm="100000">
                                          <p:val>
                                            <p:strVal val="#ppt_h"/>
                                          </p:val>
                                        </p:tav>
                                      </p:tavLst>
                                    </p:anim>
                                    <p:animEffect transition="in" filter="fade">
                                      <p:cBhvr>
                                        <p:cTn id="15" dur="500"/>
                                        <p:tgtEl>
                                          <p:spTgt spid="36"/>
                                        </p:tgtEl>
                                      </p:cBhvr>
                                    </p:animEffect>
                                  </p:childTnLst>
                                </p:cTn>
                              </p:par>
                            </p:childTnLst>
                          </p:cTn>
                        </p:par>
                        <p:par>
                          <p:cTn id="16" fill="hold">
                            <p:stCondLst>
                              <p:cond delay="2500"/>
                            </p:stCondLst>
                            <p:childTnLst>
                              <p:par>
                                <p:cTn id="17" presetID="53" presetClass="entr" presetSubtype="16" fill="hold" grpId="0" nodeType="afterEffect">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cBhvr>
                                        <p:cTn id="19" dur="500" fill="hold"/>
                                        <p:tgtEl>
                                          <p:spTgt spid="38"/>
                                        </p:tgtEl>
                                        <p:attrNameLst>
                                          <p:attrName>ppt_w</p:attrName>
                                        </p:attrNameLst>
                                      </p:cBhvr>
                                      <p:tavLst>
                                        <p:tav tm="0">
                                          <p:val>
                                            <p:fltVal val="0"/>
                                          </p:val>
                                        </p:tav>
                                        <p:tav tm="100000">
                                          <p:val>
                                            <p:strVal val="#ppt_w"/>
                                          </p:val>
                                        </p:tav>
                                      </p:tavLst>
                                    </p:anim>
                                    <p:anim calcmode="lin" valueType="num">
                                      <p:cBhvr>
                                        <p:cTn id="20" dur="500" fill="hold"/>
                                        <p:tgtEl>
                                          <p:spTgt spid="38"/>
                                        </p:tgtEl>
                                        <p:attrNameLst>
                                          <p:attrName>ppt_h</p:attrName>
                                        </p:attrNameLst>
                                      </p:cBhvr>
                                      <p:tavLst>
                                        <p:tav tm="0">
                                          <p:val>
                                            <p:fltVal val="0"/>
                                          </p:val>
                                        </p:tav>
                                        <p:tav tm="100000">
                                          <p:val>
                                            <p:strVal val="#ppt_h"/>
                                          </p:val>
                                        </p:tav>
                                      </p:tavLst>
                                    </p:anim>
                                    <p:animEffect transition="in" filter="fade">
                                      <p:cBhvr>
                                        <p:cTn id="21" dur="500"/>
                                        <p:tgtEl>
                                          <p:spTgt spid="38"/>
                                        </p:tgtEl>
                                      </p:cBhvr>
                                    </p:animEffect>
                                  </p:childTnLst>
                                </p:cTn>
                              </p:par>
                            </p:childTnLst>
                          </p:cTn>
                        </p:par>
                        <p:par>
                          <p:cTn id="22" fill="hold">
                            <p:stCondLst>
                              <p:cond delay="3000"/>
                            </p:stCondLst>
                            <p:childTnLst>
                              <p:par>
                                <p:cTn id="23" presetID="53" presetClass="entr" presetSubtype="16" fill="hold" nodeType="afterEffect">
                                  <p:stCondLst>
                                    <p:cond delay="0"/>
                                  </p:stCondLst>
                                  <p:childTnLst>
                                    <p:set>
                                      <p:cBhvr>
                                        <p:cTn id="24" dur="1" fill="hold">
                                          <p:stCondLst>
                                            <p:cond delay="0"/>
                                          </p:stCondLst>
                                        </p:cTn>
                                        <p:tgtEl>
                                          <p:spTgt spid="40"/>
                                        </p:tgtEl>
                                        <p:attrNameLst>
                                          <p:attrName>style.visibility</p:attrName>
                                        </p:attrNameLst>
                                      </p:cBhvr>
                                      <p:to>
                                        <p:strVal val="visible"/>
                                      </p:to>
                                    </p:set>
                                    <p:anim calcmode="lin" valueType="num">
                                      <p:cBhvr>
                                        <p:cTn id="25" dur="500" fill="hold"/>
                                        <p:tgtEl>
                                          <p:spTgt spid="40"/>
                                        </p:tgtEl>
                                        <p:attrNameLst>
                                          <p:attrName>ppt_w</p:attrName>
                                        </p:attrNameLst>
                                      </p:cBhvr>
                                      <p:tavLst>
                                        <p:tav tm="0">
                                          <p:val>
                                            <p:fltVal val="0"/>
                                          </p:val>
                                        </p:tav>
                                        <p:tav tm="100000">
                                          <p:val>
                                            <p:strVal val="#ppt_w"/>
                                          </p:val>
                                        </p:tav>
                                      </p:tavLst>
                                    </p:anim>
                                    <p:anim calcmode="lin" valueType="num">
                                      <p:cBhvr>
                                        <p:cTn id="26" dur="500" fill="hold"/>
                                        <p:tgtEl>
                                          <p:spTgt spid="40"/>
                                        </p:tgtEl>
                                        <p:attrNameLst>
                                          <p:attrName>ppt_h</p:attrName>
                                        </p:attrNameLst>
                                      </p:cBhvr>
                                      <p:tavLst>
                                        <p:tav tm="0">
                                          <p:val>
                                            <p:fltVal val="0"/>
                                          </p:val>
                                        </p:tav>
                                        <p:tav tm="100000">
                                          <p:val>
                                            <p:strVal val="#ppt_h"/>
                                          </p:val>
                                        </p:tav>
                                      </p:tavLst>
                                    </p:anim>
                                    <p:animEffect transition="in" filter="fade">
                                      <p:cBhvr>
                                        <p:cTn id="27" dur="500"/>
                                        <p:tgtEl>
                                          <p:spTgt spid="40"/>
                                        </p:tgtEl>
                                      </p:cBhvr>
                                    </p:animEffect>
                                  </p:childTnLst>
                                </p:cTn>
                              </p:par>
                            </p:childTnLst>
                          </p:cTn>
                        </p:par>
                        <p:par>
                          <p:cTn id="28" fill="hold">
                            <p:stCondLst>
                              <p:cond delay="3500"/>
                            </p:stCondLst>
                            <p:childTnLst>
                              <p:par>
                                <p:cTn id="29" presetID="53" presetClass="entr" presetSubtype="16" fill="hold" nodeType="afterEffect">
                                  <p:stCondLst>
                                    <p:cond delay="0"/>
                                  </p:stCondLst>
                                  <p:childTnLst>
                                    <p:set>
                                      <p:cBhvr>
                                        <p:cTn id="30" dur="1" fill="hold">
                                          <p:stCondLst>
                                            <p:cond delay="0"/>
                                          </p:stCondLst>
                                        </p:cTn>
                                        <p:tgtEl>
                                          <p:spTgt spid="48"/>
                                        </p:tgtEl>
                                        <p:attrNameLst>
                                          <p:attrName>style.visibility</p:attrName>
                                        </p:attrNameLst>
                                      </p:cBhvr>
                                      <p:to>
                                        <p:strVal val="visible"/>
                                      </p:to>
                                    </p:set>
                                    <p:anim calcmode="lin" valueType="num">
                                      <p:cBhvr>
                                        <p:cTn id="31" dur="500" fill="hold"/>
                                        <p:tgtEl>
                                          <p:spTgt spid="48"/>
                                        </p:tgtEl>
                                        <p:attrNameLst>
                                          <p:attrName>ppt_w</p:attrName>
                                        </p:attrNameLst>
                                      </p:cBhvr>
                                      <p:tavLst>
                                        <p:tav tm="0">
                                          <p:val>
                                            <p:fltVal val="0"/>
                                          </p:val>
                                        </p:tav>
                                        <p:tav tm="100000">
                                          <p:val>
                                            <p:strVal val="#ppt_w"/>
                                          </p:val>
                                        </p:tav>
                                      </p:tavLst>
                                    </p:anim>
                                    <p:anim calcmode="lin" valueType="num">
                                      <p:cBhvr>
                                        <p:cTn id="32" dur="500" fill="hold"/>
                                        <p:tgtEl>
                                          <p:spTgt spid="48"/>
                                        </p:tgtEl>
                                        <p:attrNameLst>
                                          <p:attrName>ppt_h</p:attrName>
                                        </p:attrNameLst>
                                      </p:cBhvr>
                                      <p:tavLst>
                                        <p:tav tm="0">
                                          <p:val>
                                            <p:fltVal val="0"/>
                                          </p:val>
                                        </p:tav>
                                        <p:tav tm="100000">
                                          <p:val>
                                            <p:strVal val="#ppt_h"/>
                                          </p:val>
                                        </p:tav>
                                      </p:tavLst>
                                    </p:anim>
                                    <p:animEffect transition="in" filter="fade">
                                      <p:cBhvr>
                                        <p:cTn id="33" dur="500"/>
                                        <p:tgtEl>
                                          <p:spTgt spid="48"/>
                                        </p:tgtEl>
                                      </p:cBhvr>
                                    </p:animEffect>
                                  </p:childTnLst>
                                </p:cTn>
                              </p:par>
                            </p:childTnLst>
                          </p:cTn>
                        </p:par>
                        <p:par>
                          <p:cTn id="34" fill="hold">
                            <p:stCondLst>
                              <p:cond delay="4000"/>
                            </p:stCondLst>
                            <p:childTnLst>
                              <p:par>
                                <p:cTn id="35" presetID="53" presetClass="entr" presetSubtype="16" fill="hold" nodeType="afterEffect">
                                  <p:stCondLst>
                                    <p:cond delay="0"/>
                                  </p:stCondLst>
                                  <p:childTnLst>
                                    <p:set>
                                      <p:cBhvr>
                                        <p:cTn id="36" dur="1" fill="hold">
                                          <p:stCondLst>
                                            <p:cond delay="0"/>
                                          </p:stCondLst>
                                        </p:cTn>
                                        <p:tgtEl>
                                          <p:spTgt spid="52"/>
                                        </p:tgtEl>
                                        <p:attrNameLst>
                                          <p:attrName>style.visibility</p:attrName>
                                        </p:attrNameLst>
                                      </p:cBhvr>
                                      <p:to>
                                        <p:strVal val="visible"/>
                                      </p:to>
                                    </p:set>
                                    <p:anim calcmode="lin" valueType="num">
                                      <p:cBhvr>
                                        <p:cTn id="37" dur="500" fill="hold"/>
                                        <p:tgtEl>
                                          <p:spTgt spid="52"/>
                                        </p:tgtEl>
                                        <p:attrNameLst>
                                          <p:attrName>ppt_w</p:attrName>
                                        </p:attrNameLst>
                                      </p:cBhvr>
                                      <p:tavLst>
                                        <p:tav tm="0">
                                          <p:val>
                                            <p:fltVal val="0"/>
                                          </p:val>
                                        </p:tav>
                                        <p:tav tm="100000">
                                          <p:val>
                                            <p:strVal val="#ppt_w"/>
                                          </p:val>
                                        </p:tav>
                                      </p:tavLst>
                                    </p:anim>
                                    <p:anim calcmode="lin" valueType="num">
                                      <p:cBhvr>
                                        <p:cTn id="38" dur="500" fill="hold"/>
                                        <p:tgtEl>
                                          <p:spTgt spid="52"/>
                                        </p:tgtEl>
                                        <p:attrNameLst>
                                          <p:attrName>ppt_h</p:attrName>
                                        </p:attrNameLst>
                                      </p:cBhvr>
                                      <p:tavLst>
                                        <p:tav tm="0">
                                          <p:val>
                                            <p:fltVal val="0"/>
                                          </p:val>
                                        </p:tav>
                                        <p:tav tm="100000">
                                          <p:val>
                                            <p:strVal val="#ppt_h"/>
                                          </p:val>
                                        </p:tav>
                                      </p:tavLst>
                                    </p:anim>
                                    <p:animEffect transition="in" filter="fade">
                                      <p:cBhvr>
                                        <p:cTn id="39" dur="500"/>
                                        <p:tgtEl>
                                          <p:spTgt spid="52"/>
                                        </p:tgtEl>
                                      </p:cBhvr>
                                    </p:animEffect>
                                  </p:childTnLst>
                                </p:cTn>
                              </p:par>
                            </p:childTnLst>
                          </p:cTn>
                        </p:par>
                        <p:par>
                          <p:cTn id="40" fill="hold">
                            <p:stCondLst>
                              <p:cond delay="4500"/>
                            </p:stCondLst>
                            <p:childTnLst>
                              <p:par>
                                <p:cTn id="41" presetID="53" presetClass="entr" presetSubtype="16" fill="hold" grpId="0" nodeType="afterEffect">
                                  <p:stCondLst>
                                    <p:cond delay="0"/>
                                  </p:stCondLst>
                                  <p:childTnLst>
                                    <p:set>
                                      <p:cBhvr>
                                        <p:cTn id="42" dur="1" fill="hold">
                                          <p:stCondLst>
                                            <p:cond delay="0"/>
                                          </p:stCondLst>
                                        </p:cTn>
                                        <p:tgtEl>
                                          <p:spTgt spid="56"/>
                                        </p:tgtEl>
                                        <p:attrNameLst>
                                          <p:attrName>style.visibility</p:attrName>
                                        </p:attrNameLst>
                                      </p:cBhvr>
                                      <p:to>
                                        <p:strVal val="visible"/>
                                      </p:to>
                                    </p:set>
                                    <p:anim calcmode="lin" valueType="num">
                                      <p:cBhvr>
                                        <p:cTn id="43" dur="500" fill="hold"/>
                                        <p:tgtEl>
                                          <p:spTgt spid="56"/>
                                        </p:tgtEl>
                                        <p:attrNameLst>
                                          <p:attrName>ppt_w</p:attrName>
                                        </p:attrNameLst>
                                      </p:cBhvr>
                                      <p:tavLst>
                                        <p:tav tm="0">
                                          <p:val>
                                            <p:fltVal val="0"/>
                                          </p:val>
                                        </p:tav>
                                        <p:tav tm="100000">
                                          <p:val>
                                            <p:strVal val="#ppt_w"/>
                                          </p:val>
                                        </p:tav>
                                      </p:tavLst>
                                    </p:anim>
                                    <p:anim calcmode="lin" valueType="num">
                                      <p:cBhvr>
                                        <p:cTn id="44" dur="500" fill="hold"/>
                                        <p:tgtEl>
                                          <p:spTgt spid="56"/>
                                        </p:tgtEl>
                                        <p:attrNameLst>
                                          <p:attrName>ppt_h</p:attrName>
                                        </p:attrNameLst>
                                      </p:cBhvr>
                                      <p:tavLst>
                                        <p:tav tm="0">
                                          <p:val>
                                            <p:fltVal val="0"/>
                                          </p:val>
                                        </p:tav>
                                        <p:tav tm="100000">
                                          <p:val>
                                            <p:strVal val="#ppt_h"/>
                                          </p:val>
                                        </p:tav>
                                      </p:tavLst>
                                    </p:anim>
                                    <p:animEffect transition="in" filter="fade">
                                      <p:cBhvr>
                                        <p:cTn id="45" dur="500"/>
                                        <p:tgtEl>
                                          <p:spTgt spid="56"/>
                                        </p:tgtEl>
                                      </p:cBhvr>
                                    </p:animEffect>
                                  </p:childTnLst>
                                </p:cTn>
                              </p:par>
                            </p:childTnLst>
                          </p:cTn>
                        </p:par>
                        <p:par>
                          <p:cTn id="46" fill="hold">
                            <p:stCondLst>
                              <p:cond delay="5000"/>
                            </p:stCondLst>
                            <p:childTnLst>
                              <p:par>
                                <p:cTn id="47" presetID="22" presetClass="entr" presetSubtype="2" fill="hold" grpId="0" nodeType="afterEffect">
                                  <p:stCondLst>
                                    <p:cond delay="0"/>
                                  </p:stCondLst>
                                  <p:childTnLst>
                                    <p:set>
                                      <p:cBhvr>
                                        <p:cTn id="48" dur="1" fill="hold">
                                          <p:stCondLst>
                                            <p:cond delay="0"/>
                                          </p:stCondLst>
                                        </p:cTn>
                                        <p:tgtEl>
                                          <p:spTgt spid="59"/>
                                        </p:tgtEl>
                                        <p:attrNameLst>
                                          <p:attrName>style.visibility</p:attrName>
                                        </p:attrNameLst>
                                      </p:cBhvr>
                                      <p:to>
                                        <p:strVal val="visible"/>
                                      </p:to>
                                    </p:set>
                                    <p:animEffect transition="in" filter="wipe(right)">
                                      <p:cBhvr>
                                        <p:cTn id="49" dur="750"/>
                                        <p:tgtEl>
                                          <p:spTgt spid="59"/>
                                        </p:tgtEl>
                                      </p:cBhvr>
                                    </p:animEffect>
                                  </p:childTnLst>
                                </p:cTn>
                              </p:par>
                            </p:childTnLst>
                          </p:cTn>
                        </p:par>
                        <p:par>
                          <p:cTn id="50" fill="hold">
                            <p:stCondLst>
                              <p:cond delay="6000"/>
                            </p:stCondLst>
                            <p:childTnLst>
                              <p:par>
                                <p:cTn id="51" presetID="22" presetClass="entr" presetSubtype="2" fill="hold" grpId="0" nodeType="afterEffect">
                                  <p:stCondLst>
                                    <p:cond delay="0"/>
                                  </p:stCondLst>
                                  <p:childTnLst>
                                    <p:set>
                                      <p:cBhvr>
                                        <p:cTn id="52" dur="1" fill="hold">
                                          <p:stCondLst>
                                            <p:cond delay="0"/>
                                          </p:stCondLst>
                                        </p:cTn>
                                        <p:tgtEl>
                                          <p:spTgt spid="60"/>
                                        </p:tgtEl>
                                        <p:attrNameLst>
                                          <p:attrName>style.visibility</p:attrName>
                                        </p:attrNameLst>
                                      </p:cBhvr>
                                      <p:to>
                                        <p:strVal val="visible"/>
                                      </p:to>
                                    </p:set>
                                    <p:animEffect transition="in" filter="wipe(right)">
                                      <p:cBhvr>
                                        <p:cTn id="53" dur="750"/>
                                        <p:tgtEl>
                                          <p:spTgt spid="60"/>
                                        </p:tgtEl>
                                      </p:cBhvr>
                                    </p:animEffect>
                                  </p:childTnLst>
                                </p:cTn>
                              </p:par>
                            </p:childTnLst>
                          </p:cTn>
                        </p:par>
                        <p:par>
                          <p:cTn id="54" fill="hold">
                            <p:stCondLst>
                              <p:cond delay="7000"/>
                            </p:stCondLst>
                            <p:childTnLst>
                              <p:par>
                                <p:cTn id="55" presetID="22" presetClass="entr" presetSubtype="2" fill="hold" grpId="0" nodeType="afterEffect">
                                  <p:stCondLst>
                                    <p:cond delay="0"/>
                                  </p:stCondLst>
                                  <p:childTnLst>
                                    <p:set>
                                      <p:cBhvr>
                                        <p:cTn id="56" dur="1" fill="hold">
                                          <p:stCondLst>
                                            <p:cond delay="0"/>
                                          </p:stCondLst>
                                        </p:cTn>
                                        <p:tgtEl>
                                          <p:spTgt spid="61"/>
                                        </p:tgtEl>
                                        <p:attrNameLst>
                                          <p:attrName>style.visibility</p:attrName>
                                        </p:attrNameLst>
                                      </p:cBhvr>
                                      <p:to>
                                        <p:strVal val="visible"/>
                                      </p:to>
                                    </p:set>
                                    <p:animEffect transition="in" filter="wipe(right)">
                                      <p:cBhvr>
                                        <p:cTn id="57" dur="750"/>
                                        <p:tgtEl>
                                          <p:spTgt spid="61"/>
                                        </p:tgtEl>
                                      </p:cBhvr>
                                    </p:animEffect>
                                  </p:childTnLst>
                                </p:cTn>
                              </p:par>
                            </p:childTnLst>
                          </p:cTn>
                        </p:par>
                        <p:par>
                          <p:cTn id="58" fill="hold">
                            <p:stCondLst>
                              <p:cond delay="8000"/>
                            </p:stCondLst>
                            <p:childTnLst>
                              <p:par>
                                <p:cTn id="59" presetID="22" presetClass="entr" presetSubtype="2" fill="hold" grpId="0" nodeType="afterEffect">
                                  <p:stCondLst>
                                    <p:cond delay="0"/>
                                  </p:stCondLst>
                                  <p:childTnLst>
                                    <p:set>
                                      <p:cBhvr>
                                        <p:cTn id="60" dur="1" fill="hold">
                                          <p:stCondLst>
                                            <p:cond delay="0"/>
                                          </p:stCondLst>
                                        </p:cTn>
                                        <p:tgtEl>
                                          <p:spTgt spid="62"/>
                                        </p:tgtEl>
                                        <p:attrNameLst>
                                          <p:attrName>style.visibility</p:attrName>
                                        </p:attrNameLst>
                                      </p:cBhvr>
                                      <p:to>
                                        <p:strVal val="visible"/>
                                      </p:to>
                                    </p:set>
                                    <p:animEffect transition="in" filter="wipe(right)">
                                      <p:cBhvr>
                                        <p:cTn id="61" dur="750"/>
                                        <p:tgtEl>
                                          <p:spTgt spid="62"/>
                                        </p:tgtEl>
                                      </p:cBhvr>
                                    </p:animEffect>
                                  </p:childTnLst>
                                </p:cTn>
                              </p:par>
                            </p:childTnLst>
                          </p:cTn>
                        </p:par>
                        <p:par>
                          <p:cTn id="62" fill="hold">
                            <p:stCondLst>
                              <p:cond delay="9000"/>
                            </p:stCondLst>
                            <p:childTnLst>
                              <p:par>
                                <p:cTn id="63" presetID="22" presetClass="entr" presetSubtype="2" fill="hold" grpId="0" nodeType="afterEffect">
                                  <p:stCondLst>
                                    <p:cond delay="0"/>
                                  </p:stCondLst>
                                  <p:childTnLst>
                                    <p:set>
                                      <p:cBhvr>
                                        <p:cTn id="64" dur="1" fill="hold">
                                          <p:stCondLst>
                                            <p:cond delay="0"/>
                                          </p:stCondLst>
                                        </p:cTn>
                                        <p:tgtEl>
                                          <p:spTgt spid="63"/>
                                        </p:tgtEl>
                                        <p:attrNameLst>
                                          <p:attrName>style.visibility</p:attrName>
                                        </p:attrNameLst>
                                      </p:cBhvr>
                                      <p:to>
                                        <p:strVal val="visible"/>
                                      </p:to>
                                    </p:set>
                                    <p:animEffect transition="in" filter="wipe(right)">
                                      <p:cBhvr>
                                        <p:cTn id="65" dur="750"/>
                                        <p:tgtEl>
                                          <p:spTgt spid="63"/>
                                        </p:tgtEl>
                                      </p:cBhvr>
                                    </p:animEffect>
                                  </p:childTnLst>
                                </p:cTn>
                              </p:par>
                            </p:childTnLst>
                          </p:cTn>
                        </p:par>
                        <p:par>
                          <p:cTn id="66" fill="hold">
                            <p:stCondLst>
                              <p:cond delay="10000"/>
                            </p:stCondLst>
                            <p:childTnLst>
                              <p:par>
                                <p:cTn id="67" presetID="22" presetClass="entr" presetSubtype="2" fill="hold" grpId="0" nodeType="afterEffect">
                                  <p:stCondLst>
                                    <p:cond delay="0"/>
                                  </p:stCondLst>
                                  <p:childTnLst>
                                    <p:set>
                                      <p:cBhvr>
                                        <p:cTn id="68" dur="1" fill="hold">
                                          <p:stCondLst>
                                            <p:cond delay="0"/>
                                          </p:stCondLst>
                                        </p:cTn>
                                        <p:tgtEl>
                                          <p:spTgt spid="64"/>
                                        </p:tgtEl>
                                        <p:attrNameLst>
                                          <p:attrName>style.visibility</p:attrName>
                                        </p:attrNameLst>
                                      </p:cBhvr>
                                      <p:to>
                                        <p:strVal val="visible"/>
                                      </p:to>
                                    </p:set>
                                    <p:animEffect transition="in" filter="wipe(right)">
                                      <p:cBhvr>
                                        <p:cTn id="69" dur="75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8" grpId="0" animBg="1"/>
      <p:bldP spid="56" grpId="0" animBg="1"/>
      <p:bldP spid="59" grpId="0"/>
      <p:bldP spid="60" grpId="0"/>
      <p:bldP spid="61" grpId="0"/>
      <p:bldP spid="62" grpId="0"/>
      <p:bldP spid="63" grpId="0"/>
      <p:bldP spid="6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ext Box 3"/>
          <p:cNvSpPr>
            <a:spLocks noChangeArrowheads="1"/>
          </p:cNvSpPr>
          <p:nvPr/>
        </p:nvSpPr>
        <p:spPr bwMode="auto">
          <a:xfrm>
            <a:off x="2530139" y="3197126"/>
            <a:ext cx="4801314" cy="1535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anchor="ctr">
            <a:spAutoFit/>
          </a:bodyPr>
          <a:lstStyle/>
          <a:p>
            <a:pPr algn="r"/>
            <a:r>
              <a:rPr lang="en-US" sz="3375" dirty="0">
                <a:solidFill>
                  <a:schemeClr val="accent1"/>
                </a:solidFill>
                <a:latin typeface="Arial" panose="020B0604020202020204" pitchFamily="34" charset="0"/>
                <a:ea typeface="微软雅黑" panose="020B0503020204020204" pitchFamily="34" charset="-122"/>
                <a:sym typeface="Arial" panose="020B0604020202020204" pitchFamily="34" charset="0"/>
              </a:rPr>
              <a:t>2017</a:t>
            </a:r>
            <a:endParaRPr lang="en-US" sz="3375"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a:p>
            <a:pPr algn="r"/>
            <a:r>
              <a:rPr lang="zh-CN" altLang="en-US" sz="6000" b="1" dirty="0">
                <a:solidFill>
                  <a:schemeClr val="accent1"/>
                </a:solidFill>
                <a:latin typeface="Arial" panose="020B0604020202020204" pitchFamily="34" charset="0"/>
                <a:ea typeface="微软雅黑" panose="020B0503020204020204" pitchFamily="34" charset="-122"/>
                <a:sym typeface="Arial" panose="020B0604020202020204" pitchFamily="34" charset="0"/>
              </a:rPr>
              <a:t>明年工作计划</a:t>
            </a:r>
            <a:endParaRPr lang="zh-CN" altLang="en-US" sz="6000"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5124" name="矩形 10"/>
          <p:cNvSpPr>
            <a:spLocks noChangeArrowheads="1"/>
          </p:cNvSpPr>
          <p:nvPr/>
        </p:nvSpPr>
        <p:spPr bwMode="auto">
          <a:xfrm>
            <a:off x="3485528" y="2520708"/>
            <a:ext cx="3845925" cy="400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n-US" sz="2000" dirty="0">
                <a:solidFill>
                  <a:schemeClr val="accent1"/>
                </a:solidFill>
                <a:latin typeface="Arial" panose="020B0604020202020204" pitchFamily="34" charset="0"/>
                <a:ea typeface="微软雅黑" panose="020B0503020204020204" pitchFamily="34" charset="-122"/>
                <a:sym typeface="Arial" panose="020B0604020202020204" pitchFamily="34" charset="0"/>
              </a:rPr>
              <a:t>The 2017 annual work summary</a:t>
            </a:r>
            <a:endParaRPr lang="zh-CN" altLang="en-US" sz="20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5125" name="直接连接符 11"/>
          <p:cNvSpPr>
            <a:spLocks noChangeShapeType="1"/>
          </p:cNvSpPr>
          <p:nvPr/>
        </p:nvSpPr>
        <p:spPr bwMode="auto">
          <a:xfrm>
            <a:off x="1826905" y="2957655"/>
            <a:ext cx="5504548" cy="1675"/>
          </a:xfrm>
          <a:prstGeom prst="line">
            <a:avLst/>
          </a:prstGeom>
          <a:noFill/>
          <a:ln w="6350" cap="flat" cmpd="sng">
            <a:solidFill>
              <a:schemeClr val="accent1"/>
            </a:solidFill>
            <a:bevel/>
          </a:ln>
          <a:extLst>
            <a:ext uri="{909E8E84-426E-40DD-AFC4-6F175D3DCCD1}">
              <a14:hiddenFill xmlns:a14="http://schemas.microsoft.com/office/drawing/2010/main">
                <a:noFill/>
              </a14:hiddenFill>
            </a:ext>
          </a:extLst>
        </p:spPr>
        <p:txBody>
          <a:bodyPr/>
          <a:lstStyle/>
          <a:p>
            <a:endParaRPr lang="zh-CN" altLang="en-US" sz="200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Text Box 3"/>
          <p:cNvSpPr>
            <a:spLocks noChangeArrowheads="1"/>
          </p:cNvSpPr>
          <p:nvPr/>
        </p:nvSpPr>
        <p:spPr bwMode="auto">
          <a:xfrm>
            <a:off x="7422714" y="2022103"/>
            <a:ext cx="3021981" cy="3154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anchor="ctr">
            <a:spAutoFit/>
          </a:bodyPr>
          <a:lstStyle/>
          <a:p>
            <a:r>
              <a:rPr lang="en-US" sz="19895" dirty="0">
                <a:solidFill>
                  <a:schemeClr val="accent1"/>
                </a:solidFill>
                <a:latin typeface="Arial" panose="020B0604020202020204" pitchFamily="34" charset="0"/>
                <a:ea typeface="微软雅黑" panose="020B0503020204020204" pitchFamily="34" charset="-122"/>
                <a:sym typeface="Arial" panose="020B0604020202020204" pitchFamily="34" charset="0"/>
              </a:rPr>
              <a:t>04</a:t>
            </a:r>
            <a:endParaRPr lang="zh-CN" altLang="en-US" sz="19895"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200" advTm="0">
        <p14:prism/>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56" presetClass="entr" presetSubtype="0" fill="hold" grpId="0" nodeType="clickEffect">
                                  <p:stCondLst>
                                    <p:cond delay="0"/>
                                  </p:stCondLst>
                                  <p:iterate type="lt">
                                    <p:tmPct val="10000"/>
                                  </p:iterate>
                                  <p:childTnLst>
                                    <p:set>
                                      <p:cBhvr>
                                        <p:cTn id="11" dur="1" fill="hold">
                                          <p:stCondLst>
                                            <p:cond delay="0"/>
                                          </p:stCondLst>
                                        </p:cTn>
                                        <p:tgtEl>
                                          <p:spTgt spid="5123"/>
                                        </p:tgtEl>
                                        <p:attrNameLst>
                                          <p:attrName>style.visibility</p:attrName>
                                        </p:attrNameLst>
                                      </p:cBhvr>
                                      <p:to>
                                        <p:strVal val="visible"/>
                                      </p:to>
                                    </p:set>
                                    <p:anim by="(-#ppt_w*2)" calcmode="lin" valueType="num">
                                      <p:cBhvr rctx="PPT">
                                        <p:cTn id="12" dur="500" autoRev="1" fill="hold">
                                          <p:stCondLst>
                                            <p:cond delay="0"/>
                                          </p:stCondLst>
                                        </p:cTn>
                                        <p:tgtEl>
                                          <p:spTgt spid="5123"/>
                                        </p:tgtEl>
                                        <p:attrNameLst>
                                          <p:attrName>ppt_w</p:attrName>
                                        </p:attrNameLst>
                                      </p:cBhvr>
                                    </p:anim>
                                    <p:anim by="(#ppt_w*0.50)" calcmode="lin" valueType="num">
                                      <p:cBhvr>
                                        <p:cTn id="13" dur="500" decel="50000" autoRev="1" fill="hold">
                                          <p:stCondLst>
                                            <p:cond delay="0"/>
                                          </p:stCondLst>
                                        </p:cTn>
                                        <p:tgtEl>
                                          <p:spTgt spid="5123"/>
                                        </p:tgtEl>
                                        <p:attrNameLst>
                                          <p:attrName>ppt_x</p:attrName>
                                        </p:attrNameLst>
                                      </p:cBhvr>
                                    </p:anim>
                                    <p:anim from="(-#ppt_h/2)" to="(#ppt_y)" calcmode="lin" valueType="num">
                                      <p:cBhvr>
                                        <p:cTn id="14" dur="1000" fill="hold">
                                          <p:stCondLst>
                                            <p:cond delay="0"/>
                                          </p:stCondLst>
                                        </p:cTn>
                                        <p:tgtEl>
                                          <p:spTgt spid="5123"/>
                                        </p:tgtEl>
                                        <p:attrNameLst>
                                          <p:attrName>ppt_y</p:attrName>
                                        </p:attrNameLst>
                                      </p:cBhvr>
                                    </p:anim>
                                    <p:animRot by="21600000">
                                      <p:cBhvr>
                                        <p:cTn id="15" dur="1000" fill="hold">
                                          <p:stCondLst>
                                            <p:cond delay="0"/>
                                          </p:stCondLst>
                                        </p:cTn>
                                        <p:tgtEl>
                                          <p:spTgt spid="5123"/>
                                        </p:tgtEl>
                                        <p:attrNameLst>
                                          <p:attrName>r</p:attrName>
                                        </p:attrNameLst>
                                      </p:cBhvr>
                                    </p:animRot>
                                  </p:childTnLst>
                                </p:cTn>
                              </p:par>
                            </p:childTnLst>
                          </p:cTn>
                        </p:par>
                      </p:childTnLst>
                    </p:cTn>
                  </p:par>
                  <p:par>
                    <p:cTn id="16" fill="hold">
                      <p:stCondLst>
                        <p:cond delay="indefinite"/>
                      </p:stCondLst>
                      <p:childTnLst>
                        <p:par>
                          <p:cTn id="17" fill="hold">
                            <p:stCondLst>
                              <p:cond delay="0"/>
                            </p:stCondLst>
                            <p:childTnLst>
                              <p:par>
                                <p:cTn id="18" presetID="2" presetClass="entr" presetSubtype="8" fill="hold" grpId="0" nodeType="clickEffect">
                                  <p:stCondLst>
                                    <p:cond delay="0"/>
                                  </p:stCondLst>
                                  <p:childTnLst>
                                    <p:set>
                                      <p:cBhvr>
                                        <p:cTn id="19" dur="1" fill="hold">
                                          <p:stCondLst>
                                            <p:cond delay="0"/>
                                          </p:stCondLst>
                                        </p:cTn>
                                        <p:tgtEl>
                                          <p:spTgt spid="5125"/>
                                        </p:tgtEl>
                                        <p:attrNameLst>
                                          <p:attrName>style.visibility</p:attrName>
                                        </p:attrNameLst>
                                      </p:cBhvr>
                                      <p:to>
                                        <p:strVal val="visible"/>
                                      </p:to>
                                    </p:set>
                                    <p:anim calcmode="lin" valueType="num">
                                      <p:cBhvr additive="base">
                                        <p:cTn id="20" dur="500" fill="hold"/>
                                        <p:tgtEl>
                                          <p:spTgt spid="5125"/>
                                        </p:tgtEl>
                                        <p:attrNameLst>
                                          <p:attrName>ppt_x</p:attrName>
                                        </p:attrNameLst>
                                      </p:cBhvr>
                                      <p:tavLst>
                                        <p:tav tm="0">
                                          <p:val>
                                            <p:strVal val="0-#ppt_w/2"/>
                                          </p:val>
                                        </p:tav>
                                        <p:tav tm="100000">
                                          <p:val>
                                            <p:strVal val="#ppt_x"/>
                                          </p:val>
                                        </p:tav>
                                      </p:tavLst>
                                    </p:anim>
                                    <p:anim calcmode="lin" valueType="num">
                                      <p:cBhvr additive="base">
                                        <p:cTn id="21" dur="500" fill="hold"/>
                                        <p:tgtEl>
                                          <p:spTgt spid="5125"/>
                                        </p:tgtEl>
                                        <p:attrNameLst>
                                          <p:attrName>ppt_y</p:attrName>
                                        </p:attrNameLst>
                                      </p:cBhvr>
                                      <p:tavLst>
                                        <p:tav tm="0">
                                          <p:val>
                                            <p:strVal val="#ppt_y"/>
                                          </p:val>
                                        </p:tav>
                                        <p:tav tm="100000">
                                          <p:val>
                                            <p:strVal val="#ppt_y"/>
                                          </p:val>
                                        </p:tav>
                                      </p:tavLst>
                                    </p:anim>
                                  </p:childTnLst>
                                </p:cTn>
                              </p:par>
                              <p:par>
                                <p:cTn id="22" presetID="56" presetClass="entr" presetSubtype="0" fill="hold" grpId="0" nodeType="withEffect">
                                  <p:stCondLst>
                                    <p:cond delay="0"/>
                                  </p:stCondLst>
                                  <p:iterate type="lt">
                                    <p:tmPct val="10000"/>
                                  </p:iterate>
                                  <p:childTnLst>
                                    <p:set>
                                      <p:cBhvr>
                                        <p:cTn id="23" dur="1" fill="hold">
                                          <p:stCondLst>
                                            <p:cond delay="0"/>
                                          </p:stCondLst>
                                        </p:cTn>
                                        <p:tgtEl>
                                          <p:spTgt spid="5124"/>
                                        </p:tgtEl>
                                        <p:attrNameLst>
                                          <p:attrName>style.visibility</p:attrName>
                                        </p:attrNameLst>
                                      </p:cBhvr>
                                      <p:to>
                                        <p:strVal val="visible"/>
                                      </p:to>
                                    </p:set>
                                    <p:anim by="(-#ppt_w*2)" calcmode="lin" valueType="num">
                                      <p:cBhvr rctx="PPT">
                                        <p:cTn id="24" dur="500" autoRev="1" fill="hold">
                                          <p:stCondLst>
                                            <p:cond delay="0"/>
                                          </p:stCondLst>
                                        </p:cTn>
                                        <p:tgtEl>
                                          <p:spTgt spid="5124"/>
                                        </p:tgtEl>
                                        <p:attrNameLst>
                                          <p:attrName>ppt_w</p:attrName>
                                        </p:attrNameLst>
                                      </p:cBhvr>
                                    </p:anim>
                                    <p:anim by="(#ppt_w*0.50)" calcmode="lin" valueType="num">
                                      <p:cBhvr>
                                        <p:cTn id="25" dur="500" decel="50000" autoRev="1" fill="hold">
                                          <p:stCondLst>
                                            <p:cond delay="0"/>
                                          </p:stCondLst>
                                        </p:cTn>
                                        <p:tgtEl>
                                          <p:spTgt spid="5124"/>
                                        </p:tgtEl>
                                        <p:attrNameLst>
                                          <p:attrName>ppt_x</p:attrName>
                                        </p:attrNameLst>
                                      </p:cBhvr>
                                    </p:anim>
                                    <p:anim from="(-#ppt_h/2)" to="(#ppt_y)" calcmode="lin" valueType="num">
                                      <p:cBhvr>
                                        <p:cTn id="26" dur="1000" fill="hold">
                                          <p:stCondLst>
                                            <p:cond delay="0"/>
                                          </p:stCondLst>
                                        </p:cTn>
                                        <p:tgtEl>
                                          <p:spTgt spid="5124"/>
                                        </p:tgtEl>
                                        <p:attrNameLst>
                                          <p:attrName>ppt_y</p:attrName>
                                        </p:attrNameLst>
                                      </p:cBhvr>
                                    </p:anim>
                                    <p:animRot by="21600000">
                                      <p:cBhvr>
                                        <p:cTn id="27" dur="1000" fill="hold">
                                          <p:stCondLst>
                                            <p:cond delay="0"/>
                                          </p:stCondLst>
                                        </p:cTn>
                                        <p:tgtEl>
                                          <p:spTgt spid="512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p:bldP spid="5124" grpId="0"/>
      <p:bldP spid="5125" grpId="0" animBg="1"/>
      <p:bldP spid="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椭圆 17"/>
          <p:cNvSpPr/>
          <p:nvPr/>
        </p:nvSpPr>
        <p:spPr>
          <a:xfrm rot="10836226" flipV="1">
            <a:off x="3342637" y="4562035"/>
            <a:ext cx="105978" cy="10598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spcBef>
                <a:spcPts val="0"/>
              </a:spcBef>
              <a:spcAft>
                <a:spcPts val="0"/>
              </a:spcAft>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9" name="椭圆 18"/>
          <p:cNvSpPr/>
          <p:nvPr/>
        </p:nvSpPr>
        <p:spPr>
          <a:xfrm rot="10836226">
            <a:off x="9024928" y="4406304"/>
            <a:ext cx="271782" cy="27178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spcBef>
                <a:spcPts val="0"/>
              </a:spcBef>
              <a:spcAft>
                <a:spcPts val="0"/>
              </a:spcAft>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0" name="椭圆 19"/>
          <p:cNvSpPr/>
          <p:nvPr/>
        </p:nvSpPr>
        <p:spPr>
          <a:xfrm rot="21388349">
            <a:off x="8774583" y="4182747"/>
            <a:ext cx="147986" cy="14798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spcBef>
                <a:spcPts val="0"/>
              </a:spcBef>
              <a:spcAft>
                <a:spcPts val="0"/>
              </a:spcAft>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1" name="椭圆 20"/>
          <p:cNvSpPr/>
          <p:nvPr/>
        </p:nvSpPr>
        <p:spPr>
          <a:xfrm rot="21388349">
            <a:off x="1018846" y="2573762"/>
            <a:ext cx="211958" cy="21339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spcBef>
                <a:spcPts val="0"/>
              </a:spcBef>
              <a:spcAft>
                <a:spcPts val="0"/>
              </a:spcAft>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2" name="椭圆 21"/>
          <p:cNvSpPr/>
          <p:nvPr/>
        </p:nvSpPr>
        <p:spPr>
          <a:xfrm rot="21388349">
            <a:off x="3753409" y="3590017"/>
            <a:ext cx="330826" cy="33225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spcBef>
                <a:spcPts val="0"/>
              </a:spcBef>
              <a:spcAft>
                <a:spcPts val="0"/>
              </a:spcAft>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3" name="椭圆 22"/>
          <p:cNvSpPr/>
          <p:nvPr/>
        </p:nvSpPr>
        <p:spPr>
          <a:xfrm rot="21388349">
            <a:off x="3774628" y="4217186"/>
            <a:ext cx="264948" cy="26494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spcBef>
                <a:spcPts val="0"/>
              </a:spcBef>
              <a:spcAft>
                <a:spcPts val="0"/>
              </a:spcAft>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4" name="椭圆 23"/>
          <p:cNvSpPr/>
          <p:nvPr/>
        </p:nvSpPr>
        <p:spPr>
          <a:xfrm rot="21388349">
            <a:off x="4769784" y="4288169"/>
            <a:ext cx="332258" cy="33225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spcBef>
                <a:spcPts val="0"/>
              </a:spcBef>
              <a:spcAft>
                <a:spcPts val="0"/>
              </a:spcAft>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5" name="椭圆 24"/>
          <p:cNvSpPr/>
          <p:nvPr/>
        </p:nvSpPr>
        <p:spPr>
          <a:xfrm rot="21388349">
            <a:off x="1016727" y="4041493"/>
            <a:ext cx="246330" cy="24633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spcBef>
                <a:spcPts val="0"/>
              </a:spcBef>
              <a:spcAft>
                <a:spcPts val="0"/>
              </a:spcAft>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6" name="椭圆 25"/>
          <p:cNvSpPr/>
          <p:nvPr/>
        </p:nvSpPr>
        <p:spPr>
          <a:xfrm rot="21388349">
            <a:off x="742197" y="3201073"/>
            <a:ext cx="405298" cy="40529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spcBef>
                <a:spcPts val="0"/>
              </a:spcBef>
              <a:spcAft>
                <a:spcPts val="0"/>
              </a:spcAft>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7" name="椭圆 26"/>
          <p:cNvSpPr/>
          <p:nvPr/>
        </p:nvSpPr>
        <p:spPr>
          <a:xfrm rot="21388349">
            <a:off x="3493459" y="2040792"/>
            <a:ext cx="127462" cy="12746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spcBef>
                <a:spcPts val="0"/>
              </a:spcBef>
              <a:spcAft>
                <a:spcPts val="0"/>
              </a:spcAft>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8" name="椭圆 27"/>
          <p:cNvSpPr/>
          <p:nvPr/>
        </p:nvSpPr>
        <p:spPr>
          <a:xfrm rot="10836226" flipV="1">
            <a:off x="4903015" y="4130085"/>
            <a:ext cx="105978" cy="10598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spcBef>
                <a:spcPts val="0"/>
              </a:spcBef>
              <a:spcAft>
                <a:spcPts val="0"/>
              </a:spcAft>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9" name="椭圆 28"/>
          <p:cNvSpPr/>
          <p:nvPr/>
        </p:nvSpPr>
        <p:spPr>
          <a:xfrm rot="21388349">
            <a:off x="7649330" y="2017920"/>
            <a:ext cx="330826" cy="33225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spcBef>
                <a:spcPts val="0"/>
              </a:spcBef>
              <a:spcAft>
                <a:spcPts val="0"/>
              </a:spcAft>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0" name="椭圆 29"/>
          <p:cNvSpPr/>
          <p:nvPr/>
        </p:nvSpPr>
        <p:spPr>
          <a:xfrm rot="21388349">
            <a:off x="7864881" y="4051558"/>
            <a:ext cx="266380" cy="26638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spcBef>
                <a:spcPts val="0"/>
              </a:spcBef>
              <a:spcAft>
                <a:spcPts val="0"/>
              </a:spcAft>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1" name="椭圆 30"/>
          <p:cNvSpPr/>
          <p:nvPr/>
        </p:nvSpPr>
        <p:spPr>
          <a:xfrm rot="21388349">
            <a:off x="7973735" y="3835613"/>
            <a:ext cx="102246" cy="10224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spcBef>
                <a:spcPts val="0"/>
              </a:spcBef>
              <a:spcAft>
                <a:spcPts val="0"/>
              </a:spcAft>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2" name="椭圆 31"/>
          <p:cNvSpPr/>
          <p:nvPr/>
        </p:nvSpPr>
        <p:spPr>
          <a:xfrm rot="10836226">
            <a:off x="11859924" y="3224302"/>
            <a:ext cx="270358" cy="27178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spcBef>
                <a:spcPts val="0"/>
              </a:spcBef>
              <a:spcAft>
                <a:spcPts val="0"/>
              </a:spcAft>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3" name="椭圆 32"/>
          <p:cNvSpPr/>
          <p:nvPr/>
        </p:nvSpPr>
        <p:spPr>
          <a:xfrm rot="21388349">
            <a:off x="11701787" y="3780933"/>
            <a:ext cx="147986" cy="14798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spcBef>
                <a:spcPts val="0"/>
              </a:spcBef>
              <a:spcAft>
                <a:spcPts val="0"/>
              </a:spcAft>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4" name="椭圆 33"/>
          <p:cNvSpPr/>
          <p:nvPr/>
        </p:nvSpPr>
        <p:spPr>
          <a:xfrm rot="10836226">
            <a:off x="10306369" y="1382654"/>
            <a:ext cx="271782" cy="27178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spcBef>
                <a:spcPts val="0"/>
              </a:spcBef>
              <a:spcAft>
                <a:spcPts val="0"/>
              </a:spcAft>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5" name="椭圆 34"/>
          <p:cNvSpPr/>
          <p:nvPr/>
        </p:nvSpPr>
        <p:spPr>
          <a:xfrm rot="10836226" flipH="1">
            <a:off x="9849128" y="1618542"/>
            <a:ext cx="61186" cy="6118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spcBef>
                <a:spcPts val="0"/>
              </a:spcBef>
              <a:spcAft>
                <a:spcPts val="0"/>
              </a:spcAft>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6" name="椭圆 35"/>
          <p:cNvSpPr/>
          <p:nvPr/>
        </p:nvSpPr>
        <p:spPr>
          <a:xfrm rot="21388349">
            <a:off x="11572996" y="2382955"/>
            <a:ext cx="149410" cy="14798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spcBef>
                <a:spcPts val="0"/>
              </a:spcBef>
              <a:spcAft>
                <a:spcPts val="0"/>
              </a:spcAft>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7" name="椭圆 36"/>
          <p:cNvSpPr/>
          <p:nvPr/>
        </p:nvSpPr>
        <p:spPr>
          <a:xfrm rot="21388349">
            <a:off x="4677801" y="3936681"/>
            <a:ext cx="194774" cy="19477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spcBef>
                <a:spcPts val="0"/>
              </a:spcBef>
              <a:spcAft>
                <a:spcPts val="0"/>
              </a:spcAft>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50" name="组合 49"/>
          <p:cNvGrpSpPr/>
          <p:nvPr/>
        </p:nvGrpSpPr>
        <p:grpSpPr bwMode="auto">
          <a:xfrm>
            <a:off x="1136831" y="5064803"/>
            <a:ext cx="2439880" cy="975903"/>
            <a:chOff x="1069049" y="4125511"/>
            <a:chExt cx="1989370" cy="925406"/>
          </a:xfrm>
        </p:grpSpPr>
        <p:sp>
          <p:nvSpPr>
            <p:cNvPr id="38" name="文本框 37"/>
            <p:cNvSpPr txBox="1"/>
            <p:nvPr/>
          </p:nvSpPr>
          <p:spPr>
            <a:xfrm>
              <a:off x="1298191" y="4125511"/>
              <a:ext cx="1531084" cy="204296"/>
            </a:xfrm>
            <a:prstGeom prst="rect">
              <a:avLst/>
            </a:prstGeom>
            <a:noFill/>
          </p:spPr>
          <p:txBody>
            <a:bodyPr wrap="none" lIns="0" tIns="0" rIns="0" bIns="0">
              <a:spAutoFit/>
            </a:bodyPr>
            <a:lstStyle/>
            <a:p>
              <a:pPr algn="ct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矩形 40"/>
            <p:cNvSpPr/>
            <p:nvPr/>
          </p:nvSpPr>
          <p:spPr>
            <a:xfrm>
              <a:off x="1069049" y="4525585"/>
              <a:ext cx="1989370" cy="525332"/>
            </a:xfrm>
            <a:prstGeom prst="rect">
              <a:avLst/>
            </a:prstGeom>
          </p:spPr>
          <p:txBody>
            <a:bodyPr lIns="0" tIns="0" rIns="0" bIns="0">
              <a:spAutoFit/>
            </a:bodyPr>
            <a:lstStyle/>
            <a:p>
              <a:pPr marL="0" indent="0" algn="just">
                <a:lnSpc>
                  <a:spcPct val="150000"/>
                </a:lnSpc>
                <a:buNone/>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1" name="组合 50"/>
          <p:cNvGrpSpPr/>
          <p:nvPr/>
        </p:nvGrpSpPr>
        <p:grpSpPr bwMode="auto">
          <a:xfrm>
            <a:off x="5196825" y="5084893"/>
            <a:ext cx="2439880" cy="975903"/>
            <a:chOff x="4918779" y="4144213"/>
            <a:chExt cx="1989370" cy="925406"/>
          </a:xfrm>
        </p:grpSpPr>
        <p:sp>
          <p:nvSpPr>
            <p:cNvPr id="39" name="文本框 38"/>
            <p:cNvSpPr txBox="1"/>
            <p:nvPr/>
          </p:nvSpPr>
          <p:spPr>
            <a:xfrm>
              <a:off x="5199480" y="4144213"/>
              <a:ext cx="1531084" cy="204296"/>
            </a:xfrm>
            <a:prstGeom prst="rect">
              <a:avLst/>
            </a:prstGeom>
            <a:noFill/>
          </p:spPr>
          <p:txBody>
            <a:bodyPr wrap="none" lIns="0" tIns="0" rIns="0" bIns="0">
              <a:spAutoFit/>
            </a:bodyPr>
            <a:lstStyle/>
            <a:p>
              <a:pPr algn="ct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矩形 41"/>
            <p:cNvSpPr/>
            <p:nvPr/>
          </p:nvSpPr>
          <p:spPr>
            <a:xfrm>
              <a:off x="4918779" y="4544287"/>
              <a:ext cx="1989370" cy="525332"/>
            </a:xfrm>
            <a:prstGeom prst="rect">
              <a:avLst/>
            </a:prstGeom>
          </p:spPr>
          <p:txBody>
            <a:bodyPr lIns="0" tIns="0" rIns="0" bIns="0">
              <a:spAutoFit/>
            </a:bodyPr>
            <a:lstStyle/>
            <a:p>
              <a:pPr marL="0" indent="0" algn="just">
                <a:lnSpc>
                  <a:spcPct val="150000"/>
                </a:lnSpc>
                <a:buNone/>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2" name="组合 51"/>
          <p:cNvGrpSpPr/>
          <p:nvPr/>
        </p:nvGrpSpPr>
        <p:grpSpPr bwMode="auto">
          <a:xfrm>
            <a:off x="9256820" y="5084893"/>
            <a:ext cx="2439880" cy="975903"/>
            <a:chOff x="8768509" y="4144213"/>
            <a:chExt cx="1989370" cy="925406"/>
          </a:xfrm>
        </p:grpSpPr>
        <p:sp>
          <p:nvSpPr>
            <p:cNvPr id="40" name="文本框 39"/>
            <p:cNvSpPr txBox="1"/>
            <p:nvPr/>
          </p:nvSpPr>
          <p:spPr>
            <a:xfrm>
              <a:off x="8997651" y="4144213"/>
              <a:ext cx="1531084" cy="204296"/>
            </a:xfrm>
            <a:prstGeom prst="rect">
              <a:avLst/>
            </a:prstGeom>
            <a:noFill/>
          </p:spPr>
          <p:txBody>
            <a:bodyPr wrap="none" lIns="0" tIns="0" rIns="0" bIns="0">
              <a:spAutoFit/>
            </a:bodyPr>
            <a:lstStyle/>
            <a:p>
              <a:pPr algn="ct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3" name="矩形 42"/>
            <p:cNvSpPr/>
            <p:nvPr/>
          </p:nvSpPr>
          <p:spPr>
            <a:xfrm>
              <a:off x="8768509" y="4544287"/>
              <a:ext cx="1989370" cy="525332"/>
            </a:xfrm>
            <a:prstGeom prst="rect">
              <a:avLst/>
            </a:prstGeom>
          </p:spPr>
          <p:txBody>
            <a:bodyPr lIns="0" tIns="0" rIns="0" bIns="0">
              <a:spAutoFit/>
            </a:bodyPr>
            <a:lstStyle/>
            <a:p>
              <a:pPr marL="0" indent="0" algn="just">
                <a:lnSpc>
                  <a:spcPct val="150000"/>
                </a:lnSpc>
                <a:buNone/>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6" name="组合 45"/>
          <p:cNvGrpSpPr/>
          <p:nvPr/>
        </p:nvGrpSpPr>
        <p:grpSpPr>
          <a:xfrm>
            <a:off x="1071418" y="2002727"/>
            <a:ext cx="2570706" cy="2569274"/>
            <a:chOff x="728641" y="1205442"/>
            <a:chExt cx="3005233" cy="3003559"/>
          </a:xfrm>
        </p:grpSpPr>
        <p:sp>
          <p:nvSpPr>
            <p:cNvPr id="6" name="椭圆 5"/>
            <p:cNvSpPr/>
            <p:nvPr/>
          </p:nvSpPr>
          <p:spPr bwMode="auto">
            <a:xfrm>
              <a:off x="728641" y="1205442"/>
              <a:ext cx="3005233" cy="300355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spcBef>
                  <a:spcPts val="0"/>
                </a:spcBef>
                <a:spcAft>
                  <a:spcPts val="0"/>
                </a:spcAft>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 name="椭圆 1"/>
            <p:cNvSpPr/>
            <p:nvPr/>
          </p:nvSpPr>
          <p:spPr>
            <a:xfrm>
              <a:off x="859852" y="1296963"/>
              <a:ext cx="2788466" cy="2788466"/>
            </a:xfrm>
            <a:prstGeom prst="ellipse">
              <a:avLst/>
            </a:prstGeom>
            <a:blipFill dpi="0" rotWithShape="1">
              <a:blip r:embed="rId1"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5" name="组合 44"/>
          <p:cNvGrpSpPr/>
          <p:nvPr/>
        </p:nvGrpSpPr>
        <p:grpSpPr>
          <a:xfrm>
            <a:off x="5131412" y="2002727"/>
            <a:ext cx="2570706" cy="2569274"/>
            <a:chOff x="4788635" y="1205442"/>
            <a:chExt cx="3005234" cy="3003559"/>
          </a:xfrm>
        </p:grpSpPr>
        <p:sp>
          <p:nvSpPr>
            <p:cNvPr id="11" name="椭圆 10"/>
            <p:cNvSpPr/>
            <p:nvPr/>
          </p:nvSpPr>
          <p:spPr bwMode="auto">
            <a:xfrm>
              <a:off x="4788635" y="1205442"/>
              <a:ext cx="3005234" cy="300355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spcBef>
                  <a:spcPts val="0"/>
                </a:spcBef>
                <a:spcAft>
                  <a:spcPts val="0"/>
                </a:spcAft>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53" name="椭圆 52"/>
            <p:cNvSpPr/>
            <p:nvPr/>
          </p:nvSpPr>
          <p:spPr>
            <a:xfrm>
              <a:off x="4924858" y="1296963"/>
              <a:ext cx="2788466" cy="2788466"/>
            </a:xfrm>
            <a:prstGeom prst="ellipse">
              <a:avLst/>
            </a:prstGeom>
            <a:blipFill dpi="0" rotWithShape="1">
              <a:blip r:embed="rId2"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4" name="组合 43"/>
          <p:cNvGrpSpPr/>
          <p:nvPr/>
        </p:nvGrpSpPr>
        <p:grpSpPr>
          <a:xfrm>
            <a:off x="9199669" y="2010984"/>
            <a:ext cx="2554182" cy="2552760"/>
            <a:chOff x="8848630" y="1205442"/>
            <a:chExt cx="3005233" cy="3003559"/>
          </a:xfrm>
        </p:grpSpPr>
        <p:sp>
          <p:nvSpPr>
            <p:cNvPr id="15" name="椭圆 14"/>
            <p:cNvSpPr/>
            <p:nvPr/>
          </p:nvSpPr>
          <p:spPr bwMode="auto">
            <a:xfrm>
              <a:off x="8848630" y="1205442"/>
              <a:ext cx="3005233" cy="300355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spcBef>
                  <a:spcPts val="0"/>
                </a:spcBef>
                <a:spcAft>
                  <a:spcPts val="0"/>
                </a:spcAft>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54" name="椭圆 53"/>
            <p:cNvSpPr/>
            <p:nvPr/>
          </p:nvSpPr>
          <p:spPr>
            <a:xfrm>
              <a:off x="8971757" y="1296963"/>
              <a:ext cx="2788466" cy="2788466"/>
            </a:xfrm>
            <a:prstGeom prst="ellipse">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47" name="文本框 46"/>
          <p:cNvSpPr txBox="1"/>
          <p:nvPr/>
        </p:nvSpPr>
        <p:spPr>
          <a:xfrm>
            <a:off x="4536641" y="438184"/>
            <a:ext cx="3785468" cy="528259"/>
          </a:xfrm>
          <a:prstGeom prst="rect">
            <a:avLst/>
          </a:prstGeom>
          <a:noFill/>
        </p:spPr>
        <p:txBody>
          <a:bodyPr wrap="none" lIns="96429" tIns="48215" rIns="96429" bIns="48215" rtlCol="0">
            <a:spAutoFit/>
          </a:bodyPr>
          <a:lstStyle/>
          <a:p>
            <a:pPr algn="ctr" defTabSz="963930"/>
            <a:r>
              <a:rPr lang="zh-CN" altLang="en-US" sz="2800" dirty="0">
                <a:solidFill>
                  <a:schemeClr val="tx1">
                    <a:lumMod val="65000"/>
                    <a:lumOff val="35000"/>
                  </a:schemeClr>
                </a:solidFill>
                <a:ea typeface="微软雅黑" panose="020B0503020204020204" pitchFamily="34" charset="-122"/>
                <a:cs typeface="+mn-ea"/>
                <a:sym typeface="+mn-lt"/>
              </a:rPr>
              <a:t>点击添加相关标题文字</a:t>
            </a:r>
            <a:endParaRPr lang="zh-CN" altLang="en-US" sz="2800" dirty="0">
              <a:solidFill>
                <a:schemeClr val="tx1">
                  <a:lumMod val="65000"/>
                  <a:lumOff val="35000"/>
                </a:schemeClr>
              </a:solidFill>
              <a:ea typeface="微软雅黑" panose="020B0503020204020204" pitchFamily="34" charset="-122"/>
              <a:cs typeface="+mn-ea"/>
              <a:sym typeface="+mn-lt"/>
            </a:endParaRPr>
          </a:p>
        </p:txBody>
      </p:sp>
      <p:sp>
        <p:nvSpPr>
          <p:cNvPr id="48" name="文本框 47"/>
          <p:cNvSpPr txBox="1"/>
          <p:nvPr/>
        </p:nvSpPr>
        <p:spPr>
          <a:xfrm>
            <a:off x="5294156" y="883716"/>
            <a:ext cx="2270438" cy="312687"/>
          </a:xfrm>
          <a:prstGeom prst="rect">
            <a:avLst/>
          </a:prstGeom>
          <a:noFill/>
        </p:spPr>
        <p:txBody>
          <a:bodyPr wrap="none" lIns="96429" tIns="48215" rIns="96429" bIns="48215" rtlCol="0">
            <a:spAutoFit/>
          </a:bodyPr>
          <a:lstStyle/>
          <a:p>
            <a:pPr algn="ctr" defTabSz="963930"/>
            <a:r>
              <a:rPr lang="en-US" altLang="zh-CN" sz="1400" dirty="0">
                <a:solidFill>
                  <a:schemeClr val="tx1">
                    <a:lumMod val="65000"/>
                    <a:lumOff val="35000"/>
                  </a:schemeClr>
                </a:solidFill>
                <a:ea typeface="微软雅黑" panose="020B0503020204020204" pitchFamily="34" charset="-122"/>
                <a:cs typeface="+mn-ea"/>
                <a:sym typeface="+mn-lt"/>
              </a:rPr>
              <a:t>ADD RELATED TITLE WORDS</a:t>
            </a:r>
            <a:endParaRPr lang="zh-CN" altLang="en-US" sz="1400" dirty="0">
              <a:solidFill>
                <a:schemeClr val="tx1">
                  <a:lumMod val="65000"/>
                  <a:lumOff val="35000"/>
                </a:schemeClr>
              </a:solidFill>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250" advTm="0">
        <p14:flip dir="r"/>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p:cTn id="7" dur="500" fill="hold"/>
                                        <p:tgtEl>
                                          <p:spTgt spid="46"/>
                                        </p:tgtEl>
                                        <p:attrNameLst>
                                          <p:attrName>ppt_w</p:attrName>
                                        </p:attrNameLst>
                                      </p:cBhvr>
                                      <p:tavLst>
                                        <p:tav tm="0">
                                          <p:val>
                                            <p:fltVal val="0"/>
                                          </p:val>
                                        </p:tav>
                                        <p:tav tm="100000">
                                          <p:val>
                                            <p:strVal val="#ppt_w"/>
                                          </p:val>
                                        </p:tav>
                                      </p:tavLst>
                                    </p:anim>
                                    <p:anim calcmode="lin" valueType="num">
                                      <p:cBhvr>
                                        <p:cTn id="8" dur="500" fill="hold"/>
                                        <p:tgtEl>
                                          <p:spTgt spid="46"/>
                                        </p:tgtEl>
                                        <p:attrNameLst>
                                          <p:attrName>ppt_h</p:attrName>
                                        </p:attrNameLst>
                                      </p:cBhvr>
                                      <p:tavLst>
                                        <p:tav tm="0">
                                          <p:val>
                                            <p:fltVal val="0"/>
                                          </p:val>
                                        </p:tav>
                                        <p:tav tm="100000">
                                          <p:val>
                                            <p:strVal val="#ppt_h"/>
                                          </p:val>
                                        </p:tav>
                                      </p:tavLst>
                                    </p:anim>
                                    <p:animEffect transition="in" filter="fade">
                                      <p:cBhvr>
                                        <p:cTn id="9" dur="500"/>
                                        <p:tgtEl>
                                          <p:spTgt spid="46"/>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p:cTn id="12" dur="500" fill="hold"/>
                                        <p:tgtEl>
                                          <p:spTgt spid="18"/>
                                        </p:tgtEl>
                                        <p:attrNameLst>
                                          <p:attrName>ppt_w</p:attrName>
                                        </p:attrNameLst>
                                      </p:cBhvr>
                                      <p:tavLst>
                                        <p:tav tm="0">
                                          <p:val>
                                            <p:fltVal val="0"/>
                                          </p:val>
                                        </p:tav>
                                        <p:tav tm="100000">
                                          <p:val>
                                            <p:strVal val="#ppt_w"/>
                                          </p:val>
                                        </p:tav>
                                      </p:tavLst>
                                    </p:anim>
                                    <p:anim calcmode="lin" valueType="num">
                                      <p:cBhvr>
                                        <p:cTn id="13" dur="500" fill="hold"/>
                                        <p:tgtEl>
                                          <p:spTgt spid="18"/>
                                        </p:tgtEl>
                                        <p:attrNameLst>
                                          <p:attrName>ppt_h</p:attrName>
                                        </p:attrNameLst>
                                      </p:cBhvr>
                                      <p:tavLst>
                                        <p:tav tm="0">
                                          <p:val>
                                            <p:fltVal val="0"/>
                                          </p:val>
                                        </p:tav>
                                        <p:tav tm="100000">
                                          <p:val>
                                            <p:strVal val="#ppt_h"/>
                                          </p:val>
                                        </p:tav>
                                      </p:tavLst>
                                    </p:anim>
                                    <p:animEffect transition="in" filter="fade">
                                      <p:cBhvr>
                                        <p:cTn id="14" dur="500"/>
                                        <p:tgtEl>
                                          <p:spTgt spid="18"/>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p:cTn id="17" dur="500" fill="hold"/>
                                        <p:tgtEl>
                                          <p:spTgt spid="21"/>
                                        </p:tgtEl>
                                        <p:attrNameLst>
                                          <p:attrName>ppt_w</p:attrName>
                                        </p:attrNameLst>
                                      </p:cBhvr>
                                      <p:tavLst>
                                        <p:tav tm="0">
                                          <p:val>
                                            <p:fltVal val="0"/>
                                          </p:val>
                                        </p:tav>
                                        <p:tav tm="100000">
                                          <p:val>
                                            <p:strVal val="#ppt_w"/>
                                          </p:val>
                                        </p:tav>
                                      </p:tavLst>
                                    </p:anim>
                                    <p:anim calcmode="lin" valueType="num">
                                      <p:cBhvr>
                                        <p:cTn id="18" dur="500" fill="hold"/>
                                        <p:tgtEl>
                                          <p:spTgt spid="21"/>
                                        </p:tgtEl>
                                        <p:attrNameLst>
                                          <p:attrName>ppt_h</p:attrName>
                                        </p:attrNameLst>
                                      </p:cBhvr>
                                      <p:tavLst>
                                        <p:tav tm="0">
                                          <p:val>
                                            <p:fltVal val="0"/>
                                          </p:val>
                                        </p:tav>
                                        <p:tav tm="100000">
                                          <p:val>
                                            <p:strVal val="#ppt_h"/>
                                          </p:val>
                                        </p:tav>
                                      </p:tavLst>
                                    </p:anim>
                                    <p:animEffect transition="in" filter="fade">
                                      <p:cBhvr>
                                        <p:cTn id="19" dur="500"/>
                                        <p:tgtEl>
                                          <p:spTgt spid="21"/>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22"/>
                                        </p:tgtEl>
                                        <p:attrNameLst>
                                          <p:attrName>style.visibility</p:attrName>
                                        </p:attrNameLst>
                                      </p:cBhvr>
                                      <p:to>
                                        <p:strVal val="visible"/>
                                      </p:to>
                                    </p:set>
                                    <p:anim calcmode="lin" valueType="num">
                                      <p:cBhvr>
                                        <p:cTn id="22" dur="500" fill="hold"/>
                                        <p:tgtEl>
                                          <p:spTgt spid="22"/>
                                        </p:tgtEl>
                                        <p:attrNameLst>
                                          <p:attrName>ppt_w</p:attrName>
                                        </p:attrNameLst>
                                      </p:cBhvr>
                                      <p:tavLst>
                                        <p:tav tm="0">
                                          <p:val>
                                            <p:fltVal val="0"/>
                                          </p:val>
                                        </p:tav>
                                        <p:tav tm="100000">
                                          <p:val>
                                            <p:strVal val="#ppt_w"/>
                                          </p:val>
                                        </p:tav>
                                      </p:tavLst>
                                    </p:anim>
                                    <p:anim calcmode="lin" valueType="num">
                                      <p:cBhvr>
                                        <p:cTn id="23" dur="500" fill="hold"/>
                                        <p:tgtEl>
                                          <p:spTgt spid="22"/>
                                        </p:tgtEl>
                                        <p:attrNameLst>
                                          <p:attrName>ppt_h</p:attrName>
                                        </p:attrNameLst>
                                      </p:cBhvr>
                                      <p:tavLst>
                                        <p:tav tm="0">
                                          <p:val>
                                            <p:fltVal val="0"/>
                                          </p:val>
                                        </p:tav>
                                        <p:tav tm="100000">
                                          <p:val>
                                            <p:strVal val="#ppt_h"/>
                                          </p:val>
                                        </p:tav>
                                      </p:tavLst>
                                    </p:anim>
                                    <p:animEffect transition="in" filter="fade">
                                      <p:cBhvr>
                                        <p:cTn id="24" dur="500"/>
                                        <p:tgtEl>
                                          <p:spTgt spid="22"/>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p:cTn id="27" dur="500" fill="hold"/>
                                        <p:tgtEl>
                                          <p:spTgt spid="23"/>
                                        </p:tgtEl>
                                        <p:attrNameLst>
                                          <p:attrName>ppt_w</p:attrName>
                                        </p:attrNameLst>
                                      </p:cBhvr>
                                      <p:tavLst>
                                        <p:tav tm="0">
                                          <p:val>
                                            <p:fltVal val="0"/>
                                          </p:val>
                                        </p:tav>
                                        <p:tav tm="100000">
                                          <p:val>
                                            <p:strVal val="#ppt_w"/>
                                          </p:val>
                                        </p:tav>
                                      </p:tavLst>
                                    </p:anim>
                                    <p:anim calcmode="lin" valueType="num">
                                      <p:cBhvr>
                                        <p:cTn id="28" dur="500" fill="hold"/>
                                        <p:tgtEl>
                                          <p:spTgt spid="23"/>
                                        </p:tgtEl>
                                        <p:attrNameLst>
                                          <p:attrName>ppt_h</p:attrName>
                                        </p:attrNameLst>
                                      </p:cBhvr>
                                      <p:tavLst>
                                        <p:tav tm="0">
                                          <p:val>
                                            <p:fltVal val="0"/>
                                          </p:val>
                                        </p:tav>
                                        <p:tav tm="100000">
                                          <p:val>
                                            <p:strVal val="#ppt_h"/>
                                          </p:val>
                                        </p:tav>
                                      </p:tavLst>
                                    </p:anim>
                                    <p:animEffect transition="in" filter="fade">
                                      <p:cBhvr>
                                        <p:cTn id="29" dur="500"/>
                                        <p:tgtEl>
                                          <p:spTgt spid="23"/>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25"/>
                                        </p:tgtEl>
                                        <p:attrNameLst>
                                          <p:attrName>style.visibility</p:attrName>
                                        </p:attrNameLst>
                                      </p:cBhvr>
                                      <p:to>
                                        <p:strVal val="visible"/>
                                      </p:to>
                                    </p:set>
                                    <p:anim calcmode="lin" valueType="num">
                                      <p:cBhvr>
                                        <p:cTn id="32" dur="500" fill="hold"/>
                                        <p:tgtEl>
                                          <p:spTgt spid="25"/>
                                        </p:tgtEl>
                                        <p:attrNameLst>
                                          <p:attrName>ppt_w</p:attrName>
                                        </p:attrNameLst>
                                      </p:cBhvr>
                                      <p:tavLst>
                                        <p:tav tm="0">
                                          <p:val>
                                            <p:fltVal val="0"/>
                                          </p:val>
                                        </p:tav>
                                        <p:tav tm="100000">
                                          <p:val>
                                            <p:strVal val="#ppt_w"/>
                                          </p:val>
                                        </p:tav>
                                      </p:tavLst>
                                    </p:anim>
                                    <p:anim calcmode="lin" valueType="num">
                                      <p:cBhvr>
                                        <p:cTn id="33" dur="500" fill="hold"/>
                                        <p:tgtEl>
                                          <p:spTgt spid="25"/>
                                        </p:tgtEl>
                                        <p:attrNameLst>
                                          <p:attrName>ppt_h</p:attrName>
                                        </p:attrNameLst>
                                      </p:cBhvr>
                                      <p:tavLst>
                                        <p:tav tm="0">
                                          <p:val>
                                            <p:fltVal val="0"/>
                                          </p:val>
                                        </p:tav>
                                        <p:tav tm="100000">
                                          <p:val>
                                            <p:strVal val="#ppt_h"/>
                                          </p:val>
                                        </p:tav>
                                      </p:tavLst>
                                    </p:anim>
                                    <p:animEffect transition="in" filter="fade">
                                      <p:cBhvr>
                                        <p:cTn id="34" dur="500"/>
                                        <p:tgtEl>
                                          <p:spTgt spid="25"/>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26"/>
                                        </p:tgtEl>
                                        <p:attrNameLst>
                                          <p:attrName>style.visibility</p:attrName>
                                        </p:attrNameLst>
                                      </p:cBhvr>
                                      <p:to>
                                        <p:strVal val="visible"/>
                                      </p:to>
                                    </p:set>
                                    <p:anim calcmode="lin" valueType="num">
                                      <p:cBhvr>
                                        <p:cTn id="37" dur="500" fill="hold"/>
                                        <p:tgtEl>
                                          <p:spTgt spid="26"/>
                                        </p:tgtEl>
                                        <p:attrNameLst>
                                          <p:attrName>ppt_w</p:attrName>
                                        </p:attrNameLst>
                                      </p:cBhvr>
                                      <p:tavLst>
                                        <p:tav tm="0">
                                          <p:val>
                                            <p:fltVal val="0"/>
                                          </p:val>
                                        </p:tav>
                                        <p:tav tm="100000">
                                          <p:val>
                                            <p:strVal val="#ppt_w"/>
                                          </p:val>
                                        </p:tav>
                                      </p:tavLst>
                                    </p:anim>
                                    <p:anim calcmode="lin" valueType="num">
                                      <p:cBhvr>
                                        <p:cTn id="38" dur="500" fill="hold"/>
                                        <p:tgtEl>
                                          <p:spTgt spid="26"/>
                                        </p:tgtEl>
                                        <p:attrNameLst>
                                          <p:attrName>ppt_h</p:attrName>
                                        </p:attrNameLst>
                                      </p:cBhvr>
                                      <p:tavLst>
                                        <p:tav tm="0">
                                          <p:val>
                                            <p:fltVal val="0"/>
                                          </p:val>
                                        </p:tav>
                                        <p:tav tm="100000">
                                          <p:val>
                                            <p:strVal val="#ppt_h"/>
                                          </p:val>
                                        </p:tav>
                                      </p:tavLst>
                                    </p:anim>
                                    <p:animEffect transition="in" filter="fade">
                                      <p:cBhvr>
                                        <p:cTn id="39" dur="500"/>
                                        <p:tgtEl>
                                          <p:spTgt spid="26"/>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27"/>
                                        </p:tgtEl>
                                        <p:attrNameLst>
                                          <p:attrName>style.visibility</p:attrName>
                                        </p:attrNameLst>
                                      </p:cBhvr>
                                      <p:to>
                                        <p:strVal val="visible"/>
                                      </p:to>
                                    </p:set>
                                    <p:anim calcmode="lin" valueType="num">
                                      <p:cBhvr>
                                        <p:cTn id="42" dur="500" fill="hold"/>
                                        <p:tgtEl>
                                          <p:spTgt spid="27"/>
                                        </p:tgtEl>
                                        <p:attrNameLst>
                                          <p:attrName>ppt_w</p:attrName>
                                        </p:attrNameLst>
                                      </p:cBhvr>
                                      <p:tavLst>
                                        <p:tav tm="0">
                                          <p:val>
                                            <p:fltVal val="0"/>
                                          </p:val>
                                        </p:tav>
                                        <p:tav tm="100000">
                                          <p:val>
                                            <p:strVal val="#ppt_w"/>
                                          </p:val>
                                        </p:tav>
                                      </p:tavLst>
                                    </p:anim>
                                    <p:anim calcmode="lin" valueType="num">
                                      <p:cBhvr>
                                        <p:cTn id="43" dur="500" fill="hold"/>
                                        <p:tgtEl>
                                          <p:spTgt spid="27"/>
                                        </p:tgtEl>
                                        <p:attrNameLst>
                                          <p:attrName>ppt_h</p:attrName>
                                        </p:attrNameLst>
                                      </p:cBhvr>
                                      <p:tavLst>
                                        <p:tav tm="0">
                                          <p:val>
                                            <p:fltVal val="0"/>
                                          </p:val>
                                        </p:tav>
                                        <p:tav tm="100000">
                                          <p:val>
                                            <p:strVal val="#ppt_h"/>
                                          </p:val>
                                        </p:tav>
                                      </p:tavLst>
                                    </p:anim>
                                    <p:animEffect transition="in" filter="fade">
                                      <p:cBhvr>
                                        <p:cTn id="44" dur="500"/>
                                        <p:tgtEl>
                                          <p:spTgt spid="27"/>
                                        </p:tgtEl>
                                      </p:cBhvr>
                                    </p:animEffect>
                                  </p:childTnLst>
                                </p:cTn>
                              </p:par>
                            </p:childTnLst>
                          </p:cTn>
                        </p:par>
                        <p:par>
                          <p:cTn id="45" fill="hold">
                            <p:stCondLst>
                              <p:cond delay="500"/>
                            </p:stCondLst>
                            <p:childTnLst>
                              <p:par>
                                <p:cTn id="46" presetID="10" presetClass="entr" presetSubtype="0" fill="hold" nodeType="afterEffect">
                                  <p:stCondLst>
                                    <p:cond delay="0"/>
                                  </p:stCondLst>
                                  <p:childTnLst>
                                    <p:set>
                                      <p:cBhvr>
                                        <p:cTn id="47" dur="1" fill="hold">
                                          <p:stCondLst>
                                            <p:cond delay="0"/>
                                          </p:stCondLst>
                                        </p:cTn>
                                        <p:tgtEl>
                                          <p:spTgt spid="50"/>
                                        </p:tgtEl>
                                        <p:attrNameLst>
                                          <p:attrName>style.visibility</p:attrName>
                                        </p:attrNameLst>
                                      </p:cBhvr>
                                      <p:to>
                                        <p:strVal val="visible"/>
                                      </p:to>
                                    </p:set>
                                    <p:animEffect transition="in" filter="fade">
                                      <p:cBhvr>
                                        <p:cTn id="48" dur="500"/>
                                        <p:tgtEl>
                                          <p:spTgt spid="50"/>
                                        </p:tgtEl>
                                      </p:cBhvr>
                                    </p:animEffect>
                                  </p:childTnLst>
                                </p:cTn>
                              </p:par>
                            </p:childTnLst>
                          </p:cTn>
                        </p:par>
                        <p:par>
                          <p:cTn id="49" fill="hold">
                            <p:stCondLst>
                              <p:cond delay="1000"/>
                            </p:stCondLst>
                            <p:childTnLst>
                              <p:par>
                                <p:cTn id="50" presetID="53" presetClass="entr" presetSubtype="16" fill="hold" nodeType="afterEffect">
                                  <p:stCondLst>
                                    <p:cond delay="0"/>
                                  </p:stCondLst>
                                  <p:childTnLst>
                                    <p:set>
                                      <p:cBhvr>
                                        <p:cTn id="51" dur="1" fill="hold">
                                          <p:stCondLst>
                                            <p:cond delay="0"/>
                                          </p:stCondLst>
                                        </p:cTn>
                                        <p:tgtEl>
                                          <p:spTgt spid="45"/>
                                        </p:tgtEl>
                                        <p:attrNameLst>
                                          <p:attrName>style.visibility</p:attrName>
                                        </p:attrNameLst>
                                      </p:cBhvr>
                                      <p:to>
                                        <p:strVal val="visible"/>
                                      </p:to>
                                    </p:set>
                                    <p:anim calcmode="lin" valueType="num">
                                      <p:cBhvr>
                                        <p:cTn id="52" dur="500" fill="hold"/>
                                        <p:tgtEl>
                                          <p:spTgt spid="45"/>
                                        </p:tgtEl>
                                        <p:attrNameLst>
                                          <p:attrName>ppt_w</p:attrName>
                                        </p:attrNameLst>
                                      </p:cBhvr>
                                      <p:tavLst>
                                        <p:tav tm="0">
                                          <p:val>
                                            <p:fltVal val="0"/>
                                          </p:val>
                                        </p:tav>
                                        <p:tav tm="100000">
                                          <p:val>
                                            <p:strVal val="#ppt_w"/>
                                          </p:val>
                                        </p:tav>
                                      </p:tavLst>
                                    </p:anim>
                                    <p:anim calcmode="lin" valueType="num">
                                      <p:cBhvr>
                                        <p:cTn id="53" dur="500" fill="hold"/>
                                        <p:tgtEl>
                                          <p:spTgt spid="45"/>
                                        </p:tgtEl>
                                        <p:attrNameLst>
                                          <p:attrName>ppt_h</p:attrName>
                                        </p:attrNameLst>
                                      </p:cBhvr>
                                      <p:tavLst>
                                        <p:tav tm="0">
                                          <p:val>
                                            <p:fltVal val="0"/>
                                          </p:val>
                                        </p:tav>
                                        <p:tav tm="100000">
                                          <p:val>
                                            <p:strVal val="#ppt_h"/>
                                          </p:val>
                                        </p:tav>
                                      </p:tavLst>
                                    </p:anim>
                                    <p:animEffect transition="in" filter="fade">
                                      <p:cBhvr>
                                        <p:cTn id="54" dur="500"/>
                                        <p:tgtEl>
                                          <p:spTgt spid="45"/>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28"/>
                                        </p:tgtEl>
                                        <p:attrNameLst>
                                          <p:attrName>style.visibility</p:attrName>
                                        </p:attrNameLst>
                                      </p:cBhvr>
                                      <p:to>
                                        <p:strVal val="visible"/>
                                      </p:to>
                                    </p:set>
                                    <p:anim calcmode="lin" valueType="num">
                                      <p:cBhvr>
                                        <p:cTn id="57" dur="500" fill="hold"/>
                                        <p:tgtEl>
                                          <p:spTgt spid="28"/>
                                        </p:tgtEl>
                                        <p:attrNameLst>
                                          <p:attrName>ppt_w</p:attrName>
                                        </p:attrNameLst>
                                      </p:cBhvr>
                                      <p:tavLst>
                                        <p:tav tm="0">
                                          <p:val>
                                            <p:fltVal val="0"/>
                                          </p:val>
                                        </p:tav>
                                        <p:tav tm="100000">
                                          <p:val>
                                            <p:strVal val="#ppt_w"/>
                                          </p:val>
                                        </p:tav>
                                      </p:tavLst>
                                    </p:anim>
                                    <p:anim calcmode="lin" valueType="num">
                                      <p:cBhvr>
                                        <p:cTn id="58" dur="500" fill="hold"/>
                                        <p:tgtEl>
                                          <p:spTgt spid="28"/>
                                        </p:tgtEl>
                                        <p:attrNameLst>
                                          <p:attrName>ppt_h</p:attrName>
                                        </p:attrNameLst>
                                      </p:cBhvr>
                                      <p:tavLst>
                                        <p:tav tm="0">
                                          <p:val>
                                            <p:fltVal val="0"/>
                                          </p:val>
                                        </p:tav>
                                        <p:tav tm="100000">
                                          <p:val>
                                            <p:strVal val="#ppt_h"/>
                                          </p:val>
                                        </p:tav>
                                      </p:tavLst>
                                    </p:anim>
                                    <p:animEffect transition="in" filter="fade">
                                      <p:cBhvr>
                                        <p:cTn id="59" dur="500"/>
                                        <p:tgtEl>
                                          <p:spTgt spid="28"/>
                                        </p:tgtEl>
                                      </p:cBhvr>
                                    </p:animEffect>
                                  </p:childTnLst>
                                </p:cTn>
                              </p:par>
                            </p:childTnLst>
                          </p:cTn>
                        </p:par>
                        <p:par>
                          <p:cTn id="60" fill="hold">
                            <p:stCondLst>
                              <p:cond delay="1500"/>
                            </p:stCondLst>
                            <p:childTnLst>
                              <p:par>
                                <p:cTn id="61" presetID="53" presetClass="entr" presetSubtype="16" fill="hold" grpId="0" nodeType="afterEffect">
                                  <p:stCondLst>
                                    <p:cond delay="0"/>
                                  </p:stCondLst>
                                  <p:childTnLst>
                                    <p:set>
                                      <p:cBhvr>
                                        <p:cTn id="62" dur="1" fill="hold">
                                          <p:stCondLst>
                                            <p:cond delay="0"/>
                                          </p:stCondLst>
                                        </p:cTn>
                                        <p:tgtEl>
                                          <p:spTgt spid="24"/>
                                        </p:tgtEl>
                                        <p:attrNameLst>
                                          <p:attrName>style.visibility</p:attrName>
                                        </p:attrNameLst>
                                      </p:cBhvr>
                                      <p:to>
                                        <p:strVal val="visible"/>
                                      </p:to>
                                    </p:set>
                                    <p:anim calcmode="lin" valueType="num">
                                      <p:cBhvr>
                                        <p:cTn id="63" dur="500" fill="hold"/>
                                        <p:tgtEl>
                                          <p:spTgt spid="24"/>
                                        </p:tgtEl>
                                        <p:attrNameLst>
                                          <p:attrName>ppt_w</p:attrName>
                                        </p:attrNameLst>
                                      </p:cBhvr>
                                      <p:tavLst>
                                        <p:tav tm="0">
                                          <p:val>
                                            <p:fltVal val="0"/>
                                          </p:val>
                                        </p:tav>
                                        <p:tav tm="100000">
                                          <p:val>
                                            <p:strVal val="#ppt_w"/>
                                          </p:val>
                                        </p:tav>
                                      </p:tavLst>
                                    </p:anim>
                                    <p:anim calcmode="lin" valueType="num">
                                      <p:cBhvr>
                                        <p:cTn id="64" dur="500" fill="hold"/>
                                        <p:tgtEl>
                                          <p:spTgt spid="24"/>
                                        </p:tgtEl>
                                        <p:attrNameLst>
                                          <p:attrName>ppt_h</p:attrName>
                                        </p:attrNameLst>
                                      </p:cBhvr>
                                      <p:tavLst>
                                        <p:tav tm="0">
                                          <p:val>
                                            <p:fltVal val="0"/>
                                          </p:val>
                                        </p:tav>
                                        <p:tav tm="100000">
                                          <p:val>
                                            <p:strVal val="#ppt_h"/>
                                          </p:val>
                                        </p:tav>
                                      </p:tavLst>
                                    </p:anim>
                                    <p:animEffect transition="in" filter="fade">
                                      <p:cBhvr>
                                        <p:cTn id="65" dur="500"/>
                                        <p:tgtEl>
                                          <p:spTgt spid="24"/>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37"/>
                                        </p:tgtEl>
                                        <p:attrNameLst>
                                          <p:attrName>style.visibility</p:attrName>
                                        </p:attrNameLst>
                                      </p:cBhvr>
                                      <p:to>
                                        <p:strVal val="visible"/>
                                      </p:to>
                                    </p:set>
                                    <p:anim calcmode="lin" valueType="num">
                                      <p:cBhvr>
                                        <p:cTn id="68" dur="500" fill="hold"/>
                                        <p:tgtEl>
                                          <p:spTgt spid="37"/>
                                        </p:tgtEl>
                                        <p:attrNameLst>
                                          <p:attrName>ppt_w</p:attrName>
                                        </p:attrNameLst>
                                      </p:cBhvr>
                                      <p:tavLst>
                                        <p:tav tm="0">
                                          <p:val>
                                            <p:fltVal val="0"/>
                                          </p:val>
                                        </p:tav>
                                        <p:tav tm="100000">
                                          <p:val>
                                            <p:strVal val="#ppt_w"/>
                                          </p:val>
                                        </p:tav>
                                      </p:tavLst>
                                    </p:anim>
                                    <p:anim calcmode="lin" valueType="num">
                                      <p:cBhvr>
                                        <p:cTn id="69" dur="500" fill="hold"/>
                                        <p:tgtEl>
                                          <p:spTgt spid="37"/>
                                        </p:tgtEl>
                                        <p:attrNameLst>
                                          <p:attrName>ppt_h</p:attrName>
                                        </p:attrNameLst>
                                      </p:cBhvr>
                                      <p:tavLst>
                                        <p:tav tm="0">
                                          <p:val>
                                            <p:fltVal val="0"/>
                                          </p:val>
                                        </p:tav>
                                        <p:tav tm="100000">
                                          <p:val>
                                            <p:strVal val="#ppt_h"/>
                                          </p:val>
                                        </p:tav>
                                      </p:tavLst>
                                    </p:anim>
                                    <p:animEffect transition="in" filter="fade">
                                      <p:cBhvr>
                                        <p:cTn id="70" dur="500"/>
                                        <p:tgtEl>
                                          <p:spTgt spid="37"/>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29"/>
                                        </p:tgtEl>
                                        <p:attrNameLst>
                                          <p:attrName>style.visibility</p:attrName>
                                        </p:attrNameLst>
                                      </p:cBhvr>
                                      <p:to>
                                        <p:strVal val="visible"/>
                                      </p:to>
                                    </p:set>
                                    <p:anim calcmode="lin" valueType="num">
                                      <p:cBhvr>
                                        <p:cTn id="73" dur="500" fill="hold"/>
                                        <p:tgtEl>
                                          <p:spTgt spid="29"/>
                                        </p:tgtEl>
                                        <p:attrNameLst>
                                          <p:attrName>ppt_w</p:attrName>
                                        </p:attrNameLst>
                                      </p:cBhvr>
                                      <p:tavLst>
                                        <p:tav tm="0">
                                          <p:val>
                                            <p:fltVal val="0"/>
                                          </p:val>
                                        </p:tav>
                                        <p:tav tm="100000">
                                          <p:val>
                                            <p:strVal val="#ppt_w"/>
                                          </p:val>
                                        </p:tav>
                                      </p:tavLst>
                                    </p:anim>
                                    <p:anim calcmode="lin" valueType="num">
                                      <p:cBhvr>
                                        <p:cTn id="74" dur="500" fill="hold"/>
                                        <p:tgtEl>
                                          <p:spTgt spid="29"/>
                                        </p:tgtEl>
                                        <p:attrNameLst>
                                          <p:attrName>ppt_h</p:attrName>
                                        </p:attrNameLst>
                                      </p:cBhvr>
                                      <p:tavLst>
                                        <p:tav tm="0">
                                          <p:val>
                                            <p:fltVal val="0"/>
                                          </p:val>
                                        </p:tav>
                                        <p:tav tm="100000">
                                          <p:val>
                                            <p:strVal val="#ppt_h"/>
                                          </p:val>
                                        </p:tav>
                                      </p:tavLst>
                                    </p:anim>
                                    <p:animEffect transition="in" filter="fade">
                                      <p:cBhvr>
                                        <p:cTn id="75" dur="500"/>
                                        <p:tgtEl>
                                          <p:spTgt spid="29"/>
                                        </p:tgtEl>
                                      </p:cBhvr>
                                    </p:animEffect>
                                  </p:childTnLst>
                                </p:cTn>
                              </p:par>
                              <p:par>
                                <p:cTn id="76" presetID="53" presetClass="entr" presetSubtype="16" fill="hold" grpId="0" nodeType="withEffect">
                                  <p:stCondLst>
                                    <p:cond delay="0"/>
                                  </p:stCondLst>
                                  <p:childTnLst>
                                    <p:set>
                                      <p:cBhvr>
                                        <p:cTn id="77" dur="1" fill="hold">
                                          <p:stCondLst>
                                            <p:cond delay="0"/>
                                          </p:stCondLst>
                                        </p:cTn>
                                        <p:tgtEl>
                                          <p:spTgt spid="30"/>
                                        </p:tgtEl>
                                        <p:attrNameLst>
                                          <p:attrName>style.visibility</p:attrName>
                                        </p:attrNameLst>
                                      </p:cBhvr>
                                      <p:to>
                                        <p:strVal val="visible"/>
                                      </p:to>
                                    </p:set>
                                    <p:anim calcmode="lin" valueType="num">
                                      <p:cBhvr>
                                        <p:cTn id="78" dur="500" fill="hold"/>
                                        <p:tgtEl>
                                          <p:spTgt spid="30"/>
                                        </p:tgtEl>
                                        <p:attrNameLst>
                                          <p:attrName>ppt_w</p:attrName>
                                        </p:attrNameLst>
                                      </p:cBhvr>
                                      <p:tavLst>
                                        <p:tav tm="0">
                                          <p:val>
                                            <p:fltVal val="0"/>
                                          </p:val>
                                        </p:tav>
                                        <p:tav tm="100000">
                                          <p:val>
                                            <p:strVal val="#ppt_w"/>
                                          </p:val>
                                        </p:tav>
                                      </p:tavLst>
                                    </p:anim>
                                    <p:anim calcmode="lin" valueType="num">
                                      <p:cBhvr>
                                        <p:cTn id="79" dur="500" fill="hold"/>
                                        <p:tgtEl>
                                          <p:spTgt spid="30"/>
                                        </p:tgtEl>
                                        <p:attrNameLst>
                                          <p:attrName>ppt_h</p:attrName>
                                        </p:attrNameLst>
                                      </p:cBhvr>
                                      <p:tavLst>
                                        <p:tav tm="0">
                                          <p:val>
                                            <p:fltVal val="0"/>
                                          </p:val>
                                        </p:tav>
                                        <p:tav tm="100000">
                                          <p:val>
                                            <p:strVal val="#ppt_h"/>
                                          </p:val>
                                        </p:tav>
                                      </p:tavLst>
                                    </p:anim>
                                    <p:animEffect transition="in" filter="fade">
                                      <p:cBhvr>
                                        <p:cTn id="80" dur="500"/>
                                        <p:tgtEl>
                                          <p:spTgt spid="30"/>
                                        </p:tgtEl>
                                      </p:cBhvr>
                                    </p:animEffect>
                                  </p:childTnLst>
                                </p:cTn>
                              </p:par>
                              <p:par>
                                <p:cTn id="81" presetID="53" presetClass="entr" presetSubtype="16" fill="hold" grpId="0" nodeType="withEffect">
                                  <p:stCondLst>
                                    <p:cond delay="0"/>
                                  </p:stCondLst>
                                  <p:childTnLst>
                                    <p:set>
                                      <p:cBhvr>
                                        <p:cTn id="82" dur="1" fill="hold">
                                          <p:stCondLst>
                                            <p:cond delay="0"/>
                                          </p:stCondLst>
                                        </p:cTn>
                                        <p:tgtEl>
                                          <p:spTgt spid="31"/>
                                        </p:tgtEl>
                                        <p:attrNameLst>
                                          <p:attrName>style.visibility</p:attrName>
                                        </p:attrNameLst>
                                      </p:cBhvr>
                                      <p:to>
                                        <p:strVal val="visible"/>
                                      </p:to>
                                    </p:set>
                                    <p:anim calcmode="lin" valueType="num">
                                      <p:cBhvr>
                                        <p:cTn id="83" dur="500" fill="hold"/>
                                        <p:tgtEl>
                                          <p:spTgt spid="31"/>
                                        </p:tgtEl>
                                        <p:attrNameLst>
                                          <p:attrName>ppt_w</p:attrName>
                                        </p:attrNameLst>
                                      </p:cBhvr>
                                      <p:tavLst>
                                        <p:tav tm="0">
                                          <p:val>
                                            <p:fltVal val="0"/>
                                          </p:val>
                                        </p:tav>
                                        <p:tav tm="100000">
                                          <p:val>
                                            <p:strVal val="#ppt_w"/>
                                          </p:val>
                                        </p:tav>
                                      </p:tavLst>
                                    </p:anim>
                                    <p:anim calcmode="lin" valueType="num">
                                      <p:cBhvr>
                                        <p:cTn id="84" dur="500" fill="hold"/>
                                        <p:tgtEl>
                                          <p:spTgt spid="31"/>
                                        </p:tgtEl>
                                        <p:attrNameLst>
                                          <p:attrName>ppt_h</p:attrName>
                                        </p:attrNameLst>
                                      </p:cBhvr>
                                      <p:tavLst>
                                        <p:tav tm="0">
                                          <p:val>
                                            <p:fltVal val="0"/>
                                          </p:val>
                                        </p:tav>
                                        <p:tav tm="100000">
                                          <p:val>
                                            <p:strVal val="#ppt_h"/>
                                          </p:val>
                                        </p:tav>
                                      </p:tavLst>
                                    </p:anim>
                                    <p:animEffect transition="in" filter="fade">
                                      <p:cBhvr>
                                        <p:cTn id="85" dur="500"/>
                                        <p:tgtEl>
                                          <p:spTgt spid="31"/>
                                        </p:tgtEl>
                                      </p:cBhvr>
                                    </p:animEffect>
                                  </p:childTnLst>
                                </p:cTn>
                              </p:par>
                            </p:childTnLst>
                          </p:cTn>
                        </p:par>
                        <p:par>
                          <p:cTn id="86" fill="hold">
                            <p:stCondLst>
                              <p:cond delay="2000"/>
                            </p:stCondLst>
                            <p:childTnLst>
                              <p:par>
                                <p:cTn id="87" presetID="10" presetClass="entr" presetSubtype="0" fill="hold" nodeType="afterEffect">
                                  <p:stCondLst>
                                    <p:cond delay="0"/>
                                  </p:stCondLst>
                                  <p:childTnLst>
                                    <p:set>
                                      <p:cBhvr>
                                        <p:cTn id="88" dur="1" fill="hold">
                                          <p:stCondLst>
                                            <p:cond delay="0"/>
                                          </p:stCondLst>
                                        </p:cTn>
                                        <p:tgtEl>
                                          <p:spTgt spid="51"/>
                                        </p:tgtEl>
                                        <p:attrNameLst>
                                          <p:attrName>style.visibility</p:attrName>
                                        </p:attrNameLst>
                                      </p:cBhvr>
                                      <p:to>
                                        <p:strVal val="visible"/>
                                      </p:to>
                                    </p:set>
                                    <p:animEffect transition="in" filter="fade">
                                      <p:cBhvr>
                                        <p:cTn id="89" dur="500"/>
                                        <p:tgtEl>
                                          <p:spTgt spid="51"/>
                                        </p:tgtEl>
                                      </p:cBhvr>
                                    </p:animEffect>
                                  </p:childTnLst>
                                </p:cTn>
                              </p:par>
                            </p:childTnLst>
                          </p:cTn>
                        </p:par>
                        <p:par>
                          <p:cTn id="90" fill="hold">
                            <p:stCondLst>
                              <p:cond delay="2500"/>
                            </p:stCondLst>
                            <p:childTnLst>
                              <p:par>
                                <p:cTn id="91" presetID="53" presetClass="entr" presetSubtype="16" fill="hold" nodeType="afterEffect">
                                  <p:stCondLst>
                                    <p:cond delay="0"/>
                                  </p:stCondLst>
                                  <p:childTnLst>
                                    <p:set>
                                      <p:cBhvr>
                                        <p:cTn id="92" dur="1" fill="hold">
                                          <p:stCondLst>
                                            <p:cond delay="0"/>
                                          </p:stCondLst>
                                        </p:cTn>
                                        <p:tgtEl>
                                          <p:spTgt spid="44"/>
                                        </p:tgtEl>
                                        <p:attrNameLst>
                                          <p:attrName>style.visibility</p:attrName>
                                        </p:attrNameLst>
                                      </p:cBhvr>
                                      <p:to>
                                        <p:strVal val="visible"/>
                                      </p:to>
                                    </p:set>
                                    <p:anim calcmode="lin" valueType="num">
                                      <p:cBhvr>
                                        <p:cTn id="93" dur="500" fill="hold"/>
                                        <p:tgtEl>
                                          <p:spTgt spid="44"/>
                                        </p:tgtEl>
                                        <p:attrNameLst>
                                          <p:attrName>ppt_w</p:attrName>
                                        </p:attrNameLst>
                                      </p:cBhvr>
                                      <p:tavLst>
                                        <p:tav tm="0">
                                          <p:val>
                                            <p:fltVal val="0"/>
                                          </p:val>
                                        </p:tav>
                                        <p:tav tm="100000">
                                          <p:val>
                                            <p:strVal val="#ppt_w"/>
                                          </p:val>
                                        </p:tav>
                                      </p:tavLst>
                                    </p:anim>
                                    <p:anim calcmode="lin" valueType="num">
                                      <p:cBhvr>
                                        <p:cTn id="94" dur="500" fill="hold"/>
                                        <p:tgtEl>
                                          <p:spTgt spid="44"/>
                                        </p:tgtEl>
                                        <p:attrNameLst>
                                          <p:attrName>ppt_h</p:attrName>
                                        </p:attrNameLst>
                                      </p:cBhvr>
                                      <p:tavLst>
                                        <p:tav tm="0">
                                          <p:val>
                                            <p:fltVal val="0"/>
                                          </p:val>
                                        </p:tav>
                                        <p:tav tm="100000">
                                          <p:val>
                                            <p:strVal val="#ppt_h"/>
                                          </p:val>
                                        </p:tav>
                                      </p:tavLst>
                                    </p:anim>
                                    <p:animEffect transition="in" filter="fade">
                                      <p:cBhvr>
                                        <p:cTn id="95" dur="500"/>
                                        <p:tgtEl>
                                          <p:spTgt spid="44"/>
                                        </p:tgtEl>
                                      </p:cBhvr>
                                    </p:animEffect>
                                  </p:childTnLst>
                                </p:cTn>
                              </p:par>
                              <p:par>
                                <p:cTn id="96" presetID="53" presetClass="entr" presetSubtype="16" fill="hold" grpId="0" nodeType="withEffect">
                                  <p:stCondLst>
                                    <p:cond delay="0"/>
                                  </p:stCondLst>
                                  <p:childTnLst>
                                    <p:set>
                                      <p:cBhvr>
                                        <p:cTn id="97" dur="1" fill="hold">
                                          <p:stCondLst>
                                            <p:cond delay="0"/>
                                          </p:stCondLst>
                                        </p:cTn>
                                        <p:tgtEl>
                                          <p:spTgt spid="20"/>
                                        </p:tgtEl>
                                        <p:attrNameLst>
                                          <p:attrName>style.visibility</p:attrName>
                                        </p:attrNameLst>
                                      </p:cBhvr>
                                      <p:to>
                                        <p:strVal val="visible"/>
                                      </p:to>
                                    </p:set>
                                    <p:anim calcmode="lin" valueType="num">
                                      <p:cBhvr>
                                        <p:cTn id="98" dur="500" fill="hold"/>
                                        <p:tgtEl>
                                          <p:spTgt spid="20"/>
                                        </p:tgtEl>
                                        <p:attrNameLst>
                                          <p:attrName>ppt_w</p:attrName>
                                        </p:attrNameLst>
                                      </p:cBhvr>
                                      <p:tavLst>
                                        <p:tav tm="0">
                                          <p:val>
                                            <p:fltVal val="0"/>
                                          </p:val>
                                        </p:tav>
                                        <p:tav tm="100000">
                                          <p:val>
                                            <p:strVal val="#ppt_w"/>
                                          </p:val>
                                        </p:tav>
                                      </p:tavLst>
                                    </p:anim>
                                    <p:anim calcmode="lin" valueType="num">
                                      <p:cBhvr>
                                        <p:cTn id="99" dur="500" fill="hold"/>
                                        <p:tgtEl>
                                          <p:spTgt spid="20"/>
                                        </p:tgtEl>
                                        <p:attrNameLst>
                                          <p:attrName>ppt_h</p:attrName>
                                        </p:attrNameLst>
                                      </p:cBhvr>
                                      <p:tavLst>
                                        <p:tav tm="0">
                                          <p:val>
                                            <p:fltVal val="0"/>
                                          </p:val>
                                        </p:tav>
                                        <p:tav tm="100000">
                                          <p:val>
                                            <p:strVal val="#ppt_h"/>
                                          </p:val>
                                        </p:tav>
                                      </p:tavLst>
                                    </p:anim>
                                    <p:animEffect transition="in" filter="fade">
                                      <p:cBhvr>
                                        <p:cTn id="100" dur="500"/>
                                        <p:tgtEl>
                                          <p:spTgt spid="20"/>
                                        </p:tgtEl>
                                      </p:cBhvr>
                                    </p:animEffect>
                                  </p:childTnLst>
                                </p:cTn>
                              </p:par>
                              <p:par>
                                <p:cTn id="101" presetID="53" presetClass="entr" presetSubtype="16" fill="hold" grpId="0" nodeType="withEffect">
                                  <p:stCondLst>
                                    <p:cond delay="0"/>
                                  </p:stCondLst>
                                  <p:childTnLst>
                                    <p:set>
                                      <p:cBhvr>
                                        <p:cTn id="102" dur="1" fill="hold">
                                          <p:stCondLst>
                                            <p:cond delay="0"/>
                                          </p:stCondLst>
                                        </p:cTn>
                                        <p:tgtEl>
                                          <p:spTgt spid="19"/>
                                        </p:tgtEl>
                                        <p:attrNameLst>
                                          <p:attrName>style.visibility</p:attrName>
                                        </p:attrNameLst>
                                      </p:cBhvr>
                                      <p:to>
                                        <p:strVal val="visible"/>
                                      </p:to>
                                    </p:set>
                                    <p:anim calcmode="lin" valueType="num">
                                      <p:cBhvr>
                                        <p:cTn id="103" dur="500" fill="hold"/>
                                        <p:tgtEl>
                                          <p:spTgt spid="19"/>
                                        </p:tgtEl>
                                        <p:attrNameLst>
                                          <p:attrName>ppt_w</p:attrName>
                                        </p:attrNameLst>
                                      </p:cBhvr>
                                      <p:tavLst>
                                        <p:tav tm="0">
                                          <p:val>
                                            <p:fltVal val="0"/>
                                          </p:val>
                                        </p:tav>
                                        <p:tav tm="100000">
                                          <p:val>
                                            <p:strVal val="#ppt_w"/>
                                          </p:val>
                                        </p:tav>
                                      </p:tavLst>
                                    </p:anim>
                                    <p:anim calcmode="lin" valueType="num">
                                      <p:cBhvr>
                                        <p:cTn id="104" dur="500" fill="hold"/>
                                        <p:tgtEl>
                                          <p:spTgt spid="19"/>
                                        </p:tgtEl>
                                        <p:attrNameLst>
                                          <p:attrName>ppt_h</p:attrName>
                                        </p:attrNameLst>
                                      </p:cBhvr>
                                      <p:tavLst>
                                        <p:tav tm="0">
                                          <p:val>
                                            <p:fltVal val="0"/>
                                          </p:val>
                                        </p:tav>
                                        <p:tav tm="100000">
                                          <p:val>
                                            <p:strVal val="#ppt_h"/>
                                          </p:val>
                                        </p:tav>
                                      </p:tavLst>
                                    </p:anim>
                                    <p:animEffect transition="in" filter="fade">
                                      <p:cBhvr>
                                        <p:cTn id="105" dur="500"/>
                                        <p:tgtEl>
                                          <p:spTgt spid="19"/>
                                        </p:tgtEl>
                                      </p:cBhvr>
                                    </p:animEffect>
                                  </p:childTnLst>
                                </p:cTn>
                              </p:par>
                              <p:par>
                                <p:cTn id="106" presetID="53" presetClass="entr" presetSubtype="16" fill="hold" grpId="0" nodeType="withEffect">
                                  <p:stCondLst>
                                    <p:cond delay="0"/>
                                  </p:stCondLst>
                                  <p:childTnLst>
                                    <p:set>
                                      <p:cBhvr>
                                        <p:cTn id="107" dur="1" fill="hold">
                                          <p:stCondLst>
                                            <p:cond delay="0"/>
                                          </p:stCondLst>
                                        </p:cTn>
                                        <p:tgtEl>
                                          <p:spTgt spid="32"/>
                                        </p:tgtEl>
                                        <p:attrNameLst>
                                          <p:attrName>style.visibility</p:attrName>
                                        </p:attrNameLst>
                                      </p:cBhvr>
                                      <p:to>
                                        <p:strVal val="visible"/>
                                      </p:to>
                                    </p:set>
                                    <p:anim calcmode="lin" valueType="num">
                                      <p:cBhvr>
                                        <p:cTn id="108" dur="500" fill="hold"/>
                                        <p:tgtEl>
                                          <p:spTgt spid="32"/>
                                        </p:tgtEl>
                                        <p:attrNameLst>
                                          <p:attrName>ppt_w</p:attrName>
                                        </p:attrNameLst>
                                      </p:cBhvr>
                                      <p:tavLst>
                                        <p:tav tm="0">
                                          <p:val>
                                            <p:fltVal val="0"/>
                                          </p:val>
                                        </p:tav>
                                        <p:tav tm="100000">
                                          <p:val>
                                            <p:strVal val="#ppt_w"/>
                                          </p:val>
                                        </p:tav>
                                      </p:tavLst>
                                    </p:anim>
                                    <p:anim calcmode="lin" valueType="num">
                                      <p:cBhvr>
                                        <p:cTn id="109" dur="500" fill="hold"/>
                                        <p:tgtEl>
                                          <p:spTgt spid="32"/>
                                        </p:tgtEl>
                                        <p:attrNameLst>
                                          <p:attrName>ppt_h</p:attrName>
                                        </p:attrNameLst>
                                      </p:cBhvr>
                                      <p:tavLst>
                                        <p:tav tm="0">
                                          <p:val>
                                            <p:fltVal val="0"/>
                                          </p:val>
                                        </p:tav>
                                        <p:tav tm="100000">
                                          <p:val>
                                            <p:strVal val="#ppt_h"/>
                                          </p:val>
                                        </p:tav>
                                      </p:tavLst>
                                    </p:anim>
                                    <p:animEffect transition="in" filter="fade">
                                      <p:cBhvr>
                                        <p:cTn id="110" dur="500"/>
                                        <p:tgtEl>
                                          <p:spTgt spid="32"/>
                                        </p:tgtEl>
                                      </p:cBhvr>
                                    </p:animEffect>
                                  </p:childTnLst>
                                </p:cTn>
                              </p:par>
                              <p:par>
                                <p:cTn id="111" presetID="53" presetClass="entr" presetSubtype="16" fill="hold" grpId="0" nodeType="withEffect">
                                  <p:stCondLst>
                                    <p:cond delay="0"/>
                                  </p:stCondLst>
                                  <p:childTnLst>
                                    <p:set>
                                      <p:cBhvr>
                                        <p:cTn id="112" dur="1" fill="hold">
                                          <p:stCondLst>
                                            <p:cond delay="0"/>
                                          </p:stCondLst>
                                        </p:cTn>
                                        <p:tgtEl>
                                          <p:spTgt spid="33"/>
                                        </p:tgtEl>
                                        <p:attrNameLst>
                                          <p:attrName>style.visibility</p:attrName>
                                        </p:attrNameLst>
                                      </p:cBhvr>
                                      <p:to>
                                        <p:strVal val="visible"/>
                                      </p:to>
                                    </p:set>
                                    <p:anim calcmode="lin" valueType="num">
                                      <p:cBhvr>
                                        <p:cTn id="113" dur="500" fill="hold"/>
                                        <p:tgtEl>
                                          <p:spTgt spid="33"/>
                                        </p:tgtEl>
                                        <p:attrNameLst>
                                          <p:attrName>ppt_w</p:attrName>
                                        </p:attrNameLst>
                                      </p:cBhvr>
                                      <p:tavLst>
                                        <p:tav tm="0">
                                          <p:val>
                                            <p:fltVal val="0"/>
                                          </p:val>
                                        </p:tav>
                                        <p:tav tm="100000">
                                          <p:val>
                                            <p:strVal val="#ppt_w"/>
                                          </p:val>
                                        </p:tav>
                                      </p:tavLst>
                                    </p:anim>
                                    <p:anim calcmode="lin" valueType="num">
                                      <p:cBhvr>
                                        <p:cTn id="114" dur="500" fill="hold"/>
                                        <p:tgtEl>
                                          <p:spTgt spid="33"/>
                                        </p:tgtEl>
                                        <p:attrNameLst>
                                          <p:attrName>ppt_h</p:attrName>
                                        </p:attrNameLst>
                                      </p:cBhvr>
                                      <p:tavLst>
                                        <p:tav tm="0">
                                          <p:val>
                                            <p:fltVal val="0"/>
                                          </p:val>
                                        </p:tav>
                                        <p:tav tm="100000">
                                          <p:val>
                                            <p:strVal val="#ppt_h"/>
                                          </p:val>
                                        </p:tav>
                                      </p:tavLst>
                                    </p:anim>
                                    <p:animEffect transition="in" filter="fade">
                                      <p:cBhvr>
                                        <p:cTn id="115" dur="500"/>
                                        <p:tgtEl>
                                          <p:spTgt spid="33"/>
                                        </p:tgtEl>
                                      </p:cBhvr>
                                    </p:animEffect>
                                  </p:childTnLst>
                                </p:cTn>
                              </p:par>
                              <p:par>
                                <p:cTn id="116" presetID="53" presetClass="entr" presetSubtype="16" fill="hold" grpId="0" nodeType="withEffect">
                                  <p:stCondLst>
                                    <p:cond delay="0"/>
                                  </p:stCondLst>
                                  <p:childTnLst>
                                    <p:set>
                                      <p:cBhvr>
                                        <p:cTn id="117" dur="1" fill="hold">
                                          <p:stCondLst>
                                            <p:cond delay="0"/>
                                          </p:stCondLst>
                                        </p:cTn>
                                        <p:tgtEl>
                                          <p:spTgt spid="34"/>
                                        </p:tgtEl>
                                        <p:attrNameLst>
                                          <p:attrName>style.visibility</p:attrName>
                                        </p:attrNameLst>
                                      </p:cBhvr>
                                      <p:to>
                                        <p:strVal val="visible"/>
                                      </p:to>
                                    </p:set>
                                    <p:anim calcmode="lin" valueType="num">
                                      <p:cBhvr>
                                        <p:cTn id="118" dur="500" fill="hold"/>
                                        <p:tgtEl>
                                          <p:spTgt spid="34"/>
                                        </p:tgtEl>
                                        <p:attrNameLst>
                                          <p:attrName>ppt_w</p:attrName>
                                        </p:attrNameLst>
                                      </p:cBhvr>
                                      <p:tavLst>
                                        <p:tav tm="0">
                                          <p:val>
                                            <p:fltVal val="0"/>
                                          </p:val>
                                        </p:tav>
                                        <p:tav tm="100000">
                                          <p:val>
                                            <p:strVal val="#ppt_w"/>
                                          </p:val>
                                        </p:tav>
                                      </p:tavLst>
                                    </p:anim>
                                    <p:anim calcmode="lin" valueType="num">
                                      <p:cBhvr>
                                        <p:cTn id="119" dur="500" fill="hold"/>
                                        <p:tgtEl>
                                          <p:spTgt spid="34"/>
                                        </p:tgtEl>
                                        <p:attrNameLst>
                                          <p:attrName>ppt_h</p:attrName>
                                        </p:attrNameLst>
                                      </p:cBhvr>
                                      <p:tavLst>
                                        <p:tav tm="0">
                                          <p:val>
                                            <p:fltVal val="0"/>
                                          </p:val>
                                        </p:tav>
                                        <p:tav tm="100000">
                                          <p:val>
                                            <p:strVal val="#ppt_h"/>
                                          </p:val>
                                        </p:tav>
                                      </p:tavLst>
                                    </p:anim>
                                    <p:animEffect transition="in" filter="fade">
                                      <p:cBhvr>
                                        <p:cTn id="120" dur="500"/>
                                        <p:tgtEl>
                                          <p:spTgt spid="34"/>
                                        </p:tgtEl>
                                      </p:cBhvr>
                                    </p:animEffect>
                                  </p:childTnLst>
                                </p:cTn>
                              </p:par>
                              <p:par>
                                <p:cTn id="121" presetID="53" presetClass="entr" presetSubtype="16" fill="hold" grpId="0" nodeType="withEffect">
                                  <p:stCondLst>
                                    <p:cond delay="0"/>
                                  </p:stCondLst>
                                  <p:childTnLst>
                                    <p:set>
                                      <p:cBhvr>
                                        <p:cTn id="122" dur="1" fill="hold">
                                          <p:stCondLst>
                                            <p:cond delay="0"/>
                                          </p:stCondLst>
                                        </p:cTn>
                                        <p:tgtEl>
                                          <p:spTgt spid="35"/>
                                        </p:tgtEl>
                                        <p:attrNameLst>
                                          <p:attrName>style.visibility</p:attrName>
                                        </p:attrNameLst>
                                      </p:cBhvr>
                                      <p:to>
                                        <p:strVal val="visible"/>
                                      </p:to>
                                    </p:set>
                                    <p:anim calcmode="lin" valueType="num">
                                      <p:cBhvr>
                                        <p:cTn id="123" dur="500" fill="hold"/>
                                        <p:tgtEl>
                                          <p:spTgt spid="35"/>
                                        </p:tgtEl>
                                        <p:attrNameLst>
                                          <p:attrName>ppt_w</p:attrName>
                                        </p:attrNameLst>
                                      </p:cBhvr>
                                      <p:tavLst>
                                        <p:tav tm="0">
                                          <p:val>
                                            <p:fltVal val="0"/>
                                          </p:val>
                                        </p:tav>
                                        <p:tav tm="100000">
                                          <p:val>
                                            <p:strVal val="#ppt_w"/>
                                          </p:val>
                                        </p:tav>
                                      </p:tavLst>
                                    </p:anim>
                                    <p:anim calcmode="lin" valueType="num">
                                      <p:cBhvr>
                                        <p:cTn id="124" dur="500" fill="hold"/>
                                        <p:tgtEl>
                                          <p:spTgt spid="35"/>
                                        </p:tgtEl>
                                        <p:attrNameLst>
                                          <p:attrName>ppt_h</p:attrName>
                                        </p:attrNameLst>
                                      </p:cBhvr>
                                      <p:tavLst>
                                        <p:tav tm="0">
                                          <p:val>
                                            <p:fltVal val="0"/>
                                          </p:val>
                                        </p:tav>
                                        <p:tav tm="100000">
                                          <p:val>
                                            <p:strVal val="#ppt_h"/>
                                          </p:val>
                                        </p:tav>
                                      </p:tavLst>
                                    </p:anim>
                                    <p:animEffect transition="in" filter="fade">
                                      <p:cBhvr>
                                        <p:cTn id="125" dur="500"/>
                                        <p:tgtEl>
                                          <p:spTgt spid="35"/>
                                        </p:tgtEl>
                                      </p:cBhvr>
                                    </p:animEffect>
                                  </p:childTnLst>
                                </p:cTn>
                              </p:par>
                              <p:par>
                                <p:cTn id="126" presetID="53" presetClass="entr" presetSubtype="16" fill="hold" grpId="0" nodeType="withEffect">
                                  <p:stCondLst>
                                    <p:cond delay="0"/>
                                  </p:stCondLst>
                                  <p:childTnLst>
                                    <p:set>
                                      <p:cBhvr>
                                        <p:cTn id="127" dur="1" fill="hold">
                                          <p:stCondLst>
                                            <p:cond delay="0"/>
                                          </p:stCondLst>
                                        </p:cTn>
                                        <p:tgtEl>
                                          <p:spTgt spid="36"/>
                                        </p:tgtEl>
                                        <p:attrNameLst>
                                          <p:attrName>style.visibility</p:attrName>
                                        </p:attrNameLst>
                                      </p:cBhvr>
                                      <p:to>
                                        <p:strVal val="visible"/>
                                      </p:to>
                                    </p:set>
                                    <p:anim calcmode="lin" valueType="num">
                                      <p:cBhvr>
                                        <p:cTn id="128" dur="500" fill="hold"/>
                                        <p:tgtEl>
                                          <p:spTgt spid="36"/>
                                        </p:tgtEl>
                                        <p:attrNameLst>
                                          <p:attrName>ppt_w</p:attrName>
                                        </p:attrNameLst>
                                      </p:cBhvr>
                                      <p:tavLst>
                                        <p:tav tm="0">
                                          <p:val>
                                            <p:fltVal val="0"/>
                                          </p:val>
                                        </p:tav>
                                        <p:tav tm="100000">
                                          <p:val>
                                            <p:strVal val="#ppt_w"/>
                                          </p:val>
                                        </p:tav>
                                      </p:tavLst>
                                    </p:anim>
                                    <p:anim calcmode="lin" valueType="num">
                                      <p:cBhvr>
                                        <p:cTn id="129" dur="500" fill="hold"/>
                                        <p:tgtEl>
                                          <p:spTgt spid="36"/>
                                        </p:tgtEl>
                                        <p:attrNameLst>
                                          <p:attrName>ppt_h</p:attrName>
                                        </p:attrNameLst>
                                      </p:cBhvr>
                                      <p:tavLst>
                                        <p:tav tm="0">
                                          <p:val>
                                            <p:fltVal val="0"/>
                                          </p:val>
                                        </p:tav>
                                        <p:tav tm="100000">
                                          <p:val>
                                            <p:strVal val="#ppt_h"/>
                                          </p:val>
                                        </p:tav>
                                      </p:tavLst>
                                    </p:anim>
                                    <p:animEffect transition="in" filter="fade">
                                      <p:cBhvr>
                                        <p:cTn id="130" dur="500"/>
                                        <p:tgtEl>
                                          <p:spTgt spid="36"/>
                                        </p:tgtEl>
                                      </p:cBhvr>
                                    </p:animEffect>
                                  </p:childTnLst>
                                </p:cTn>
                              </p:par>
                            </p:childTnLst>
                          </p:cTn>
                        </p:par>
                        <p:par>
                          <p:cTn id="131" fill="hold">
                            <p:stCondLst>
                              <p:cond delay="3000"/>
                            </p:stCondLst>
                            <p:childTnLst>
                              <p:par>
                                <p:cTn id="132" presetID="10" presetClass="entr" presetSubtype="0" fill="hold" nodeType="afterEffect">
                                  <p:stCondLst>
                                    <p:cond delay="0"/>
                                  </p:stCondLst>
                                  <p:childTnLst>
                                    <p:set>
                                      <p:cBhvr>
                                        <p:cTn id="133" dur="1" fill="hold">
                                          <p:stCondLst>
                                            <p:cond delay="0"/>
                                          </p:stCondLst>
                                        </p:cTn>
                                        <p:tgtEl>
                                          <p:spTgt spid="52"/>
                                        </p:tgtEl>
                                        <p:attrNameLst>
                                          <p:attrName>style.visibility</p:attrName>
                                        </p:attrNameLst>
                                      </p:cBhvr>
                                      <p:to>
                                        <p:strVal val="visible"/>
                                      </p:to>
                                    </p:set>
                                    <p:animEffect transition="in" filter="fade">
                                      <p:cBhvr>
                                        <p:cTn id="134"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Rectangle 56"/>
          <p:cNvSpPr/>
          <p:nvPr/>
        </p:nvSpPr>
        <p:spPr>
          <a:xfrm flipV="1">
            <a:off x="321804" y="3206015"/>
            <a:ext cx="12215142" cy="964351"/>
          </a:xfrm>
          <a:prstGeom prst="rect">
            <a:avLst/>
          </a:prstGeom>
          <a:solidFill>
            <a:schemeClr val="tx1">
              <a:lumMod val="25000"/>
              <a:lumOff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0" name="Straight Connector 19"/>
          <p:cNvCxnSpPr/>
          <p:nvPr/>
        </p:nvCxnSpPr>
        <p:spPr>
          <a:xfrm rot="5400000">
            <a:off x="1081685" y="4418166"/>
            <a:ext cx="478310" cy="2233"/>
          </a:xfrm>
          <a:prstGeom prst="line">
            <a:avLst/>
          </a:prstGeom>
          <a:ln>
            <a:solidFill>
              <a:schemeClr val="accent1"/>
            </a:solidFill>
            <a:prstDash val="sysDot"/>
            <a:tailEnd type="oval"/>
          </a:ln>
        </p:spPr>
        <p:style>
          <a:lnRef idx="2">
            <a:schemeClr val="accent5"/>
          </a:lnRef>
          <a:fillRef idx="0">
            <a:schemeClr val="accent5"/>
          </a:fillRef>
          <a:effectRef idx="1">
            <a:schemeClr val="accent5"/>
          </a:effectRef>
          <a:fontRef idx="minor">
            <a:schemeClr val="tx1"/>
          </a:fontRef>
        </p:style>
      </p:cxnSp>
      <p:sp>
        <p:nvSpPr>
          <p:cNvPr id="22" name="Curved Down Ribbon 21"/>
          <p:cNvSpPr/>
          <p:nvPr/>
        </p:nvSpPr>
        <p:spPr>
          <a:xfrm rot="10800000">
            <a:off x="416798" y="2381257"/>
            <a:ext cx="1808085" cy="1491293"/>
          </a:xfrm>
          <a:prstGeom prst="ellipseRibbon">
            <a:avLst/>
          </a:prstGeom>
          <a:noFill/>
          <a:ln>
            <a:solidFill>
              <a:schemeClr val="accent1"/>
            </a:solidFill>
          </a:ln>
        </p:spPr>
        <p:style>
          <a:lnRef idx="2">
            <a:scrgbClr r="0" g="0" b="0"/>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endParaRPr lang="en-US"/>
          </a:p>
        </p:txBody>
      </p:sp>
      <p:sp>
        <p:nvSpPr>
          <p:cNvPr id="25" name="Freeform 101"/>
          <p:cNvSpPr>
            <a:spLocks noEditPoints="1"/>
          </p:cNvSpPr>
          <p:nvPr/>
        </p:nvSpPr>
        <p:spPr bwMode="auto">
          <a:xfrm>
            <a:off x="972602" y="2734331"/>
            <a:ext cx="696477" cy="461521"/>
          </a:xfrm>
          <a:custGeom>
            <a:avLst/>
            <a:gdLst/>
            <a:ahLst/>
            <a:cxnLst>
              <a:cxn ang="0">
                <a:pos x="77" y="43"/>
              </a:cxn>
              <a:cxn ang="0">
                <a:pos x="77" y="47"/>
              </a:cxn>
              <a:cxn ang="0">
                <a:pos x="70" y="51"/>
              </a:cxn>
              <a:cxn ang="0">
                <a:pos x="6" y="51"/>
              </a:cxn>
              <a:cxn ang="0">
                <a:pos x="0" y="47"/>
              </a:cxn>
              <a:cxn ang="0">
                <a:pos x="0" y="43"/>
              </a:cxn>
              <a:cxn ang="0">
                <a:pos x="6" y="43"/>
              </a:cxn>
              <a:cxn ang="0">
                <a:pos x="70" y="43"/>
              </a:cxn>
              <a:cxn ang="0">
                <a:pos x="77" y="43"/>
              </a:cxn>
              <a:cxn ang="0">
                <a:pos x="10" y="34"/>
              </a:cxn>
              <a:cxn ang="0">
                <a:pos x="10" y="6"/>
              </a:cxn>
              <a:cxn ang="0">
                <a:pos x="16" y="0"/>
              </a:cxn>
              <a:cxn ang="0">
                <a:pos x="60" y="0"/>
              </a:cxn>
              <a:cxn ang="0">
                <a:pos x="67" y="6"/>
              </a:cxn>
              <a:cxn ang="0">
                <a:pos x="67" y="34"/>
              </a:cxn>
              <a:cxn ang="0">
                <a:pos x="60" y="41"/>
              </a:cxn>
              <a:cxn ang="0">
                <a:pos x="16" y="41"/>
              </a:cxn>
              <a:cxn ang="0">
                <a:pos x="10" y="34"/>
              </a:cxn>
              <a:cxn ang="0">
                <a:pos x="15" y="34"/>
              </a:cxn>
              <a:cxn ang="0">
                <a:pos x="16" y="36"/>
              </a:cxn>
              <a:cxn ang="0">
                <a:pos x="60" y="36"/>
              </a:cxn>
              <a:cxn ang="0">
                <a:pos x="61" y="34"/>
              </a:cxn>
              <a:cxn ang="0">
                <a:pos x="61" y="6"/>
              </a:cxn>
              <a:cxn ang="0">
                <a:pos x="60" y="5"/>
              </a:cxn>
              <a:cxn ang="0">
                <a:pos x="16" y="5"/>
              </a:cxn>
              <a:cxn ang="0">
                <a:pos x="15" y="6"/>
              </a:cxn>
              <a:cxn ang="0">
                <a:pos x="15" y="34"/>
              </a:cxn>
              <a:cxn ang="0">
                <a:pos x="42" y="47"/>
              </a:cxn>
              <a:cxn ang="0">
                <a:pos x="42" y="46"/>
              </a:cxn>
              <a:cxn ang="0">
                <a:pos x="35" y="46"/>
              </a:cxn>
              <a:cxn ang="0">
                <a:pos x="34" y="47"/>
              </a:cxn>
              <a:cxn ang="0">
                <a:pos x="35" y="47"/>
              </a:cxn>
              <a:cxn ang="0">
                <a:pos x="42" y="47"/>
              </a:cxn>
              <a:cxn ang="0">
                <a:pos x="42" y="47"/>
              </a:cxn>
            </a:cxnLst>
            <a:rect l="0" t="0" r="r" b="b"/>
            <a:pathLst>
              <a:path w="77" h="51">
                <a:moveTo>
                  <a:pt x="77" y="43"/>
                </a:moveTo>
                <a:cubicBezTo>
                  <a:pt x="77" y="47"/>
                  <a:pt x="77" y="47"/>
                  <a:pt x="77" y="47"/>
                </a:cubicBezTo>
                <a:cubicBezTo>
                  <a:pt x="77" y="49"/>
                  <a:pt x="74" y="51"/>
                  <a:pt x="70" y="51"/>
                </a:cubicBezTo>
                <a:cubicBezTo>
                  <a:pt x="6" y="51"/>
                  <a:pt x="6" y="51"/>
                  <a:pt x="6" y="51"/>
                </a:cubicBezTo>
                <a:cubicBezTo>
                  <a:pt x="3" y="51"/>
                  <a:pt x="0" y="49"/>
                  <a:pt x="0" y="47"/>
                </a:cubicBezTo>
                <a:cubicBezTo>
                  <a:pt x="0" y="43"/>
                  <a:pt x="0" y="43"/>
                  <a:pt x="0" y="43"/>
                </a:cubicBezTo>
                <a:cubicBezTo>
                  <a:pt x="6" y="43"/>
                  <a:pt x="6" y="43"/>
                  <a:pt x="6" y="43"/>
                </a:cubicBezTo>
                <a:cubicBezTo>
                  <a:pt x="70" y="43"/>
                  <a:pt x="70" y="43"/>
                  <a:pt x="70" y="43"/>
                </a:cubicBezTo>
                <a:lnTo>
                  <a:pt x="77" y="43"/>
                </a:lnTo>
                <a:close/>
                <a:moveTo>
                  <a:pt x="10" y="34"/>
                </a:moveTo>
                <a:cubicBezTo>
                  <a:pt x="10" y="6"/>
                  <a:pt x="10" y="6"/>
                  <a:pt x="10" y="6"/>
                </a:cubicBezTo>
                <a:cubicBezTo>
                  <a:pt x="10" y="2"/>
                  <a:pt x="13" y="0"/>
                  <a:pt x="16" y="0"/>
                </a:cubicBezTo>
                <a:cubicBezTo>
                  <a:pt x="60" y="0"/>
                  <a:pt x="60" y="0"/>
                  <a:pt x="60" y="0"/>
                </a:cubicBezTo>
                <a:cubicBezTo>
                  <a:pt x="64" y="0"/>
                  <a:pt x="67" y="2"/>
                  <a:pt x="67" y="6"/>
                </a:cubicBezTo>
                <a:cubicBezTo>
                  <a:pt x="67" y="34"/>
                  <a:pt x="67" y="34"/>
                  <a:pt x="67" y="34"/>
                </a:cubicBezTo>
                <a:cubicBezTo>
                  <a:pt x="67" y="38"/>
                  <a:pt x="64" y="41"/>
                  <a:pt x="60" y="41"/>
                </a:cubicBezTo>
                <a:cubicBezTo>
                  <a:pt x="16" y="41"/>
                  <a:pt x="16" y="41"/>
                  <a:pt x="16" y="41"/>
                </a:cubicBezTo>
                <a:cubicBezTo>
                  <a:pt x="13" y="41"/>
                  <a:pt x="10" y="38"/>
                  <a:pt x="10" y="34"/>
                </a:cubicBezTo>
                <a:close/>
                <a:moveTo>
                  <a:pt x="15" y="34"/>
                </a:moveTo>
                <a:cubicBezTo>
                  <a:pt x="15" y="35"/>
                  <a:pt x="16" y="36"/>
                  <a:pt x="16" y="36"/>
                </a:cubicBezTo>
                <a:cubicBezTo>
                  <a:pt x="60" y="36"/>
                  <a:pt x="60" y="36"/>
                  <a:pt x="60" y="36"/>
                </a:cubicBezTo>
                <a:cubicBezTo>
                  <a:pt x="61" y="36"/>
                  <a:pt x="61" y="35"/>
                  <a:pt x="61" y="34"/>
                </a:cubicBezTo>
                <a:cubicBezTo>
                  <a:pt x="61" y="6"/>
                  <a:pt x="61" y="6"/>
                  <a:pt x="61" y="6"/>
                </a:cubicBezTo>
                <a:cubicBezTo>
                  <a:pt x="61" y="5"/>
                  <a:pt x="61" y="5"/>
                  <a:pt x="60" y="5"/>
                </a:cubicBezTo>
                <a:cubicBezTo>
                  <a:pt x="16" y="5"/>
                  <a:pt x="16" y="5"/>
                  <a:pt x="16" y="5"/>
                </a:cubicBezTo>
                <a:cubicBezTo>
                  <a:pt x="16" y="5"/>
                  <a:pt x="15" y="5"/>
                  <a:pt x="15" y="6"/>
                </a:cubicBezTo>
                <a:lnTo>
                  <a:pt x="15" y="34"/>
                </a:lnTo>
                <a:close/>
                <a:moveTo>
                  <a:pt x="42" y="47"/>
                </a:moveTo>
                <a:cubicBezTo>
                  <a:pt x="42" y="46"/>
                  <a:pt x="42" y="46"/>
                  <a:pt x="42" y="46"/>
                </a:cubicBezTo>
                <a:cubicBezTo>
                  <a:pt x="35" y="46"/>
                  <a:pt x="35" y="46"/>
                  <a:pt x="35" y="46"/>
                </a:cubicBezTo>
                <a:cubicBezTo>
                  <a:pt x="35" y="46"/>
                  <a:pt x="34" y="46"/>
                  <a:pt x="34" y="47"/>
                </a:cubicBezTo>
                <a:cubicBezTo>
                  <a:pt x="34" y="47"/>
                  <a:pt x="35" y="47"/>
                  <a:pt x="35" y="47"/>
                </a:cubicBezTo>
                <a:cubicBezTo>
                  <a:pt x="42" y="47"/>
                  <a:pt x="42" y="47"/>
                  <a:pt x="42" y="47"/>
                </a:cubicBezTo>
                <a:cubicBezTo>
                  <a:pt x="42" y="47"/>
                  <a:pt x="42" y="47"/>
                  <a:pt x="42" y="47"/>
                </a:cubicBezTo>
                <a:close/>
              </a:path>
            </a:pathLst>
          </a:custGeom>
          <a:solidFill>
            <a:schemeClr val="accent1"/>
          </a:solidFill>
          <a:ln w="9525">
            <a:noFill/>
            <a:round/>
          </a:ln>
        </p:spPr>
        <p:txBody>
          <a:bodyPr vert="horz" wrap="square" lIns="128580" tIns="64290" rIns="128580" bIns="64290" numCol="1" anchor="t" anchorCtr="0" compatLnSpc="1"/>
          <a:lstStyle/>
          <a:p>
            <a:endParaRPr lang="en-US" dirty="0"/>
          </a:p>
        </p:txBody>
      </p:sp>
      <p:sp>
        <p:nvSpPr>
          <p:cNvPr id="26" name="TextBox 25"/>
          <p:cNvSpPr txBox="1"/>
          <p:nvPr/>
        </p:nvSpPr>
        <p:spPr>
          <a:xfrm>
            <a:off x="443881" y="4762581"/>
            <a:ext cx="1753919" cy="1953035"/>
          </a:xfrm>
          <a:prstGeom prst="rect">
            <a:avLst/>
          </a:prstGeom>
          <a:noFill/>
        </p:spPr>
        <p:txBody>
          <a:bodyPr wrap="square" rtlCol="0">
            <a:spAutoFit/>
          </a:bodyPr>
          <a:lstStyle/>
          <a:p>
            <a:pPr algn="ctr"/>
            <a:r>
              <a:rPr lang="en-US" sz="1970" b="1" dirty="0">
                <a:solidFill>
                  <a:schemeClr val="accent1"/>
                </a:solidFill>
                <a:latin typeface="+mj-lt"/>
              </a:rPr>
              <a:t>Web Design</a:t>
            </a:r>
            <a:endParaRPr lang="en-US" sz="1970" b="1" dirty="0">
              <a:solidFill>
                <a:schemeClr val="accent1"/>
              </a:solidFill>
              <a:latin typeface="+mj-lt"/>
            </a:endParaRPr>
          </a:p>
          <a:p>
            <a:pPr algn="ctr" defTabSz="1285240">
              <a:spcBef>
                <a:spcPct val="20000"/>
              </a:spcBef>
              <a:defRPr/>
            </a:pPr>
            <a:r>
              <a:rPr lang="en-US" sz="1405" dirty="0">
                <a:solidFill>
                  <a:schemeClr val="bg1">
                    <a:lumMod val="50000"/>
                  </a:schemeClr>
                </a:solidFill>
              </a:rPr>
              <a:t>There are many variations of Lorem Ipsum available, but the majority have suffered  There are many variations of </a:t>
            </a:r>
            <a:br>
              <a:rPr lang="en-US" sz="1405" dirty="0">
                <a:solidFill>
                  <a:schemeClr val="bg1">
                    <a:lumMod val="50000"/>
                  </a:schemeClr>
                </a:solidFill>
              </a:rPr>
            </a:br>
            <a:r>
              <a:rPr lang="en-US" sz="1405" dirty="0">
                <a:solidFill>
                  <a:schemeClr val="bg1">
                    <a:lumMod val="50000"/>
                  </a:schemeClr>
                </a:solidFill>
              </a:rPr>
              <a:t>Ipsum available,</a:t>
            </a:r>
            <a:endParaRPr lang="en-US" sz="1405" dirty="0">
              <a:solidFill>
                <a:schemeClr val="bg1">
                  <a:lumMod val="50000"/>
                </a:schemeClr>
              </a:solidFill>
            </a:endParaRPr>
          </a:p>
        </p:txBody>
      </p:sp>
      <p:cxnSp>
        <p:nvCxnSpPr>
          <p:cNvPr id="27" name="Straight Connector 26"/>
          <p:cNvCxnSpPr/>
          <p:nvPr/>
        </p:nvCxnSpPr>
        <p:spPr>
          <a:xfrm rot="5400000">
            <a:off x="3682240" y="4411019"/>
            <a:ext cx="478310" cy="2233"/>
          </a:xfrm>
          <a:prstGeom prst="line">
            <a:avLst/>
          </a:prstGeom>
          <a:ln>
            <a:solidFill>
              <a:schemeClr val="accent2"/>
            </a:solidFill>
            <a:prstDash val="sysDot"/>
            <a:tailEnd type="oval"/>
          </a:ln>
        </p:spPr>
        <p:style>
          <a:lnRef idx="2">
            <a:schemeClr val="accent5"/>
          </a:lnRef>
          <a:fillRef idx="0">
            <a:schemeClr val="accent5"/>
          </a:fillRef>
          <a:effectRef idx="1">
            <a:schemeClr val="accent5"/>
          </a:effectRef>
          <a:fontRef idx="minor">
            <a:schemeClr val="tx1"/>
          </a:fontRef>
        </p:style>
      </p:cxnSp>
      <p:sp>
        <p:nvSpPr>
          <p:cNvPr id="29" name="Curved Down Ribbon 28"/>
          <p:cNvSpPr/>
          <p:nvPr/>
        </p:nvSpPr>
        <p:spPr>
          <a:xfrm rot="10800000">
            <a:off x="3017353" y="2376790"/>
            <a:ext cx="1808085" cy="1491293"/>
          </a:xfrm>
          <a:prstGeom prst="ellipseRibbon">
            <a:avLst/>
          </a:prstGeom>
          <a:noFill/>
          <a:ln>
            <a:solidFill>
              <a:schemeClr val="accent2"/>
            </a:solidFill>
          </a:ln>
        </p:spPr>
        <p:style>
          <a:lnRef idx="2">
            <a:scrgbClr r="0" g="0" b="0"/>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endParaRPr lang="en-US"/>
          </a:p>
        </p:txBody>
      </p:sp>
      <p:sp>
        <p:nvSpPr>
          <p:cNvPr id="32" name="Freeform 210"/>
          <p:cNvSpPr>
            <a:spLocks noEditPoints="1"/>
          </p:cNvSpPr>
          <p:nvPr/>
        </p:nvSpPr>
        <p:spPr bwMode="auto">
          <a:xfrm>
            <a:off x="3620355" y="2730126"/>
            <a:ext cx="602081" cy="471016"/>
          </a:xfrm>
          <a:custGeom>
            <a:avLst/>
            <a:gdLst/>
            <a:ahLst/>
            <a:cxnLst>
              <a:cxn ang="0">
                <a:pos x="68" y="8"/>
              </a:cxn>
              <a:cxn ang="0">
                <a:pos x="67" y="9"/>
              </a:cxn>
              <a:cxn ang="0">
                <a:pos x="2" y="9"/>
              </a:cxn>
              <a:cxn ang="0">
                <a:pos x="0" y="8"/>
              </a:cxn>
              <a:cxn ang="0">
                <a:pos x="0" y="1"/>
              </a:cxn>
              <a:cxn ang="0">
                <a:pos x="2" y="0"/>
              </a:cxn>
              <a:cxn ang="0">
                <a:pos x="67" y="0"/>
              </a:cxn>
              <a:cxn ang="0">
                <a:pos x="68" y="1"/>
              </a:cxn>
              <a:cxn ang="0">
                <a:pos x="68" y="8"/>
              </a:cxn>
              <a:cxn ang="0">
                <a:pos x="13" y="27"/>
              </a:cxn>
              <a:cxn ang="0">
                <a:pos x="3" y="38"/>
              </a:cxn>
              <a:cxn ang="0">
                <a:pos x="2" y="38"/>
              </a:cxn>
              <a:cxn ang="0">
                <a:pos x="0" y="37"/>
              </a:cxn>
              <a:cxn ang="0">
                <a:pos x="0" y="15"/>
              </a:cxn>
              <a:cxn ang="0">
                <a:pos x="2" y="14"/>
              </a:cxn>
              <a:cxn ang="0">
                <a:pos x="3" y="14"/>
              </a:cxn>
              <a:cxn ang="0">
                <a:pos x="13" y="25"/>
              </a:cxn>
              <a:cxn ang="0">
                <a:pos x="14" y="26"/>
              </a:cxn>
              <a:cxn ang="0">
                <a:pos x="13" y="27"/>
              </a:cxn>
              <a:cxn ang="0">
                <a:pos x="68" y="52"/>
              </a:cxn>
              <a:cxn ang="0">
                <a:pos x="67" y="53"/>
              </a:cxn>
              <a:cxn ang="0">
                <a:pos x="2" y="53"/>
              </a:cxn>
              <a:cxn ang="0">
                <a:pos x="0" y="52"/>
              </a:cxn>
              <a:cxn ang="0">
                <a:pos x="0" y="44"/>
              </a:cxn>
              <a:cxn ang="0">
                <a:pos x="2" y="43"/>
              </a:cxn>
              <a:cxn ang="0">
                <a:pos x="67" y="43"/>
              </a:cxn>
              <a:cxn ang="0">
                <a:pos x="68" y="44"/>
              </a:cxn>
              <a:cxn ang="0">
                <a:pos x="68" y="52"/>
              </a:cxn>
              <a:cxn ang="0">
                <a:pos x="68" y="23"/>
              </a:cxn>
              <a:cxn ang="0">
                <a:pos x="67" y="24"/>
              </a:cxn>
              <a:cxn ang="0">
                <a:pos x="26" y="24"/>
              </a:cxn>
              <a:cxn ang="0">
                <a:pos x="25" y="23"/>
              </a:cxn>
              <a:cxn ang="0">
                <a:pos x="25" y="15"/>
              </a:cxn>
              <a:cxn ang="0">
                <a:pos x="26" y="14"/>
              </a:cxn>
              <a:cxn ang="0">
                <a:pos x="67" y="14"/>
              </a:cxn>
              <a:cxn ang="0">
                <a:pos x="68" y="15"/>
              </a:cxn>
              <a:cxn ang="0">
                <a:pos x="68" y="23"/>
              </a:cxn>
              <a:cxn ang="0">
                <a:pos x="68" y="37"/>
              </a:cxn>
              <a:cxn ang="0">
                <a:pos x="67" y="38"/>
              </a:cxn>
              <a:cxn ang="0">
                <a:pos x="26" y="38"/>
              </a:cxn>
              <a:cxn ang="0">
                <a:pos x="25" y="37"/>
              </a:cxn>
              <a:cxn ang="0">
                <a:pos x="25" y="30"/>
              </a:cxn>
              <a:cxn ang="0">
                <a:pos x="26" y="29"/>
              </a:cxn>
              <a:cxn ang="0">
                <a:pos x="67" y="29"/>
              </a:cxn>
              <a:cxn ang="0">
                <a:pos x="68" y="30"/>
              </a:cxn>
              <a:cxn ang="0">
                <a:pos x="68" y="37"/>
              </a:cxn>
            </a:cxnLst>
            <a:rect l="0" t="0" r="r" b="b"/>
            <a:pathLst>
              <a:path w="68" h="53">
                <a:moveTo>
                  <a:pt x="68" y="8"/>
                </a:moveTo>
                <a:cubicBezTo>
                  <a:pt x="68" y="9"/>
                  <a:pt x="68" y="9"/>
                  <a:pt x="67" y="9"/>
                </a:cubicBezTo>
                <a:cubicBezTo>
                  <a:pt x="2" y="9"/>
                  <a:pt x="2" y="9"/>
                  <a:pt x="2" y="9"/>
                </a:cubicBezTo>
                <a:cubicBezTo>
                  <a:pt x="1" y="9"/>
                  <a:pt x="0" y="9"/>
                  <a:pt x="0" y="8"/>
                </a:cubicBezTo>
                <a:cubicBezTo>
                  <a:pt x="0" y="1"/>
                  <a:pt x="0" y="1"/>
                  <a:pt x="0" y="1"/>
                </a:cubicBezTo>
                <a:cubicBezTo>
                  <a:pt x="0" y="0"/>
                  <a:pt x="1" y="0"/>
                  <a:pt x="2" y="0"/>
                </a:cubicBezTo>
                <a:cubicBezTo>
                  <a:pt x="67" y="0"/>
                  <a:pt x="67" y="0"/>
                  <a:pt x="67" y="0"/>
                </a:cubicBezTo>
                <a:cubicBezTo>
                  <a:pt x="68" y="0"/>
                  <a:pt x="68" y="0"/>
                  <a:pt x="68" y="1"/>
                </a:cubicBezTo>
                <a:lnTo>
                  <a:pt x="68" y="8"/>
                </a:lnTo>
                <a:close/>
                <a:moveTo>
                  <a:pt x="13" y="27"/>
                </a:moveTo>
                <a:cubicBezTo>
                  <a:pt x="3" y="38"/>
                  <a:pt x="3" y="38"/>
                  <a:pt x="3" y="38"/>
                </a:cubicBezTo>
                <a:cubicBezTo>
                  <a:pt x="2" y="38"/>
                  <a:pt x="2" y="38"/>
                  <a:pt x="2" y="38"/>
                </a:cubicBezTo>
                <a:cubicBezTo>
                  <a:pt x="1" y="38"/>
                  <a:pt x="0" y="38"/>
                  <a:pt x="0" y="37"/>
                </a:cubicBezTo>
                <a:cubicBezTo>
                  <a:pt x="0" y="15"/>
                  <a:pt x="0" y="15"/>
                  <a:pt x="0" y="15"/>
                </a:cubicBezTo>
                <a:cubicBezTo>
                  <a:pt x="0" y="15"/>
                  <a:pt x="1" y="14"/>
                  <a:pt x="2" y="14"/>
                </a:cubicBezTo>
                <a:cubicBezTo>
                  <a:pt x="2" y="14"/>
                  <a:pt x="2" y="14"/>
                  <a:pt x="3" y="14"/>
                </a:cubicBezTo>
                <a:cubicBezTo>
                  <a:pt x="13" y="25"/>
                  <a:pt x="13" y="25"/>
                  <a:pt x="13" y="25"/>
                </a:cubicBezTo>
                <a:cubicBezTo>
                  <a:pt x="14" y="26"/>
                  <a:pt x="14" y="26"/>
                  <a:pt x="14" y="26"/>
                </a:cubicBezTo>
                <a:cubicBezTo>
                  <a:pt x="14" y="27"/>
                  <a:pt x="14" y="27"/>
                  <a:pt x="13" y="27"/>
                </a:cubicBezTo>
                <a:close/>
                <a:moveTo>
                  <a:pt x="68" y="52"/>
                </a:moveTo>
                <a:cubicBezTo>
                  <a:pt x="68" y="52"/>
                  <a:pt x="68" y="53"/>
                  <a:pt x="67" y="53"/>
                </a:cubicBezTo>
                <a:cubicBezTo>
                  <a:pt x="2" y="53"/>
                  <a:pt x="2" y="53"/>
                  <a:pt x="2" y="53"/>
                </a:cubicBezTo>
                <a:cubicBezTo>
                  <a:pt x="1" y="53"/>
                  <a:pt x="0" y="52"/>
                  <a:pt x="0" y="52"/>
                </a:cubicBezTo>
                <a:cubicBezTo>
                  <a:pt x="0" y="44"/>
                  <a:pt x="0" y="44"/>
                  <a:pt x="0" y="44"/>
                </a:cubicBezTo>
                <a:cubicBezTo>
                  <a:pt x="0" y="44"/>
                  <a:pt x="1" y="43"/>
                  <a:pt x="2" y="43"/>
                </a:cubicBezTo>
                <a:cubicBezTo>
                  <a:pt x="67" y="43"/>
                  <a:pt x="67" y="43"/>
                  <a:pt x="67" y="43"/>
                </a:cubicBezTo>
                <a:cubicBezTo>
                  <a:pt x="68" y="43"/>
                  <a:pt x="68" y="44"/>
                  <a:pt x="68" y="44"/>
                </a:cubicBezTo>
                <a:lnTo>
                  <a:pt x="68" y="52"/>
                </a:lnTo>
                <a:close/>
                <a:moveTo>
                  <a:pt x="68" y="23"/>
                </a:moveTo>
                <a:cubicBezTo>
                  <a:pt x="68" y="23"/>
                  <a:pt x="68" y="24"/>
                  <a:pt x="67" y="24"/>
                </a:cubicBezTo>
                <a:cubicBezTo>
                  <a:pt x="26" y="24"/>
                  <a:pt x="26" y="24"/>
                  <a:pt x="26" y="24"/>
                </a:cubicBezTo>
                <a:cubicBezTo>
                  <a:pt x="25" y="24"/>
                  <a:pt x="25" y="23"/>
                  <a:pt x="25" y="23"/>
                </a:cubicBezTo>
                <a:cubicBezTo>
                  <a:pt x="25" y="15"/>
                  <a:pt x="25" y="15"/>
                  <a:pt x="25" y="15"/>
                </a:cubicBezTo>
                <a:cubicBezTo>
                  <a:pt x="25" y="15"/>
                  <a:pt x="25" y="14"/>
                  <a:pt x="26" y="14"/>
                </a:cubicBezTo>
                <a:cubicBezTo>
                  <a:pt x="67" y="14"/>
                  <a:pt x="67" y="14"/>
                  <a:pt x="67" y="14"/>
                </a:cubicBezTo>
                <a:cubicBezTo>
                  <a:pt x="68" y="14"/>
                  <a:pt x="68" y="15"/>
                  <a:pt x="68" y="15"/>
                </a:cubicBezTo>
                <a:lnTo>
                  <a:pt x="68" y="23"/>
                </a:lnTo>
                <a:close/>
                <a:moveTo>
                  <a:pt x="68" y="37"/>
                </a:moveTo>
                <a:cubicBezTo>
                  <a:pt x="68" y="38"/>
                  <a:pt x="68" y="38"/>
                  <a:pt x="67" y="38"/>
                </a:cubicBezTo>
                <a:cubicBezTo>
                  <a:pt x="26" y="38"/>
                  <a:pt x="26" y="38"/>
                  <a:pt x="26" y="38"/>
                </a:cubicBezTo>
                <a:cubicBezTo>
                  <a:pt x="25" y="38"/>
                  <a:pt x="25" y="38"/>
                  <a:pt x="25" y="37"/>
                </a:cubicBezTo>
                <a:cubicBezTo>
                  <a:pt x="25" y="30"/>
                  <a:pt x="25" y="30"/>
                  <a:pt x="25" y="30"/>
                </a:cubicBezTo>
                <a:cubicBezTo>
                  <a:pt x="25" y="29"/>
                  <a:pt x="25" y="29"/>
                  <a:pt x="26" y="29"/>
                </a:cubicBezTo>
                <a:cubicBezTo>
                  <a:pt x="67" y="29"/>
                  <a:pt x="67" y="29"/>
                  <a:pt x="67" y="29"/>
                </a:cubicBezTo>
                <a:cubicBezTo>
                  <a:pt x="68" y="29"/>
                  <a:pt x="68" y="29"/>
                  <a:pt x="68" y="30"/>
                </a:cubicBezTo>
                <a:lnTo>
                  <a:pt x="68" y="37"/>
                </a:lnTo>
                <a:close/>
              </a:path>
            </a:pathLst>
          </a:custGeom>
          <a:solidFill>
            <a:schemeClr val="accent2"/>
          </a:solidFill>
          <a:ln w="9525">
            <a:noFill/>
            <a:round/>
          </a:ln>
        </p:spPr>
        <p:txBody>
          <a:bodyPr vert="horz" wrap="square" lIns="128580" tIns="64290" rIns="128580" bIns="64290" numCol="1" anchor="t" anchorCtr="0" compatLnSpc="1"/>
          <a:lstStyle/>
          <a:p>
            <a:endParaRPr lang="en-US" dirty="0"/>
          </a:p>
        </p:txBody>
      </p:sp>
      <p:sp>
        <p:nvSpPr>
          <p:cNvPr id="33" name="TextBox 32"/>
          <p:cNvSpPr txBox="1"/>
          <p:nvPr/>
        </p:nvSpPr>
        <p:spPr>
          <a:xfrm>
            <a:off x="3026162" y="4758093"/>
            <a:ext cx="1790466" cy="1953035"/>
          </a:xfrm>
          <a:prstGeom prst="rect">
            <a:avLst/>
          </a:prstGeom>
          <a:noFill/>
        </p:spPr>
        <p:txBody>
          <a:bodyPr wrap="square" rtlCol="0">
            <a:spAutoFit/>
          </a:bodyPr>
          <a:lstStyle/>
          <a:p>
            <a:pPr algn="ctr"/>
            <a:r>
              <a:rPr lang="en-US" sz="1970" b="1" dirty="0">
                <a:solidFill>
                  <a:schemeClr val="accent2"/>
                </a:solidFill>
              </a:rPr>
              <a:t>Mobile Apps</a:t>
            </a:r>
            <a:endParaRPr lang="en-US" sz="1970" b="1" dirty="0">
              <a:solidFill>
                <a:schemeClr val="accent2"/>
              </a:solidFill>
            </a:endParaRPr>
          </a:p>
          <a:p>
            <a:pPr algn="ctr" defTabSz="1285240">
              <a:spcBef>
                <a:spcPct val="20000"/>
              </a:spcBef>
              <a:defRPr/>
            </a:pPr>
            <a:r>
              <a:rPr lang="en-US" sz="1405" dirty="0">
                <a:solidFill>
                  <a:schemeClr val="bg1">
                    <a:lumMod val="50000"/>
                  </a:schemeClr>
                </a:solidFill>
              </a:rPr>
              <a:t>There are many variations of Lorem Ipsum available, but the majority have suffered  There are many variations of </a:t>
            </a:r>
            <a:br>
              <a:rPr lang="en-US" sz="1405" dirty="0">
                <a:solidFill>
                  <a:schemeClr val="bg1">
                    <a:lumMod val="50000"/>
                  </a:schemeClr>
                </a:solidFill>
              </a:rPr>
            </a:br>
            <a:r>
              <a:rPr lang="en-US" sz="1405" dirty="0">
                <a:solidFill>
                  <a:schemeClr val="bg1">
                    <a:lumMod val="50000"/>
                  </a:schemeClr>
                </a:solidFill>
              </a:rPr>
              <a:t>Ipsum available</a:t>
            </a:r>
            <a:endParaRPr lang="en-US" sz="1405" dirty="0">
              <a:solidFill>
                <a:schemeClr val="bg1">
                  <a:lumMod val="50000"/>
                </a:schemeClr>
              </a:solidFill>
            </a:endParaRPr>
          </a:p>
        </p:txBody>
      </p:sp>
      <p:cxnSp>
        <p:nvCxnSpPr>
          <p:cNvPr id="34" name="Straight Connector 33"/>
          <p:cNvCxnSpPr/>
          <p:nvPr/>
        </p:nvCxnSpPr>
        <p:spPr>
          <a:xfrm rot="5400000">
            <a:off x="6300163" y="4406569"/>
            <a:ext cx="478310" cy="2233"/>
          </a:xfrm>
          <a:prstGeom prst="line">
            <a:avLst/>
          </a:prstGeom>
          <a:ln>
            <a:solidFill>
              <a:schemeClr val="accent3"/>
            </a:solidFill>
            <a:prstDash val="sysDot"/>
            <a:tailEnd type="oval"/>
          </a:ln>
        </p:spPr>
        <p:style>
          <a:lnRef idx="2">
            <a:schemeClr val="accent5"/>
          </a:lnRef>
          <a:fillRef idx="0">
            <a:schemeClr val="accent5"/>
          </a:fillRef>
          <a:effectRef idx="1">
            <a:schemeClr val="accent5"/>
          </a:effectRef>
          <a:fontRef idx="minor">
            <a:schemeClr val="tx1"/>
          </a:fontRef>
        </p:style>
      </p:cxnSp>
      <p:sp>
        <p:nvSpPr>
          <p:cNvPr id="36" name="Curved Down Ribbon 35"/>
          <p:cNvSpPr/>
          <p:nvPr/>
        </p:nvSpPr>
        <p:spPr>
          <a:xfrm rot="10800000">
            <a:off x="5635276" y="2372339"/>
            <a:ext cx="1808085" cy="1491293"/>
          </a:xfrm>
          <a:prstGeom prst="ellipseRibbon">
            <a:avLst/>
          </a:prstGeom>
          <a:noFill/>
          <a:ln>
            <a:solidFill>
              <a:schemeClr val="accent3"/>
            </a:solidFill>
          </a:ln>
        </p:spPr>
        <p:style>
          <a:lnRef idx="2">
            <a:scrgbClr r="0" g="0" b="0"/>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endParaRPr lang="en-US"/>
          </a:p>
        </p:txBody>
      </p:sp>
      <p:sp>
        <p:nvSpPr>
          <p:cNvPr id="39" name="Freeform 91"/>
          <p:cNvSpPr>
            <a:spLocks noEditPoints="1"/>
          </p:cNvSpPr>
          <p:nvPr/>
        </p:nvSpPr>
        <p:spPr bwMode="auto">
          <a:xfrm>
            <a:off x="6271442" y="2691165"/>
            <a:ext cx="535752" cy="540036"/>
          </a:xfrm>
          <a:custGeom>
            <a:avLst/>
            <a:gdLst/>
            <a:ahLst/>
            <a:cxnLst>
              <a:cxn ang="0">
                <a:pos x="58" y="47"/>
              </a:cxn>
              <a:cxn ang="0">
                <a:pos x="47" y="58"/>
              </a:cxn>
              <a:cxn ang="0">
                <a:pos x="11" y="58"/>
              </a:cxn>
              <a:cxn ang="0">
                <a:pos x="0" y="47"/>
              </a:cxn>
              <a:cxn ang="0">
                <a:pos x="0" y="10"/>
              </a:cxn>
              <a:cxn ang="0">
                <a:pos x="11" y="0"/>
              </a:cxn>
              <a:cxn ang="0">
                <a:pos x="47" y="0"/>
              </a:cxn>
              <a:cxn ang="0">
                <a:pos x="58" y="10"/>
              </a:cxn>
              <a:cxn ang="0">
                <a:pos x="58" y="47"/>
              </a:cxn>
              <a:cxn ang="0">
                <a:pos x="41" y="27"/>
              </a:cxn>
              <a:cxn ang="0">
                <a:pos x="30" y="17"/>
              </a:cxn>
              <a:cxn ang="0">
                <a:pos x="9" y="37"/>
              </a:cxn>
              <a:cxn ang="0">
                <a:pos x="9" y="48"/>
              </a:cxn>
              <a:cxn ang="0">
                <a:pos x="20" y="48"/>
              </a:cxn>
              <a:cxn ang="0">
                <a:pos x="41" y="27"/>
              </a:cxn>
              <a:cxn ang="0">
                <a:pos x="21" y="43"/>
              </a:cxn>
              <a:cxn ang="0">
                <a:pos x="19" y="44"/>
              </a:cxn>
              <a:cxn ang="0">
                <a:pos x="17" y="44"/>
              </a:cxn>
              <a:cxn ang="0">
                <a:pos x="17" y="41"/>
              </a:cxn>
              <a:cxn ang="0">
                <a:pos x="13" y="41"/>
              </a:cxn>
              <a:cxn ang="0">
                <a:pos x="13" y="39"/>
              </a:cxn>
              <a:cxn ang="0">
                <a:pos x="15" y="37"/>
              </a:cxn>
              <a:cxn ang="0">
                <a:pos x="21" y="43"/>
              </a:cxn>
              <a:cxn ang="0">
                <a:pos x="31" y="23"/>
              </a:cxn>
              <a:cxn ang="0">
                <a:pos x="20" y="34"/>
              </a:cxn>
              <a:cxn ang="0">
                <a:pos x="19" y="34"/>
              </a:cxn>
              <a:cxn ang="0">
                <a:pos x="19" y="33"/>
              </a:cxn>
              <a:cxn ang="0">
                <a:pos x="30" y="22"/>
              </a:cxn>
              <a:cxn ang="0">
                <a:pos x="31" y="22"/>
              </a:cxn>
              <a:cxn ang="0">
                <a:pos x="31" y="23"/>
              </a:cxn>
              <a:cxn ang="0">
                <a:pos x="47" y="22"/>
              </a:cxn>
              <a:cxn ang="0">
                <a:pos x="47" y="16"/>
              </a:cxn>
              <a:cxn ang="0">
                <a:pos x="41" y="11"/>
              </a:cxn>
              <a:cxn ang="0">
                <a:pos x="36" y="11"/>
              </a:cxn>
              <a:cxn ang="0">
                <a:pos x="33" y="14"/>
              </a:cxn>
              <a:cxn ang="0">
                <a:pos x="43" y="25"/>
              </a:cxn>
              <a:cxn ang="0">
                <a:pos x="47" y="22"/>
              </a:cxn>
            </a:cxnLst>
            <a:rect l="0" t="0" r="r" b="b"/>
            <a:pathLst>
              <a:path w="58" h="58">
                <a:moveTo>
                  <a:pt x="58" y="47"/>
                </a:moveTo>
                <a:cubicBezTo>
                  <a:pt x="58" y="53"/>
                  <a:pt x="53" y="58"/>
                  <a:pt x="47" y="58"/>
                </a:cubicBezTo>
                <a:cubicBezTo>
                  <a:pt x="11" y="58"/>
                  <a:pt x="11" y="58"/>
                  <a:pt x="11" y="58"/>
                </a:cubicBezTo>
                <a:cubicBezTo>
                  <a:pt x="5" y="58"/>
                  <a:pt x="0" y="53"/>
                  <a:pt x="0" y="47"/>
                </a:cubicBezTo>
                <a:cubicBezTo>
                  <a:pt x="0" y="10"/>
                  <a:pt x="0" y="10"/>
                  <a:pt x="0" y="10"/>
                </a:cubicBezTo>
                <a:cubicBezTo>
                  <a:pt x="0" y="4"/>
                  <a:pt x="5" y="0"/>
                  <a:pt x="11" y="0"/>
                </a:cubicBezTo>
                <a:cubicBezTo>
                  <a:pt x="47" y="0"/>
                  <a:pt x="47" y="0"/>
                  <a:pt x="47" y="0"/>
                </a:cubicBezTo>
                <a:cubicBezTo>
                  <a:pt x="53" y="0"/>
                  <a:pt x="58" y="4"/>
                  <a:pt x="58" y="10"/>
                </a:cubicBezTo>
                <a:lnTo>
                  <a:pt x="58" y="47"/>
                </a:lnTo>
                <a:close/>
                <a:moveTo>
                  <a:pt x="41" y="27"/>
                </a:moveTo>
                <a:cubicBezTo>
                  <a:pt x="30" y="17"/>
                  <a:pt x="30" y="17"/>
                  <a:pt x="30" y="17"/>
                </a:cubicBezTo>
                <a:cubicBezTo>
                  <a:pt x="9" y="37"/>
                  <a:pt x="9" y="37"/>
                  <a:pt x="9" y="37"/>
                </a:cubicBezTo>
                <a:cubicBezTo>
                  <a:pt x="9" y="48"/>
                  <a:pt x="9" y="48"/>
                  <a:pt x="9" y="48"/>
                </a:cubicBezTo>
                <a:cubicBezTo>
                  <a:pt x="20" y="48"/>
                  <a:pt x="20" y="48"/>
                  <a:pt x="20" y="48"/>
                </a:cubicBezTo>
                <a:lnTo>
                  <a:pt x="41" y="27"/>
                </a:lnTo>
                <a:close/>
                <a:moveTo>
                  <a:pt x="21" y="43"/>
                </a:moveTo>
                <a:cubicBezTo>
                  <a:pt x="19" y="44"/>
                  <a:pt x="19" y="44"/>
                  <a:pt x="19" y="44"/>
                </a:cubicBezTo>
                <a:cubicBezTo>
                  <a:pt x="17" y="44"/>
                  <a:pt x="17" y="44"/>
                  <a:pt x="17" y="44"/>
                </a:cubicBezTo>
                <a:cubicBezTo>
                  <a:pt x="17" y="41"/>
                  <a:pt x="17" y="41"/>
                  <a:pt x="17" y="41"/>
                </a:cubicBezTo>
                <a:cubicBezTo>
                  <a:pt x="13" y="41"/>
                  <a:pt x="13" y="41"/>
                  <a:pt x="13" y="41"/>
                </a:cubicBezTo>
                <a:cubicBezTo>
                  <a:pt x="13" y="39"/>
                  <a:pt x="13" y="39"/>
                  <a:pt x="13" y="39"/>
                </a:cubicBezTo>
                <a:cubicBezTo>
                  <a:pt x="15" y="37"/>
                  <a:pt x="15" y="37"/>
                  <a:pt x="15" y="37"/>
                </a:cubicBezTo>
                <a:lnTo>
                  <a:pt x="21" y="43"/>
                </a:lnTo>
                <a:close/>
                <a:moveTo>
                  <a:pt x="31" y="23"/>
                </a:moveTo>
                <a:cubicBezTo>
                  <a:pt x="20" y="34"/>
                  <a:pt x="20" y="34"/>
                  <a:pt x="20" y="34"/>
                </a:cubicBezTo>
                <a:cubicBezTo>
                  <a:pt x="19" y="34"/>
                  <a:pt x="19" y="35"/>
                  <a:pt x="19" y="34"/>
                </a:cubicBezTo>
                <a:cubicBezTo>
                  <a:pt x="18" y="34"/>
                  <a:pt x="18" y="33"/>
                  <a:pt x="19" y="33"/>
                </a:cubicBezTo>
                <a:cubicBezTo>
                  <a:pt x="30" y="22"/>
                  <a:pt x="30" y="22"/>
                  <a:pt x="30" y="22"/>
                </a:cubicBezTo>
                <a:cubicBezTo>
                  <a:pt x="30" y="22"/>
                  <a:pt x="31" y="22"/>
                  <a:pt x="31" y="22"/>
                </a:cubicBezTo>
                <a:cubicBezTo>
                  <a:pt x="31" y="22"/>
                  <a:pt x="31" y="23"/>
                  <a:pt x="31" y="23"/>
                </a:cubicBezTo>
                <a:close/>
                <a:moveTo>
                  <a:pt x="47" y="22"/>
                </a:moveTo>
                <a:cubicBezTo>
                  <a:pt x="48" y="20"/>
                  <a:pt x="48" y="18"/>
                  <a:pt x="47" y="16"/>
                </a:cubicBezTo>
                <a:cubicBezTo>
                  <a:pt x="41" y="11"/>
                  <a:pt x="41" y="11"/>
                  <a:pt x="41" y="11"/>
                </a:cubicBezTo>
                <a:cubicBezTo>
                  <a:pt x="40" y="9"/>
                  <a:pt x="37" y="9"/>
                  <a:pt x="36" y="11"/>
                </a:cubicBezTo>
                <a:cubicBezTo>
                  <a:pt x="33" y="14"/>
                  <a:pt x="33" y="14"/>
                  <a:pt x="33" y="14"/>
                </a:cubicBezTo>
                <a:cubicBezTo>
                  <a:pt x="43" y="25"/>
                  <a:pt x="43" y="25"/>
                  <a:pt x="43" y="25"/>
                </a:cubicBezTo>
                <a:lnTo>
                  <a:pt x="47" y="22"/>
                </a:lnTo>
                <a:close/>
              </a:path>
            </a:pathLst>
          </a:custGeom>
          <a:solidFill>
            <a:schemeClr val="accent3"/>
          </a:solidFill>
          <a:ln w="9525">
            <a:noFill/>
            <a:round/>
          </a:ln>
        </p:spPr>
        <p:txBody>
          <a:bodyPr vert="horz" wrap="square" lIns="128580" tIns="64290" rIns="128580" bIns="64290" numCol="1" anchor="t" anchorCtr="0" compatLnSpc="1"/>
          <a:lstStyle/>
          <a:p>
            <a:endParaRPr lang="en-US" dirty="0"/>
          </a:p>
        </p:txBody>
      </p:sp>
      <p:sp>
        <p:nvSpPr>
          <p:cNvPr id="40" name="TextBox 39"/>
          <p:cNvSpPr txBox="1"/>
          <p:nvPr/>
        </p:nvSpPr>
        <p:spPr>
          <a:xfrm>
            <a:off x="5651392" y="4753626"/>
            <a:ext cx="1775853" cy="1953035"/>
          </a:xfrm>
          <a:prstGeom prst="rect">
            <a:avLst/>
          </a:prstGeom>
          <a:noFill/>
        </p:spPr>
        <p:txBody>
          <a:bodyPr wrap="square" rtlCol="0">
            <a:spAutoFit/>
          </a:bodyPr>
          <a:lstStyle/>
          <a:p>
            <a:pPr algn="ctr"/>
            <a:r>
              <a:rPr lang="en-US" sz="1970" b="1" dirty="0">
                <a:solidFill>
                  <a:schemeClr val="accent3"/>
                </a:solidFill>
              </a:rPr>
              <a:t>Data Analysis</a:t>
            </a:r>
            <a:endParaRPr lang="en-US" sz="1970" b="1" dirty="0">
              <a:solidFill>
                <a:schemeClr val="accent3"/>
              </a:solidFill>
            </a:endParaRPr>
          </a:p>
          <a:p>
            <a:pPr algn="ctr" defTabSz="1285240">
              <a:spcBef>
                <a:spcPct val="20000"/>
              </a:spcBef>
              <a:defRPr/>
            </a:pPr>
            <a:r>
              <a:rPr lang="en-US" sz="1405" dirty="0">
                <a:solidFill>
                  <a:schemeClr val="bg1">
                    <a:lumMod val="50000"/>
                  </a:schemeClr>
                </a:solidFill>
              </a:rPr>
              <a:t>There are many variations of Lorem Ipsum available, but the majority have suffered  There are many variations of </a:t>
            </a:r>
            <a:br>
              <a:rPr lang="en-US" sz="1405" dirty="0">
                <a:solidFill>
                  <a:schemeClr val="bg1">
                    <a:lumMod val="50000"/>
                  </a:schemeClr>
                </a:solidFill>
              </a:rPr>
            </a:br>
            <a:r>
              <a:rPr lang="en-US" sz="1405" dirty="0">
                <a:solidFill>
                  <a:schemeClr val="bg1">
                    <a:lumMod val="50000"/>
                  </a:schemeClr>
                </a:solidFill>
              </a:rPr>
              <a:t>Ipsum available</a:t>
            </a:r>
            <a:endParaRPr lang="en-US" sz="1405" dirty="0">
              <a:solidFill>
                <a:schemeClr val="bg1">
                  <a:lumMod val="50000"/>
                </a:schemeClr>
              </a:solidFill>
            </a:endParaRPr>
          </a:p>
        </p:txBody>
      </p:sp>
      <p:cxnSp>
        <p:nvCxnSpPr>
          <p:cNvPr id="41" name="Straight Connector 40"/>
          <p:cNvCxnSpPr/>
          <p:nvPr/>
        </p:nvCxnSpPr>
        <p:spPr>
          <a:xfrm rot="5400000">
            <a:off x="8848646" y="4419977"/>
            <a:ext cx="478310" cy="2233"/>
          </a:xfrm>
          <a:prstGeom prst="line">
            <a:avLst/>
          </a:prstGeom>
          <a:ln>
            <a:solidFill>
              <a:schemeClr val="accent4"/>
            </a:solidFill>
            <a:prstDash val="sysDot"/>
            <a:tailEnd type="oval"/>
          </a:ln>
        </p:spPr>
        <p:style>
          <a:lnRef idx="2">
            <a:schemeClr val="accent5"/>
          </a:lnRef>
          <a:fillRef idx="0">
            <a:schemeClr val="accent5"/>
          </a:fillRef>
          <a:effectRef idx="1">
            <a:schemeClr val="accent5"/>
          </a:effectRef>
          <a:fontRef idx="minor">
            <a:schemeClr val="tx1"/>
          </a:fontRef>
        </p:style>
      </p:cxnSp>
      <p:sp>
        <p:nvSpPr>
          <p:cNvPr id="43" name="Curved Down Ribbon 42"/>
          <p:cNvSpPr/>
          <p:nvPr/>
        </p:nvSpPr>
        <p:spPr>
          <a:xfrm rot="10800000">
            <a:off x="8183759" y="2385747"/>
            <a:ext cx="1808085" cy="1491293"/>
          </a:xfrm>
          <a:prstGeom prst="ellipseRibbon">
            <a:avLst/>
          </a:prstGeom>
          <a:noFill/>
          <a:ln>
            <a:solidFill>
              <a:schemeClr val="accent4"/>
            </a:solidFill>
          </a:ln>
        </p:spPr>
        <p:style>
          <a:lnRef idx="2">
            <a:scrgbClr r="0" g="0" b="0"/>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endParaRPr lang="en-US"/>
          </a:p>
        </p:txBody>
      </p:sp>
      <p:sp>
        <p:nvSpPr>
          <p:cNvPr id="46" name="Freeform 92"/>
          <p:cNvSpPr>
            <a:spLocks noEditPoints="1"/>
          </p:cNvSpPr>
          <p:nvPr/>
        </p:nvSpPr>
        <p:spPr bwMode="auto">
          <a:xfrm>
            <a:off x="8784569" y="2732772"/>
            <a:ext cx="606465" cy="483636"/>
          </a:xfrm>
          <a:custGeom>
            <a:avLst/>
            <a:gdLst/>
            <a:ahLst/>
            <a:cxnLst>
              <a:cxn ang="0">
                <a:pos x="73" y="52"/>
              </a:cxn>
              <a:cxn ang="0">
                <a:pos x="67" y="58"/>
              </a:cxn>
              <a:cxn ang="0">
                <a:pos x="7" y="58"/>
              </a:cxn>
              <a:cxn ang="0">
                <a:pos x="0" y="52"/>
              </a:cxn>
              <a:cxn ang="0">
                <a:pos x="0" y="6"/>
              </a:cxn>
              <a:cxn ang="0">
                <a:pos x="7" y="0"/>
              </a:cxn>
              <a:cxn ang="0">
                <a:pos x="67" y="0"/>
              </a:cxn>
              <a:cxn ang="0">
                <a:pos x="73" y="6"/>
              </a:cxn>
              <a:cxn ang="0">
                <a:pos x="73" y="52"/>
              </a:cxn>
              <a:cxn ang="0">
                <a:pos x="7" y="4"/>
              </a:cxn>
              <a:cxn ang="0">
                <a:pos x="5" y="6"/>
              </a:cxn>
              <a:cxn ang="0">
                <a:pos x="5" y="52"/>
              </a:cxn>
              <a:cxn ang="0">
                <a:pos x="7" y="53"/>
              </a:cxn>
              <a:cxn ang="0">
                <a:pos x="67" y="53"/>
              </a:cxn>
              <a:cxn ang="0">
                <a:pos x="68" y="52"/>
              </a:cxn>
              <a:cxn ang="0">
                <a:pos x="68" y="6"/>
              </a:cxn>
              <a:cxn ang="0">
                <a:pos x="67" y="4"/>
              </a:cxn>
              <a:cxn ang="0">
                <a:pos x="7" y="4"/>
              </a:cxn>
              <a:cxn ang="0">
                <a:pos x="17" y="24"/>
              </a:cxn>
              <a:cxn ang="0">
                <a:pos x="10" y="17"/>
              </a:cxn>
              <a:cxn ang="0">
                <a:pos x="17" y="9"/>
              </a:cxn>
              <a:cxn ang="0">
                <a:pos x="25" y="17"/>
              </a:cxn>
              <a:cxn ang="0">
                <a:pos x="17" y="24"/>
              </a:cxn>
              <a:cxn ang="0">
                <a:pos x="64" y="48"/>
              </a:cxn>
              <a:cxn ang="0">
                <a:pos x="10" y="48"/>
              </a:cxn>
              <a:cxn ang="0">
                <a:pos x="10" y="41"/>
              </a:cxn>
              <a:cxn ang="0">
                <a:pos x="22" y="29"/>
              </a:cxn>
              <a:cxn ang="0">
                <a:pos x="28" y="35"/>
              </a:cxn>
              <a:cxn ang="0">
                <a:pos x="48" y="15"/>
              </a:cxn>
              <a:cxn ang="0">
                <a:pos x="64" y="31"/>
              </a:cxn>
              <a:cxn ang="0">
                <a:pos x="64" y="48"/>
              </a:cxn>
            </a:cxnLst>
            <a:rect l="0" t="0" r="r" b="b"/>
            <a:pathLst>
              <a:path w="73" h="58">
                <a:moveTo>
                  <a:pt x="73" y="52"/>
                </a:moveTo>
                <a:cubicBezTo>
                  <a:pt x="73" y="55"/>
                  <a:pt x="71" y="58"/>
                  <a:pt x="67" y="58"/>
                </a:cubicBezTo>
                <a:cubicBezTo>
                  <a:pt x="7" y="58"/>
                  <a:pt x="7" y="58"/>
                  <a:pt x="7" y="58"/>
                </a:cubicBezTo>
                <a:cubicBezTo>
                  <a:pt x="3" y="58"/>
                  <a:pt x="0" y="55"/>
                  <a:pt x="0" y="52"/>
                </a:cubicBezTo>
                <a:cubicBezTo>
                  <a:pt x="0" y="6"/>
                  <a:pt x="0" y="6"/>
                  <a:pt x="0" y="6"/>
                </a:cubicBezTo>
                <a:cubicBezTo>
                  <a:pt x="0" y="2"/>
                  <a:pt x="3" y="0"/>
                  <a:pt x="7" y="0"/>
                </a:cubicBezTo>
                <a:cubicBezTo>
                  <a:pt x="67" y="0"/>
                  <a:pt x="67" y="0"/>
                  <a:pt x="67" y="0"/>
                </a:cubicBezTo>
                <a:cubicBezTo>
                  <a:pt x="71" y="0"/>
                  <a:pt x="73" y="2"/>
                  <a:pt x="73" y="6"/>
                </a:cubicBezTo>
                <a:lnTo>
                  <a:pt x="73" y="52"/>
                </a:lnTo>
                <a:close/>
                <a:moveTo>
                  <a:pt x="7" y="4"/>
                </a:moveTo>
                <a:cubicBezTo>
                  <a:pt x="6" y="4"/>
                  <a:pt x="5" y="5"/>
                  <a:pt x="5" y="6"/>
                </a:cubicBezTo>
                <a:cubicBezTo>
                  <a:pt x="5" y="52"/>
                  <a:pt x="5" y="52"/>
                  <a:pt x="5" y="52"/>
                </a:cubicBezTo>
                <a:cubicBezTo>
                  <a:pt x="5" y="52"/>
                  <a:pt x="6" y="53"/>
                  <a:pt x="7" y="53"/>
                </a:cubicBezTo>
                <a:cubicBezTo>
                  <a:pt x="67" y="53"/>
                  <a:pt x="67" y="53"/>
                  <a:pt x="67" y="53"/>
                </a:cubicBezTo>
                <a:cubicBezTo>
                  <a:pt x="68" y="53"/>
                  <a:pt x="68" y="52"/>
                  <a:pt x="68" y="52"/>
                </a:cubicBezTo>
                <a:cubicBezTo>
                  <a:pt x="68" y="6"/>
                  <a:pt x="68" y="6"/>
                  <a:pt x="68" y="6"/>
                </a:cubicBezTo>
                <a:cubicBezTo>
                  <a:pt x="68" y="5"/>
                  <a:pt x="68" y="4"/>
                  <a:pt x="67" y="4"/>
                </a:cubicBezTo>
                <a:lnTo>
                  <a:pt x="7" y="4"/>
                </a:lnTo>
                <a:close/>
                <a:moveTo>
                  <a:pt x="17" y="24"/>
                </a:moveTo>
                <a:cubicBezTo>
                  <a:pt x="13" y="24"/>
                  <a:pt x="10" y="21"/>
                  <a:pt x="10" y="17"/>
                </a:cubicBezTo>
                <a:cubicBezTo>
                  <a:pt x="10" y="13"/>
                  <a:pt x="13" y="9"/>
                  <a:pt x="17" y="9"/>
                </a:cubicBezTo>
                <a:cubicBezTo>
                  <a:pt x="21" y="9"/>
                  <a:pt x="25" y="13"/>
                  <a:pt x="25" y="17"/>
                </a:cubicBezTo>
                <a:cubicBezTo>
                  <a:pt x="25" y="21"/>
                  <a:pt x="21" y="24"/>
                  <a:pt x="17" y="24"/>
                </a:cubicBezTo>
                <a:close/>
                <a:moveTo>
                  <a:pt x="64" y="48"/>
                </a:moveTo>
                <a:cubicBezTo>
                  <a:pt x="10" y="48"/>
                  <a:pt x="10" y="48"/>
                  <a:pt x="10" y="48"/>
                </a:cubicBezTo>
                <a:cubicBezTo>
                  <a:pt x="10" y="41"/>
                  <a:pt x="10" y="41"/>
                  <a:pt x="10" y="41"/>
                </a:cubicBezTo>
                <a:cubicBezTo>
                  <a:pt x="22" y="29"/>
                  <a:pt x="22" y="29"/>
                  <a:pt x="22" y="29"/>
                </a:cubicBezTo>
                <a:cubicBezTo>
                  <a:pt x="28" y="35"/>
                  <a:pt x="28" y="35"/>
                  <a:pt x="28" y="35"/>
                </a:cubicBezTo>
                <a:cubicBezTo>
                  <a:pt x="48" y="15"/>
                  <a:pt x="48" y="15"/>
                  <a:pt x="48" y="15"/>
                </a:cubicBezTo>
                <a:cubicBezTo>
                  <a:pt x="64" y="31"/>
                  <a:pt x="64" y="31"/>
                  <a:pt x="64" y="31"/>
                </a:cubicBezTo>
                <a:lnTo>
                  <a:pt x="64" y="48"/>
                </a:lnTo>
                <a:close/>
              </a:path>
            </a:pathLst>
          </a:custGeom>
          <a:solidFill>
            <a:schemeClr val="accent4"/>
          </a:solidFill>
          <a:ln w="9525">
            <a:noFill/>
            <a:round/>
          </a:ln>
        </p:spPr>
        <p:txBody>
          <a:bodyPr vert="horz" wrap="square" lIns="128580" tIns="64290" rIns="128580" bIns="64290" numCol="1" anchor="t" anchorCtr="0" compatLnSpc="1"/>
          <a:lstStyle/>
          <a:p>
            <a:endParaRPr lang="en-US" dirty="0"/>
          </a:p>
        </p:txBody>
      </p:sp>
      <p:sp>
        <p:nvSpPr>
          <p:cNvPr id="47" name="TextBox 46"/>
          <p:cNvSpPr txBox="1"/>
          <p:nvPr/>
        </p:nvSpPr>
        <p:spPr>
          <a:xfrm>
            <a:off x="8103117" y="4767092"/>
            <a:ext cx="1969370" cy="1953035"/>
          </a:xfrm>
          <a:prstGeom prst="rect">
            <a:avLst/>
          </a:prstGeom>
          <a:noFill/>
        </p:spPr>
        <p:txBody>
          <a:bodyPr wrap="square" rtlCol="0">
            <a:spAutoFit/>
          </a:bodyPr>
          <a:lstStyle/>
          <a:p>
            <a:pPr algn="ctr"/>
            <a:r>
              <a:rPr lang="en-US" sz="1970" b="1" dirty="0">
                <a:solidFill>
                  <a:schemeClr val="accent4"/>
                </a:solidFill>
              </a:rPr>
              <a:t>Management</a:t>
            </a:r>
            <a:endParaRPr lang="en-US" sz="1970" b="1" dirty="0">
              <a:solidFill>
                <a:schemeClr val="accent4"/>
              </a:solidFill>
            </a:endParaRPr>
          </a:p>
          <a:p>
            <a:pPr algn="ctr" defTabSz="1285240">
              <a:spcBef>
                <a:spcPct val="20000"/>
              </a:spcBef>
              <a:defRPr/>
            </a:pPr>
            <a:r>
              <a:rPr lang="en-US" sz="1405" dirty="0">
                <a:solidFill>
                  <a:schemeClr val="bg1">
                    <a:lumMod val="50000"/>
                  </a:schemeClr>
                </a:solidFill>
              </a:rPr>
              <a:t>There are many variations of Lorem Ipsum available, but the majority have suffered  There are many variations of </a:t>
            </a:r>
            <a:br>
              <a:rPr lang="en-US" sz="1405" dirty="0">
                <a:solidFill>
                  <a:schemeClr val="bg1">
                    <a:lumMod val="50000"/>
                  </a:schemeClr>
                </a:solidFill>
              </a:rPr>
            </a:br>
            <a:r>
              <a:rPr lang="en-US" sz="1405" dirty="0">
                <a:solidFill>
                  <a:schemeClr val="bg1">
                    <a:lumMod val="50000"/>
                  </a:schemeClr>
                </a:solidFill>
              </a:rPr>
              <a:t> Ipsum available</a:t>
            </a:r>
            <a:endParaRPr lang="en-US" sz="1405" dirty="0">
              <a:solidFill>
                <a:schemeClr val="bg1">
                  <a:lumMod val="50000"/>
                </a:schemeClr>
              </a:solidFill>
            </a:endParaRPr>
          </a:p>
        </p:txBody>
      </p:sp>
      <p:cxnSp>
        <p:nvCxnSpPr>
          <p:cNvPr id="48" name="Straight Connector 47"/>
          <p:cNvCxnSpPr/>
          <p:nvPr/>
        </p:nvCxnSpPr>
        <p:spPr>
          <a:xfrm rot="5400000">
            <a:off x="11339258" y="4419977"/>
            <a:ext cx="478310" cy="2233"/>
          </a:xfrm>
          <a:prstGeom prst="line">
            <a:avLst/>
          </a:prstGeom>
          <a:ln>
            <a:solidFill>
              <a:schemeClr val="accent5"/>
            </a:solidFill>
            <a:prstDash val="sysDot"/>
            <a:tailEnd type="oval"/>
          </a:ln>
        </p:spPr>
        <p:style>
          <a:lnRef idx="2">
            <a:schemeClr val="accent5"/>
          </a:lnRef>
          <a:fillRef idx="0">
            <a:schemeClr val="accent5"/>
          </a:fillRef>
          <a:effectRef idx="1">
            <a:schemeClr val="accent5"/>
          </a:effectRef>
          <a:fontRef idx="minor">
            <a:schemeClr val="tx1"/>
          </a:fontRef>
        </p:style>
      </p:cxnSp>
      <p:sp>
        <p:nvSpPr>
          <p:cNvPr id="50" name="Curved Down Ribbon 49"/>
          <p:cNvSpPr/>
          <p:nvPr/>
        </p:nvSpPr>
        <p:spPr>
          <a:xfrm rot="10800000">
            <a:off x="10674370" y="2385747"/>
            <a:ext cx="1808085" cy="1491293"/>
          </a:xfrm>
          <a:prstGeom prst="ellipseRibbon">
            <a:avLst/>
          </a:prstGeom>
          <a:noFill/>
          <a:ln>
            <a:solidFill>
              <a:schemeClr val="accent5"/>
            </a:solidFill>
          </a:ln>
        </p:spPr>
        <p:style>
          <a:lnRef idx="2">
            <a:scrgbClr r="0" g="0" b="0"/>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endParaRPr lang="en-US"/>
          </a:p>
        </p:txBody>
      </p:sp>
      <p:grpSp>
        <p:nvGrpSpPr>
          <p:cNvPr id="53" name="Group 52"/>
          <p:cNvGrpSpPr/>
          <p:nvPr/>
        </p:nvGrpSpPr>
        <p:grpSpPr>
          <a:xfrm>
            <a:off x="11358896" y="2717701"/>
            <a:ext cx="439037" cy="513780"/>
            <a:chOff x="3175" y="1588"/>
            <a:chExt cx="1035050" cy="1211262"/>
          </a:xfrm>
          <a:solidFill>
            <a:schemeClr val="accent5"/>
          </a:solidFill>
        </p:grpSpPr>
        <p:sp>
          <p:nvSpPr>
            <p:cNvPr id="54" name="Freeform 5"/>
            <p:cNvSpPr/>
            <p:nvPr/>
          </p:nvSpPr>
          <p:spPr bwMode="auto">
            <a:xfrm>
              <a:off x="44450" y="1588"/>
              <a:ext cx="993775" cy="954087"/>
            </a:xfrm>
            <a:custGeom>
              <a:avLst/>
              <a:gdLst>
                <a:gd name="T0" fmla="*/ 242 w 262"/>
                <a:gd name="T1" fmla="*/ 40 h 252"/>
                <a:gd name="T2" fmla="*/ 262 w 262"/>
                <a:gd name="T3" fmla="*/ 20 h 252"/>
                <a:gd name="T4" fmla="*/ 242 w 262"/>
                <a:gd name="T5" fmla="*/ 0 h 252"/>
                <a:gd name="T6" fmla="*/ 222 w 262"/>
                <a:gd name="T7" fmla="*/ 20 h 252"/>
                <a:gd name="T8" fmla="*/ 226 w 262"/>
                <a:gd name="T9" fmla="*/ 31 h 252"/>
                <a:gd name="T10" fmla="*/ 126 w 262"/>
                <a:gd name="T11" fmla="*/ 98 h 252"/>
                <a:gd name="T12" fmla="*/ 36 w 262"/>
                <a:gd name="T13" fmla="*/ 8 h 252"/>
                <a:gd name="T14" fmla="*/ 13 w 262"/>
                <a:gd name="T15" fmla="*/ 3 h 252"/>
                <a:gd name="T16" fmla="*/ 0 w 262"/>
                <a:gd name="T17" fmla="*/ 22 h 252"/>
                <a:gd name="T18" fmla="*/ 67 w 262"/>
                <a:gd name="T19" fmla="*/ 185 h 252"/>
                <a:gd name="T20" fmla="*/ 230 w 262"/>
                <a:gd name="T21" fmla="*/ 252 h 252"/>
                <a:gd name="T22" fmla="*/ 249 w 262"/>
                <a:gd name="T23" fmla="*/ 239 h 252"/>
                <a:gd name="T24" fmla="*/ 244 w 262"/>
                <a:gd name="T25" fmla="*/ 216 h 252"/>
                <a:gd name="T26" fmla="*/ 164 w 262"/>
                <a:gd name="T27" fmla="*/ 136 h 252"/>
                <a:gd name="T28" fmla="*/ 231 w 262"/>
                <a:gd name="T29" fmla="*/ 36 h 252"/>
                <a:gd name="T30" fmla="*/ 242 w 262"/>
                <a:gd name="T31" fmla="*/ 4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2" h="252">
                  <a:moveTo>
                    <a:pt x="242" y="40"/>
                  </a:moveTo>
                  <a:cubicBezTo>
                    <a:pt x="253" y="40"/>
                    <a:pt x="262" y="31"/>
                    <a:pt x="262" y="20"/>
                  </a:cubicBezTo>
                  <a:cubicBezTo>
                    <a:pt x="262" y="9"/>
                    <a:pt x="253" y="0"/>
                    <a:pt x="242" y="0"/>
                  </a:cubicBezTo>
                  <a:cubicBezTo>
                    <a:pt x="231" y="0"/>
                    <a:pt x="222" y="9"/>
                    <a:pt x="222" y="20"/>
                  </a:cubicBezTo>
                  <a:cubicBezTo>
                    <a:pt x="222" y="24"/>
                    <a:pt x="224" y="28"/>
                    <a:pt x="226" y="31"/>
                  </a:cubicBezTo>
                  <a:cubicBezTo>
                    <a:pt x="126" y="98"/>
                    <a:pt x="126" y="98"/>
                    <a:pt x="126" y="98"/>
                  </a:cubicBezTo>
                  <a:cubicBezTo>
                    <a:pt x="36" y="8"/>
                    <a:pt x="36" y="8"/>
                    <a:pt x="36" y="8"/>
                  </a:cubicBezTo>
                  <a:cubicBezTo>
                    <a:pt x="30" y="2"/>
                    <a:pt x="21" y="0"/>
                    <a:pt x="13" y="3"/>
                  </a:cubicBezTo>
                  <a:cubicBezTo>
                    <a:pt x="5" y="6"/>
                    <a:pt x="0" y="14"/>
                    <a:pt x="0" y="22"/>
                  </a:cubicBezTo>
                  <a:cubicBezTo>
                    <a:pt x="0" y="82"/>
                    <a:pt x="22" y="141"/>
                    <a:pt x="67" y="185"/>
                  </a:cubicBezTo>
                  <a:cubicBezTo>
                    <a:pt x="111" y="230"/>
                    <a:pt x="170" y="252"/>
                    <a:pt x="230" y="252"/>
                  </a:cubicBezTo>
                  <a:cubicBezTo>
                    <a:pt x="238" y="252"/>
                    <a:pt x="246" y="247"/>
                    <a:pt x="249" y="239"/>
                  </a:cubicBezTo>
                  <a:cubicBezTo>
                    <a:pt x="252" y="231"/>
                    <a:pt x="250" y="222"/>
                    <a:pt x="244" y="216"/>
                  </a:cubicBezTo>
                  <a:cubicBezTo>
                    <a:pt x="164" y="136"/>
                    <a:pt x="164" y="136"/>
                    <a:pt x="164" y="136"/>
                  </a:cubicBezTo>
                  <a:cubicBezTo>
                    <a:pt x="231" y="36"/>
                    <a:pt x="231" y="36"/>
                    <a:pt x="231" y="36"/>
                  </a:cubicBezTo>
                  <a:cubicBezTo>
                    <a:pt x="234" y="38"/>
                    <a:pt x="238" y="40"/>
                    <a:pt x="242" y="40"/>
                  </a:cubicBezTo>
                  <a:close/>
                </a:path>
              </a:pathLst>
            </a:custGeom>
            <a:grpFill/>
            <a:ln>
              <a:noFill/>
            </a:ln>
          </p:spPr>
          <p:txBody>
            <a:bodyPr vert="horz" wrap="square" lIns="128580" tIns="64290" rIns="128580" bIns="64290" numCol="1" anchor="t" anchorCtr="0" compatLnSpc="1"/>
            <a:lstStyle/>
            <a:p>
              <a:endParaRPr lang="id-ID">
                <a:solidFill>
                  <a:schemeClr val="bg2">
                    <a:lumMod val="65000"/>
                  </a:schemeClr>
                </a:solidFill>
              </a:endParaRPr>
            </a:p>
          </p:txBody>
        </p:sp>
        <p:sp>
          <p:nvSpPr>
            <p:cNvPr id="55" name="Freeform 6"/>
            <p:cNvSpPr/>
            <p:nvPr/>
          </p:nvSpPr>
          <p:spPr bwMode="auto">
            <a:xfrm>
              <a:off x="3175" y="777875"/>
              <a:ext cx="492125" cy="434975"/>
            </a:xfrm>
            <a:custGeom>
              <a:avLst/>
              <a:gdLst>
                <a:gd name="T0" fmla="*/ 113 w 130"/>
                <a:gd name="T1" fmla="*/ 44 h 115"/>
                <a:gd name="T2" fmla="*/ 108 w 130"/>
                <a:gd name="T3" fmla="*/ 38 h 115"/>
                <a:gd name="T4" fmla="*/ 58 w 130"/>
                <a:gd name="T5" fmla="*/ 0 h 115"/>
                <a:gd name="T6" fmla="*/ 57 w 130"/>
                <a:gd name="T7" fmla="*/ 0 h 115"/>
                <a:gd name="T8" fmla="*/ 57 w 130"/>
                <a:gd name="T9" fmla="*/ 0 h 115"/>
                <a:gd name="T10" fmla="*/ 1 w 130"/>
                <a:gd name="T11" fmla="*/ 100 h 115"/>
                <a:gd name="T12" fmla="*/ 1 w 130"/>
                <a:gd name="T13" fmla="*/ 110 h 115"/>
                <a:gd name="T14" fmla="*/ 10 w 130"/>
                <a:gd name="T15" fmla="*/ 115 h 115"/>
                <a:gd name="T16" fmla="*/ 120 w 130"/>
                <a:gd name="T17" fmla="*/ 115 h 115"/>
                <a:gd name="T18" fmla="*/ 128 w 130"/>
                <a:gd name="T19" fmla="*/ 111 h 115"/>
                <a:gd name="T20" fmla="*/ 129 w 130"/>
                <a:gd name="T21" fmla="*/ 102 h 115"/>
                <a:gd name="T22" fmla="*/ 113 w 130"/>
                <a:gd name="T23" fmla="*/ 44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0" h="115">
                  <a:moveTo>
                    <a:pt x="113" y="44"/>
                  </a:moveTo>
                  <a:cubicBezTo>
                    <a:pt x="112" y="42"/>
                    <a:pt x="110" y="39"/>
                    <a:pt x="108" y="38"/>
                  </a:cubicBezTo>
                  <a:cubicBezTo>
                    <a:pt x="90" y="28"/>
                    <a:pt x="73" y="16"/>
                    <a:pt x="58" y="0"/>
                  </a:cubicBezTo>
                  <a:cubicBezTo>
                    <a:pt x="57" y="0"/>
                    <a:pt x="57" y="0"/>
                    <a:pt x="57" y="0"/>
                  </a:cubicBezTo>
                  <a:cubicBezTo>
                    <a:pt x="57" y="0"/>
                    <a:pt x="57" y="0"/>
                    <a:pt x="57" y="0"/>
                  </a:cubicBezTo>
                  <a:cubicBezTo>
                    <a:pt x="1" y="100"/>
                    <a:pt x="1" y="100"/>
                    <a:pt x="1" y="100"/>
                  </a:cubicBezTo>
                  <a:cubicBezTo>
                    <a:pt x="0" y="103"/>
                    <a:pt x="0" y="107"/>
                    <a:pt x="1" y="110"/>
                  </a:cubicBezTo>
                  <a:cubicBezTo>
                    <a:pt x="3" y="113"/>
                    <a:pt x="6" y="115"/>
                    <a:pt x="10" y="115"/>
                  </a:cubicBezTo>
                  <a:cubicBezTo>
                    <a:pt x="120" y="115"/>
                    <a:pt x="120" y="115"/>
                    <a:pt x="120" y="115"/>
                  </a:cubicBezTo>
                  <a:cubicBezTo>
                    <a:pt x="123" y="115"/>
                    <a:pt x="126" y="114"/>
                    <a:pt x="128" y="111"/>
                  </a:cubicBezTo>
                  <a:cubicBezTo>
                    <a:pt x="130" y="109"/>
                    <a:pt x="130" y="105"/>
                    <a:pt x="129" y="102"/>
                  </a:cubicBezTo>
                  <a:lnTo>
                    <a:pt x="113" y="44"/>
                  </a:lnTo>
                  <a:close/>
                </a:path>
              </a:pathLst>
            </a:custGeom>
            <a:grpFill/>
            <a:ln>
              <a:noFill/>
            </a:ln>
          </p:spPr>
          <p:txBody>
            <a:bodyPr vert="horz" wrap="square" lIns="128580" tIns="64290" rIns="128580" bIns="64290" numCol="1" anchor="t" anchorCtr="0" compatLnSpc="1"/>
            <a:lstStyle/>
            <a:p>
              <a:endParaRPr lang="id-ID">
                <a:solidFill>
                  <a:schemeClr val="bg2">
                    <a:lumMod val="65000"/>
                  </a:schemeClr>
                </a:solidFill>
              </a:endParaRPr>
            </a:p>
          </p:txBody>
        </p:sp>
      </p:grpSp>
      <p:sp>
        <p:nvSpPr>
          <p:cNvPr id="56" name="TextBox 55"/>
          <p:cNvSpPr txBox="1"/>
          <p:nvPr/>
        </p:nvSpPr>
        <p:spPr>
          <a:xfrm>
            <a:off x="10593729" y="4749175"/>
            <a:ext cx="1969370" cy="1953035"/>
          </a:xfrm>
          <a:prstGeom prst="rect">
            <a:avLst/>
          </a:prstGeom>
          <a:noFill/>
        </p:spPr>
        <p:txBody>
          <a:bodyPr wrap="square" rtlCol="0">
            <a:spAutoFit/>
          </a:bodyPr>
          <a:lstStyle/>
          <a:p>
            <a:pPr algn="ctr"/>
            <a:r>
              <a:rPr lang="en-US" sz="1970" b="1" dirty="0">
                <a:solidFill>
                  <a:schemeClr val="accent5"/>
                </a:solidFill>
              </a:rPr>
              <a:t>Management</a:t>
            </a:r>
            <a:endParaRPr lang="en-US" sz="1970" b="1" dirty="0">
              <a:solidFill>
                <a:schemeClr val="accent5"/>
              </a:solidFill>
            </a:endParaRPr>
          </a:p>
          <a:p>
            <a:pPr algn="ctr" defTabSz="1285240">
              <a:spcBef>
                <a:spcPct val="20000"/>
              </a:spcBef>
              <a:defRPr/>
            </a:pPr>
            <a:r>
              <a:rPr lang="en-US" sz="1405" dirty="0">
                <a:solidFill>
                  <a:schemeClr val="bg1">
                    <a:lumMod val="50000"/>
                  </a:schemeClr>
                </a:solidFill>
              </a:rPr>
              <a:t>There are many variations of Lorem Ipsum available, but the majority have suffered  There are many variations of </a:t>
            </a:r>
            <a:br>
              <a:rPr lang="en-US" sz="1405" dirty="0">
                <a:solidFill>
                  <a:schemeClr val="bg1">
                    <a:lumMod val="50000"/>
                  </a:schemeClr>
                </a:solidFill>
              </a:rPr>
            </a:br>
            <a:r>
              <a:rPr lang="en-US" sz="1405" dirty="0">
                <a:solidFill>
                  <a:schemeClr val="bg1">
                    <a:lumMod val="50000"/>
                  </a:schemeClr>
                </a:solidFill>
              </a:rPr>
              <a:t> Ipsum available</a:t>
            </a:r>
            <a:endParaRPr lang="en-US" sz="1405" dirty="0">
              <a:solidFill>
                <a:schemeClr val="bg1">
                  <a:lumMod val="50000"/>
                </a:schemeClr>
              </a:solidFill>
            </a:endParaRPr>
          </a:p>
        </p:txBody>
      </p:sp>
      <p:sp>
        <p:nvSpPr>
          <p:cNvPr id="28" name="文本框 27"/>
          <p:cNvSpPr txBox="1"/>
          <p:nvPr/>
        </p:nvSpPr>
        <p:spPr>
          <a:xfrm>
            <a:off x="4536641" y="438184"/>
            <a:ext cx="3785468" cy="528259"/>
          </a:xfrm>
          <a:prstGeom prst="rect">
            <a:avLst/>
          </a:prstGeom>
          <a:noFill/>
        </p:spPr>
        <p:txBody>
          <a:bodyPr wrap="none" lIns="96429" tIns="48215" rIns="96429" bIns="48215" rtlCol="0">
            <a:spAutoFit/>
          </a:bodyPr>
          <a:lstStyle/>
          <a:p>
            <a:pPr algn="ctr" defTabSz="963930"/>
            <a:r>
              <a:rPr lang="zh-CN" altLang="en-US" sz="2800" dirty="0">
                <a:solidFill>
                  <a:schemeClr val="tx1">
                    <a:lumMod val="65000"/>
                    <a:lumOff val="35000"/>
                  </a:schemeClr>
                </a:solidFill>
                <a:ea typeface="微软雅黑" panose="020B0503020204020204" pitchFamily="34" charset="-122"/>
                <a:cs typeface="+mn-ea"/>
                <a:sym typeface="+mn-lt"/>
              </a:rPr>
              <a:t>点击添加相关标题文字</a:t>
            </a:r>
            <a:endParaRPr lang="zh-CN" altLang="en-US" sz="2800" dirty="0">
              <a:solidFill>
                <a:schemeClr val="tx1">
                  <a:lumMod val="65000"/>
                  <a:lumOff val="35000"/>
                </a:schemeClr>
              </a:solidFill>
              <a:ea typeface="微软雅黑" panose="020B0503020204020204" pitchFamily="34" charset="-122"/>
              <a:cs typeface="+mn-ea"/>
              <a:sym typeface="+mn-lt"/>
            </a:endParaRPr>
          </a:p>
        </p:txBody>
      </p:sp>
      <p:sp>
        <p:nvSpPr>
          <p:cNvPr id="30" name="文本框 29"/>
          <p:cNvSpPr txBox="1"/>
          <p:nvPr/>
        </p:nvSpPr>
        <p:spPr>
          <a:xfrm>
            <a:off x="5294156" y="883716"/>
            <a:ext cx="2270438" cy="312687"/>
          </a:xfrm>
          <a:prstGeom prst="rect">
            <a:avLst/>
          </a:prstGeom>
          <a:noFill/>
        </p:spPr>
        <p:txBody>
          <a:bodyPr wrap="none" lIns="96429" tIns="48215" rIns="96429" bIns="48215" rtlCol="0">
            <a:spAutoFit/>
          </a:bodyPr>
          <a:lstStyle/>
          <a:p>
            <a:pPr algn="ctr" defTabSz="963930"/>
            <a:r>
              <a:rPr lang="en-US" altLang="zh-CN" sz="1400" dirty="0">
                <a:solidFill>
                  <a:schemeClr val="tx1">
                    <a:lumMod val="65000"/>
                    <a:lumOff val="35000"/>
                  </a:schemeClr>
                </a:solidFill>
                <a:ea typeface="微软雅黑" panose="020B0503020204020204" pitchFamily="34" charset="-122"/>
                <a:cs typeface="+mn-ea"/>
                <a:sym typeface="+mn-lt"/>
              </a:rPr>
              <a:t>ADD RELATED TITLE WORDS</a:t>
            </a:r>
            <a:endParaRPr lang="zh-CN" altLang="en-US" sz="1400" dirty="0">
              <a:solidFill>
                <a:schemeClr val="tx1">
                  <a:lumMod val="65000"/>
                  <a:lumOff val="35000"/>
                </a:schemeClr>
              </a:solidFill>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250" advTm="2000">
        <p14:flip dir="r"/>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wipe(left)">
                                      <p:cBhvr>
                                        <p:cTn id="7" dur="500"/>
                                        <p:tgtEl>
                                          <p:spTgt spid="57"/>
                                        </p:tgtEl>
                                      </p:cBhvr>
                                    </p:animEffect>
                                  </p:childTnLst>
                                </p:cTn>
                              </p:par>
                            </p:childTnLst>
                          </p:cTn>
                        </p:par>
                        <p:par>
                          <p:cTn id="8" fill="hold">
                            <p:stCondLst>
                              <p:cond delay="500"/>
                            </p:stCondLst>
                            <p:childTnLst>
                              <p:par>
                                <p:cTn id="9" presetID="23" presetClass="entr" presetSubtype="16"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p:cTn id="11" dur="500" fill="hold"/>
                                        <p:tgtEl>
                                          <p:spTgt spid="22"/>
                                        </p:tgtEl>
                                        <p:attrNameLst>
                                          <p:attrName>ppt_w</p:attrName>
                                        </p:attrNameLst>
                                      </p:cBhvr>
                                      <p:tavLst>
                                        <p:tav tm="0">
                                          <p:val>
                                            <p:fltVal val="0"/>
                                          </p:val>
                                        </p:tav>
                                        <p:tav tm="100000">
                                          <p:val>
                                            <p:strVal val="#ppt_w"/>
                                          </p:val>
                                        </p:tav>
                                      </p:tavLst>
                                    </p:anim>
                                    <p:anim calcmode="lin" valueType="num">
                                      <p:cBhvr>
                                        <p:cTn id="12" dur="500" fill="hold"/>
                                        <p:tgtEl>
                                          <p:spTgt spid="22"/>
                                        </p:tgtEl>
                                        <p:attrNameLst>
                                          <p:attrName>ppt_h</p:attrName>
                                        </p:attrNameLst>
                                      </p:cBhvr>
                                      <p:tavLst>
                                        <p:tav tm="0">
                                          <p:val>
                                            <p:fltVal val="0"/>
                                          </p:val>
                                        </p:tav>
                                        <p:tav tm="100000">
                                          <p:val>
                                            <p:strVal val="#ppt_h"/>
                                          </p:val>
                                        </p:tav>
                                      </p:tavLst>
                                    </p:anim>
                                  </p:childTnLst>
                                </p:cTn>
                              </p:par>
                            </p:childTnLst>
                          </p:cTn>
                        </p:par>
                        <p:par>
                          <p:cTn id="13" fill="hold">
                            <p:stCondLst>
                              <p:cond delay="1000"/>
                            </p:stCondLst>
                            <p:childTnLst>
                              <p:par>
                                <p:cTn id="14" presetID="23" presetClass="entr" presetSubtype="16" fill="hold" grpId="0" nodeType="afterEffect">
                                  <p:stCondLst>
                                    <p:cond delay="0"/>
                                  </p:stCondLst>
                                  <p:childTnLst>
                                    <p:set>
                                      <p:cBhvr>
                                        <p:cTn id="15" dur="1" fill="hold">
                                          <p:stCondLst>
                                            <p:cond delay="0"/>
                                          </p:stCondLst>
                                        </p:cTn>
                                        <p:tgtEl>
                                          <p:spTgt spid="25"/>
                                        </p:tgtEl>
                                        <p:attrNameLst>
                                          <p:attrName>style.visibility</p:attrName>
                                        </p:attrNameLst>
                                      </p:cBhvr>
                                      <p:to>
                                        <p:strVal val="visible"/>
                                      </p:to>
                                    </p:set>
                                    <p:anim calcmode="lin" valueType="num">
                                      <p:cBhvr>
                                        <p:cTn id="16" dur="500" fill="hold"/>
                                        <p:tgtEl>
                                          <p:spTgt spid="25"/>
                                        </p:tgtEl>
                                        <p:attrNameLst>
                                          <p:attrName>ppt_w</p:attrName>
                                        </p:attrNameLst>
                                      </p:cBhvr>
                                      <p:tavLst>
                                        <p:tav tm="0">
                                          <p:val>
                                            <p:fltVal val="0"/>
                                          </p:val>
                                        </p:tav>
                                        <p:tav tm="100000">
                                          <p:val>
                                            <p:strVal val="#ppt_w"/>
                                          </p:val>
                                        </p:tav>
                                      </p:tavLst>
                                    </p:anim>
                                    <p:anim calcmode="lin" valueType="num">
                                      <p:cBhvr>
                                        <p:cTn id="17" dur="500" fill="hold"/>
                                        <p:tgtEl>
                                          <p:spTgt spid="25"/>
                                        </p:tgtEl>
                                        <p:attrNameLst>
                                          <p:attrName>ppt_h</p:attrName>
                                        </p:attrNameLst>
                                      </p:cBhvr>
                                      <p:tavLst>
                                        <p:tav tm="0">
                                          <p:val>
                                            <p:fltVal val="0"/>
                                          </p:val>
                                        </p:tav>
                                        <p:tav tm="100000">
                                          <p:val>
                                            <p:strVal val="#ppt_h"/>
                                          </p:val>
                                        </p:tav>
                                      </p:tavLst>
                                    </p:anim>
                                  </p:childTnLst>
                                </p:cTn>
                              </p:par>
                            </p:childTnLst>
                          </p:cTn>
                        </p:par>
                        <p:par>
                          <p:cTn id="18" fill="hold">
                            <p:stCondLst>
                              <p:cond delay="1500"/>
                            </p:stCondLst>
                            <p:childTnLst>
                              <p:par>
                                <p:cTn id="19" presetID="22" presetClass="entr" presetSubtype="1" fill="hold" nodeType="after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wipe(up)">
                                      <p:cBhvr>
                                        <p:cTn id="21" dur="500"/>
                                        <p:tgtEl>
                                          <p:spTgt spid="20"/>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26"/>
                                        </p:tgtEl>
                                        <p:attrNameLst>
                                          <p:attrName>style.visibility</p:attrName>
                                        </p:attrNameLst>
                                      </p:cBhvr>
                                      <p:to>
                                        <p:strVal val="visible"/>
                                      </p:to>
                                    </p:set>
                                    <p:animEffect transition="in" filter="wipe(up)">
                                      <p:cBhvr>
                                        <p:cTn id="25" dur="500"/>
                                        <p:tgtEl>
                                          <p:spTgt spid="26"/>
                                        </p:tgtEl>
                                      </p:cBhvr>
                                    </p:animEffect>
                                  </p:childTnLst>
                                </p:cTn>
                              </p:par>
                            </p:childTnLst>
                          </p:cTn>
                        </p:par>
                        <p:par>
                          <p:cTn id="26" fill="hold">
                            <p:stCondLst>
                              <p:cond delay="2500"/>
                            </p:stCondLst>
                            <p:childTnLst>
                              <p:par>
                                <p:cTn id="27" presetID="23" presetClass="entr" presetSubtype="16" fill="hold" grpId="0" nodeType="afterEffect">
                                  <p:stCondLst>
                                    <p:cond delay="0"/>
                                  </p:stCondLst>
                                  <p:childTnLst>
                                    <p:set>
                                      <p:cBhvr>
                                        <p:cTn id="28" dur="1" fill="hold">
                                          <p:stCondLst>
                                            <p:cond delay="0"/>
                                          </p:stCondLst>
                                        </p:cTn>
                                        <p:tgtEl>
                                          <p:spTgt spid="29"/>
                                        </p:tgtEl>
                                        <p:attrNameLst>
                                          <p:attrName>style.visibility</p:attrName>
                                        </p:attrNameLst>
                                      </p:cBhvr>
                                      <p:to>
                                        <p:strVal val="visible"/>
                                      </p:to>
                                    </p:set>
                                    <p:anim calcmode="lin" valueType="num">
                                      <p:cBhvr>
                                        <p:cTn id="29" dur="500" fill="hold"/>
                                        <p:tgtEl>
                                          <p:spTgt spid="29"/>
                                        </p:tgtEl>
                                        <p:attrNameLst>
                                          <p:attrName>ppt_w</p:attrName>
                                        </p:attrNameLst>
                                      </p:cBhvr>
                                      <p:tavLst>
                                        <p:tav tm="0">
                                          <p:val>
                                            <p:fltVal val="0"/>
                                          </p:val>
                                        </p:tav>
                                        <p:tav tm="100000">
                                          <p:val>
                                            <p:strVal val="#ppt_w"/>
                                          </p:val>
                                        </p:tav>
                                      </p:tavLst>
                                    </p:anim>
                                    <p:anim calcmode="lin" valueType="num">
                                      <p:cBhvr>
                                        <p:cTn id="30" dur="500" fill="hold"/>
                                        <p:tgtEl>
                                          <p:spTgt spid="29"/>
                                        </p:tgtEl>
                                        <p:attrNameLst>
                                          <p:attrName>ppt_h</p:attrName>
                                        </p:attrNameLst>
                                      </p:cBhvr>
                                      <p:tavLst>
                                        <p:tav tm="0">
                                          <p:val>
                                            <p:fltVal val="0"/>
                                          </p:val>
                                        </p:tav>
                                        <p:tav tm="100000">
                                          <p:val>
                                            <p:strVal val="#ppt_h"/>
                                          </p:val>
                                        </p:tav>
                                      </p:tavLst>
                                    </p:anim>
                                  </p:childTnLst>
                                </p:cTn>
                              </p:par>
                            </p:childTnLst>
                          </p:cTn>
                        </p:par>
                        <p:par>
                          <p:cTn id="31" fill="hold">
                            <p:stCondLst>
                              <p:cond delay="3000"/>
                            </p:stCondLst>
                            <p:childTnLst>
                              <p:par>
                                <p:cTn id="32" presetID="23" presetClass="entr" presetSubtype="16" fill="hold" grpId="0" nodeType="afterEffect">
                                  <p:stCondLst>
                                    <p:cond delay="0"/>
                                  </p:stCondLst>
                                  <p:childTnLst>
                                    <p:set>
                                      <p:cBhvr>
                                        <p:cTn id="33" dur="1" fill="hold">
                                          <p:stCondLst>
                                            <p:cond delay="0"/>
                                          </p:stCondLst>
                                        </p:cTn>
                                        <p:tgtEl>
                                          <p:spTgt spid="32"/>
                                        </p:tgtEl>
                                        <p:attrNameLst>
                                          <p:attrName>style.visibility</p:attrName>
                                        </p:attrNameLst>
                                      </p:cBhvr>
                                      <p:to>
                                        <p:strVal val="visible"/>
                                      </p:to>
                                    </p:set>
                                    <p:anim calcmode="lin" valueType="num">
                                      <p:cBhvr>
                                        <p:cTn id="34" dur="500" fill="hold"/>
                                        <p:tgtEl>
                                          <p:spTgt spid="32"/>
                                        </p:tgtEl>
                                        <p:attrNameLst>
                                          <p:attrName>ppt_w</p:attrName>
                                        </p:attrNameLst>
                                      </p:cBhvr>
                                      <p:tavLst>
                                        <p:tav tm="0">
                                          <p:val>
                                            <p:fltVal val="0"/>
                                          </p:val>
                                        </p:tav>
                                        <p:tav tm="100000">
                                          <p:val>
                                            <p:strVal val="#ppt_w"/>
                                          </p:val>
                                        </p:tav>
                                      </p:tavLst>
                                    </p:anim>
                                    <p:anim calcmode="lin" valueType="num">
                                      <p:cBhvr>
                                        <p:cTn id="35" dur="500" fill="hold"/>
                                        <p:tgtEl>
                                          <p:spTgt spid="32"/>
                                        </p:tgtEl>
                                        <p:attrNameLst>
                                          <p:attrName>ppt_h</p:attrName>
                                        </p:attrNameLst>
                                      </p:cBhvr>
                                      <p:tavLst>
                                        <p:tav tm="0">
                                          <p:val>
                                            <p:fltVal val="0"/>
                                          </p:val>
                                        </p:tav>
                                        <p:tav tm="100000">
                                          <p:val>
                                            <p:strVal val="#ppt_h"/>
                                          </p:val>
                                        </p:tav>
                                      </p:tavLst>
                                    </p:anim>
                                  </p:childTnLst>
                                </p:cTn>
                              </p:par>
                            </p:childTnLst>
                          </p:cTn>
                        </p:par>
                        <p:par>
                          <p:cTn id="36" fill="hold">
                            <p:stCondLst>
                              <p:cond delay="3500"/>
                            </p:stCondLst>
                            <p:childTnLst>
                              <p:par>
                                <p:cTn id="37" presetID="22" presetClass="entr" presetSubtype="1" fill="hold" nodeType="afterEffect">
                                  <p:stCondLst>
                                    <p:cond delay="0"/>
                                  </p:stCondLst>
                                  <p:childTnLst>
                                    <p:set>
                                      <p:cBhvr>
                                        <p:cTn id="38" dur="1" fill="hold">
                                          <p:stCondLst>
                                            <p:cond delay="0"/>
                                          </p:stCondLst>
                                        </p:cTn>
                                        <p:tgtEl>
                                          <p:spTgt spid="27"/>
                                        </p:tgtEl>
                                        <p:attrNameLst>
                                          <p:attrName>style.visibility</p:attrName>
                                        </p:attrNameLst>
                                      </p:cBhvr>
                                      <p:to>
                                        <p:strVal val="visible"/>
                                      </p:to>
                                    </p:set>
                                    <p:animEffect transition="in" filter="wipe(up)">
                                      <p:cBhvr>
                                        <p:cTn id="39" dur="500"/>
                                        <p:tgtEl>
                                          <p:spTgt spid="27"/>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33"/>
                                        </p:tgtEl>
                                        <p:attrNameLst>
                                          <p:attrName>style.visibility</p:attrName>
                                        </p:attrNameLst>
                                      </p:cBhvr>
                                      <p:to>
                                        <p:strVal val="visible"/>
                                      </p:to>
                                    </p:set>
                                    <p:animEffect transition="in" filter="wipe(up)">
                                      <p:cBhvr>
                                        <p:cTn id="43" dur="500"/>
                                        <p:tgtEl>
                                          <p:spTgt spid="33"/>
                                        </p:tgtEl>
                                      </p:cBhvr>
                                    </p:animEffect>
                                  </p:childTnLst>
                                </p:cTn>
                              </p:par>
                            </p:childTnLst>
                          </p:cTn>
                        </p:par>
                        <p:par>
                          <p:cTn id="44" fill="hold">
                            <p:stCondLst>
                              <p:cond delay="4500"/>
                            </p:stCondLst>
                            <p:childTnLst>
                              <p:par>
                                <p:cTn id="45" presetID="23" presetClass="entr" presetSubtype="16" fill="hold" grpId="0" nodeType="afterEffect">
                                  <p:stCondLst>
                                    <p:cond delay="0"/>
                                  </p:stCondLst>
                                  <p:childTnLst>
                                    <p:set>
                                      <p:cBhvr>
                                        <p:cTn id="46" dur="1" fill="hold">
                                          <p:stCondLst>
                                            <p:cond delay="0"/>
                                          </p:stCondLst>
                                        </p:cTn>
                                        <p:tgtEl>
                                          <p:spTgt spid="36"/>
                                        </p:tgtEl>
                                        <p:attrNameLst>
                                          <p:attrName>style.visibility</p:attrName>
                                        </p:attrNameLst>
                                      </p:cBhvr>
                                      <p:to>
                                        <p:strVal val="visible"/>
                                      </p:to>
                                    </p:set>
                                    <p:anim calcmode="lin" valueType="num">
                                      <p:cBhvr>
                                        <p:cTn id="47" dur="500" fill="hold"/>
                                        <p:tgtEl>
                                          <p:spTgt spid="36"/>
                                        </p:tgtEl>
                                        <p:attrNameLst>
                                          <p:attrName>ppt_w</p:attrName>
                                        </p:attrNameLst>
                                      </p:cBhvr>
                                      <p:tavLst>
                                        <p:tav tm="0">
                                          <p:val>
                                            <p:fltVal val="0"/>
                                          </p:val>
                                        </p:tav>
                                        <p:tav tm="100000">
                                          <p:val>
                                            <p:strVal val="#ppt_w"/>
                                          </p:val>
                                        </p:tav>
                                      </p:tavLst>
                                    </p:anim>
                                    <p:anim calcmode="lin" valueType="num">
                                      <p:cBhvr>
                                        <p:cTn id="48" dur="500" fill="hold"/>
                                        <p:tgtEl>
                                          <p:spTgt spid="36"/>
                                        </p:tgtEl>
                                        <p:attrNameLst>
                                          <p:attrName>ppt_h</p:attrName>
                                        </p:attrNameLst>
                                      </p:cBhvr>
                                      <p:tavLst>
                                        <p:tav tm="0">
                                          <p:val>
                                            <p:fltVal val="0"/>
                                          </p:val>
                                        </p:tav>
                                        <p:tav tm="100000">
                                          <p:val>
                                            <p:strVal val="#ppt_h"/>
                                          </p:val>
                                        </p:tav>
                                      </p:tavLst>
                                    </p:anim>
                                  </p:childTnLst>
                                </p:cTn>
                              </p:par>
                            </p:childTnLst>
                          </p:cTn>
                        </p:par>
                        <p:par>
                          <p:cTn id="49" fill="hold">
                            <p:stCondLst>
                              <p:cond delay="5000"/>
                            </p:stCondLst>
                            <p:childTnLst>
                              <p:par>
                                <p:cTn id="50" presetID="23" presetClass="entr" presetSubtype="16" fill="hold" grpId="0" nodeType="afterEffect">
                                  <p:stCondLst>
                                    <p:cond delay="0"/>
                                  </p:stCondLst>
                                  <p:childTnLst>
                                    <p:set>
                                      <p:cBhvr>
                                        <p:cTn id="51" dur="1" fill="hold">
                                          <p:stCondLst>
                                            <p:cond delay="0"/>
                                          </p:stCondLst>
                                        </p:cTn>
                                        <p:tgtEl>
                                          <p:spTgt spid="39"/>
                                        </p:tgtEl>
                                        <p:attrNameLst>
                                          <p:attrName>style.visibility</p:attrName>
                                        </p:attrNameLst>
                                      </p:cBhvr>
                                      <p:to>
                                        <p:strVal val="visible"/>
                                      </p:to>
                                    </p:set>
                                    <p:anim calcmode="lin" valueType="num">
                                      <p:cBhvr>
                                        <p:cTn id="52" dur="500" fill="hold"/>
                                        <p:tgtEl>
                                          <p:spTgt spid="39"/>
                                        </p:tgtEl>
                                        <p:attrNameLst>
                                          <p:attrName>ppt_w</p:attrName>
                                        </p:attrNameLst>
                                      </p:cBhvr>
                                      <p:tavLst>
                                        <p:tav tm="0">
                                          <p:val>
                                            <p:fltVal val="0"/>
                                          </p:val>
                                        </p:tav>
                                        <p:tav tm="100000">
                                          <p:val>
                                            <p:strVal val="#ppt_w"/>
                                          </p:val>
                                        </p:tav>
                                      </p:tavLst>
                                    </p:anim>
                                    <p:anim calcmode="lin" valueType="num">
                                      <p:cBhvr>
                                        <p:cTn id="53" dur="500" fill="hold"/>
                                        <p:tgtEl>
                                          <p:spTgt spid="39"/>
                                        </p:tgtEl>
                                        <p:attrNameLst>
                                          <p:attrName>ppt_h</p:attrName>
                                        </p:attrNameLst>
                                      </p:cBhvr>
                                      <p:tavLst>
                                        <p:tav tm="0">
                                          <p:val>
                                            <p:fltVal val="0"/>
                                          </p:val>
                                        </p:tav>
                                        <p:tav tm="100000">
                                          <p:val>
                                            <p:strVal val="#ppt_h"/>
                                          </p:val>
                                        </p:tav>
                                      </p:tavLst>
                                    </p:anim>
                                  </p:childTnLst>
                                </p:cTn>
                              </p:par>
                            </p:childTnLst>
                          </p:cTn>
                        </p:par>
                        <p:par>
                          <p:cTn id="54" fill="hold">
                            <p:stCondLst>
                              <p:cond delay="5500"/>
                            </p:stCondLst>
                            <p:childTnLst>
                              <p:par>
                                <p:cTn id="55" presetID="22" presetClass="entr" presetSubtype="1" fill="hold" nodeType="afterEffect">
                                  <p:stCondLst>
                                    <p:cond delay="0"/>
                                  </p:stCondLst>
                                  <p:childTnLst>
                                    <p:set>
                                      <p:cBhvr>
                                        <p:cTn id="56" dur="1" fill="hold">
                                          <p:stCondLst>
                                            <p:cond delay="0"/>
                                          </p:stCondLst>
                                        </p:cTn>
                                        <p:tgtEl>
                                          <p:spTgt spid="34"/>
                                        </p:tgtEl>
                                        <p:attrNameLst>
                                          <p:attrName>style.visibility</p:attrName>
                                        </p:attrNameLst>
                                      </p:cBhvr>
                                      <p:to>
                                        <p:strVal val="visible"/>
                                      </p:to>
                                    </p:set>
                                    <p:animEffect transition="in" filter="wipe(up)">
                                      <p:cBhvr>
                                        <p:cTn id="57" dur="500"/>
                                        <p:tgtEl>
                                          <p:spTgt spid="34"/>
                                        </p:tgtEl>
                                      </p:cBhvr>
                                    </p:animEffect>
                                  </p:childTnLst>
                                </p:cTn>
                              </p:par>
                            </p:childTnLst>
                          </p:cTn>
                        </p:par>
                        <p:par>
                          <p:cTn id="58" fill="hold">
                            <p:stCondLst>
                              <p:cond delay="6000"/>
                            </p:stCondLst>
                            <p:childTnLst>
                              <p:par>
                                <p:cTn id="59" presetID="22" presetClass="entr" presetSubtype="1" fill="hold" grpId="0" nodeType="afterEffect">
                                  <p:stCondLst>
                                    <p:cond delay="0"/>
                                  </p:stCondLst>
                                  <p:childTnLst>
                                    <p:set>
                                      <p:cBhvr>
                                        <p:cTn id="60" dur="1" fill="hold">
                                          <p:stCondLst>
                                            <p:cond delay="0"/>
                                          </p:stCondLst>
                                        </p:cTn>
                                        <p:tgtEl>
                                          <p:spTgt spid="40"/>
                                        </p:tgtEl>
                                        <p:attrNameLst>
                                          <p:attrName>style.visibility</p:attrName>
                                        </p:attrNameLst>
                                      </p:cBhvr>
                                      <p:to>
                                        <p:strVal val="visible"/>
                                      </p:to>
                                    </p:set>
                                    <p:animEffect transition="in" filter="wipe(up)">
                                      <p:cBhvr>
                                        <p:cTn id="61" dur="500"/>
                                        <p:tgtEl>
                                          <p:spTgt spid="40"/>
                                        </p:tgtEl>
                                      </p:cBhvr>
                                    </p:animEffect>
                                  </p:childTnLst>
                                </p:cTn>
                              </p:par>
                            </p:childTnLst>
                          </p:cTn>
                        </p:par>
                        <p:par>
                          <p:cTn id="62" fill="hold">
                            <p:stCondLst>
                              <p:cond delay="6500"/>
                            </p:stCondLst>
                            <p:childTnLst>
                              <p:par>
                                <p:cTn id="63" presetID="23" presetClass="entr" presetSubtype="16" fill="hold" grpId="0" nodeType="afterEffect">
                                  <p:stCondLst>
                                    <p:cond delay="0"/>
                                  </p:stCondLst>
                                  <p:childTnLst>
                                    <p:set>
                                      <p:cBhvr>
                                        <p:cTn id="64" dur="1" fill="hold">
                                          <p:stCondLst>
                                            <p:cond delay="0"/>
                                          </p:stCondLst>
                                        </p:cTn>
                                        <p:tgtEl>
                                          <p:spTgt spid="43"/>
                                        </p:tgtEl>
                                        <p:attrNameLst>
                                          <p:attrName>style.visibility</p:attrName>
                                        </p:attrNameLst>
                                      </p:cBhvr>
                                      <p:to>
                                        <p:strVal val="visible"/>
                                      </p:to>
                                    </p:set>
                                    <p:anim calcmode="lin" valueType="num">
                                      <p:cBhvr>
                                        <p:cTn id="65" dur="500" fill="hold"/>
                                        <p:tgtEl>
                                          <p:spTgt spid="43"/>
                                        </p:tgtEl>
                                        <p:attrNameLst>
                                          <p:attrName>ppt_w</p:attrName>
                                        </p:attrNameLst>
                                      </p:cBhvr>
                                      <p:tavLst>
                                        <p:tav tm="0">
                                          <p:val>
                                            <p:fltVal val="0"/>
                                          </p:val>
                                        </p:tav>
                                        <p:tav tm="100000">
                                          <p:val>
                                            <p:strVal val="#ppt_w"/>
                                          </p:val>
                                        </p:tav>
                                      </p:tavLst>
                                    </p:anim>
                                    <p:anim calcmode="lin" valueType="num">
                                      <p:cBhvr>
                                        <p:cTn id="66" dur="500" fill="hold"/>
                                        <p:tgtEl>
                                          <p:spTgt spid="43"/>
                                        </p:tgtEl>
                                        <p:attrNameLst>
                                          <p:attrName>ppt_h</p:attrName>
                                        </p:attrNameLst>
                                      </p:cBhvr>
                                      <p:tavLst>
                                        <p:tav tm="0">
                                          <p:val>
                                            <p:fltVal val="0"/>
                                          </p:val>
                                        </p:tav>
                                        <p:tav tm="100000">
                                          <p:val>
                                            <p:strVal val="#ppt_h"/>
                                          </p:val>
                                        </p:tav>
                                      </p:tavLst>
                                    </p:anim>
                                  </p:childTnLst>
                                </p:cTn>
                              </p:par>
                            </p:childTnLst>
                          </p:cTn>
                        </p:par>
                        <p:par>
                          <p:cTn id="67" fill="hold">
                            <p:stCondLst>
                              <p:cond delay="7000"/>
                            </p:stCondLst>
                            <p:childTnLst>
                              <p:par>
                                <p:cTn id="68" presetID="23" presetClass="entr" presetSubtype="16" fill="hold" grpId="0" nodeType="afterEffect">
                                  <p:stCondLst>
                                    <p:cond delay="0"/>
                                  </p:stCondLst>
                                  <p:childTnLst>
                                    <p:set>
                                      <p:cBhvr>
                                        <p:cTn id="69" dur="1" fill="hold">
                                          <p:stCondLst>
                                            <p:cond delay="0"/>
                                          </p:stCondLst>
                                        </p:cTn>
                                        <p:tgtEl>
                                          <p:spTgt spid="46"/>
                                        </p:tgtEl>
                                        <p:attrNameLst>
                                          <p:attrName>style.visibility</p:attrName>
                                        </p:attrNameLst>
                                      </p:cBhvr>
                                      <p:to>
                                        <p:strVal val="visible"/>
                                      </p:to>
                                    </p:set>
                                    <p:anim calcmode="lin" valueType="num">
                                      <p:cBhvr>
                                        <p:cTn id="70" dur="500" fill="hold"/>
                                        <p:tgtEl>
                                          <p:spTgt spid="46"/>
                                        </p:tgtEl>
                                        <p:attrNameLst>
                                          <p:attrName>ppt_w</p:attrName>
                                        </p:attrNameLst>
                                      </p:cBhvr>
                                      <p:tavLst>
                                        <p:tav tm="0">
                                          <p:val>
                                            <p:fltVal val="0"/>
                                          </p:val>
                                        </p:tav>
                                        <p:tav tm="100000">
                                          <p:val>
                                            <p:strVal val="#ppt_w"/>
                                          </p:val>
                                        </p:tav>
                                      </p:tavLst>
                                    </p:anim>
                                    <p:anim calcmode="lin" valueType="num">
                                      <p:cBhvr>
                                        <p:cTn id="71" dur="500" fill="hold"/>
                                        <p:tgtEl>
                                          <p:spTgt spid="46"/>
                                        </p:tgtEl>
                                        <p:attrNameLst>
                                          <p:attrName>ppt_h</p:attrName>
                                        </p:attrNameLst>
                                      </p:cBhvr>
                                      <p:tavLst>
                                        <p:tav tm="0">
                                          <p:val>
                                            <p:fltVal val="0"/>
                                          </p:val>
                                        </p:tav>
                                        <p:tav tm="100000">
                                          <p:val>
                                            <p:strVal val="#ppt_h"/>
                                          </p:val>
                                        </p:tav>
                                      </p:tavLst>
                                    </p:anim>
                                  </p:childTnLst>
                                </p:cTn>
                              </p:par>
                            </p:childTnLst>
                          </p:cTn>
                        </p:par>
                        <p:par>
                          <p:cTn id="72" fill="hold">
                            <p:stCondLst>
                              <p:cond delay="7500"/>
                            </p:stCondLst>
                            <p:childTnLst>
                              <p:par>
                                <p:cTn id="73" presetID="22" presetClass="entr" presetSubtype="1" fill="hold" nodeType="afterEffect">
                                  <p:stCondLst>
                                    <p:cond delay="0"/>
                                  </p:stCondLst>
                                  <p:childTnLst>
                                    <p:set>
                                      <p:cBhvr>
                                        <p:cTn id="74" dur="1" fill="hold">
                                          <p:stCondLst>
                                            <p:cond delay="0"/>
                                          </p:stCondLst>
                                        </p:cTn>
                                        <p:tgtEl>
                                          <p:spTgt spid="41"/>
                                        </p:tgtEl>
                                        <p:attrNameLst>
                                          <p:attrName>style.visibility</p:attrName>
                                        </p:attrNameLst>
                                      </p:cBhvr>
                                      <p:to>
                                        <p:strVal val="visible"/>
                                      </p:to>
                                    </p:set>
                                    <p:animEffect transition="in" filter="wipe(up)">
                                      <p:cBhvr>
                                        <p:cTn id="75" dur="500"/>
                                        <p:tgtEl>
                                          <p:spTgt spid="41"/>
                                        </p:tgtEl>
                                      </p:cBhvr>
                                    </p:animEffect>
                                  </p:childTnLst>
                                </p:cTn>
                              </p:par>
                            </p:childTnLst>
                          </p:cTn>
                        </p:par>
                        <p:par>
                          <p:cTn id="76" fill="hold">
                            <p:stCondLst>
                              <p:cond delay="8000"/>
                            </p:stCondLst>
                            <p:childTnLst>
                              <p:par>
                                <p:cTn id="77" presetID="22" presetClass="entr" presetSubtype="1" fill="hold" grpId="0" nodeType="afterEffect">
                                  <p:stCondLst>
                                    <p:cond delay="0"/>
                                  </p:stCondLst>
                                  <p:childTnLst>
                                    <p:set>
                                      <p:cBhvr>
                                        <p:cTn id="78" dur="1" fill="hold">
                                          <p:stCondLst>
                                            <p:cond delay="0"/>
                                          </p:stCondLst>
                                        </p:cTn>
                                        <p:tgtEl>
                                          <p:spTgt spid="47"/>
                                        </p:tgtEl>
                                        <p:attrNameLst>
                                          <p:attrName>style.visibility</p:attrName>
                                        </p:attrNameLst>
                                      </p:cBhvr>
                                      <p:to>
                                        <p:strVal val="visible"/>
                                      </p:to>
                                    </p:set>
                                    <p:animEffect transition="in" filter="wipe(up)">
                                      <p:cBhvr>
                                        <p:cTn id="79" dur="500"/>
                                        <p:tgtEl>
                                          <p:spTgt spid="47"/>
                                        </p:tgtEl>
                                      </p:cBhvr>
                                    </p:animEffect>
                                  </p:childTnLst>
                                </p:cTn>
                              </p:par>
                            </p:childTnLst>
                          </p:cTn>
                        </p:par>
                        <p:par>
                          <p:cTn id="80" fill="hold">
                            <p:stCondLst>
                              <p:cond delay="8500"/>
                            </p:stCondLst>
                            <p:childTnLst>
                              <p:par>
                                <p:cTn id="81" presetID="23" presetClass="entr" presetSubtype="16" fill="hold" grpId="0" nodeType="afterEffect">
                                  <p:stCondLst>
                                    <p:cond delay="0"/>
                                  </p:stCondLst>
                                  <p:childTnLst>
                                    <p:set>
                                      <p:cBhvr>
                                        <p:cTn id="82" dur="1" fill="hold">
                                          <p:stCondLst>
                                            <p:cond delay="0"/>
                                          </p:stCondLst>
                                        </p:cTn>
                                        <p:tgtEl>
                                          <p:spTgt spid="50"/>
                                        </p:tgtEl>
                                        <p:attrNameLst>
                                          <p:attrName>style.visibility</p:attrName>
                                        </p:attrNameLst>
                                      </p:cBhvr>
                                      <p:to>
                                        <p:strVal val="visible"/>
                                      </p:to>
                                    </p:set>
                                    <p:anim calcmode="lin" valueType="num">
                                      <p:cBhvr>
                                        <p:cTn id="83" dur="500" fill="hold"/>
                                        <p:tgtEl>
                                          <p:spTgt spid="50"/>
                                        </p:tgtEl>
                                        <p:attrNameLst>
                                          <p:attrName>ppt_w</p:attrName>
                                        </p:attrNameLst>
                                      </p:cBhvr>
                                      <p:tavLst>
                                        <p:tav tm="0">
                                          <p:val>
                                            <p:fltVal val="0"/>
                                          </p:val>
                                        </p:tav>
                                        <p:tav tm="100000">
                                          <p:val>
                                            <p:strVal val="#ppt_w"/>
                                          </p:val>
                                        </p:tav>
                                      </p:tavLst>
                                    </p:anim>
                                    <p:anim calcmode="lin" valueType="num">
                                      <p:cBhvr>
                                        <p:cTn id="84" dur="500" fill="hold"/>
                                        <p:tgtEl>
                                          <p:spTgt spid="50"/>
                                        </p:tgtEl>
                                        <p:attrNameLst>
                                          <p:attrName>ppt_h</p:attrName>
                                        </p:attrNameLst>
                                      </p:cBhvr>
                                      <p:tavLst>
                                        <p:tav tm="0">
                                          <p:val>
                                            <p:fltVal val="0"/>
                                          </p:val>
                                        </p:tav>
                                        <p:tav tm="100000">
                                          <p:val>
                                            <p:strVal val="#ppt_h"/>
                                          </p:val>
                                        </p:tav>
                                      </p:tavLst>
                                    </p:anim>
                                  </p:childTnLst>
                                </p:cTn>
                              </p:par>
                            </p:childTnLst>
                          </p:cTn>
                        </p:par>
                        <p:par>
                          <p:cTn id="85" fill="hold">
                            <p:stCondLst>
                              <p:cond delay="9000"/>
                            </p:stCondLst>
                            <p:childTnLst>
                              <p:par>
                                <p:cTn id="86" presetID="23" presetClass="entr" presetSubtype="16" fill="hold" nodeType="afterEffect">
                                  <p:stCondLst>
                                    <p:cond delay="0"/>
                                  </p:stCondLst>
                                  <p:childTnLst>
                                    <p:set>
                                      <p:cBhvr>
                                        <p:cTn id="87" dur="1" fill="hold">
                                          <p:stCondLst>
                                            <p:cond delay="0"/>
                                          </p:stCondLst>
                                        </p:cTn>
                                        <p:tgtEl>
                                          <p:spTgt spid="53"/>
                                        </p:tgtEl>
                                        <p:attrNameLst>
                                          <p:attrName>style.visibility</p:attrName>
                                        </p:attrNameLst>
                                      </p:cBhvr>
                                      <p:to>
                                        <p:strVal val="visible"/>
                                      </p:to>
                                    </p:set>
                                    <p:anim calcmode="lin" valueType="num">
                                      <p:cBhvr>
                                        <p:cTn id="88" dur="500" fill="hold"/>
                                        <p:tgtEl>
                                          <p:spTgt spid="53"/>
                                        </p:tgtEl>
                                        <p:attrNameLst>
                                          <p:attrName>ppt_w</p:attrName>
                                        </p:attrNameLst>
                                      </p:cBhvr>
                                      <p:tavLst>
                                        <p:tav tm="0">
                                          <p:val>
                                            <p:fltVal val="0"/>
                                          </p:val>
                                        </p:tav>
                                        <p:tav tm="100000">
                                          <p:val>
                                            <p:strVal val="#ppt_w"/>
                                          </p:val>
                                        </p:tav>
                                      </p:tavLst>
                                    </p:anim>
                                    <p:anim calcmode="lin" valueType="num">
                                      <p:cBhvr>
                                        <p:cTn id="89" dur="500" fill="hold"/>
                                        <p:tgtEl>
                                          <p:spTgt spid="53"/>
                                        </p:tgtEl>
                                        <p:attrNameLst>
                                          <p:attrName>ppt_h</p:attrName>
                                        </p:attrNameLst>
                                      </p:cBhvr>
                                      <p:tavLst>
                                        <p:tav tm="0">
                                          <p:val>
                                            <p:fltVal val="0"/>
                                          </p:val>
                                        </p:tav>
                                        <p:tav tm="100000">
                                          <p:val>
                                            <p:strVal val="#ppt_h"/>
                                          </p:val>
                                        </p:tav>
                                      </p:tavLst>
                                    </p:anim>
                                  </p:childTnLst>
                                </p:cTn>
                              </p:par>
                            </p:childTnLst>
                          </p:cTn>
                        </p:par>
                        <p:par>
                          <p:cTn id="90" fill="hold">
                            <p:stCondLst>
                              <p:cond delay="9500"/>
                            </p:stCondLst>
                            <p:childTnLst>
                              <p:par>
                                <p:cTn id="91" presetID="22" presetClass="entr" presetSubtype="1" fill="hold" nodeType="afterEffect">
                                  <p:stCondLst>
                                    <p:cond delay="0"/>
                                  </p:stCondLst>
                                  <p:childTnLst>
                                    <p:set>
                                      <p:cBhvr>
                                        <p:cTn id="92" dur="1" fill="hold">
                                          <p:stCondLst>
                                            <p:cond delay="0"/>
                                          </p:stCondLst>
                                        </p:cTn>
                                        <p:tgtEl>
                                          <p:spTgt spid="48"/>
                                        </p:tgtEl>
                                        <p:attrNameLst>
                                          <p:attrName>style.visibility</p:attrName>
                                        </p:attrNameLst>
                                      </p:cBhvr>
                                      <p:to>
                                        <p:strVal val="visible"/>
                                      </p:to>
                                    </p:set>
                                    <p:animEffect transition="in" filter="wipe(up)">
                                      <p:cBhvr>
                                        <p:cTn id="93" dur="500"/>
                                        <p:tgtEl>
                                          <p:spTgt spid="48"/>
                                        </p:tgtEl>
                                      </p:cBhvr>
                                    </p:animEffect>
                                  </p:childTnLst>
                                </p:cTn>
                              </p:par>
                            </p:childTnLst>
                          </p:cTn>
                        </p:par>
                        <p:par>
                          <p:cTn id="94" fill="hold">
                            <p:stCondLst>
                              <p:cond delay="10000"/>
                            </p:stCondLst>
                            <p:childTnLst>
                              <p:par>
                                <p:cTn id="95" presetID="22" presetClass="entr" presetSubtype="1" fill="hold" grpId="0" nodeType="afterEffect">
                                  <p:stCondLst>
                                    <p:cond delay="0"/>
                                  </p:stCondLst>
                                  <p:childTnLst>
                                    <p:set>
                                      <p:cBhvr>
                                        <p:cTn id="96" dur="1" fill="hold">
                                          <p:stCondLst>
                                            <p:cond delay="0"/>
                                          </p:stCondLst>
                                        </p:cTn>
                                        <p:tgtEl>
                                          <p:spTgt spid="56"/>
                                        </p:tgtEl>
                                        <p:attrNameLst>
                                          <p:attrName>style.visibility</p:attrName>
                                        </p:attrNameLst>
                                      </p:cBhvr>
                                      <p:to>
                                        <p:strVal val="visible"/>
                                      </p:to>
                                    </p:set>
                                    <p:animEffect transition="in" filter="wipe(up)">
                                      <p:cBhvr>
                                        <p:cTn id="97"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22" grpId="0" animBg="1"/>
      <p:bldP spid="25" grpId="0" animBg="1"/>
      <p:bldP spid="26" grpId="0"/>
      <p:bldP spid="29" grpId="0" animBg="1"/>
      <p:bldP spid="32" grpId="0" animBg="1"/>
      <p:bldP spid="33" grpId="0"/>
      <p:bldP spid="36" grpId="0" animBg="1"/>
      <p:bldP spid="39" grpId="0" animBg="1"/>
      <p:bldP spid="40" grpId="0"/>
      <p:bldP spid="43" grpId="0" animBg="1"/>
      <p:bldP spid="46" grpId="0" animBg="1"/>
      <p:bldP spid="47" grpId="0"/>
      <p:bldP spid="50" grpId="0" animBg="1"/>
      <p:bldP spid="5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451856" y="6579169"/>
            <a:ext cx="548358" cy="287130"/>
          </a:xfrm>
          <a:prstGeom prst="rect">
            <a:avLst/>
          </a:prstGeom>
          <a:noFill/>
        </p:spPr>
        <p:txBody>
          <a:bodyPr wrap="square" rtlCol="0">
            <a:spAutoFit/>
          </a:bodyPr>
          <a:lstStyle/>
          <a:p>
            <a:fld id="{F3C5028F-8D3B-45CC-A1ED-22F09E87F5E5}" type="slidenum">
              <a:rPr lang="id-ID" sz="1265">
                <a:solidFill>
                  <a:schemeClr val="bg1"/>
                </a:solidFill>
              </a:rPr>
            </a:fld>
            <a:endParaRPr lang="id-ID" sz="1265" dirty="0">
              <a:solidFill>
                <a:schemeClr val="bg1"/>
              </a:solidFill>
            </a:endParaRPr>
          </a:p>
        </p:txBody>
      </p:sp>
      <p:grpSp>
        <p:nvGrpSpPr>
          <p:cNvPr id="6" name="Group 5"/>
          <p:cNvGrpSpPr/>
          <p:nvPr/>
        </p:nvGrpSpPr>
        <p:grpSpPr>
          <a:xfrm>
            <a:off x="2409254" y="1973832"/>
            <a:ext cx="1542965" cy="489595"/>
            <a:chOff x="8117060" y="5226144"/>
            <a:chExt cx="1463040" cy="464234"/>
          </a:xfrm>
        </p:grpSpPr>
        <p:sp>
          <p:nvSpPr>
            <p:cNvPr id="7" name="Flowchart: Terminator 6"/>
            <p:cNvSpPr/>
            <p:nvPr/>
          </p:nvSpPr>
          <p:spPr>
            <a:xfrm>
              <a:off x="8117060" y="5226144"/>
              <a:ext cx="1463040" cy="464234"/>
            </a:xfrm>
            <a:prstGeom prst="flowChartTerminator">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TextBox 7"/>
            <p:cNvSpPr txBox="1"/>
            <p:nvPr/>
          </p:nvSpPr>
          <p:spPr>
            <a:xfrm>
              <a:off x="8418084" y="5258807"/>
              <a:ext cx="860991" cy="395313"/>
            </a:xfrm>
            <a:prstGeom prst="rect">
              <a:avLst/>
            </a:prstGeom>
            <a:noFill/>
          </p:spPr>
          <p:txBody>
            <a:bodyPr wrap="square" rtlCol="0">
              <a:spAutoFit/>
            </a:bodyPr>
            <a:lstStyle/>
            <a:p>
              <a:pPr algn="ctr"/>
              <a:r>
                <a:rPr lang="id-ID" sz="2110" dirty="0">
                  <a:solidFill>
                    <a:schemeClr val="accent1"/>
                  </a:solidFill>
                </a:rPr>
                <a:t>$200</a:t>
              </a:r>
              <a:endParaRPr lang="en-US" sz="2110" dirty="0">
                <a:solidFill>
                  <a:schemeClr val="accent1"/>
                </a:solidFill>
              </a:endParaRPr>
            </a:p>
          </p:txBody>
        </p:sp>
      </p:grpSp>
      <p:grpSp>
        <p:nvGrpSpPr>
          <p:cNvPr id="9" name="Group 8"/>
          <p:cNvGrpSpPr>
            <a:grpSpLocks noChangeAspect="1"/>
          </p:cNvGrpSpPr>
          <p:nvPr/>
        </p:nvGrpSpPr>
        <p:grpSpPr>
          <a:xfrm>
            <a:off x="5436927" y="1908840"/>
            <a:ext cx="1645223" cy="522041"/>
            <a:chOff x="8117060" y="5226144"/>
            <a:chExt cx="1463040" cy="464234"/>
          </a:xfrm>
        </p:grpSpPr>
        <p:sp>
          <p:nvSpPr>
            <p:cNvPr id="10" name="Flowchart: Terminator 9"/>
            <p:cNvSpPr/>
            <p:nvPr/>
          </p:nvSpPr>
          <p:spPr>
            <a:xfrm>
              <a:off x="8117060" y="5226144"/>
              <a:ext cx="1463040" cy="464234"/>
            </a:xfrm>
            <a:prstGeom prst="flowChartTerminator">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110"/>
            </a:p>
          </p:txBody>
        </p:sp>
        <p:sp>
          <p:nvSpPr>
            <p:cNvPr id="11" name="TextBox 10"/>
            <p:cNvSpPr txBox="1"/>
            <p:nvPr/>
          </p:nvSpPr>
          <p:spPr>
            <a:xfrm>
              <a:off x="8418084" y="5258807"/>
              <a:ext cx="860991" cy="428448"/>
            </a:xfrm>
            <a:prstGeom prst="rect">
              <a:avLst/>
            </a:prstGeom>
            <a:noFill/>
          </p:spPr>
          <p:txBody>
            <a:bodyPr wrap="square" rtlCol="0">
              <a:spAutoFit/>
            </a:bodyPr>
            <a:lstStyle/>
            <a:p>
              <a:pPr algn="ctr"/>
              <a:r>
                <a:rPr lang="id-ID" sz="2530" dirty="0">
                  <a:solidFill>
                    <a:schemeClr val="accent2"/>
                  </a:solidFill>
                </a:rPr>
                <a:t>$300</a:t>
              </a:r>
              <a:endParaRPr lang="en-US" sz="2530" dirty="0">
                <a:solidFill>
                  <a:schemeClr val="accent2"/>
                </a:solidFill>
              </a:endParaRPr>
            </a:p>
          </p:txBody>
        </p:sp>
      </p:grpSp>
      <p:grpSp>
        <p:nvGrpSpPr>
          <p:cNvPr id="12" name="Group 11"/>
          <p:cNvGrpSpPr>
            <a:grpSpLocks noChangeAspect="1"/>
          </p:cNvGrpSpPr>
          <p:nvPr/>
        </p:nvGrpSpPr>
        <p:grpSpPr>
          <a:xfrm>
            <a:off x="8639085" y="1793483"/>
            <a:ext cx="1790390" cy="586724"/>
            <a:chOff x="8117060" y="5226144"/>
            <a:chExt cx="1463040" cy="479450"/>
          </a:xfrm>
        </p:grpSpPr>
        <p:sp>
          <p:nvSpPr>
            <p:cNvPr id="13" name="Flowchart: Terminator 12"/>
            <p:cNvSpPr/>
            <p:nvPr/>
          </p:nvSpPr>
          <p:spPr>
            <a:xfrm>
              <a:off x="8117060" y="5226144"/>
              <a:ext cx="1463040" cy="464234"/>
            </a:xfrm>
            <a:prstGeom prst="flowChartTerminator">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530"/>
            </a:p>
          </p:txBody>
        </p:sp>
        <p:sp>
          <p:nvSpPr>
            <p:cNvPr id="14" name="TextBox 13"/>
            <p:cNvSpPr txBox="1"/>
            <p:nvPr/>
          </p:nvSpPr>
          <p:spPr>
            <a:xfrm>
              <a:off x="8405960" y="5258807"/>
              <a:ext cx="887266" cy="446787"/>
            </a:xfrm>
            <a:prstGeom prst="rect">
              <a:avLst/>
            </a:prstGeom>
            <a:noFill/>
          </p:spPr>
          <p:txBody>
            <a:bodyPr wrap="square" rtlCol="0">
              <a:spAutoFit/>
            </a:bodyPr>
            <a:lstStyle/>
            <a:p>
              <a:pPr algn="ctr"/>
              <a:r>
                <a:rPr lang="id-ID" sz="2955" dirty="0">
                  <a:solidFill>
                    <a:schemeClr val="accent3"/>
                  </a:solidFill>
                </a:rPr>
                <a:t>$400</a:t>
              </a:r>
              <a:endParaRPr lang="en-US" sz="2955" dirty="0">
                <a:solidFill>
                  <a:schemeClr val="accent3"/>
                </a:solidFill>
              </a:endParaRPr>
            </a:p>
          </p:txBody>
        </p:sp>
      </p:grpSp>
      <p:grpSp>
        <p:nvGrpSpPr>
          <p:cNvPr id="15" name="Group 14"/>
          <p:cNvGrpSpPr/>
          <p:nvPr/>
        </p:nvGrpSpPr>
        <p:grpSpPr>
          <a:xfrm>
            <a:off x="2126770" y="2758085"/>
            <a:ext cx="2091906" cy="3026585"/>
            <a:chOff x="2032359" y="2542685"/>
            <a:chExt cx="1983546" cy="2869808"/>
          </a:xfrm>
        </p:grpSpPr>
        <p:grpSp>
          <p:nvGrpSpPr>
            <p:cNvPr id="16" name="Group 15"/>
            <p:cNvGrpSpPr/>
            <p:nvPr/>
          </p:nvGrpSpPr>
          <p:grpSpPr>
            <a:xfrm>
              <a:off x="2032360" y="2542685"/>
              <a:ext cx="1983545" cy="2869808"/>
              <a:chOff x="7765366" y="2504049"/>
              <a:chExt cx="1983545" cy="2869808"/>
            </a:xfrm>
          </p:grpSpPr>
          <p:sp>
            <p:nvSpPr>
              <p:cNvPr id="18" name="Flowchart: Process 17"/>
              <p:cNvSpPr/>
              <p:nvPr/>
            </p:nvSpPr>
            <p:spPr>
              <a:xfrm>
                <a:off x="7765366" y="3052686"/>
                <a:ext cx="1983545" cy="2321171"/>
              </a:xfrm>
              <a:prstGeom prst="flowChartProcess">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9" name="TextBox 18"/>
              <p:cNvSpPr txBox="1"/>
              <p:nvPr/>
            </p:nvSpPr>
            <p:spPr>
              <a:xfrm>
                <a:off x="7945926" y="3203299"/>
                <a:ext cx="1634174" cy="256813"/>
              </a:xfrm>
              <a:prstGeom prst="rect">
                <a:avLst/>
              </a:prstGeom>
              <a:noFill/>
            </p:spPr>
            <p:txBody>
              <a:bodyPr wrap="square" rtlCol="0">
                <a:spAutoFit/>
              </a:bodyPr>
              <a:lstStyle/>
              <a:p>
                <a:pPr algn="ctr"/>
                <a:r>
                  <a:rPr lang="en-US" sz="1160" dirty="0">
                    <a:solidFill>
                      <a:schemeClr val="bg1">
                        <a:lumMod val="65000"/>
                      </a:schemeClr>
                    </a:solidFill>
                  </a:rPr>
                  <a:t>1</a:t>
                </a:r>
                <a:r>
                  <a:rPr lang="id-ID" sz="1160" dirty="0">
                    <a:solidFill>
                      <a:schemeClr val="bg1">
                        <a:lumMod val="65000"/>
                      </a:schemeClr>
                    </a:solidFill>
                  </a:rPr>
                  <a:t>GB Storage</a:t>
                </a:r>
                <a:endParaRPr lang="en-US" sz="1160" dirty="0">
                  <a:solidFill>
                    <a:schemeClr val="bg1">
                      <a:lumMod val="65000"/>
                    </a:schemeClr>
                  </a:solidFill>
                </a:endParaRPr>
              </a:p>
            </p:txBody>
          </p:sp>
          <p:sp>
            <p:nvSpPr>
              <p:cNvPr id="20" name="TextBox 19"/>
              <p:cNvSpPr txBox="1"/>
              <p:nvPr/>
            </p:nvSpPr>
            <p:spPr>
              <a:xfrm>
                <a:off x="7945926" y="3553996"/>
                <a:ext cx="1634174" cy="256813"/>
              </a:xfrm>
              <a:prstGeom prst="rect">
                <a:avLst/>
              </a:prstGeom>
              <a:noFill/>
            </p:spPr>
            <p:txBody>
              <a:bodyPr wrap="square" rtlCol="0">
                <a:spAutoFit/>
              </a:bodyPr>
              <a:lstStyle/>
              <a:p>
                <a:pPr algn="ctr"/>
                <a:r>
                  <a:rPr lang="en-US" sz="1160" dirty="0">
                    <a:solidFill>
                      <a:schemeClr val="bg1">
                        <a:lumMod val="65000"/>
                      </a:schemeClr>
                    </a:solidFill>
                  </a:rPr>
                  <a:t>2</a:t>
                </a:r>
                <a:r>
                  <a:rPr lang="id-ID" sz="1160" dirty="0">
                    <a:solidFill>
                      <a:schemeClr val="bg1">
                        <a:lumMod val="65000"/>
                      </a:schemeClr>
                    </a:solidFill>
                  </a:rPr>
                  <a:t> Clients</a:t>
                </a:r>
                <a:endParaRPr lang="en-US" sz="1160" dirty="0">
                  <a:solidFill>
                    <a:schemeClr val="bg1">
                      <a:lumMod val="65000"/>
                    </a:schemeClr>
                  </a:solidFill>
                </a:endParaRPr>
              </a:p>
            </p:txBody>
          </p:sp>
          <p:sp>
            <p:nvSpPr>
              <p:cNvPr id="21" name="TextBox 20"/>
              <p:cNvSpPr txBox="1"/>
              <p:nvPr/>
            </p:nvSpPr>
            <p:spPr>
              <a:xfrm>
                <a:off x="7945926" y="3927238"/>
                <a:ext cx="1634174" cy="256813"/>
              </a:xfrm>
              <a:prstGeom prst="rect">
                <a:avLst/>
              </a:prstGeom>
              <a:noFill/>
            </p:spPr>
            <p:txBody>
              <a:bodyPr wrap="square" rtlCol="0">
                <a:spAutoFit/>
              </a:bodyPr>
              <a:lstStyle/>
              <a:p>
                <a:pPr algn="ctr"/>
                <a:r>
                  <a:rPr lang="en-US" sz="1160" dirty="0">
                    <a:solidFill>
                      <a:schemeClr val="bg1">
                        <a:lumMod val="65000"/>
                      </a:schemeClr>
                    </a:solidFill>
                  </a:rPr>
                  <a:t>2</a:t>
                </a:r>
                <a:r>
                  <a:rPr lang="id-ID" sz="1160" dirty="0">
                    <a:solidFill>
                      <a:schemeClr val="bg1">
                        <a:lumMod val="65000"/>
                      </a:schemeClr>
                    </a:solidFill>
                  </a:rPr>
                  <a:t>50GB Bandwidth</a:t>
                </a:r>
                <a:endParaRPr lang="en-US" sz="1160" dirty="0">
                  <a:solidFill>
                    <a:schemeClr val="bg1">
                      <a:lumMod val="65000"/>
                    </a:schemeClr>
                  </a:solidFill>
                </a:endParaRPr>
              </a:p>
            </p:txBody>
          </p:sp>
          <p:sp>
            <p:nvSpPr>
              <p:cNvPr id="22" name="TextBox 21"/>
              <p:cNvSpPr txBox="1"/>
              <p:nvPr/>
            </p:nvSpPr>
            <p:spPr>
              <a:xfrm>
                <a:off x="7945926" y="4283424"/>
                <a:ext cx="1634174" cy="256813"/>
              </a:xfrm>
              <a:prstGeom prst="rect">
                <a:avLst/>
              </a:prstGeom>
              <a:noFill/>
            </p:spPr>
            <p:txBody>
              <a:bodyPr wrap="square" rtlCol="0">
                <a:spAutoFit/>
              </a:bodyPr>
              <a:lstStyle/>
              <a:p>
                <a:pPr algn="ctr"/>
                <a:r>
                  <a:rPr lang="en-US" sz="1160" dirty="0">
                    <a:solidFill>
                      <a:schemeClr val="bg1">
                        <a:lumMod val="65000"/>
                      </a:schemeClr>
                    </a:solidFill>
                  </a:rPr>
                  <a:t>2</a:t>
                </a:r>
                <a:r>
                  <a:rPr lang="id-ID" sz="1160" dirty="0">
                    <a:solidFill>
                      <a:schemeClr val="bg1">
                        <a:lumMod val="65000"/>
                      </a:schemeClr>
                    </a:solidFill>
                  </a:rPr>
                  <a:t>0 Email Accounts</a:t>
                </a:r>
                <a:endParaRPr lang="en-US" sz="1160" dirty="0">
                  <a:solidFill>
                    <a:schemeClr val="bg1">
                      <a:lumMod val="65000"/>
                    </a:schemeClr>
                  </a:solidFill>
                </a:endParaRPr>
              </a:p>
            </p:txBody>
          </p:sp>
          <p:sp>
            <p:nvSpPr>
              <p:cNvPr id="23" name="TextBox 22"/>
              <p:cNvSpPr txBox="1"/>
              <p:nvPr/>
            </p:nvSpPr>
            <p:spPr>
              <a:xfrm>
                <a:off x="7945926" y="4612685"/>
                <a:ext cx="1634174" cy="256813"/>
              </a:xfrm>
              <a:prstGeom prst="rect">
                <a:avLst/>
              </a:prstGeom>
              <a:noFill/>
            </p:spPr>
            <p:txBody>
              <a:bodyPr wrap="square" rtlCol="0">
                <a:spAutoFit/>
              </a:bodyPr>
              <a:lstStyle/>
              <a:p>
                <a:pPr algn="ctr"/>
                <a:r>
                  <a:rPr lang="en-US" sz="1160" dirty="0">
                    <a:solidFill>
                      <a:schemeClr val="bg1">
                        <a:lumMod val="65000"/>
                      </a:schemeClr>
                    </a:solidFill>
                  </a:rPr>
                  <a:t>2</a:t>
                </a:r>
                <a:r>
                  <a:rPr lang="id-ID" sz="1160" dirty="0">
                    <a:solidFill>
                      <a:schemeClr val="bg1">
                        <a:lumMod val="65000"/>
                      </a:schemeClr>
                    </a:solidFill>
                  </a:rPr>
                  <a:t>4/7 Email Support</a:t>
                </a:r>
                <a:endParaRPr lang="en-US" sz="1160" dirty="0">
                  <a:solidFill>
                    <a:schemeClr val="bg1">
                      <a:lumMod val="65000"/>
                    </a:schemeClr>
                  </a:solidFill>
                </a:endParaRPr>
              </a:p>
            </p:txBody>
          </p:sp>
          <p:sp>
            <p:nvSpPr>
              <p:cNvPr id="24" name="Flowchart: Process 23"/>
              <p:cNvSpPr/>
              <p:nvPr/>
            </p:nvSpPr>
            <p:spPr>
              <a:xfrm>
                <a:off x="7765366" y="2504049"/>
                <a:ext cx="1983545" cy="548638"/>
              </a:xfrm>
              <a:prstGeom prst="flowChartProcess">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5" name="TextBox 24"/>
              <p:cNvSpPr txBox="1"/>
              <p:nvPr/>
            </p:nvSpPr>
            <p:spPr>
              <a:xfrm>
                <a:off x="8033216" y="2574281"/>
                <a:ext cx="1447844" cy="395313"/>
              </a:xfrm>
              <a:prstGeom prst="rect">
                <a:avLst/>
              </a:prstGeom>
              <a:noFill/>
            </p:spPr>
            <p:txBody>
              <a:bodyPr wrap="square" rtlCol="0">
                <a:spAutoFit/>
              </a:bodyPr>
              <a:lstStyle/>
              <a:p>
                <a:pPr algn="ctr"/>
                <a:r>
                  <a:rPr lang="id-ID" sz="2110" dirty="0">
                    <a:solidFill>
                      <a:schemeClr val="bg1"/>
                    </a:solidFill>
                  </a:rPr>
                  <a:t>Basic</a:t>
                </a:r>
                <a:endParaRPr lang="en-US" sz="2110" dirty="0">
                  <a:solidFill>
                    <a:schemeClr val="bg1"/>
                  </a:solidFill>
                </a:endParaRPr>
              </a:p>
            </p:txBody>
          </p:sp>
        </p:grpSp>
        <p:sp>
          <p:nvSpPr>
            <p:cNvPr id="17" name="Flowchart: Process 16"/>
            <p:cNvSpPr/>
            <p:nvPr/>
          </p:nvSpPr>
          <p:spPr>
            <a:xfrm>
              <a:off x="2032359" y="3041163"/>
              <a:ext cx="1983545" cy="47614"/>
            </a:xfrm>
            <a:prstGeom prst="flowChartProcess">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26" name="Group 25"/>
          <p:cNvGrpSpPr/>
          <p:nvPr/>
        </p:nvGrpSpPr>
        <p:grpSpPr>
          <a:xfrm>
            <a:off x="5154442" y="2693100"/>
            <a:ext cx="2230545" cy="3227167"/>
            <a:chOff x="4919183" y="2533037"/>
            <a:chExt cx="2115003" cy="3060000"/>
          </a:xfrm>
        </p:grpSpPr>
        <p:grpSp>
          <p:nvGrpSpPr>
            <p:cNvPr id="27" name="Group 26"/>
            <p:cNvGrpSpPr>
              <a:grpSpLocks noChangeAspect="1"/>
            </p:cNvGrpSpPr>
            <p:nvPr/>
          </p:nvGrpSpPr>
          <p:grpSpPr>
            <a:xfrm>
              <a:off x="4919185" y="2533037"/>
              <a:ext cx="2115001" cy="3060000"/>
              <a:chOff x="7765366" y="2504049"/>
              <a:chExt cx="1983545" cy="2869808"/>
            </a:xfrm>
          </p:grpSpPr>
          <p:sp>
            <p:nvSpPr>
              <p:cNvPr id="29" name="Flowchart: Process 28"/>
              <p:cNvSpPr/>
              <p:nvPr/>
            </p:nvSpPr>
            <p:spPr>
              <a:xfrm>
                <a:off x="7765366" y="3052686"/>
                <a:ext cx="1983545" cy="2321171"/>
              </a:xfrm>
              <a:prstGeom prst="flowChartProcess">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110"/>
              </a:p>
            </p:txBody>
          </p:sp>
          <p:sp>
            <p:nvSpPr>
              <p:cNvPr id="30" name="TextBox 29"/>
              <p:cNvSpPr txBox="1"/>
              <p:nvPr/>
            </p:nvSpPr>
            <p:spPr>
              <a:xfrm>
                <a:off x="7945926" y="3205922"/>
                <a:ext cx="1634174" cy="255335"/>
              </a:xfrm>
              <a:prstGeom prst="rect">
                <a:avLst/>
              </a:prstGeom>
              <a:noFill/>
            </p:spPr>
            <p:txBody>
              <a:bodyPr wrap="square" rtlCol="0">
                <a:spAutoFit/>
              </a:bodyPr>
              <a:lstStyle/>
              <a:p>
                <a:pPr algn="ctr"/>
                <a:r>
                  <a:rPr lang="id-ID" sz="1265" dirty="0">
                    <a:solidFill>
                      <a:schemeClr val="bg1">
                        <a:lumMod val="65000"/>
                      </a:schemeClr>
                    </a:solidFill>
                  </a:rPr>
                  <a:t>2GB Storage</a:t>
                </a:r>
                <a:endParaRPr lang="en-US" sz="1265" dirty="0">
                  <a:solidFill>
                    <a:schemeClr val="bg1">
                      <a:lumMod val="65000"/>
                    </a:schemeClr>
                  </a:solidFill>
                </a:endParaRPr>
              </a:p>
            </p:txBody>
          </p:sp>
          <p:sp>
            <p:nvSpPr>
              <p:cNvPr id="31" name="TextBox 30"/>
              <p:cNvSpPr txBox="1"/>
              <p:nvPr/>
            </p:nvSpPr>
            <p:spPr>
              <a:xfrm>
                <a:off x="7945926" y="3560117"/>
                <a:ext cx="1634174" cy="255335"/>
              </a:xfrm>
              <a:prstGeom prst="rect">
                <a:avLst/>
              </a:prstGeom>
              <a:noFill/>
            </p:spPr>
            <p:txBody>
              <a:bodyPr wrap="square" rtlCol="0">
                <a:spAutoFit/>
              </a:bodyPr>
              <a:lstStyle/>
              <a:p>
                <a:pPr algn="ctr"/>
                <a:r>
                  <a:rPr lang="en-US" sz="1265" dirty="0">
                    <a:solidFill>
                      <a:schemeClr val="bg1">
                        <a:lumMod val="65000"/>
                      </a:schemeClr>
                    </a:solidFill>
                  </a:rPr>
                  <a:t>2</a:t>
                </a:r>
                <a:r>
                  <a:rPr lang="id-ID" sz="1265" dirty="0">
                    <a:solidFill>
                      <a:schemeClr val="bg1">
                        <a:lumMod val="65000"/>
                      </a:schemeClr>
                    </a:solidFill>
                  </a:rPr>
                  <a:t> Clients</a:t>
                </a:r>
                <a:endParaRPr lang="en-US" sz="1265" dirty="0">
                  <a:solidFill>
                    <a:schemeClr val="bg1">
                      <a:lumMod val="65000"/>
                    </a:schemeClr>
                  </a:solidFill>
                </a:endParaRPr>
              </a:p>
            </p:txBody>
          </p:sp>
          <p:sp>
            <p:nvSpPr>
              <p:cNvPr id="32" name="TextBox 31"/>
              <p:cNvSpPr txBox="1"/>
              <p:nvPr/>
            </p:nvSpPr>
            <p:spPr>
              <a:xfrm>
                <a:off x="7945926" y="3936858"/>
                <a:ext cx="1634174" cy="255335"/>
              </a:xfrm>
              <a:prstGeom prst="rect">
                <a:avLst/>
              </a:prstGeom>
              <a:noFill/>
            </p:spPr>
            <p:txBody>
              <a:bodyPr wrap="square" rtlCol="0">
                <a:spAutoFit/>
              </a:bodyPr>
              <a:lstStyle/>
              <a:p>
                <a:pPr algn="ctr"/>
                <a:r>
                  <a:rPr lang="en-US" sz="1265" dirty="0">
                    <a:solidFill>
                      <a:schemeClr val="bg1">
                        <a:lumMod val="65000"/>
                      </a:schemeClr>
                    </a:solidFill>
                  </a:rPr>
                  <a:t>2</a:t>
                </a:r>
                <a:r>
                  <a:rPr lang="id-ID" sz="1265" dirty="0">
                    <a:solidFill>
                      <a:schemeClr val="bg1">
                        <a:lumMod val="65000"/>
                      </a:schemeClr>
                    </a:solidFill>
                  </a:rPr>
                  <a:t>50GB Bandwidth</a:t>
                </a:r>
                <a:endParaRPr lang="en-US" sz="1265" dirty="0">
                  <a:solidFill>
                    <a:schemeClr val="bg1">
                      <a:lumMod val="65000"/>
                    </a:schemeClr>
                  </a:solidFill>
                </a:endParaRPr>
              </a:p>
            </p:txBody>
          </p:sp>
          <p:sp>
            <p:nvSpPr>
              <p:cNvPr id="33" name="TextBox 32"/>
              <p:cNvSpPr txBox="1"/>
              <p:nvPr/>
            </p:nvSpPr>
            <p:spPr>
              <a:xfrm>
                <a:off x="7945926" y="4296537"/>
                <a:ext cx="1634174" cy="255335"/>
              </a:xfrm>
              <a:prstGeom prst="rect">
                <a:avLst/>
              </a:prstGeom>
              <a:noFill/>
            </p:spPr>
            <p:txBody>
              <a:bodyPr wrap="square" rtlCol="0">
                <a:spAutoFit/>
              </a:bodyPr>
              <a:lstStyle/>
              <a:p>
                <a:pPr algn="ctr"/>
                <a:r>
                  <a:rPr lang="en-US" sz="1265" dirty="0">
                    <a:solidFill>
                      <a:schemeClr val="bg1">
                        <a:lumMod val="65000"/>
                      </a:schemeClr>
                    </a:solidFill>
                  </a:rPr>
                  <a:t>2</a:t>
                </a:r>
                <a:r>
                  <a:rPr lang="id-ID" sz="1265" dirty="0">
                    <a:solidFill>
                      <a:schemeClr val="bg1">
                        <a:lumMod val="65000"/>
                      </a:schemeClr>
                    </a:solidFill>
                  </a:rPr>
                  <a:t>0 Email Accounts</a:t>
                </a:r>
                <a:endParaRPr lang="en-US" sz="1265" dirty="0">
                  <a:solidFill>
                    <a:schemeClr val="bg1">
                      <a:lumMod val="65000"/>
                    </a:schemeClr>
                  </a:solidFill>
                </a:endParaRPr>
              </a:p>
            </p:txBody>
          </p:sp>
          <p:sp>
            <p:nvSpPr>
              <p:cNvPr id="34" name="TextBox 33"/>
              <p:cNvSpPr txBox="1"/>
              <p:nvPr/>
            </p:nvSpPr>
            <p:spPr>
              <a:xfrm>
                <a:off x="7945926" y="4643363"/>
                <a:ext cx="1634174" cy="255335"/>
              </a:xfrm>
              <a:prstGeom prst="rect">
                <a:avLst/>
              </a:prstGeom>
              <a:noFill/>
            </p:spPr>
            <p:txBody>
              <a:bodyPr wrap="square" rtlCol="0">
                <a:spAutoFit/>
              </a:bodyPr>
              <a:lstStyle/>
              <a:p>
                <a:pPr algn="ctr"/>
                <a:r>
                  <a:rPr lang="en-US" sz="1265" dirty="0">
                    <a:solidFill>
                      <a:schemeClr val="bg1">
                        <a:lumMod val="65000"/>
                      </a:schemeClr>
                    </a:solidFill>
                  </a:rPr>
                  <a:t>2</a:t>
                </a:r>
                <a:r>
                  <a:rPr lang="id-ID" sz="1265" dirty="0">
                    <a:solidFill>
                      <a:schemeClr val="bg1">
                        <a:lumMod val="65000"/>
                      </a:schemeClr>
                    </a:solidFill>
                  </a:rPr>
                  <a:t>4/7 Email Support</a:t>
                </a:r>
                <a:endParaRPr lang="en-US" sz="1265" dirty="0">
                  <a:solidFill>
                    <a:schemeClr val="bg1">
                      <a:lumMod val="65000"/>
                    </a:schemeClr>
                  </a:solidFill>
                </a:endParaRPr>
              </a:p>
            </p:txBody>
          </p:sp>
          <p:sp>
            <p:nvSpPr>
              <p:cNvPr id="35" name="Flowchart: Process 34"/>
              <p:cNvSpPr/>
              <p:nvPr/>
            </p:nvSpPr>
            <p:spPr>
              <a:xfrm>
                <a:off x="7765366" y="2504049"/>
                <a:ext cx="1983545" cy="548638"/>
              </a:xfrm>
              <a:prstGeom prst="flowChartProcess">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110"/>
              </a:p>
            </p:txBody>
          </p:sp>
          <p:sp>
            <p:nvSpPr>
              <p:cNvPr id="36" name="TextBox 35"/>
              <p:cNvSpPr txBox="1"/>
              <p:nvPr/>
            </p:nvSpPr>
            <p:spPr>
              <a:xfrm>
                <a:off x="8033216" y="2549642"/>
                <a:ext cx="1447844" cy="428447"/>
              </a:xfrm>
              <a:prstGeom prst="rect">
                <a:avLst/>
              </a:prstGeom>
              <a:noFill/>
            </p:spPr>
            <p:txBody>
              <a:bodyPr wrap="square" rtlCol="0">
                <a:spAutoFit/>
              </a:bodyPr>
              <a:lstStyle/>
              <a:p>
                <a:pPr algn="ctr"/>
                <a:r>
                  <a:rPr lang="id-ID" sz="2530" dirty="0">
                    <a:solidFill>
                      <a:schemeClr val="bg1"/>
                    </a:solidFill>
                  </a:rPr>
                  <a:t>Pro</a:t>
                </a:r>
                <a:endParaRPr lang="en-US" sz="2530" dirty="0">
                  <a:solidFill>
                    <a:schemeClr val="bg1"/>
                  </a:solidFill>
                </a:endParaRPr>
              </a:p>
            </p:txBody>
          </p:sp>
        </p:grpSp>
        <p:sp>
          <p:nvSpPr>
            <p:cNvPr id="28" name="Flowchart: Process 27"/>
            <p:cNvSpPr/>
            <p:nvPr/>
          </p:nvSpPr>
          <p:spPr>
            <a:xfrm>
              <a:off x="4919183" y="3041162"/>
              <a:ext cx="2115001" cy="85943"/>
            </a:xfrm>
            <a:prstGeom prst="flowChartProcess">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110"/>
            </a:p>
          </p:txBody>
        </p:sp>
      </p:grpSp>
      <p:grpSp>
        <p:nvGrpSpPr>
          <p:cNvPr id="37" name="Group 36"/>
          <p:cNvGrpSpPr/>
          <p:nvPr/>
        </p:nvGrpSpPr>
        <p:grpSpPr>
          <a:xfrm>
            <a:off x="8352323" y="2577735"/>
            <a:ext cx="2431636" cy="3511917"/>
            <a:chOff x="7933407" y="2514549"/>
            <a:chExt cx="2305678" cy="3330000"/>
          </a:xfrm>
        </p:grpSpPr>
        <p:grpSp>
          <p:nvGrpSpPr>
            <p:cNvPr id="38" name="Group 37"/>
            <p:cNvGrpSpPr>
              <a:grpSpLocks noChangeAspect="1"/>
            </p:cNvGrpSpPr>
            <p:nvPr/>
          </p:nvGrpSpPr>
          <p:grpSpPr>
            <a:xfrm>
              <a:off x="7937466" y="2514549"/>
              <a:ext cx="2301619" cy="3330000"/>
              <a:chOff x="7765366" y="2504049"/>
              <a:chExt cx="1983545" cy="2869808"/>
            </a:xfrm>
          </p:grpSpPr>
          <p:sp>
            <p:nvSpPr>
              <p:cNvPr id="40" name="Flowchart: Process 39"/>
              <p:cNvSpPr/>
              <p:nvPr/>
            </p:nvSpPr>
            <p:spPr>
              <a:xfrm>
                <a:off x="7765366" y="3052686"/>
                <a:ext cx="1983545" cy="2321171"/>
              </a:xfrm>
              <a:prstGeom prst="flowChartProcess">
                <a:avLst/>
              </a:prstGeom>
              <a:solidFill>
                <a:schemeClr val="bg1"/>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530"/>
              </a:p>
            </p:txBody>
          </p:sp>
          <p:sp>
            <p:nvSpPr>
              <p:cNvPr id="41" name="TextBox 40"/>
              <p:cNvSpPr txBox="1"/>
              <p:nvPr/>
            </p:nvSpPr>
            <p:spPr>
              <a:xfrm>
                <a:off x="7945926" y="3209132"/>
                <a:ext cx="1634174" cy="261039"/>
              </a:xfrm>
              <a:prstGeom prst="rect">
                <a:avLst/>
              </a:prstGeom>
              <a:noFill/>
            </p:spPr>
            <p:txBody>
              <a:bodyPr wrap="square" rtlCol="0">
                <a:spAutoFit/>
              </a:bodyPr>
              <a:lstStyle/>
              <a:p>
                <a:pPr algn="ctr"/>
                <a:r>
                  <a:rPr lang="id-ID" sz="1475" dirty="0">
                    <a:solidFill>
                      <a:schemeClr val="bg1">
                        <a:lumMod val="65000"/>
                      </a:schemeClr>
                    </a:solidFill>
                  </a:rPr>
                  <a:t>4GB Storage</a:t>
                </a:r>
                <a:endParaRPr lang="en-US" sz="1475" dirty="0">
                  <a:solidFill>
                    <a:schemeClr val="bg1">
                      <a:lumMod val="65000"/>
                    </a:schemeClr>
                  </a:solidFill>
                </a:endParaRPr>
              </a:p>
            </p:txBody>
          </p:sp>
          <p:sp>
            <p:nvSpPr>
              <p:cNvPr id="42" name="TextBox 41"/>
              <p:cNvSpPr txBox="1"/>
              <p:nvPr/>
            </p:nvSpPr>
            <p:spPr>
              <a:xfrm>
                <a:off x="7945926" y="3567604"/>
                <a:ext cx="1634174" cy="261039"/>
              </a:xfrm>
              <a:prstGeom prst="rect">
                <a:avLst/>
              </a:prstGeom>
              <a:noFill/>
            </p:spPr>
            <p:txBody>
              <a:bodyPr wrap="square" rtlCol="0">
                <a:spAutoFit/>
              </a:bodyPr>
              <a:lstStyle/>
              <a:p>
                <a:pPr algn="ctr"/>
                <a:r>
                  <a:rPr lang="en-US" sz="1475" dirty="0">
                    <a:solidFill>
                      <a:schemeClr val="bg1">
                        <a:lumMod val="65000"/>
                      </a:schemeClr>
                    </a:solidFill>
                  </a:rPr>
                  <a:t>2</a:t>
                </a:r>
                <a:r>
                  <a:rPr lang="id-ID" sz="1475" dirty="0">
                    <a:solidFill>
                      <a:schemeClr val="bg1">
                        <a:lumMod val="65000"/>
                      </a:schemeClr>
                    </a:solidFill>
                  </a:rPr>
                  <a:t> Clients</a:t>
                </a:r>
                <a:endParaRPr lang="en-US" sz="1475" dirty="0">
                  <a:solidFill>
                    <a:schemeClr val="bg1">
                      <a:lumMod val="65000"/>
                    </a:schemeClr>
                  </a:solidFill>
                </a:endParaRPr>
              </a:p>
            </p:txBody>
          </p:sp>
          <p:sp>
            <p:nvSpPr>
              <p:cNvPr id="43" name="TextBox 42"/>
              <p:cNvSpPr txBox="1"/>
              <p:nvPr/>
            </p:nvSpPr>
            <p:spPr>
              <a:xfrm>
                <a:off x="7945926" y="3948622"/>
                <a:ext cx="1634174" cy="261039"/>
              </a:xfrm>
              <a:prstGeom prst="rect">
                <a:avLst/>
              </a:prstGeom>
              <a:noFill/>
            </p:spPr>
            <p:txBody>
              <a:bodyPr wrap="square" rtlCol="0">
                <a:spAutoFit/>
              </a:bodyPr>
              <a:lstStyle/>
              <a:p>
                <a:pPr algn="ctr"/>
                <a:r>
                  <a:rPr lang="en-US" sz="1475" dirty="0">
                    <a:solidFill>
                      <a:schemeClr val="bg1">
                        <a:lumMod val="65000"/>
                      </a:schemeClr>
                    </a:solidFill>
                  </a:rPr>
                  <a:t>2</a:t>
                </a:r>
                <a:r>
                  <a:rPr lang="id-ID" sz="1475" dirty="0">
                    <a:solidFill>
                      <a:schemeClr val="bg1">
                        <a:lumMod val="65000"/>
                      </a:schemeClr>
                    </a:solidFill>
                  </a:rPr>
                  <a:t>50GB Bandwidth</a:t>
                </a:r>
                <a:endParaRPr lang="en-US" sz="1475" dirty="0">
                  <a:solidFill>
                    <a:schemeClr val="bg1">
                      <a:lumMod val="65000"/>
                    </a:schemeClr>
                  </a:solidFill>
                </a:endParaRPr>
              </a:p>
            </p:txBody>
          </p:sp>
          <p:sp>
            <p:nvSpPr>
              <p:cNvPr id="44" name="TextBox 43"/>
              <p:cNvSpPr txBox="1"/>
              <p:nvPr/>
            </p:nvSpPr>
            <p:spPr>
              <a:xfrm>
                <a:off x="7945926" y="4312599"/>
                <a:ext cx="1634174" cy="261039"/>
              </a:xfrm>
              <a:prstGeom prst="rect">
                <a:avLst/>
              </a:prstGeom>
              <a:noFill/>
            </p:spPr>
            <p:txBody>
              <a:bodyPr wrap="square" rtlCol="0">
                <a:spAutoFit/>
              </a:bodyPr>
              <a:lstStyle/>
              <a:p>
                <a:pPr algn="ctr"/>
                <a:r>
                  <a:rPr lang="en-US" sz="1475" dirty="0">
                    <a:solidFill>
                      <a:schemeClr val="bg1">
                        <a:lumMod val="65000"/>
                      </a:schemeClr>
                    </a:solidFill>
                  </a:rPr>
                  <a:t>2</a:t>
                </a:r>
                <a:r>
                  <a:rPr lang="id-ID" sz="1475" dirty="0">
                    <a:solidFill>
                      <a:schemeClr val="bg1">
                        <a:lumMod val="65000"/>
                      </a:schemeClr>
                    </a:solidFill>
                  </a:rPr>
                  <a:t>0 Email Accounts</a:t>
                </a:r>
                <a:endParaRPr lang="en-US" sz="1475" dirty="0">
                  <a:solidFill>
                    <a:schemeClr val="bg1">
                      <a:lumMod val="65000"/>
                    </a:schemeClr>
                  </a:solidFill>
                </a:endParaRPr>
              </a:p>
            </p:txBody>
          </p:sp>
          <p:sp>
            <p:nvSpPr>
              <p:cNvPr id="45" name="TextBox 44"/>
              <p:cNvSpPr txBox="1"/>
              <p:nvPr/>
            </p:nvSpPr>
            <p:spPr>
              <a:xfrm>
                <a:off x="7945926" y="4663692"/>
                <a:ext cx="1634174" cy="261039"/>
              </a:xfrm>
              <a:prstGeom prst="rect">
                <a:avLst/>
              </a:prstGeom>
              <a:noFill/>
            </p:spPr>
            <p:txBody>
              <a:bodyPr wrap="square" rtlCol="0">
                <a:spAutoFit/>
              </a:bodyPr>
              <a:lstStyle/>
              <a:p>
                <a:pPr algn="ctr"/>
                <a:r>
                  <a:rPr lang="en-US" sz="1475" dirty="0">
                    <a:solidFill>
                      <a:schemeClr val="bg1">
                        <a:lumMod val="65000"/>
                      </a:schemeClr>
                    </a:solidFill>
                  </a:rPr>
                  <a:t>2</a:t>
                </a:r>
                <a:r>
                  <a:rPr lang="id-ID" sz="1475" dirty="0">
                    <a:solidFill>
                      <a:schemeClr val="bg1">
                        <a:lumMod val="65000"/>
                      </a:schemeClr>
                    </a:solidFill>
                  </a:rPr>
                  <a:t>4/7 Email Support</a:t>
                </a:r>
                <a:endParaRPr lang="en-US" sz="1475" dirty="0">
                  <a:solidFill>
                    <a:schemeClr val="bg1">
                      <a:lumMod val="65000"/>
                    </a:schemeClr>
                  </a:solidFill>
                </a:endParaRPr>
              </a:p>
            </p:txBody>
          </p:sp>
          <p:sp>
            <p:nvSpPr>
              <p:cNvPr id="46" name="Flowchart: Process 45"/>
              <p:cNvSpPr/>
              <p:nvPr/>
            </p:nvSpPr>
            <p:spPr>
              <a:xfrm>
                <a:off x="7765366" y="2504049"/>
                <a:ext cx="1983545" cy="548638"/>
              </a:xfrm>
              <a:prstGeom prst="flowChartProcess">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530"/>
              </a:p>
            </p:txBody>
          </p:sp>
          <p:sp>
            <p:nvSpPr>
              <p:cNvPr id="47" name="TextBox 46"/>
              <p:cNvSpPr txBox="1"/>
              <p:nvPr/>
            </p:nvSpPr>
            <p:spPr>
              <a:xfrm>
                <a:off x="8033216" y="2529673"/>
                <a:ext cx="1447844" cy="446786"/>
              </a:xfrm>
              <a:prstGeom prst="rect">
                <a:avLst/>
              </a:prstGeom>
              <a:noFill/>
            </p:spPr>
            <p:txBody>
              <a:bodyPr wrap="square" rtlCol="0">
                <a:spAutoFit/>
              </a:bodyPr>
              <a:lstStyle/>
              <a:p>
                <a:pPr algn="ctr"/>
                <a:r>
                  <a:rPr lang="id-ID" sz="2955" dirty="0">
                    <a:solidFill>
                      <a:schemeClr val="bg1"/>
                    </a:solidFill>
                  </a:rPr>
                  <a:t>Ultimate</a:t>
                </a:r>
                <a:endParaRPr lang="en-US" sz="2955" dirty="0">
                  <a:solidFill>
                    <a:schemeClr val="bg1"/>
                  </a:solidFill>
                </a:endParaRPr>
              </a:p>
            </p:txBody>
          </p:sp>
        </p:grpSp>
        <p:sp>
          <p:nvSpPr>
            <p:cNvPr id="39" name="Flowchart: Process 38"/>
            <p:cNvSpPr/>
            <p:nvPr/>
          </p:nvSpPr>
          <p:spPr>
            <a:xfrm>
              <a:off x="7933407" y="3069298"/>
              <a:ext cx="2301619" cy="79200"/>
            </a:xfrm>
            <a:prstGeom prst="flowChartProcess">
              <a:avLst/>
            </a:prstGeom>
            <a:solidFill>
              <a:schemeClr val="accent3">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530"/>
            </a:p>
          </p:txBody>
        </p:sp>
      </p:grpSp>
      <p:sp>
        <p:nvSpPr>
          <p:cNvPr id="48" name="Rectangle 47"/>
          <p:cNvSpPr/>
          <p:nvPr/>
        </p:nvSpPr>
        <p:spPr>
          <a:xfrm rot="16200000">
            <a:off x="2982356" y="5320624"/>
            <a:ext cx="450331" cy="47776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1" name="Freeform 5"/>
          <p:cNvSpPr/>
          <p:nvPr/>
        </p:nvSpPr>
        <p:spPr bwMode="auto">
          <a:xfrm>
            <a:off x="3108261" y="5460322"/>
            <a:ext cx="192770" cy="182865"/>
          </a:xfrm>
          <a:custGeom>
            <a:avLst/>
            <a:gdLst>
              <a:gd name="T0" fmla="*/ 207 w 211"/>
              <a:gd name="T1" fmla="*/ 85 h 200"/>
              <a:gd name="T2" fmla="*/ 153 w 211"/>
              <a:gd name="T3" fmla="*/ 124 h 200"/>
              <a:gd name="T4" fmla="*/ 173 w 211"/>
              <a:gd name="T5" fmla="*/ 189 h 200"/>
              <a:gd name="T6" fmla="*/ 170 w 211"/>
              <a:gd name="T7" fmla="*/ 198 h 200"/>
              <a:gd name="T8" fmla="*/ 165 w 211"/>
              <a:gd name="T9" fmla="*/ 200 h 200"/>
              <a:gd name="T10" fmla="*/ 160 w 211"/>
              <a:gd name="T11" fmla="*/ 198 h 200"/>
              <a:gd name="T12" fmla="*/ 106 w 211"/>
              <a:gd name="T13" fmla="*/ 158 h 200"/>
              <a:gd name="T14" fmla="*/ 51 w 211"/>
              <a:gd name="T15" fmla="*/ 198 h 200"/>
              <a:gd name="T16" fmla="*/ 41 w 211"/>
              <a:gd name="T17" fmla="*/ 198 h 200"/>
              <a:gd name="T18" fmla="*/ 38 w 211"/>
              <a:gd name="T19" fmla="*/ 189 h 200"/>
              <a:gd name="T20" fmla="*/ 59 w 211"/>
              <a:gd name="T21" fmla="*/ 124 h 200"/>
              <a:gd name="T22" fmla="*/ 5 w 211"/>
              <a:gd name="T23" fmla="*/ 85 h 200"/>
              <a:gd name="T24" fmla="*/ 2 w 211"/>
              <a:gd name="T25" fmla="*/ 75 h 200"/>
              <a:gd name="T26" fmla="*/ 10 w 211"/>
              <a:gd name="T27" fmla="*/ 70 h 200"/>
              <a:gd name="T28" fmla="*/ 77 w 211"/>
              <a:gd name="T29" fmla="*/ 70 h 200"/>
              <a:gd name="T30" fmla="*/ 98 w 211"/>
              <a:gd name="T31" fmla="*/ 5 h 200"/>
              <a:gd name="T32" fmla="*/ 106 w 211"/>
              <a:gd name="T33" fmla="*/ 0 h 200"/>
              <a:gd name="T34" fmla="*/ 114 w 211"/>
              <a:gd name="T35" fmla="*/ 5 h 200"/>
              <a:gd name="T36" fmla="*/ 135 w 211"/>
              <a:gd name="T37" fmla="*/ 70 h 200"/>
              <a:gd name="T38" fmla="*/ 202 w 211"/>
              <a:gd name="T39" fmla="*/ 70 h 200"/>
              <a:gd name="T40" fmla="*/ 210 w 211"/>
              <a:gd name="T41" fmla="*/ 75 h 200"/>
              <a:gd name="T42" fmla="*/ 207 w 211"/>
              <a:gd name="T43" fmla="*/ 85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11" h="200">
                <a:moveTo>
                  <a:pt x="207" y="85"/>
                </a:moveTo>
                <a:cubicBezTo>
                  <a:pt x="153" y="124"/>
                  <a:pt x="153" y="124"/>
                  <a:pt x="153" y="124"/>
                </a:cubicBezTo>
                <a:cubicBezTo>
                  <a:pt x="173" y="189"/>
                  <a:pt x="173" y="189"/>
                  <a:pt x="173" y="189"/>
                </a:cubicBezTo>
                <a:cubicBezTo>
                  <a:pt x="175" y="192"/>
                  <a:pt x="173" y="196"/>
                  <a:pt x="170" y="198"/>
                </a:cubicBezTo>
                <a:cubicBezTo>
                  <a:pt x="169" y="199"/>
                  <a:pt x="167" y="200"/>
                  <a:pt x="165" y="200"/>
                </a:cubicBezTo>
                <a:cubicBezTo>
                  <a:pt x="164" y="200"/>
                  <a:pt x="162" y="199"/>
                  <a:pt x="160" y="198"/>
                </a:cubicBezTo>
                <a:cubicBezTo>
                  <a:pt x="106" y="158"/>
                  <a:pt x="106" y="158"/>
                  <a:pt x="106" y="158"/>
                </a:cubicBezTo>
                <a:cubicBezTo>
                  <a:pt x="51" y="198"/>
                  <a:pt x="51" y="198"/>
                  <a:pt x="51" y="198"/>
                </a:cubicBezTo>
                <a:cubicBezTo>
                  <a:pt x="48" y="200"/>
                  <a:pt x="44" y="200"/>
                  <a:pt x="41" y="198"/>
                </a:cubicBezTo>
                <a:cubicBezTo>
                  <a:pt x="38" y="196"/>
                  <a:pt x="37" y="192"/>
                  <a:pt x="38" y="189"/>
                </a:cubicBezTo>
                <a:cubicBezTo>
                  <a:pt x="59" y="124"/>
                  <a:pt x="59" y="124"/>
                  <a:pt x="59" y="124"/>
                </a:cubicBezTo>
                <a:cubicBezTo>
                  <a:pt x="5" y="85"/>
                  <a:pt x="5" y="85"/>
                  <a:pt x="5" y="85"/>
                </a:cubicBezTo>
                <a:cubicBezTo>
                  <a:pt x="2" y="83"/>
                  <a:pt x="0" y="79"/>
                  <a:pt x="2" y="75"/>
                </a:cubicBezTo>
                <a:cubicBezTo>
                  <a:pt x="3" y="72"/>
                  <a:pt x="6" y="70"/>
                  <a:pt x="10" y="70"/>
                </a:cubicBezTo>
                <a:cubicBezTo>
                  <a:pt x="77" y="70"/>
                  <a:pt x="77" y="70"/>
                  <a:pt x="77" y="70"/>
                </a:cubicBezTo>
                <a:cubicBezTo>
                  <a:pt x="98" y="5"/>
                  <a:pt x="98" y="5"/>
                  <a:pt x="98" y="5"/>
                </a:cubicBezTo>
                <a:cubicBezTo>
                  <a:pt x="99" y="2"/>
                  <a:pt x="102" y="0"/>
                  <a:pt x="106" y="0"/>
                </a:cubicBezTo>
                <a:cubicBezTo>
                  <a:pt x="110" y="0"/>
                  <a:pt x="113" y="2"/>
                  <a:pt x="114" y="5"/>
                </a:cubicBezTo>
                <a:cubicBezTo>
                  <a:pt x="135" y="70"/>
                  <a:pt x="135" y="70"/>
                  <a:pt x="135" y="70"/>
                </a:cubicBezTo>
                <a:cubicBezTo>
                  <a:pt x="202" y="70"/>
                  <a:pt x="202" y="70"/>
                  <a:pt x="202" y="70"/>
                </a:cubicBezTo>
                <a:cubicBezTo>
                  <a:pt x="206" y="70"/>
                  <a:pt x="209" y="72"/>
                  <a:pt x="210" y="75"/>
                </a:cubicBezTo>
                <a:cubicBezTo>
                  <a:pt x="211" y="79"/>
                  <a:pt x="210" y="83"/>
                  <a:pt x="207" y="85"/>
                </a:cubicBezTo>
              </a:path>
            </a:pathLst>
          </a:custGeom>
          <a:solidFill>
            <a:schemeClr val="accent1"/>
          </a:solidFill>
          <a:ln>
            <a:noFill/>
          </a:ln>
        </p:spPr>
        <p:txBody>
          <a:bodyPr vert="horz" wrap="square" lIns="128580" tIns="64290" rIns="128580" bIns="64290" numCol="1" anchor="t" anchorCtr="0" compatLnSpc="1"/>
          <a:lstStyle/>
          <a:p>
            <a:endParaRPr lang="id-ID" sz="2530"/>
          </a:p>
        </p:txBody>
      </p:sp>
      <p:sp>
        <p:nvSpPr>
          <p:cNvPr id="52" name="Freeform 9"/>
          <p:cNvSpPr>
            <a:spLocks noEditPoints="1"/>
          </p:cNvSpPr>
          <p:nvPr/>
        </p:nvSpPr>
        <p:spPr bwMode="auto">
          <a:xfrm>
            <a:off x="6156388" y="5596774"/>
            <a:ext cx="226649" cy="187896"/>
          </a:xfrm>
          <a:custGeom>
            <a:avLst/>
            <a:gdLst>
              <a:gd name="T0" fmla="*/ 221 w 242"/>
              <a:gd name="T1" fmla="*/ 0 h 200"/>
              <a:gd name="T2" fmla="*/ 171 w 242"/>
              <a:gd name="T3" fmla="*/ 0 h 200"/>
              <a:gd name="T4" fmla="*/ 135 w 242"/>
              <a:gd name="T5" fmla="*/ 15 h 200"/>
              <a:gd name="T6" fmla="*/ 51 w 242"/>
              <a:gd name="T7" fmla="*/ 99 h 200"/>
              <a:gd name="T8" fmla="*/ 51 w 242"/>
              <a:gd name="T9" fmla="*/ 129 h 200"/>
              <a:gd name="T10" fmla="*/ 113 w 242"/>
              <a:gd name="T11" fmla="*/ 192 h 200"/>
              <a:gd name="T12" fmla="*/ 143 w 242"/>
              <a:gd name="T13" fmla="*/ 192 h 200"/>
              <a:gd name="T14" fmla="*/ 227 w 242"/>
              <a:gd name="T15" fmla="*/ 108 h 200"/>
              <a:gd name="T16" fmla="*/ 242 w 242"/>
              <a:gd name="T17" fmla="*/ 71 h 200"/>
              <a:gd name="T18" fmla="*/ 242 w 242"/>
              <a:gd name="T19" fmla="*/ 22 h 200"/>
              <a:gd name="T20" fmla="*/ 221 w 242"/>
              <a:gd name="T21" fmla="*/ 0 h 200"/>
              <a:gd name="T22" fmla="*/ 192 w 242"/>
              <a:gd name="T23" fmla="*/ 71 h 200"/>
              <a:gd name="T24" fmla="*/ 171 w 242"/>
              <a:gd name="T25" fmla="*/ 50 h 200"/>
              <a:gd name="T26" fmla="*/ 192 w 242"/>
              <a:gd name="T27" fmla="*/ 29 h 200"/>
              <a:gd name="T28" fmla="*/ 214 w 242"/>
              <a:gd name="T29" fmla="*/ 50 h 200"/>
              <a:gd name="T30" fmla="*/ 192 w 242"/>
              <a:gd name="T31" fmla="*/ 71 h 200"/>
              <a:gd name="T32" fmla="*/ 19 w 242"/>
              <a:gd name="T33" fmla="*/ 119 h 200"/>
              <a:gd name="T34" fmla="*/ 95 w 242"/>
              <a:gd name="T35" fmla="*/ 196 h 200"/>
              <a:gd name="T36" fmla="*/ 70 w 242"/>
              <a:gd name="T37" fmla="*/ 192 h 200"/>
              <a:gd name="T38" fmla="*/ 8 w 242"/>
              <a:gd name="T39" fmla="*/ 129 h 200"/>
              <a:gd name="T40" fmla="*/ 8 w 242"/>
              <a:gd name="T41" fmla="*/ 99 h 200"/>
              <a:gd name="T42" fmla="*/ 92 w 242"/>
              <a:gd name="T43" fmla="*/ 15 h 200"/>
              <a:gd name="T44" fmla="*/ 128 w 242"/>
              <a:gd name="T45" fmla="*/ 0 h 200"/>
              <a:gd name="T46" fmla="*/ 19 w 242"/>
              <a:gd name="T47" fmla="*/ 109 h 200"/>
              <a:gd name="T48" fmla="*/ 19 w 242"/>
              <a:gd name="T49" fmla="*/ 119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42" h="200">
                <a:moveTo>
                  <a:pt x="221" y="0"/>
                </a:moveTo>
                <a:cubicBezTo>
                  <a:pt x="171" y="0"/>
                  <a:pt x="171" y="0"/>
                  <a:pt x="171" y="0"/>
                </a:cubicBezTo>
                <a:cubicBezTo>
                  <a:pt x="159" y="0"/>
                  <a:pt x="143" y="7"/>
                  <a:pt x="135" y="15"/>
                </a:cubicBezTo>
                <a:cubicBezTo>
                  <a:pt x="51" y="99"/>
                  <a:pt x="51" y="99"/>
                  <a:pt x="51" y="99"/>
                </a:cubicBezTo>
                <a:cubicBezTo>
                  <a:pt x="42" y="107"/>
                  <a:pt x="42" y="121"/>
                  <a:pt x="51" y="129"/>
                </a:cubicBezTo>
                <a:cubicBezTo>
                  <a:pt x="113" y="192"/>
                  <a:pt x="113" y="192"/>
                  <a:pt x="113" y="192"/>
                </a:cubicBezTo>
                <a:cubicBezTo>
                  <a:pt x="121" y="200"/>
                  <a:pt x="135" y="200"/>
                  <a:pt x="143" y="192"/>
                </a:cubicBezTo>
                <a:cubicBezTo>
                  <a:pt x="227" y="108"/>
                  <a:pt x="227" y="108"/>
                  <a:pt x="227" y="108"/>
                </a:cubicBezTo>
                <a:cubicBezTo>
                  <a:pt x="236" y="100"/>
                  <a:pt x="242" y="83"/>
                  <a:pt x="242" y="71"/>
                </a:cubicBezTo>
                <a:cubicBezTo>
                  <a:pt x="242" y="22"/>
                  <a:pt x="242" y="22"/>
                  <a:pt x="242" y="22"/>
                </a:cubicBezTo>
                <a:cubicBezTo>
                  <a:pt x="242" y="10"/>
                  <a:pt x="233" y="0"/>
                  <a:pt x="221" y="0"/>
                </a:cubicBezTo>
                <a:moveTo>
                  <a:pt x="192" y="71"/>
                </a:moveTo>
                <a:cubicBezTo>
                  <a:pt x="181" y="71"/>
                  <a:pt x="171" y="62"/>
                  <a:pt x="171" y="50"/>
                </a:cubicBezTo>
                <a:cubicBezTo>
                  <a:pt x="171" y="38"/>
                  <a:pt x="181" y="29"/>
                  <a:pt x="192" y="29"/>
                </a:cubicBezTo>
                <a:cubicBezTo>
                  <a:pt x="204" y="29"/>
                  <a:pt x="214" y="38"/>
                  <a:pt x="214" y="50"/>
                </a:cubicBezTo>
                <a:cubicBezTo>
                  <a:pt x="214" y="62"/>
                  <a:pt x="204" y="71"/>
                  <a:pt x="192" y="71"/>
                </a:cubicBezTo>
                <a:moveTo>
                  <a:pt x="19" y="119"/>
                </a:moveTo>
                <a:cubicBezTo>
                  <a:pt x="95" y="196"/>
                  <a:pt x="95" y="196"/>
                  <a:pt x="95" y="196"/>
                </a:cubicBezTo>
                <a:cubicBezTo>
                  <a:pt x="87" y="200"/>
                  <a:pt x="77" y="199"/>
                  <a:pt x="70" y="192"/>
                </a:cubicBezTo>
                <a:cubicBezTo>
                  <a:pt x="8" y="129"/>
                  <a:pt x="8" y="129"/>
                  <a:pt x="8" y="129"/>
                </a:cubicBezTo>
                <a:cubicBezTo>
                  <a:pt x="0" y="121"/>
                  <a:pt x="0" y="107"/>
                  <a:pt x="8" y="99"/>
                </a:cubicBezTo>
                <a:cubicBezTo>
                  <a:pt x="92" y="15"/>
                  <a:pt x="92" y="15"/>
                  <a:pt x="92" y="15"/>
                </a:cubicBezTo>
                <a:cubicBezTo>
                  <a:pt x="100" y="7"/>
                  <a:pt x="116" y="0"/>
                  <a:pt x="128" y="0"/>
                </a:cubicBezTo>
                <a:cubicBezTo>
                  <a:pt x="19" y="109"/>
                  <a:pt x="19" y="109"/>
                  <a:pt x="19" y="109"/>
                </a:cubicBezTo>
                <a:cubicBezTo>
                  <a:pt x="16" y="112"/>
                  <a:pt x="16" y="117"/>
                  <a:pt x="19" y="119"/>
                </a:cubicBezTo>
              </a:path>
            </a:pathLst>
          </a:custGeom>
          <a:solidFill>
            <a:schemeClr val="accent2"/>
          </a:solidFill>
          <a:ln>
            <a:noFill/>
          </a:ln>
        </p:spPr>
        <p:txBody>
          <a:bodyPr vert="horz" wrap="square" lIns="128580" tIns="64290" rIns="128580" bIns="64290" numCol="1" anchor="t" anchorCtr="0" compatLnSpc="1"/>
          <a:lstStyle/>
          <a:p>
            <a:endParaRPr lang="id-ID" sz="2530"/>
          </a:p>
        </p:txBody>
      </p:sp>
      <p:sp>
        <p:nvSpPr>
          <p:cNvPr id="53" name="Freeform 13"/>
          <p:cNvSpPr>
            <a:spLocks noEditPoints="1"/>
          </p:cNvSpPr>
          <p:nvPr/>
        </p:nvSpPr>
        <p:spPr bwMode="auto">
          <a:xfrm>
            <a:off x="9467130" y="5764709"/>
            <a:ext cx="220679" cy="216257"/>
          </a:xfrm>
          <a:custGeom>
            <a:avLst/>
            <a:gdLst>
              <a:gd name="T0" fmla="*/ 179 w 208"/>
              <a:gd name="T1" fmla="*/ 79 h 204"/>
              <a:gd name="T2" fmla="*/ 174 w 208"/>
              <a:gd name="T3" fmla="*/ 66 h 204"/>
              <a:gd name="T4" fmla="*/ 185 w 208"/>
              <a:gd name="T5" fmla="*/ 38 h 204"/>
              <a:gd name="T6" fmla="*/ 169 w 208"/>
              <a:gd name="T7" fmla="*/ 22 h 204"/>
              <a:gd name="T8" fmla="*/ 140 w 208"/>
              <a:gd name="T9" fmla="*/ 33 h 204"/>
              <a:gd name="T10" fmla="*/ 128 w 208"/>
              <a:gd name="T11" fmla="*/ 28 h 204"/>
              <a:gd name="T12" fmla="*/ 115 w 208"/>
              <a:gd name="T13" fmla="*/ 0 h 204"/>
              <a:gd name="T14" fmla="*/ 92 w 208"/>
              <a:gd name="T15" fmla="*/ 0 h 204"/>
              <a:gd name="T16" fmla="*/ 80 w 208"/>
              <a:gd name="T17" fmla="*/ 28 h 204"/>
              <a:gd name="T18" fmla="*/ 67 w 208"/>
              <a:gd name="T19" fmla="*/ 33 h 204"/>
              <a:gd name="T20" fmla="*/ 38 w 208"/>
              <a:gd name="T21" fmla="*/ 22 h 204"/>
              <a:gd name="T22" fmla="*/ 22 w 208"/>
              <a:gd name="T23" fmla="*/ 38 h 204"/>
              <a:gd name="T24" fmla="*/ 34 w 208"/>
              <a:gd name="T25" fmla="*/ 66 h 204"/>
              <a:gd name="T26" fmla="*/ 28 w 208"/>
              <a:gd name="T27" fmla="*/ 79 h 204"/>
              <a:gd name="T28" fmla="*/ 0 w 208"/>
              <a:gd name="T29" fmla="*/ 91 h 204"/>
              <a:gd name="T30" fmla="*/ 0 w 208"/>
              <a:gd name="T31" fmla="*/ 114 h 204"/>
              <a:gd name="T32" fmla="*/ 28 w 208"/>
              <a:gd name="T33" fmla="*/ 125 h 204"/>
              <a:gd name="T34" fmla="*/ 34 w 208"/>
              <a:gd name="T35" fmla="*/ 138 h 204"/>
              <a:gd name="T36" fmla="*/ 22 w 208"/>
              <a:gd name="T37" fmla="*/ 167 h 204"/>
              <a:gd name="T38" fmla="*/ 39 w 208"/>
              <a:gd name="T39" fmla="*/ 182 h 204"/>
              <a:gd name="T40" fmla="*/ 67 w 208"/>
              <a:gd name="T41" fmla="*/ 171 h 204"/>
              <a:gd name="T42" fmla="*/ 80 w 208"/>
              <a:gd name="T43" fmla="*/ 176 h 204"/>
              <a:gd name="T44" fmla="*/ 93 w 208"/>
              <a:gd name="T45" fmla="*/ 204 h 204"/>
              <a:gd name="T46" fmla="*/ 116 w 208"/>
              <a:gd name="T47" fmla="*/ 204 h 204"/>
              <a:gd name="T48" fmla="*/ 128 w 208"/>
              <a:gd name="T49" fmla="*/ 176 h 204"/>
              <a:gd name="T50" fmla="*/ 141 w 208"/>
              <a:gd name="T51" fmla="*/ 171 h 204"/>
              <a:gd name="T52" fmla="*/ 170 w 208"/>
              <a:gd name="T53" fmla="*/ 182 h 204"/>
              <a:gd name="T54" fmla="*/ 186 w 208"/>
              <a:gd name="T55" fmla="*/ 166 h 204"/>
              <a:gd name="T56" fmla="*/ 174 w 208"/>
              <a:gd name="T57" fmla="*/ 138 h 204"/>
              <a:gd name="T58" fmla="*/ 179 w 208"/>
              <a:gd name="T59" fmla="*/ 125 h 204"/>
              <a:gd name="T60" fmla="*/ 208 w 208"/>
              <a:gd name="T61" fmla="*/ 113 h 204"/>
              <a:gd name="T62" fmla="*/ 208 w 208"/>
              <a:gd name="T63" fmla="*/ 90 h 204"/>
              <a:gd name="T64" fmla="*/ 179 w 208"/>
              <a:gd name="T65" fmla="*/ 79 h 204"/>
              <a:gd name="T66" fmla="*/ 137 w 208"/>
              <a:gd name="T67" fmla="*/ 102 h 204"/>
              <a:gd name="T68" fmla="*/ 104 w 208"/>
              <a:gd name="T69" fmla="*/ 135 h 204"/>
              <a:gd name="T70" fmla="*/ 70 w 208"/>
              <a:gd name="T71" fmla="*/ 102 h 204"/>
              <a:gd name="T72" fmla="*/ 104 w 208"/>
              <a:gd name="T73" fmla="*/ 69 h 204"/>
              <a:gd name="T74" fmla="*/ 137 w 208"/>
              <a:gd name="T75" fmla="*/ 102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08" h="204">
                <a:moveTo>
                  <a:pt x="179" y="79"/>
                </a:moveTo>
                <a:cubicBezTo>
                  <a:pt x="174" y="66"/>
                  <a:pt x="174" y="66"/>
                  <a:pt x="174" y="66"/>
                </a:cubicBezTo>
                <a:cubicBezTo>
                  <a:pt x="174" y="66"/>
                  <a:pt x="186" y="39"/>
                  <a:pt x="185" y="38"/>
                </a:cubicBezTo>
                <a:cubicBezTo>
                  <a:pt x="169" y="22"/>
                  <a:pt x="169" y="22"/>
                  <a:pt x="169" y="22"/>
                </a:cubicBezTo>
                <a:cubicBezTo>
                  <a:pt x="168" y="21"/>
                  <a:pt x="140" y="33"/>
                  <a:pt x="140" y="33"/>
                </a:cubicBezTo>
                <a:cubicBezTo>
                  <a:pt x="128" y="28"/>
                  <a:pt x="128" y="28"/>
                  <a:pt x="128" y="28"/>
                </a:cubicBezTo>
                <a:cubicBezTo>
                  <a:pt x="128" y="28"/>
                  <a:pt x="116" y="0"/>
                  <a:pt x="115" y="0"/>
                </a:cubicBezTo>
                <a:cubicBezTo>
                  <a:pt x="92" y="0"/>
                  <a:pt x="92" y="0"/>
                  <a:pt x="92" y="0"/>
                </a:cubicBezTo>
                <a:cubicBezTo>
                  <a:pt x="90" y="0"/>
                  <a:pt x="80" y="28"/>
                  <a:pt x="80" y="28"/>
                </a:cubicBezTo>
                <a:cubicBezTo>
                  <a:pt x="67" y="33"/>
                  <a:pt x="67" y="33"/>
                  <a:pt x="67" y="33"/>
                </a:cubicBezTo>
                <a:cubicBezTo>
                  <a:pt x="67" y="33"/>
                  <a:pt x="39" y="21"/>
                  <a:pt x="38" y="22"/>
                </a:cubicBezTo>
                <a:cubicBezTo>
                  <a:pt x="22" y="38"/>
                  <a:pt x="22" y="38"/>
                  <a:pt x="22" y="38"/>
                </a:cubicBezTo>
                <a:cubicBezTo>
                  <a:pt x="21" y="39"/>
                  <a:pt x="34" y="66"/>
                  <a:pt x="34" y="66"/>
                </a:cubicBezTo>
                <a:cubicBezTo>
                  <a:pt x="28" y="79"/>
                  <a:pt x="28" y="79"/>
                  <a:pt x="28" y="79"/>
                </a:cubicBezTo>
                <a:cubicBezTo>
                  <a:pt x="28" y="79"/>
                  <a:pt x="0" y="90"/>
                  <a:pt x="0" y="91"/>
                </a:cubicBezTo>
                <a:cubicBezTo>
                  <a:pt x="0" y="114"/>
                  <a:pt x="0" y="114"/>
                  <a:pt x="0" y="114"/>
                </a:cubicBezTo>
                <a:cubicBezTo>
                  <a:pt x="0" y="115"/>
                  <a:pt x="28" y="125"/>
                  <a:pt x="28" y="125"/>
                </a:cubicBezTo>
                <a:cubicBezTo>
                  <a:pt x="34" y="138"/>
                  <a:pt x="34" y="138"/>
                  <a:pt x="34" y="138"/>
                </a:cubicBezTo>
                <a:cubicBezTo>
                  <a:pt x="34" y="138"/>
                  <a:pt x="21" y="166"/>
                  <a:pt x="22" y="167"/>
                </a:cubicBezTo>
                <a:cubicBezTo>
                  <a:pt x="39" y="182"/>
                  <a:pt x="39" y="182"/>
                  <a:pt x="39" y="182"/>
                </a:cubicBezTo>
                <a:cubicBezTo>
                  <a:pt x="40" y="183"/>
                  <a:pt x="67" y="171"/>
                  <a:pt x="67" y="171"/>
                </a:cubicBezTo>
                <a:cubicBezTo>
                  <a:pt x="80" y="176"/>
                  <a:pt x="80" y="176"/>
                  <a:pt x="80" y="176"/>
                </a:cubicBezTo>
                <a:cubicBezTo>
                  <a:pt x="80" y="176"/>
                  <a:pt x="91" y="204"/>
                  <a:pt x="93" y="204"/>
                </a:cubicBezTo>
                <a:cubicBezTo>
                  <a:pt x="116" y="204"/>
                  <a:pt x="116" y="204"/>
                  <a:pt x="116" y="204"/>
                </a:cubicBezTo>
                <a:cubicBezTo>
                  <a:pt x="117" y="204"/>
                  <a:pt x="128" y="176"/>
                  <a:pt x="128" y="176"/>
                </a:cubicBezTo>
                <a:cubicBezTo>
                  <a:pt x="141" y="171"/>
                  <a:pt x="141" y="171"/>
                  <a:pt x="141" y="171"/>
                </a:cubicBezTo>
                <a:cubicBezTo>
                  <a:pt x="141" y="171"/>
                  <a:pt x="169" y="183"/>
                  <a:pt x="170" y="182"/>
                </a:cubicBezTo>
                <a:cubicBezTo>
                  <a:pt x="186" y="166"/>
                  <a:pt x="186" y="166"/>
                  <a:pt x="186" y="166"/>
                </a:cubicBezTo>
                <a:cubicBezTo>
                  <a:pt x="187" y="165"/>
                  <a:pt x="174" y="138"/>
                  <a:pt x="174" y="138"/>
                </a:cubicBezTo>
                <a:cubicBezTo>
                  <a:pt x="179" y="125"/>
                  <a:pt x="179" y="125"/>
                  <a:pt x="179" y="125"/>
                </a:cubicBezTo>
                <a:cubicBezTo>
                  <a:pt x="179" y="125"/>
                  <a:pt x="208" y="114"/>
                  <a:pt x="208" y="113"/>
                </a:cubicBezTo>
                <a:cubicBezTo>
                  <a:pt x="208" y="90"/>
                  <a:pt x="208" y="90"/>
                  <a:pt x="208" y="90"/>
                </a:cubicBezTo>
                <a:cubicBezTo>
                  <a:pt x="208" y="89"/>
                  <a:pt x="179" y="79"/>
                  <a:pt x="179" y="79"/>
                </a:cubicBezTo>
                <a:moveTo>
                  <a:pt x="137" y="102"/>
                </a:moveTo>
                <a:cubicBezTo>
                  <a:pt x="137" y="120"/>
                  <a:pt x="122" y="135"/>
                  <a:pt x="104" y="135"/>
                </a:cubicBezTo>
                <a:cubicBezTo>
                  <a:pt x="85" y="135"/>
                  <a:pt x="70" y="120"/>
                  <a:pt x="70" y="102"/>
                </a:cubicBezTo>
                <a:cubicBezTo>
                  <a:pt x="70" y="84"/>
                  <a:pt x="85" y="69"/>
                  <a:pt x="104" y="69"/>
                </a:cubicBezTo>
                <a:cubicBezTo>
                  <a:pt x="122" y="69"/>
                  <a:pt x="137" y="84"/>
                  <a:pt x="137" y="102"/>
                </a:cubicBezTo>
              </a:path>
            </a:pathLst>
          </a:custGeom>
          <a:solidFill>
            <a:schemeClr val="accent3"/>
          </a:solidFill>
          <a:ln>
            <a:noFill/>
          </a:ln>
        </p:spPr>
        <p:txBody>
          <a:bodyPr vert="horz" wrap="square" lIns="128580" tIns="64290" rIns="128580" bIns="64290" numCol="1" anchor="t" anchorCtr="0" compatLnSpc="1"/>
          <a:lstStyle/>
          <a:p>
            <a:endParaRPr lang="id-ID" sz="2530"/>
          </a:p>
        </p:txBody>
      </p:sp>
      <p:sp>
        <p:nvSpPr>
          <p:cNvPr id="54" name="Title 1"/>
          <p:cNvSpPr txBox="1"/>
          <p:nvPr/>
        </p:nvSpPr>
        <p:spPr>
          <a:xfrm>
            <a:off x="5681215" y="5938962"/>
            <a:ext cx="1268052" cy="383419"/>
          </a:xfrm>
          <a:prstGeom prst="rect">
            <a:avLst/>
          </a:prstGeom>
        </p:spPr>
        <p:txBody>
          <a:bodyPr vert="horz" lIns="96435" tIns="48218" rIns="96435" bIns="48218"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id-ID" sz="1265" dirty="0">
                <a:solidFill>
                  <a:schemeClr val="accent2"/>
                </a:solidFill>
                <a:latin typeface="+mn-lt"/>
                <a:ea typeface="Roboto Light" panose="02000000000000000000" pitchFamily="2" charset="0"/>
              </a:rPr>
              <a:t>Get</a:t>
            </a:r>
            <a:r>
              <a:rPr lang="id-ID" sz="1265" dirty="0">
                <a:solidFill>
                  <a:schemeClr val="bg1">
                    <a:lumMod val="65000"/>
                  </a:schemeClr>
                </a:solidFill>
                <a:latin typeface="+mn-lt"/>
                <a:ea typeface="Roboto Light" panose="02000000000000000000" pitchFamily="2" charset="0"/>
              </a:rPr>
              <a:t> Packaged</a:t>
            </a:r>
            <a:endParaRPr lang="en-US" sz="1265" dirty="0">
              <a:solidFill>
                <a:schemeClr val="accent2"/>
              </a:solidFill>
              <a:latin typeface="+mn-lt"/>
              <a:ea typeface="Roboto Light" panose="02000000000000000000" pitchFamily="2" charset="0"/>
            </a:endParaRPr>
          </a:p>
        </p:txBody>
      </p:sp>
      <p:sp>
        <p:nvSpPr>
          <p:cNvPr id="55" name="Title 1"/>
          <p:cNvSpPr txBox="1"/>
          <p:nvPr/>
        </p:nvSpPr>
        <p:spPr>
          <a:xfrm>
            <a:off x="8992256" y="6103905"/>
            <a:ext cx="1268052" cy="383419"/>
          </a:xfrm>
          <a:prstGeom prst="rect">
            <a:avLst/>
          </a:prstGeom>
        </p:spPr>
        <p:txBody>
          <a:bodyPr vert="horz" lIns="96435" tIns="48218" rIns="96435" bIns="48218"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id-ID" sz="1265" dirty="0">
                <a:solidFill>
                  <a:schemeClr val="accent3"/>
                </a:solidFill>
                <a:latin typeface="+mn-lt"/>
                <a:ea typeface="Roboto Light" panose="02000000000000000000" pitchFamily="2" charset="0"/>
              </a:rPr>
              <a:t>Get</a:t>
            </a:r>
            <a:r>
              <a:rPr lang="id-ID" sz="1265" dirty="0">
                <a:solidFill>
                  <a:schemeClr val="bg1">
                    <a:lumMod val="65000"/>
                  </a:schemeClr>
                </a:solidFill>
                <a:latin typeface="+mn-lt"/>
                <a:ea typeface="Roboto Light" panose="02000000000000000000" pitchFamily="2" charset="0"/>
              </a:rPr>
              <a:t> Packaged</a:t>
            </a:r>
            <a:endParaRPr lang="en-US" sz="1265" dirty="0">
              <a:solidFill>
                <a:schemeClr val="accent2"/>
              </a:solidFill>
              <a:latin typeface="+mn-lt"/>
              <a:ea typeface="Roboto Light" panose="02000000000000000000" pitchFamily="2" charset="0"/>
            </a:endParaRPr>
          </a:p>
        </p:txBody>
      </p:sp>
      <p:sp>
        <p:nvSpPr>
          <p:cNvPr id="56" name="Title 1"/>
          <p:cNvSpPr txBox="1"/>
          <p:nvPr/>
        </p:nvSpPr>
        <p:spPr>
          <a:xfrm>
            <a:off x="2550351" y="5798915"/>
            <a:ext cx="1268052" cy="383419"/>
          </a:xfrm>
          <a:prstGeom prst="rect">
            <a:avLst/>
          </a:prstGeom>
        </p:spPr>
        <p:txBody>
          <a:bodyPr vert="horz" lIns="96435" tIns="48218" rIns="96435" bIns="48218"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id-ID" sz="1265" dirty="0">
                <a:solidFill>
                  <a:schemeClr val="accent1"/>
                </a:solidFill>
                <a:latin typeface="+mn-lt"/>
                <a:ea typeface="Roboto Light" panose="02000000000000000000" pitchFamily="2" charset="0"/>
              </a:rPr>
              <a:t>Get</a:t>
            </a:r>
            <a:r>
              <a:rPr lang="id-ID" sz="1265" dirty="0">
                <a:solidFill>
                  <a:schemeClr val="bg1">
                    <a:lumMod val="65000"/>
                  </a:schemeClr>
                </a:solidFill>
                <a:latin typeface="+mn-lt"/>
                <a:ea typeface="Roboto Light" panose="02000000000000000000" pitchFamily="2" charset="0"/>
              </a:rPr>
              <a:t> Packaged</a:t>
            </a:r>
            <a:endParaRPr lang="en-US" sz="1265" dirty="0">
              <a:solidFill>
                <a:schemeClr val="accent2"/>
              </a:solidFill>
              <a:latin typeface="+mn-lt"/>
              <a:ea typeface="Roboto Light" panose="02000000000000000000" pitchFamily="2" charset="0"/>
            </a:endParaRPr>
          </a:p>
        </p:txBody>
      </p:sp>
      <p:sp>
        <p:nvSpPr>
          <p:cNvPr id="57" name="Rectangle 56"/>
          <p:cNvSpPr/>
          <p:nvPr/>
        </p:nvSpPr>
        <p:spPr>
          <a:xfrm rot="16200000">
            <a:off x="6044547" y="5456221"/>
            <a:ext cx="450331" cy="477760"/>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8" name="Rectangle 57"/>
          <p:cNvSpPr/>
          <p:nvPr/>
        </p:nvSpPr>
        <p:spPr>
          <a:xfrm rot="16200000">
            <a:off x="9340834" y="5624491"/>
            <a:ext cx="450331" cy="477760"/>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9" name="文本框 58"/>
          <p:cNvSpPr txBox="1"/>
          <p:nvPr/>
        </p:nvSpPr>
        <p:spPr>
          <a:xfrm>
            <a:off x="4536641" y="438184"/>
            <a:ext cx="3785468" cy="528259"/>
          </a:xfrm>
          <a:prstGeom prst="rect">
            <a:avLst/>
          </a:prstGeom>
          <a:noFill/>
        </p:spPr>
        <p:txBody>
          <a:bodyPr wrap="none" lIns="96429" tIns="48215" rIns="96429" bIns="48215" rtlCol="0">
            <a:spAutoFit/>
          </a:bodyPr>
          <a:lstStyle/>
          <a:p>
            <a:pPr algn="ctr" defTabSz="963930"/>
            <a:r>
              <a:rPr lang="zh-CN" altLang="en-US" sz="2800" dirty="0">
                <a:solidFill>
                  <a:schemeClr val="tx1">
                    <a:lumMod val="65000"/>
                    <a:lumOff val="35000"/>
                  </a:schemeClr>
                </a:solidFill>
                <a:ea typeface="微软雅黑" panose="020B0503020204020204" pitchFamily="34" charset="-122"/>
                <a:cs typeface="+mn-ea"/>
                <a:sym typeface="+mn-lt"/>
              </a:rPr>
              <a:t>点击添加相关标题文字</a:t>
            </a:r>
            <a:endParaRPr lang="zh-CN" altLang="en-US" sz="2800" dirty="0">
              <a:solidFill>
                <a:schemeClr val="tx1">
                  <a:lumMod val="65000"/>
                  <a:lumOff val="35000"/>
                </a:schemeClr>
              </a:solidFill>
              <a:ea typeface="微软雅黑" panose="020B0503020204020204" pitchFamily="34" charset="-122"/>
              <a:cs typeface="+mn-ea"/>
              <a:sym typeface="+mn-lt"/>
            </a:endParaRPr>
          </a:p>
        </p:txBody>
      </p:sp>
      <p:sp>
        <p:nvSpPr>
          <p:cNvPr id="60" name="文本框 59"/>
          <p:cNvSpPr txBox="1"/>
          <p:nvPr/>
        </p:nvSpPr>
        <p:spPr>
          <a:xfrm>
            <a:off x="5294156" y="883716"/>
            <a:ext cx="2270438" cy="312687"/>
          </a:xfrm>
          <a:prstGeom prst="rect">
            <a:avLst/>
          </a:prstGeom>
          <a:noFill/>
        </p:spPr>
        <p:txBody>
          <a:bodyPr wrap="none" lIns="96429" tIns="48215" rIns="96429" bIns="48215" rtlCol="0">
            <a:spAutoFit/>
          </a:bodyPr>
          <a:lstStyle/>
          <a:p>
            <a:pPr algn="ctr" defTabSz="963930"/>
            <a:r>
              <a:rPr lang="en-US" altLang="zh-CN" sz="1400" dirty="0">
                <a:solidFill>
                  <a:schemeClr val="tx1">
                    <a:lumMod val="65000"/>
                    <a:lumOff val="35000"/>
                  </a:schemeClr>
                </a:solidFill>
                <a:ea typeface="微软雅黑" panose="020B0503020204020204" pitchFamily="34" charset="-122"/>
                <a:cs typeface="+mn-ea"/>
                <a:sym typeface="+mn-lt"/>
              </a:rPr>
              <a:t>ADD RELATED TITLE WORDS</a:t>
            </a:r>
            <a:endParaRPr lang="zh-CN" altLang="en-US" sz="1400" dirty="0">
              <a:solidFill>
                <a:schemeClr val="tx1">
                  <a:lumMod val="65000"/>
                  <a:lumOff val="35000"/>
                </a:schemeClr>
              </a:solidFill>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250" advTm="0">
        <p14:flip dir="r"/>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50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10" presetClass="entr" presetSubtype="0" fill="hold" nodeType="withEffect">
                                  <p:stCondLst>
                                    <p:cond delay="1500"/>
                                  </p:stCondLst>
                                  <p:childTnLst>
                                    <p:set>
                                      <p:cBhvr>
                                        <p:cTn id="9" dur="1" fill="hold">
                                          <p:stCondLst>
                                            <p:cond delay="0"/>
                                          </p:stCondLst>
                                        </p:cTn>
                                        <p:tgtEl>
                                          <p:spTgt spid="26"/>
                                        </p:tgtEl>
                                        <p:attrNameLst>
                                          <p:attrName>style.visibility</p:attrName>
                                        </p:attrNameLst>
                                      </p:cBhvr>
                                      <p:to>
                                        <p:strVal val="visible"/>
                                      </p:to>
                                    </p:set>
                                    <p:animEffect transition="in" filter="fade">
                                      <p:cBhvr>
                                        <p:cTn id="10" dur="500"/>
                                        <p:tgtEl>
                                          <p:spTgt spid="26"/>
                                        </p:tgtEl>
                                      </p:cBhvr>
                                    </p:animEffect>
                                  </p:childTnLst>
                                </p:cTn>
                              </p:par>
                              <p:par>
                                <p:cTn id="11" presetID="10" presetClass="entr" presetSubtype="0" fill="hold" nodeType="withEffect">
                                  <p:stCondLst>
                                    <p:cond delay="1500"/>
                                  </p:stCondLst>
                                  <p:childTnLst>
                                    <p:set>
                                      <p:cBhvr>
                                        <p:cTn id="12" dur="1" fill="hold">
                                          <p:stCondLst>
                                            <p:cond delay="0"/>
                                          </p:stCondLst>
                                        </p:cTn>
                                        <p:tgtEl>
                                          <p:spTgt spid="37"/>
                                        </p:tgtEl>
                                        <p:attrNameLst>
                                          <p:attrName>style.visibility</p:attrName>
                                        </p:attrNameLst>
                                      </p:cBhvr>
                                      <p:to>
                                        <p:strVal val="visible"/>
                                      </p:to>
                                    </p:set>
                                    <p:animEffect transition="in" filter="fade">
                                      <p:cBhvr>
                                        <p:cTn id="13" dur="500"/>
                                        <p:tgtEl>
                                          <p:spTgt spid="37"/>
                                        </p:tgtEl>
                                      </p:cBhvr>
                                    </p:animEffect>
                                  </p:childTnLst>
                                </p:cTn>
                              </p:par>
                              <p:par>
                                <p:cTn id="14" presetID="53" presetClass="entr" presetSubtype="16" fill="hold" nodeType="withEffect">
                                  <p:stCondLst>
                                    <p:cond delay="2000"/>
                                  </p:stCondLst>
                                  <p:childTnLst>
                                    <p:set>
                                      <p:cBhvr>
                                        <p:cTn id="15" dur="1" fill="hold">
                                          <p:stCondLst>
                                            <p:cond delay="0"/>
                                          </p:stCondLst>
                                        </p:cTn>
                                        <p:tgtEl>
                                          <p:spTgt spid="6"/>
                                        </p:tgtEl>
                                        <p:attrNameLst>
                                          <p:attrName>style.visibility</p:attrName>
                                        </p:attrNameLst>
                                      </p:cBhvr>
                                      <p:to>
                                        <p:strVal val="visible"/>
                                      </p:to>
                                    </p:set>
                                    <p:anim calcmode="lin" valueType="num">
                                      <p:cBhvr>
                                        <p:cTn id="16" dur="500" fill="hold"/>
                                        <p:tgtEl>
                                          <p:spTgt spid="6"/>
                                        </p:tgtEl>
                                        <p:attrNameLst>
                                          <p:attrName>ppt_w</p:attrName>
                                        </p:attrNameLst>
                                      </p:cBhvr>
                                      <p:tavLst>
                                        <p:tav tm="0">
                                          <p:val>
                                            <p:fltVal val="0"/>
                                          </p:val>
                                        </p:tav>
                                        <p:tav tm="100000">
                                          <p:val>
                                            <p:strVal val="#ppt_w"/>
                                          </p:val>
                                        </p:tav>
                                      </p:tavLst>
                                    </p:anim>
                                    <p:anim calcmode="lin" valueType="num">
                                      <p:cBhvr>
                                        <p:cTn id="17" dur="500" fill="hold"/>
                                        <p:tgtEl>
                                          <p:spTgt spid="6"/>
                                        </p:tgtEl>
                                        <p:attrNameLst>
                                          <p:attrName>ppt_h</p:attrName>
                                        </p:attrNameLst>
                                      </p:cBhvr>
                                      <p:tavLst>
                                        <p:tav tm="0">
                                          <p:val>
                                            <p:fltVal val="0"/>
                                          </p:val>
                                        </p:tav>
                                        <p:tav tm="100000">
                                          <p:val>
                                            <p:strVal val="#ppt_h"/>
                                          </p:val>
                                        </p:tav>
                                      </p:tavLst>
                                    </p:anim>
                                    <p:animEffect transition="in" filter="fade">
                                      <p:cBhvr>
                                        <p:cTn id="18" dur="500"/>
                                        <p:tgtEl>
                                          <p:spTgt spid="6"/>
                                        </p:tgtEl>
                                      </p:cBhvr>
                                    </p:animEffect>
                                  </p:childTnLst>
                                </p:cTn>
                              </p:par>
                              <p:par>
                                <p:cTn id="19" presetID="53" presetClass="entr" presetSubtype="16" fill="hold" nodeType="withEffect">
                                  <p:stCondLst>
                                    <p:cond delay="200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fltVal val="0"/>
                                          </p:val>
                                        </p:tav>
                                        <p:tav tm="100000">
                                          <p:val>
                                            <p:strVal val="#ppt_h"/>
                                          </p:val>
                                        </p:tav>
                                      </p:tavLst>
                                    </p:anim>
                                    <p:animEffect transition="in" filter="fade">
                                      <p:cBhvr>
                                        <p:cTn id="23" dur="500"/>
                                        <p:tgtEl>
                                          <p:spTgt spid="9"/>
                                        </p:tgtEl>
                                      </p:cBhvr>
                                    </p:animEffect>
                                  </p:childTnLst>
                                </p:cTn>
                              </p:par>
                              <p:par>
                                <p:cTn id="24" presetID="53" presetClass="entr" presetSubtype="16" fill="hold" nodeType="withEffect">
                                  <p:stCondLst>
                                    <p:cond delay="2000"/>
                                  </p:stCondLst>
                                  <p:childTnLst>
                                    <p:set>
                                      <p:cBhvr>
                                        <p:cTn id="25" dur="1" fill="hold">
                                          <p:stCondLst>
                                            <p:cond delay="0"/>
                                          </p:stCondLst>
                                        </p:cTn>
                                        <p:tgtEl>
                                          <p:spTgt spid="12"/>
                                        </p:tgtEl>
                                        <p:attrNameLst>
                                          <p:attrName>style.visibility</p:attrName>
                                        </p:attrNameLst>
                                      </p:cBhvr>
                                      <p:to>
                                        <p:strVal val="visible"/>
                                      </p:to>
                                    </p:set>
                                    <p:anim calcmode="lin" valueType="num">
                                      <p:cBhvr>
                                        <p:cTn id="26" dur="500" fill="hold"/>
                                        <p:tgtEl>
                                          <p:spTgt spid="12"/>
                                        </p:tgtEl>
                                        <p:attrNameLst>
                                          <p:attrName>ppt_w</p:attrName>
                                        </p:attrNameLst>
                                      </p:cBhvr>
                                      <p:tavLst>
                                        <p:tav tm="0">
                                          <p:val>
                                            <p:fltVal val="0"/>
                                          </p:val>
                                        </p:tav>
                                        <p:tav tm="100000">
                                          <p:val>
                                            <p:strVal val="#ppt_w"/>
                                          </p:val>
                                        </p:tav>
                                      </p:tavLst>
                                    </p:anim>
                                    <p:anim calcmode="lin" valueType="num">
                                      <p:cBhvr>
                                        <p:cTn id="27" dur="500" fill="hold"/>
                                        <p:tgtEl>
                                          <p:spTgt spid="12"/>
                                        </p:tgtEl>
                                        <p:attrNameLst>
                                          <p:attrName>ppt_h</p:attrName>
                                        </p:attrNameLst>
                                      </p:cBhvr>
                                      <p:tavLst>
                                        <p:tav tm="0">
                                          <p:val>
                                            <p:fltVal val="0"/>
                                          </p:val>
                                        </p:tav>
                                        <p:tav tm="100000">
                                          <p:val>
                                            <p:strVal val="#ppt_h"/>
                                          </p:val>
                                        </p:tav>
                                      </p:tavLst>
                                    </p:anim>
                                    <p:animEffect transition="in" filter="fade">
                                      <p:cBhvr>
                                        <p:cTn id="28" dur="500"/>
                                        <p:tgtEl>
                                          <p:spTgt spid="12"/>
                                        </p:tgtEl>
                                      </p:cBhvr>
                                    </p:animEffect>
                                  </p:childTnLst>
                                </p:cTn>
                              </p:par>
                            </p:childTnLst>
                          </p:cTn>
                        </p:par>
                        <p:par>
                          <p:cTn id="29" fill="hold">
                            <p:stCondLst>
                              <p:cond delay="2000"/>
                            </p:stCondLst>
                            <p:childTnLst>
                              <p:par>
                                <p:cTn id="30" presetID="37" presetClass="entr" presetSubtype="0" fill="hold" grpId="0" nodeType="afterEffect">
                                  <p:stCondLst>
                                    <p:cond delay="0"/>
                                  </p:stCondLst>
                                  <p:childTnLst>
                                    <p:set>
                                      <p:cBhvr>
                                        <p:cTn id="31" dur="1" fill="hold">
                                          <p:stCondLst>
                                            <p:cond delay="0"/>
                                          </p:stCondLst>
                                        </p:cTn>
                                        <p:tgtEl>
                                          <p:spTgt spid="48"/>
                                        </p:tgtEl>
                                        <p:attrNameLst>
                                          <p:attrName>style.visibility</p:attrName>
                                        </p:attrNameLst>
                                      </p:cBhvr>
                                      <p:to>
                                        <p:strVal val="visible"/>
                                      </p:to>
                                    </p:set>
                                    <p:animEffect transition="in" filter="fade">
                                      <p:cBhvr>
                                        <p:cTn id="32" dur="1000"/>
                                        <p:tgtEl>
                                          <p:spTgt spid="48"/>
                                        </p:tgtEl>
                                      </p:cBhvr>
                                    </p:animEffect>
                                    <p:anim calcmode="lin" valueType="num">
                                      <p:cBhvr>
                                        <p:cTn id="33" dur="1000" fill="hold"/>
                                        <p:tgtEl>
                                          <p:spTgt spid="48"/>
                                        </p:tgtEl>
                                        <p:attrNameLst>
                                          <p:attrName>ppt_x</p:attrName>
                                        </p:attrNameLst>
                                      </p:cBhvr>
                                      <p:tavLst>
                                        <p:tav tm="0">
                                          <p:val>
                                            <p:strVal val="#ppt_x"/>
                                          </p:val>
                                        </p:tav>
                                        <p:tav tm="100000">
                                          <p:val>
                                            <p:strVal val="#ppt_x"/>
                                          </p:val>
                                        </p:tav>
                                      </p:tavLst>
                                    </p:anim>
                                    <p:anim calcmode="lin" valueType="num">
                                      <p:cBhvr>
                                        <p:cTn id="34" dur="900" decel="100000" fill="hold"/>
                                        <p:tgtEl>
                                          <p:spTgt spid="48"/>
                                        </p:tgtEl>
                                        <p:attrNameLst>
                                          <p:attrName>ppt_y</p:attrName>
                                        </p:attrNameLst>
                                      </p:cBhvr>
                                      <p:tavLst>
                                        <p:tav tm="0">
                                          <p:val>
                                            <p:strVal val="#ppt_y+1"/>
                                          </p:val>
                                        </p:tav>
                                        <p:tav tm="100000">
                                          <p:val>
                                            <p:strVal val="#ppt_y-.03"/>
                                          </p:val>
                                        </p:tav>
                                      </p:tavLst>
                                    </p:anim>
                                    <p:anim calcmode="lin" valueType="num">
                                      <p:cBhvr>
                                        <p:cTn id="35" dur="100" accel="100000" fill="hold">
                                          <p:stCondLst>
                                            <p:cond delay="900"/>
                                          </p:stCondLst>
                                        </p:cTn>
                                        <p:tgtEl>
                                          <p:spTgt spid="48"/>
                                        </p:tgtEl>
                                        <p:attrNameLst>
                                          <p:attrName>ppt_y</p:attrName>
                                        </p:attrNameLst>
                                      </p:cBhvr>
                                      <p:tavLst>
                                        <p:tav tm="0">
                                          <p:val>
                                            <p:strVal val="#ppt_y-.03"/>
                                          </p:val>
                                        </p:tav>
                                        <p:tav tm="100000">
                                          <p:val>
                                            <p:strVal val="#ppt_y"/>
                                          </p:val>
                                        </p:tav>
                                      </p:tavLst>
                                    </p:anim>
                                  </p:childTnLst>
                                </p:cTn>
                              </p:par>
                            </p:childTnLst>
                          </p:cTn>
                        </p:par>
                        <p:par>
                          <p:cTn id="36" fill="hold">
                            <p:stCondLst>
                              <p:cond delay="3000"/>
                            </p:stCondLst>
                            <p:childTnLst>
                              <p:par>
                                <p:cTn id="37" presetID="37" presetClass="entr" presetSubtype="0" fill="hold" grpId="0" nodeType="afterEffect">
                                  <p:stCondLst>
                                    <p:cond delay="0"/>
                                  </p:stCondLst>
                                  <p:childTnLst>
                                    <p:set>
                                      <p:cBhvr>
                                        <p:cTn id="38" dur="1" fill="hold">
                                          <p:stCondLst>
                                            <p:cond delay="0"/>
                                          </p:stCondLst>
                                        </p:cTn>
                                        <p:tgtEl>
                                          <p:spTgt spid="57"/>
                                        </p:tgtEl>
                                        <p:attrNameLst>
                                          <p:attrName>style.visibility</p:attrName>
                                        </p:attrNameLst>
                                      </p:cBhvr>
                                      <p:to>
                                        <p:strVal val="visible"/>
                                      </p:to>
                                    </p:set>
                                    <p:animEffect transition="in" filter="fade">
                                      <p:cBhvr>
                                        <p:cTn id="39" dur="1000"/>
                                        <p:tgtEl>
                                          <p:spTgt spid="57"/>
                                        </p:tgtEl>
                                      </p:cBhvr>
                                    </p:animEffect>
                                    <p:anim calcmode="lin" valueType="num">
                                      <p:cBhvr>
                                        <p:cTn id="40" dur="1000" fill="hold"/>
                                        <p:tgtEl>
                                          <p:spTgt spid="57"/>
                                        </p:tgtEl>
                                        <p:attrNameLst>
                                          <p:attrName>ppt_x</p:attrName>
                                        </p:attrNameLst>
                                      </p:cBhvr>
                                      <p:tavLst>
                                        <p:tav tm="0">
                                          <p:val>
                                            <p:strVal val="#ppt_x"/>
                                          </p:val>
                                        </p:tav>
                                        <p:tav tm="100000">
                                          <p:val>
                                            <p:strVal val="#ppt_x"/>
                                          </p:val>
                                        </p:tav>
                                      </p:tavLst>
                                    </p:anim>
                                    <p:anim calcmode="lin" valueType="num">
                                      <p:cBhvr>
                                        <p:cTn id="41" dur="900" decel="100000" fill="hold"/>
                                        <p:tgtEl>
                                          <p:spTgt spid="57"/>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57"/>
                                        </p:tgtEl>
                                        <p:attrNameLst>
                                          <p:attrName>ppt_y</p:attrName>
                                        </p:attrNameLst>
                                      </p:cBhvr>
                                      <p:tavLst>
                                        <p:tav tm="0">
                                          <p:val>
                                            <p:strVal val="#ppt_y-.03"/>
                                          </p:val>
                                        </p:tav>
                                        <p:tav tm="100000">
                                          <p:val>
                                            <p:strVal val="#ppt_y"/>
                                          </p:val>
                                        </p:tav>
                                      </p:tavLst>
                                    </p:anim>
                                  </p:childTnLst>
                                </p:cTn>
                              </p:par>
                            </p:childTnLst>
                          </p:cTn>
                        </p:par>
                        <p:par>
                          <p:cTn id="43" fill="hold">
                            <p:stCondLst>
                              <p:cond delay="4000"/>
                            </p:stCondLst>
                            <p:childTnLst>
                              <p:par>
                                <p:cTn id="44" presetID="37" presetClass="entr" presetSubtype="0" fill="hold" grpId="0" nodeType="afterEffect">
                                  <p:stCondLst>
                                    <p:cond delay="0"/>
                                  </p:stCondLst>
                                  <p:childTnLst>
                                    <p:set>
                                      <p:cBhvr>
                                        <p:cTn id="45" dur="1" fill="hold">
                                          <p:stCondLst>
                                            <p:cond delay="0"/>
                                          </p:stCondLst>
                                        </p:cTn>
                                        <p:tgtEl>
                                          <p:spTgt spid="58"/>
                                        </p:tgtEl>
                                        <p:attrNameLst>
                                          <p:attrName>style.visibility</p:attrName>
                                        </p:attrNameLst>
                                      </p:cBhvr>
                                      <p:to>
                                        <p:strVal val="visible"/>
                                      </p:to>
                                    </p:set>
                                    <p:animEffect transition="in" filter="fade">
                                      <p:cBhvr>
                                        <p:cTn id="46" dur="1000"/>
                                        <p:tgtEl>
                                          <p:spTgt spid="58"/>
                                        </p:tgtEl>
                                      </p:cBhvr>
                                    </p:animEffect>
                                    <p:anim calcmode="lin" valueType="num">
                                      <p:cBhvr>
                                        <p:cTn id="47" dur="1000" fill="hold"/>
                                        <p:tgtEl>
                                          <p:spTgt spid="58"/>
                                        </p:tgtEl>
                                        <p:attrNameLst>
                                          <p:attrName>ppt_x</p:attrName>
                                        </p:attrNameLst>
                                      </p:cBhvr>
                                      <p:tavLst>
                                        <p:tav tm="0">
                                          <p:val>
                                            <p:strVal val="#ppt_x"/>
                                          </p:val>
                                        </p:tav>
                                        <p:tav tm="100000">
                                          <p:val>
                                            <p:strVal val="#ppt_x"/>
                                          </p:val>
                                        </p:tav>
                                      </p:tavLst>
                                    </p:anim>
                                    <p:anim calcmode="lin" valueType="num">
                                      <p:cBhvr>
                                        <p:cTn id="48" dur="900" decel="100000" fill="hold"/>
                                        <p:tgtEl>
                                          <p:spTgt spid="58"/>
                                        </p:tgtEl>
                                        <p:attrNameLst>
                                          <p:attrName>ppt_y</p:attrName>
                                        </p:attrNameLst>
                                      </p:cBhvr>
                                      <p:tavLst>
                                        <p:tav tm="0">
                                          <p:val>
                                            <p:strVal val="#ppt_y+1"/>
                                          </p:val>
                                        </p:tav>
                                        <p:tav tm="100000">
                                          <p:val>
                                            <p:strVal val="#ppt_y-.03"/>
                                          </p:val>
                                        </p:tav>
                                      </p:tavLst>
                                    </p:anim>
                                    <p:anim calcmode="lin" valueType="num">
                                      <p:cBhvr>
                                        <p:cTn id="49" dur="100" accel="100000" fill="hold">
                                          <p:stCondLst>
                                            <p:cond delay="900"/>
                                          </p:stCondLst>
                                        </p:cTn>
                                        <p:tgtEl>
                                          <p:spTgt spid="58"/>
                                        </p:tgtEl>
                                        <p:attrNameLst>
                                          <p:attrName>ppt_y</p:attrName>
                                        </p:attrNameLst>
                                      </p:cBhvr>
                                      <p:tavLst>
                                        <p:tav tm="0">
                                          <p:val>
                                            <p:strVal val="#ppt_y-.03"/>
                                          </p:val>
                                        </p:tav>
                                        <p:tav tm="100000">
                                          <p:val>
                                            <p:strVal val="#ppt_y"/>
                                          </p:val>
                                        </p:tav>
                                      </p:tavLst>
                                    </p:anim>
                                  </p:childTnLst>
                                </p:cTn>
                              </p:par>
                              <p:par>
                                <p:cTn id="50" presetID="53" presetClass="entr" presetSubtype="16" fill="hold" grpId="0" nodeType="withEffect">
                                  <p:stCondLst>
                                    <p:cond delay="1000"/>
                                  </p:stCondLst>
                                  <p:childTnLst>
                                    <p:set>
                                      <p:cBhvr>
                                        <p:cTn id="51" dur="1" fill="hold">
                                          <p:stCondLst>
                                            <p:cond delay="0"/>
                                          </p:stCondLst>
                                        </p:cTn>
                                        <p:tgtEl>
                                          <p:spTgt spid="51"/>
                                        </p:tgtEl>
                                        <p:attrNameLst>
                                          <p:attrName>style.visibility</p:attrName>
                                        </p:attrNameLst>
                                      </p:cBhvr>
                                      <p:to>
                                        <p:strVal val="visible"/>
                                      </p:to>
                                    </p:set>
                                    <p:anim calcmode="lin" valueType="num">
                                      <p:cBhvr>
                                        <p:cTn id="52" dur="500" fill="hold"/>
                                        <p:tgtEl>
                                          <p:spTgt spid="51"/>
                                        </p:tgtEl>
                                        <p:attrNameLst>
                                          <p:attrName>ppt_w</p:attrName>
                                        </p:attrNameLst>
                                      </p:cBhvr>
                                      <p:tavLst>
                                        <p:tav tm="0">
                                          <p:val>
                                            <p:fltVal val="0"/>
                                          </p:val>
                                        </p:tav>
                                        <p:tav tm="100000">
                                          <p:val>
                                            <p:strVal val="#ppt_w"/>
                                          </p:val>
                                        </p:tav>
                                      </p:tavLst>
                                    </p:anim>
                                    <p:anim calcmode="lin" valueType="num">
                                      <p:cBhvr>
                                        <p:cTn id="53" dur="500" fill="hold"/>
                                        <p:tgtEl>
                                          <p:spTgt spid="51"/>
                                        </p:tgtEl>
                                        <p:attrNameLst>
                                          <p:attrName>ppt_h</p:attrName>
                                        </p:attrNameLst>
                                      </p:cBhvr>
                                      <p:tavLst>
                                        <p:tav tm="0">
                                          <p:val>
                                            <p:fltVal val="0"/>
                                          </p:val>
                                        </p:tav>
                                        <p:tav tm="100000">
                                          <p:val>
                                            <p:strVal val="#ppt_h"/>
                                          </p:val>
                                        </p:tav>
                                      </p:tavLst>
                                    </p:anim>
                                    <p:animEffect transition="in" filter="fade">
                                      <p:cBhvr>
                                        <p:cTn id="54" dur="500"/>
                                        <p:tgtEl>
                                          <p:spTgt spid="51"/>
                                        </p:tgtEl>
                                      </p:cBhvr>
                                    </p:animEffect>
                                  </p:childTnLst>
                                </p:cTn>
                              </p:par>
                              <p:par>
                                <p:cTn id="55" presetID="53" presetClass="entr" presetSubtype="16" fill="hold" grpId="0" nodeType="withEffect">
                                  <p:stCondLst>
                                    <p:cond delay="1500"/>
                                  </p:stCondLst>
                                  <p:childTnLst>
                                    <p:set>
                                      <p:cBhvr>
                                        <p:cTn id="56" dur="1" fill="hold">
                                          <p:stCondLst>
                                            <p:cond delay="0"/>
                                          </p:stCondLst>
                                        </p:cTn>
                                        <p:tgtEl>
                                          <p:spTgt spid="52"/>
                                        </p:tgtEl>
                                        <p:attrNameLst>
                                          <p:attrName>style.visibility</p:attrName>
                                        </p:attrNameLst>
                                      </p:cBhvr>
                                      <p:to>
                                        <p:strVal val="visible"/>
                                      </p:to>
                                    </p:set>
                                    <p:anim calcmode="lin" valueType="num">
                                      <p:cBhvr>
                                        <p:cTn id="57" dur="500" fill="hold"/>
                                        <p:tgtEl>
                                          <p:spTgt spid="52"/>
                                        </p:tgtEl>
                                        <p:attrNameLst>
                                          <p:attrName>ppt_w</p:attrName>
                                        </p:attrNameLst>
                                      </p:cBhvr>
                                      <p:tavLst>
                                        <p:tav tm="0">
                                          <p:val>
                                            <p:fltVal val="0"/>
                                          </p:val>
                                        </p:tav>
                                        <p:tav tm="100000">
                                          <p:val>
                                            <p:strVal val="#ppt_w"/>
                                          </p:val>
                                        </p:tav>
                                      </p:tavLst>
                                    </p:anim>
                                    <p:anim calcmode="lin" valueType="num">
                                      <p:cBhvr>
                                        <p:cTn id="58" dur="500" fill="hold"/>
                                        <p:tgtEl>
                                          <p:spTgt spid="52"/>
                                        </p:tgtEl>
                                        <p:attrNameLst>
                                          <p:attrName>ppt_h</p:attrName>
                                        </p:attrNameLst>
                                      </p:cBhvr>
                                      <p:tavLst>
                                        <p:tav tm="0">
                                          <p:val>
                                            <p:fltVal val="0"/>
                                          </p:val>
                                        </p:tav>
                                        <p:tav tm="100000">
                                          <p:val>
                                            <p:strVal val="#ppt_h"/>
                                          </p:val>
                                        </p:tav>
                                      </p:tavLst>
                                    </p:anim>
                                    <p:animEffect transition="in" filter="fade">
                                      <p:cBhvr>
                                        <p:cTn id="59" dur="500"/>
                                        <p:tgtEl>
                                          <p:spTgt spid="52"/>
                                        </p:tgtEl>
                                      </p:cBhvr>
                                    </p:animEffect>
                                  </p:childTnLst>
                                </p:cTn>
                              </p:par>
                              <p:par>
                                <p:cTn id="60" presetID="53" presetClass="entr" presetSubtype="16" fill="hold" grpId="0" nodeType="withEffect">
                                  <p:stCondLst>
                                    <p:cond delay="2000"/>
                                  </p:stCondLst>
                                  <p:childTnLst>
                                    <p:set>
                                      <p:cBhvr>
                                        <p:cTn id="61" dur="1" fill="hold">
                                          <p:stCondLst>
                                            <p:cond delay="0"/>
                                          </p:stCondLst>
                                        </p:cTn>
                                        <p:tgtEl>
                                          <p:spTgt spid="53"/>
                                        </p:tgtEl>
                                        <p:attrNameLst>
                                          <p:attrName>style.visibility</p:attrName>
                                        </p:attrNameLst>
                                      </p:cBhvr>
                                      <p:to>
                                        <p:strVal val="visible"/>
                                      </p:to>
                                    </p:set>
                                    <p:anim calcmode="lin" valueType="num">
                                      <p:cBhvr>
                                        <p:cTn id="62" dur="500" fill="hold"/>
                                        <p:tgtEl>
                                          <p:spTgt spid="53"/>
                                        </p:tgtEl>
                                        <p:attrNameLst>
                                          <p:attrName>ppt_w</p:attrName>
                                        </p:attrNameLst>
                                      </p:cBhvr>
                                      <p:tavLst>
                                        <p:tav tm="0">
                                          <p:val>
                                            <p:fltVal val="0"/>
                                          </p:val>
                                        </p:tav>
                                        <p:tav tm="100000">
                                          <p:val>
                                            <p:strVal val="#ppt_w"/>
                                          </p:val>
                                        </p:tav>
                                      </p:tavLst>
                                    </p:anim>
                                    <p:anim calcmode="lin" valueType="num">
                                      <p:cBhvr>
                                        <p:cTn id="63" dur="500" fill="hold"/>
                                        <p:tgtEl>
                                          <p:spTgt spid="53"/>
                                        </p:tgtEl>
                                        <p:attrNameLst>
                                          <p:attrName>ppt_h</p:attrName>
                                        </p:attrNameLst>
                                      </p:cBhvr>
                                      <p:tavLst>
                                        <p:tav tm="0">
                                          <p:val>
                                            <p:fltVal val="0"/>
                                          </p:val>
                                        </p:tav>
                                        <p:tav tm="100000">
                                          <p:val>
                                            <p:strVal val="#ppt_h"/>
                                          </p:val>
                                        </p:tav>
                                      </p:tavLst>
                                    </p:anim>
                                    <p:animEffect transition="in" filter="fade">
                                      <p:cBhvr>
                                        <p:cTn id="64" dur="500"/>
                                        <p:tgtEl>
                                          <p:spTgt spid="53"/>
                                        </p:tgtEl>
                                      </p:cBhvr>
                                    </p:animEffect>
                                  </p:childTnLst>
                                </p:cTn>
                              </p:par>
                              <p:par>
                                <p:cTn id="65" presetID="22" presetClass="entr" presetSubtype="4" fill="hold" grpId="0" nodeType="withEffect">
                                  <p:stCondLst>
                                    <p:cond delay="500"/>
                                  </p:stCondLst>
                                  <p:childTnLst>
                                    <p:set>
                                      <p:cBhvr>
                                        <p:cTn id="66" dur="1" fill="hold">
                                          <p:stCondLst>
                                            <p:cond delay="0"/>
                                          </p:stCondLst>
                                        </p:cTn>
                                        <p:tgtEl>
                                          <p:spTgt spid="54"/>
                                        </p:tgtEl>
                                        <p:attrNameLst>
                                          <p:attrName>style.visibility</p:attrName>
                                        </p:attrNameLst>
                                      </p:cBhvr>
                                      <p:to>
                                        <p:strVal val="visible"/>
                                      </p:to>
                                    </p:set>
                                    <p:animEffect transition="in" filter="wipe(down)">
                                      <p:cBhvr>
                                        <p:cTn id="67" dur="1000"/>
                                        <p:tgtEl>
                                          <p:spTgt spid="54"/>
                                        </p:tgtEl>
                                      </p:cBhvr>
                                    </p:animEffect>
                                  </p:childTnLst>
                                </p:cTn>
                              </p:par>
                              <p:par>
                                <p:cTn id="68" presetID="22" presetClass="entr" presetSubtype="4" fill="hold" grpId="0" nodeType="withEffect">
                                  <p:stCondLst>
                                    <p:cond delay="500"/>
                                  </p:stCondLst>
                                  <p:childTnLst>
                                    <p:set>
                                      <p:cBhvr>
                                        <p:cTn id="69" dur="1" fill="hold">
                                          <p:stCondLst>
                                            <p:cond delay="0"/>
                                          </p:stCondLst>
                                        </p:cTn>
                                        <p:tgtEl>
                                          <p:spTgt spid="55"/>
                                        </p:tgtEl>
                                        <p:attrNameLst>
                                          <p:attrName>style.visibility</p:attrName>
                                        </p:attrNameLst>
                                      </p:cBhvr>
                                      <p:to>
                                        <p:strVal val="visible"/>
                                      </p:to>
                                    </p:set>
                                    <p:animEffect transition="in" filter="wipe(down)">
                                      <p:cBhvr>
                                        <p:cTn id="70" dur="1000"/>
                                        <p:tgtEl>
                                          <p:spTgt spid="55"/>
                                        </p:tgtEl>
                                      </p:cBhvr>
                                    </p:animEffect>
                                  </p:childTnLst>
                                </p:cTn>
                              </p:par>
                              <p:par>
                                <p:cTn id="71" presetID="22" presetClass="entr" presetSubtype="4" fill="hold" grpId="0" nodeType="withEffect">
                                  <p:stCondLst>
                                    <p:cond delay="500"/>
                                  </p:stCondLst>
                                  <p:childTnLst>
                                    <p:set>
                                      <p:cBhvr>
                                        <p:cTn id="72" dur="1" fill="hold">
                                          <p:stCondLst>
                                            <p:cond delay="0"/>
                                          </p:stCondLst>
                                        </p:cTn>
                                        <p:tgtEl>
                                          <p:spTgt spid="56"/>
                                        </p:tgtEl>
                                        <p:attrNameLst>
                                          <p:attrName>style.visibility</p:attrName>
                                        </p:attrNameLst>
                                      </p:cBhvr>
                                      <p:to>
                                        <p:strVal val="visible"/>
                                      </p:to>
                                    </p:set>
                                    <p:animEffect transition="in" filter="wipe(down)">
                                      <p:cBhvr>
                                        <p:cTn id="73" dur="10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51" grpId="0" animBg="1"/>
      <p:bldP spid="52" grpId="0" animBg="1"/>
      <p:bldP spid="53" grpId="0" animBg="1"/>
      <p:bldP spid="54" grpId="0"/>
      <p:bldP spid="55" grpId="0"/>
      <p:bldP spid="56" grpId="0"/>
      <p:bldP spid="57" grpId="0" animBg="1"/>
      <p:bldP spid="58"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451856" y="6579169"/>
            <a:ext cx="548358" cy="287130"/>
          </a:xfrm>
          <a:prstGeom prst="rect">
            <a:avLst/>
          </a:prstGeom>
          <a:noFill/>
        </p:spPr>
        <p:txBody>
          <a:bodyPr wrap="square" rtlCol="0">
            <a:spAutoFit/>
          </a:bodyPr>
          <a:lstStyle/>
          <a:p>
            <a:fld id="{F3C5028F-8D3B-45CC-A1ED-22F09E87F5E5}" type="slidenum">
              <a:rPr lang="id-ID" sz="1265">
                <a:solidFill>
                  <a:schemeClr val="bg1"/>
                </a:solidFill>
              </a:rPr>
            </a:fld>
            <a:endParaRPr lang="id-ID" sz="1265" dirty="0">
              <a:solidFill>
                <a:schemeClr val="bg1"/>
              </a:solidFill>
            </a:endParaRPr>
          </a:p>
        </p:txBody>
      </p:sp>
      <p:grpSp>
        <p:nvGrpSpPr>
          <p:cNvPr id="6" name="Group 163"/>
          <p:cNvGrpSpPr>
            <a:grpSpLocks noChangeAspect="1"/>
          </p:cNvGrpSpPr>
          <p:nvPr/>
        </p:nvGrpSpPr>
        <p:grpSpPr bwMode="auto">
          <a:xfrm>
            <a:off x="3785533" y="1541356"/>
            <a:ext cx="5257065" cy="5260413"/>
            <a:chOff x="2270" y="588"/>
            <a:chExt cx="3140" cy="3142"/>
          </a:xfrm>
        </p:grpSpPr>
        <p:sp>
          <p:nvSpPr>
            <p:cNvPr id="7" name="Freeform 164"/>
            <p:cNvSpPr/>
            <p:nvPr/>
          </p:nvSpPr>
          <p:spPr bwMode="auto">
            <a:xfrm>
              <a:off x="4375" y="2778"/>
              <a:ext cx="590" cy="585"/>
            </a:xfrm>
            <a:custGeom>
              <a:avLst/>
              <a:gdLst>
                <a:gd name="T0" fmla="*/ 135 w 249"/>
                <a:gd name="T1" fmla="*/ 111 h 247"/>
                <a:gd name="T2" fmla="*/ 42 w 249"/>
                <a:gd name="T3" fmla="*/ 0 h 247"/>
                <a:gd name="T4" fmla="*/ 13 w 249"/>
                <a:gd name="T5" fmla="*/ 29 h 247"/>
                <a:gd name="T6" fmla="*/ 91 w 249"/>
                <a:gd name="T7" fmla="*/ 155 h 247"/>
                <a:gd name="T8" fmla="*/ 217 w 249"/>
                <a:gd name="T9" fmla="*/ 234 h 247"/>
                <a:gd name="T10" fmla="*/ 249 w 249"/>
                <a:gd name="T11" fmla="*/ 201 h 247"/>
                <a:gd name="T12" fmla="*/ 135 w 249"/>
                <a:gd name="T13" fmla="*/ 111 h 247"/>
              </a:gdLst>
              <a:ahLst/>
              <a:cxnLst>
                <a:cxn ang="0">
                  <a:pos x="T0" y="T1"/>
                </a:cxn>
                <a:cxn ang="0">
                  <a:pos x="T2" y="T3"/>
                </a:cxn>
                <a:cxn ang="0">
                  <a:pos x="T4" y="T5"/>
                </a:cxn>
                <a:cxn ang="0">
                  <a:pos x="T6" y="T7"/>
                </a:cxn>
                <a:cxn ang="0">
                  <a:pos x="T8" y="T9"/>
                </a:cxn>
                <a:cxn ang="0">
                  <a:pos x="T10" y="T11"/>
                </a:cxn>
                <a:cxn ang="0">
                  <a:pos x="T12" y="T13"/>
                </a:cxn>
              </a:cxnLst>
              <a:rect l="0" t="0" r="r" b="b"/>
              <a:pathLst>
                <a:path w="249" h="247">
                  <a:moveTo>
                    <a:pt x="135" y="111"/>
                  </a:moveTo>
                  <a:cubicBezTo>
                    <a:pt x="79" y="55"/>
                    <a:pt x="29" y="13"/>
                    <a:pt x="42" y="0"/>
                  </a:cubicBezTo>
                  <a:cubicBezTo>
                    <a:pt x="13" y="29"/>
                    <a:pt x="13" y="29"/>
                    <a:pt x="13" y="29"/>
                  </a:cubicBezTo>
                  <a:cubicBezTo>
                    <a:pt x="0" y="42"/>
                    <a:pt x="35" y="99"/>
                    <a:pt x="91" y="155"/>
                  </a:cubicBezTo>
                  <a:cubicBezTo>
                    <a:pt x="147" y="212"/>
                    <a:pt x="204" y="247"/>
                    <a:pt x="217" y="234"/>
                  </a:cubicBezTo>
                  <a:cubicBezTo>
                    <a:pt x="249" y="201"/>
                    <a:pt x="249" y="201"/>
                    <a:pt x="249" y="201"/>
                  </a:cubicBezTo>
                  <a:cubicBezTo>
                    <a:pt x="236" y="214"/>
                    <a:pt x="192" y="167"/>
                    <a:pt x="135" y="111"/>
                  </a:cubicBezTo>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endParaRPr lang="en-US"/>
            </a:p>
          </p:txBody>
        </p:sp>
        <p:sp>
          <p:nvSpPr>
            <p:cNvPr id="8" name="Freeform 165"/>
            <p:cNvSpPr/>
            <p:nvPr/>
          </p:nvSpPr>
          <p:spPr bwMode="auto">
            <a:xfrm>
              <a:off x="4368" y="2856"/>
              <a:ext cx="511" cy="512"/>
            </a:xfrm>
            <a:custGeom>
              <a:avLst/>
              <a:gdLst>
                <a:gd name="T0" fmla="*/ 97 w 216"/>
                <a:gd name="T1" fmla="*/ 119 h 216"/>
                <a:gd name="T2" fmla="*/ 26 w 216"/>
                <a:gd name="T3" fmla="*/ 14 h 216"/>
                <a:gd name="T4" fmla="*/ 12 w 216"/>
                <a:gd name="T5" fmla="*/ 0 h 216"/>
                <a:gd name="T6" fmla="*/ 91 w 216"/>
                <a:gd name="T7" fmla="*/ 125 h 216"/>
                <a:gd name="T8" fmla="*/ 216 w 216"/>
                <a:gd name="T9" fmla="*/ 204 h 216"/>
                <a:gd name="T10" fmla="*/ 202 w 216"/>
                <a:gd name="T11" fmla="*/ 190 h 216"/>
                <a:gd name="T12" fmla="*/ 97 w 216"/>
                <a:gd name="T13" fmla="*/ 119 h 216"/>
              </a:gdLst>
              <a:ahLst/>
              <a:cxnLst>
                <a:cxn ang="0">
                  <a:pos x="T0" y="T1"/>
                </a:cxn>
                <a:cxn ang="0">
                  <a:pos x="T2" y="T3"/>
                </a:cxn>
                <a:cxn ang="0">
                  <a:pos x="T4" y="T5"/>
                </a:cxn>
                <a:cxn ang="0">
                  <a:pos x="T6" y="T7"/>
                </a:cxn>
                <a:cxn ang="0">
                  <a:pos x="T8" y="T9"/>
                </a:cxn>
                <a:cxn ang="0">
                  <a:pos x="T10" y="T11"/>
                </a:cxn>
                <a:cxn ang="0">
                  <a:pos x="T12" y="T13"/>
                </a:cxn>
              </a:cxnLst>
              <a:rect l="0" t="0" r="r" b="b"/>
              <a:pathLst>
                <a:path w="216" h="216">
                  <a:moveTo>
                    <a:pt x="97" y="119"/>
                  </a:moveTo>
                  <a:cubicBezTo>
                    <a:pt x="49" y="71"/>
                    <a:pt x="18" y="24"/>
                    <a:pt x="26" y="14"/>
                  </a:cubicBezTo>
                  <a:cubicBezTo>
                    <a:pt x="12" y="0"/>
                    <a:pt x="12" y="0"/>
                    <a:pt x="12" y="0"/>
                  </a:cubicBezTo>
                  <a:cubicBezTo>
                    <a:pt x="0" y="14"/>
                    <a:pt x="35" y="69"/>
                    <a:pt x="91" y="125"/>
                  </a:cubicBezTo>
                  <a:cubicBezTo>
                    <a:pt x="147" y="181"/>
                    <a:pt x="202" y="216"/>
                    <a:pt x="216" y="204"/>
                  </a:cubicBezTo>
                  <a:cubicBezTo>
                    <a:pt x="202" y="190"/>
                    <a:pt x="202" y="190"/>
                    <a:pt x="202" y="190"/>
                  </a:cubicBezTo>
                  <a:cubicBezTo>
                    <a:pt x="192" y="199"/>
                    <a:pt x="145" y="167"/>
                    <a:pt x="97" y="119"/>
                  </a:cubicBezTo>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endParaRPr lang="en-US"/>
            </a:p>
          </p:txBody>
        </p:sp>
        <p:sp>
          <p:nvSpPr>
            <p:cNvPr id="9" name="Freeform 166"/>
            <p:cNvSpPr/>
            <p:nvPr/>
          </p:nvSpPr>
          <p:spPr bwMode="auto">
            <a:xfrm>
              <a:off x="3885" y="2934"/>
              <a:ext cx="919" cy="640"/>
            </a:xfrm>
            <a:custGeom>
              <a:avLst/>
              <a:gdLst>
                <a:gd name="T0" fmla="*/ 388 w 388"/>
                <a:gd name="T1" fmla="*/ 78 h 270"/>
                <a:gd name="T2" fmla="*/ 309 w 388"/>
                <a:gd name="T3" fmla="*/ 0 h 270"/>
                <a:gd name="T4" fmla="*/ 82 w 388"/>
                <a:gd name="T5" fmla="*/ 125 h 270"/>
                <a:gd name="T6" fmla="*/ 82 w 388"/>
                <a:gd name="T7" fmla="*/ 107 h 270"/>
                <a:gd name="T8" fmla="*/ 61 w 388"/>
                <a:gd name="T9" fmla="*/ 98 h 270"/>
                <a:gd name="T10" fmla="*/ 12 w 388"/>
                <a:gd name="T11" fmla="*/ 153 h 270"/>
                <a:gd name="T12" fmla="*/ 12 w 388"/>
                <a:gd name="T13" fmla="*/ 202 h 270"/>
                <a:gd name="T14" fmla="*/ 61 w 388"/>
                <a:gd name="T15" fmla="*/ 257 h 270"/>
                <a:gd name="T16" fmla="*/ 82 w 388"/>
                <a:gd name="T17" fmla="*/ 248 h 270"/>
                <a:gd name="T18" fmla="*/ 82 w 388"/>
                <a:gd name="T19" fmla="*/ 238 h 270"/>
                <a:gd name="T20" fmla="*/ 388 w 388"/>
                <a:gd name="T21" fmla="*/ 78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8" h="270">
                  <a:moveTo>
                    <a:pt x="388" y="78"/>
                  </a:moveTo>
                  <a:cubicBezTo>
                    <a:pt x="309" y="0"/>
                    <a:pt x="309" y="0"/>
                    <a:pt x="309" y="0"/>
                  </a:cubicBezTo>
                  <a:cubicBezTo>
                    <a:pt x="248" y="61"/>
                    <a:pt x="170" y="105"/>
                    <a:pt x="82" y="125"/>
                  </a:cubicBezTo>
                  <a:cubicBezTo>
                    <a:pt x="82" y="107"/>
                    <a:pt x="82" y="107"/>
                    <a:pt x="82" y="107"/>
                  </a:cubicBezTo>
                  <a:cubicBezTo>
                    <a:pt x="82" y="89"/>
                    <a:pt x="73" y="85"/>
                    <a:pt x="61" y="98"/>
                  </a:cubicBezTo>
                  <a:cubicBezTo>
                    <a:pt x="12" y="153"/>
                    <a:pt x="12" y="153"/>
                    <a:pt x="12" y="153"/>
                  </a:cubicBezTo>
                  <a:cubicBezTo>
                    <a:pt x="0" y="167"/>
                    <a:pt x="0" y="189"/>
                    <a:pt x="12" y="202"/>
                  </a:cubicBezTo>
                  <a:cubicBezTo>
                    <a:pt x="61" y="257"/>
                    <a:pt x="61" y="257"/>
                    <a:pt x="61" y="257"/>
                  </a:cubicBezTo>
                  <a:cubicBezTo>
                    <a:pt x="73" y="270"/>
                    <a:pt x="82" y="266"/>
                    <a:pt x="82" y="248"/>
                  </a:cubicBezTo>
                  <a:cubicBezTo>
                    <a:pt x="82" y="238"/>
                    <a:pt x="82" y="238"/>
                    <a:pt x="82" y="238"/>
                  </a:cubicBezTo>
                  <a:cubicBezTo>
                    <a:pt x="201" y="217"/>
                    <a:pt x="306" y="160"/>
                    <a:pt x="388" y="78"/>
                  </a:cubicBezTo>
                </a:path>
              </a:pathLst>
            </a:custGeom>
            <a:solidFill>
              <a:schemeClr val="accent4">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endParaRPr lang="en-US"/>
            </a:p>
          </p:txBody>
        </p:sp>
        <p:pic>
          <p:nvPicPr>
            <p:cNvPr id="10" name="Picture 167"/>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4609" y="2926"/>
              <a:ext cx="107"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Freeform 168"/>
            <p:cNvSpPr/>
            <p:nvPr/>
          </p:nvSpPr>
          <p:spPr bwMode="auto">
            <a:xfrm>
              <a:off x="4053" y="3148"/>
              <a:ext cx="109" cy="82"/>
            </a:xfrm>
            <a:custGeom>
              <a:avLst/>
              <a:gdLst>
                <a:gd name="T0" fmla="*/ 4 w 46"/>
                <a:gd name="T1" fmla="*/ 0 h 35"/>
                <a:gd name="T2" fmla="*/ 0 w 46"/>
                <a:gd name="T3" fmla="*/ 1 h 35"/>
                <a:gd name="T4" fmla="*/ 3 w 46"/>
                <a:gd name="T5" fmla="*/ 0 h 35"/>
                <a:gd name="T6" fmla="*/ 11 w 46"/>
                <a:gd name="T7" fmla="*/ 17 h 35"/>
                <a:gd name="T8" fmla="*/ 11 w 46"/>
                <a:gd name="T9" fmla="*/ 35 h 35"/>
                <a:gd name="T10" fmla="*/ 46 w 46"/>
                <a:gd name="T11" fmla="*/ 26 h 35"/>
                <a:gd name="T12" fmla="*/ 12 w 46"/>
                <a:gd name="T13" fmla="*/ 34 h 35"/>
                <a:gd name="T14" fmla="*/ 12 w 46"/>
                <a:gd name="T15" fmla="*/ 16 h 35"/>
                <a:gd name="T16" fmla="*/ 4 w 46"/>
                <a:gd name="T1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35">
                  <a:moveTo>
                    <a:pt x="4" y="0"/>
                  </a:moveTo>
                  <a:cubicBezTo>
                    <a:pt x="3" y="0"/>
                    <a:pt x="2" y="0"/>
                    <a:pt x="0" y="1"/>
                  </a:cubicBezTo>
                  <a:cubicBezTo>
                    <a:pt x="1" y="0"/>
                    <a:pt x="2" y="0"/>
                    <a:pt x="3" y="0"/>
                  </a:cubicBezTo>
                  <a:cubicBezTo>
                    <a:pt x="8" y="0"/>
                    <a:pt x="11" y="6"/>
                    <a:pt x="11" y="17"/>
                  </a:cubicBezTo>
                  <a:cubicBezTo>
                    <a:pt x="11" y="35"/>
                    <a:pt x="11" y="35"/>
                    <a:pt x="11" y="35"/>
                  </a:cubicBezTo>
                  <a:cubicBezTo>
                    <a:pt x="23" y="32"/>
                    <a:pt x="35" y="29"/>
                    <a:pt x="46" y="26"/>
                  </a:cubicBezTo>
                  <a:cubicBezTo>
                    <a:pt x="35" y="29"/>
                    <a:pt x="24" y="32"/>
                    <a:pt x="12" y="34"/>
                  </a:cubicBezTo>
                  <a:cubicBezTo>
                    <a:pt x="12" y="16"/>
                    <a:pt x="12" y="16"/>
                    <a:pt x="12" y="16"/>
                  </a:cubicBezTo>
                  <a:cubicBezTo>
                    <a:pt x="12" y="6"/>
                    <a:pt x="9" y="0"/>
                    <a:pt x="4" y="0"/>
                  </a:cubicBezTo>
                </a:path>
              </a:pathLst>
            </a:custGeom>
            <a:solidFill>
              <a:srgbClr val="ACADAF"/>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endParaRPr lang="en-US"/>
            </a:p>
          </p:txBody>
        </p:sp>
        <p:sp>
          <p:nvSpPr>
            <p:cNvPr id="12" name="Freeform 169"/>
            <p:cNvSpPr/>
            <p:nvPr/>
          </p:nvSpPr>
          <p:spPr bwMode="auto">
            <a:xfrm>
              <a:off x="3890" y="2934"/>
              <a:ext cx="817" cy="455"/>
            </a:xfrm>
            <a:custGeom>
              <a:avLst/>
              <a:gdLst>
                <a:gd name="T0" fmla="*/ 308 w 345"/>
                <a:gd name="T1" fmla="*/ 0 h 192"/>
                <a:gd name="T2" fmla="*/ 115 w 345"/>
                <a:gd name="T3" fmla="*/ 116 h 192"/>
                <a:gd name="T4" fmla="*/ 80 w 345"/>
                <a:gd name="T5" fmla="*/ 125 h 192"/>
                <a:gd name="T6" fmla="*/ 80 w 345"/>
                <a:gd name="T7" fmla="*/ 107 h 192"/>
                <a:gd name="T8" fmla="*/ 72 w 345"/>
                <a:gd name="T9" fmla="*/ 90 h 192"/>
                <a:gd name="T10" fmla="*/ 69 w 345"/>
                <a:gd name="T11" fmla="*/ 91 h 192"/>
                <a:gd name="T12" fmla="*/ 60 w 345"/>
                <a:gd name="T13" fmla="*/ 98 h 192"/>
                <a:gd name="T14" fmla="*/ 11 w 345"/>
                <a:gd name="T15" fmla="*/ 153 h 192"/>
                <a:gd name="T16" fmla="*/ 5 w 345"/>
                <a:gd name="T17" fmla="*/ 192 h 192"/>
                <a:gd name="T18" fmla="*/ 345 w 345"/>
                <a:gd name="T19" fmla="*/ 37 h 192"/>
                <a:gd name="T20" fmla="*/ 308 w 345"/>
                <a:gd name="T21" fmla="*/ 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5" h="192">
                  <a:moveTo>
                    <a:pt x="308" y="0"/>
                  </a:moveTo>
                  <a:cubicBezTo>
                    <a:pt x="255" y="53"/>
                    <a:pt x="189" y="93"/>
                    <a:pt x="115" y="116"/>
                  </a:cubicBezTo>
                  <a:cubicBezTo>
                    <a:pt x="104" y="119"/>
                    <a:pt x="92" y="122"/>
                    <a:pt x="80" y="125"/>
                  </a:cubicBezTo>
                  <a:cubicBezTo>
                    <a:pt x="80" y="107"/>
                    <a:pt x="80" y="107"/>
                    <a:pt x="80" y="107"/>
                  </a:cubicBezTo>
                  <a:cubicBezTo>
                    <a:pt x="80" y="96"/>
                    <a:pt x="77" y="90"/>
                    <a:pt x="72" y="90"/>
                  </a:cubicBezTo>
                  <a:cubicBezTo>
                    <a:pt x="71" y="90"/>
                    <a:pt x="70" y="90"/>
                    <a:pt x="69" y="91"/>
                  </a:cubicBezTo>
                  <a:cubicBezTo>
                    <a:pt x="66" y="92"/>
                    <a:pt x="63" y="94"/>
                    <a:pt x="60" y="98"/>
                  </a:cubicBezTo>
                  <a:cubicBezTo>
                    <a:pt x="11" y="153"/>
                    <a:pt x="11" y="153"/>
                    <a:pt x="11" y="153"/>
                  </a:cubicBezTo>
                  <a:cubicBezTo>
                    <a:pt x="2" y="163"/>
                    <a:pt x="0" y="179"/>
                    <a:pt x="5" y="192"/>
                  </a:cubicBezTo>
                  <a:cubicBezTo>
                    <a:pt x="138" y="185"/>
                    <a:pt x="257" y="127"/>
                    <a:pt x="345" y="37"/>
                  </a:cubicBezTo>
                  <a:cubicBezTo>
                    <a:pt x="308" y="0"/>
                    <a:pt x="308" y="0"/>
                    <a:pt x="308" y="0"/>
                  </a:cubicBezTo>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endParaRPr lang="en-US"/>
            </a:p>
          </p:txBody>
        </p:sp>
        <p:sp>
          <p:nvSpPr>
            <p:cNvPr id="13" name="Freeform 170"/>
            <p:cNvSpPr/>
            <p:nvPr/>
          </p:nvSpPr>
          <p:spPr bwMode="auto">
            <a:xfrm>
              <a:off x="2270" y="1992"/>
              <a:ext cx="684" cy="189"/>
            </a:xfrm>
            <a:custGeom>
              <a:avLst/>
              <a:gdLst>
                <a:gd name="T0" fmla="*/ 144 w 289"/>
                <a:gd name="T1" fmla="*/ 63 h 80"/>
                <a:gd name="T2" fmla="*/ 289 w 289"/>
                <a:gd name="T3" fmla="*/ 75 h 80"/>
                <a:gd name="T4" fmla="*/ 289 w 289"/>
                <a:gd name="T5" fmla="*/ 34 h 80"/>
                <a:gd name="T6" fmla="*/ 144 w 289"/>
                <a:gd name="T7" fmla="*/ 0 h 80"/>
                <a:gd name="T8" fmla="*/ 0 w 289"/>
                <a:gd name="T9" fmla="*/ 34 h 80"/>
                <a:gd name="T10" fmla="*/ 0 w 289"/>
                <a:gd name="T11" fmla="*/ 80 h 80"/>
                <a:gd name="T12" fmla="*/ 144 w 289"/>
                <a:gd name="T13" fmla="*/ 63 h 80"/>
              </a:gdLst>
              <a:ahLst/>
              <a:cxnLst>
                <a:cxn ang="0">
                  <a:pos x="T0" y="T1"/>
                </a:cxn>
                <a:cxn ang="0">
                  <a:pos x="T2" y="T3"/>
                </a:cxn>
                <a:cxn ang="0">
                  <a:pos x="T4" y="T5"/>
                </a:cxn>
                <a:cxn ang="0">
                  <a:pos x="T6" y="T7"/>
                </a:cxn>
                <a:cxn ang="0">
                  <a:pos x="T8" y="T9"/>
                </a:cxn>
                <a:cxn ang="0">
                  <a:pos x="T10" y="T11"/>
                </a:cxn>
                <a:cxn ang="0">
                  <a:pos x="T12" y="T13"/>
                </a:cxn>
              </a:cxnLst>
              <a:rect l="0" t="0" r="r" b="b"/>
              <a:pathLst>
                <a:path w="289" h="80">
                  <a:moveTo>
                    <a:pt x="144" y="63"/>
                  </a:moveTo>
                  <a:cubicBezTo>
                    <a:pt x="224" y="63"/>
                    <a:pt x="289" y="56"/>
                    <a:pt x="289" y="75"/>
                  </a:cubicBezTo>
                  <a:cubicBezTo>
                    <a:pt x="289" y="34"/>
                    <a:pt x="289" y="34"/>
                    <a:pt x="289" y="34"/>
                  </a:cubicBezTo>
                  <a:cubicBezTo>
                    <a:pt x="289" y="15"/>
                    <a:pt x="224" y="0"/>
                    <a:pt x="144" y="0"/>
                  </a:cubicBezTo>
                  <a:cubicBezTo>
                    <a:pt x="65" y="0"/>
                    <a:pt x="0" y="15"/>
                    <a:pt x="0" y="34"/>
                  </a:cubicBezTo>
                  <a:cubicBezTo>
                    <a:pt x="0" y="80"/>
                    <a:pt x="0" y="80"/>
                    <a:pt x="0" y="80"/>
                  </a:cubicBezTo>
                  <a:cubicBezTo>
                    <a:pt x="0" y="61"/>
                    <a:pt x="65" y="63"/>
                    <a:pt x="144" y="63"/>
                  </a:cubicBezTo>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endParaRPr lang="en-US"/>
            </a:p>
          </p:txBody>
        </p:sp>
        <p:sp>
          <p:nvSpPr>
            <p:cNvPr id="14" name="Freeform 171"/>
            <p:cNvSpPr/>
            <p:nvPr/>
          </p:nvSpPr>
          <p:spPr bwMode="auto">
            <a:xfrm>
              <a:off x="2270" y="1980"/>
              <a:ext cx="684" cy="81"/>
            </a:xfrm>
            <a:custGeom>
              <a:avLst/>
              <a:gdLst>
                <a:gd name="T0" fmla="*/ 145 w 289"/>
                <a:gd name="T1" fmla="*/ 10 h 34"/>
                <a:gd name="T2" fmla="*/ 269 w 289"/>
                <a:gd name="T3" fmla="*/ 34 h 34"/>
                <a:gd name="T4" fmla="*/ 289 w 289"/>
                <a:gd name="T5" fmla="*/ 34 h 34"/>
                <a:gd name="T6" fmla="*/ 145 w 289"/>
                <a:gd name="T7" fmla="*/ 0 h 34"/>
                <a:gd name="T8" fmla="*/ 0 w 289"/>
                <a:gd name="T9" fmla="*/ 34 h 34"/>
                <a:gd name="T10" fmla="*/ 20 w 289"/>
                <a:gd name="T11" fmla="*/ 34 h 34"/>
                <a:gd name="T12" fmla="*/ 145 w 289"/>
                <a:gd name="T13" fmla="*/ 10 h 34"/>
              </a:gdLst>
              <a:ahLst/>
              <a:cxnLst>
                <a:cxn ang="0">
                  <a:pos x="T0" y="T1"/>
                </a:cxn>
                <a:cxn ang="0">
                  <a:pos x="T2" y="T3"/>
                </a:cxn>
                <a:cxn ang="0">
                  <a:pos x="T4" y="T5"/>
                </a:cxn>
                <a:cxn ang="0">
                  <a:pos x="T6" y="T7"/>
                </a:cxn>
                <a:cxn ang="0">
                  <a:pos x="T8" y="T9"/>
                </a:cxn>
                <a:cxn ang="0">
                  <a:pos x="T10" y="T11"/>
                </a:cxn>
                <a:cxn ang="0">
                  <a:pos x="T12" y="T13"/>
                </a:cxn>
              </a:cxnLst>
              <a:rect l="0" t="0" r="r" b="b"/>
              <a:pathLst>
                <a:path w="289" h="34">
                  <a:moveTo>
                    <a:pt x="145" y="10"/>
                  </a:moveTo>
                  <a:cubicBezTo>
                    <a:pt x="213" y="10"/>
                    <a:pt x="268" y="20"/>
                    <a:pt x="269" y="34"/>
                  </a:cubicBezTo>
                  <a:cubicBezTo>
                    <a:pt x="289" y="34"/>
                    <a:pt x="289" y="34"/>
                    <a:pt x="289" y="34"/>
                  </a:cubicBezTo>
                  <a:cubicBezTo>
                    <a:pt x="288" y="15"/>
                    <a:pt x="224" y="0"/>
                    <a:pt x="145" y="0"/>
                  </a:cubicBezTo>
                  <a:cubicBezTo>
                    <a:pt x="66" y="0"/>
                    <a:pt x="1" y="15"/>
                    <a:pt x="0" y="34"/>
                  </a:cubicBezTo>
                  <a:cubicBezTo>
                    <a:pt x="20" y="34"/>
                    <a:pt x="20" y="34"/>
                    <a:pt x="20" y="34"/>
                  </a:cubicBezTo>
                  <a:cubicBezTo>
                    <a:pt x="21" y="20"/>
                    <a:pt x="77" y="10"/>
                    <a:pt x="145" y="10"/>
                  </a:cubicBezTo>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endParaRPr lang="en-US"/>
            </a:p>
          </p:txBody>
        </p:sp>
        <p:sp>
          <p:nvSpPr>
            <p:cNvPr id="15" name="Freeform 172"/>
            <p:cNvSpPr/>
            <p:nvPr/>
          </p:nvSpPr>
          <p:spPr bwMode="auto">
            <a:xfrm>
              <a:off x="2481" y="1308"/>
              <a:ext cx="504" cy="850"/>
            </a:xfrm>
            <a:custGeom>
              <a:avLst/>
              <a:gdLst>
                <a:gd name="T0" fmla="*/ 212 w 213"/>
                <a:gd name="T1" fmla="*/ 113 h 359"/>
                <a:gd name="T2" fmla="*/ 208 w 213"/>
                <a:gd name="T3" fmla="*/ 39 h 359"/>
                <a:gd name="T4" fmla="*/ 173 w 213"/>
                <a:gd name="T5" fmla="*/ 5 h 359"/>
                <a:gd name="T6" fmla="*/ 100 w 213"/>
                <a:gd name="T7" fmla="*/ 1 h 359"/>
                <a:gd name="T8" fmla="*/ 91 w 213"/>
                <a:gd name="T9" fmla="*/ 22 h 359"/>
                <a:gd name="T10" fmla="*/ 102 w 213"/>
                <a:gd name="T11" fmla="*/ 33 h 359"/>
                <a:gd name="T12" fmla="*/ 0 w 213"/>
                <a:gd name="T13" fmla="*/ 359 h 359"/>
                <a:gd name="T14" fmla="*/ 111 w 213"/>
                <a:gd name="T15" fmla="*/ 359 h 359"/>
                <a:gd name="T16" fmla="*/ 182 w 213"/>
                <a:gd name="T17" fmla="*/ 113 h 359"/>
                <a:gd name="T18" fmla="*/ 191 w 213"/>
                <a:gd name="T19" fmla="*/ 122 h 359"/>
                <a:gd name="T20" fmla="*/ 212 w 213"/>
                <a:gd name="T21" fmla="*/ 113 h 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3" h="359">
                  <a:moveTo>
                    <a:pt x="212" y="113"/>
                  </a:moveTo>
                  <a:cubicBezTo>
                    <a:pt x="208" y="39"/>
                    <a:pt x="208" y="39"/>
                    <a:pt x="208" y="39"/>
                  </a:cubicBezTo>
                  <a:cubicBezTo>
                    <a:pt x="207" y="21"/>
                    <a:pt x="191" y="6"/>
                    <a:pt x="173" y="5"/>
                  </a:cubicBezTo>
                  <a:cubicBezTo>
                    <a:pt x="100" y="1"/>
                    <a:pt x="100" y="1"/>
                    <a:pt x="100" y="1"/>
                  </a:cubicBezTo>
                  <a:cubicBezTo>
                    <a:pt x="82" y="0"/>
                    <a:pt x="78" y="9"/>
                    <a:pt x="91" y="22"/>
                  </a:cubicBezTo>
                  <a:cubicBezTo>
                    <a:pt x="102" y="33"/>
                    <a:pt x="102" y="33"/>
                    <a:pt x="102" y="33"/>
                  </a:cubicBezTo>
                  <a:cubicBezTo>
                    <a:pt x="38" y="126"/>
                    <a:pt x="0" y="238"/>
                    <a:pt x="0" y="359"/>
                  </a:cubicBezTo>
                  <a:cubicBezTo>
                    <a:pt x="111" y="359"/>
                    <a:pt x="111" y="359"/>
                    <a:pt x="111" y="359"/>
                  </a:cubicBezTo>
                  <a:cubicBezTo>
                    <a:pt x="111" y="269"/>
                    <a:pt x="137" y="184"/>
                    <a:pt x="182" y="113"/>
                  </a:cubicBezTo>
                  <a:cubicBezTo>
                    <a:pt x="191" y="122"/>
                    <a:pt x="191" y="122"/>
                    <a:pt x="191" y="122"/>
                  </a:cubicBezTo>
                  <a:cubicBezTo>
                    <a:pt x="203" y="135"/>
                    <a:pt x="213" y="130"/>
                    <a:pt x="212" y="113"/>
                  </a:cubicBezTo>
                </a:path>
              </a:pathLst>
            </a:custGeom>
            <a:solidFill>
              <a:schemeClr val="tx2">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endParaRPr lang="en-US"/>
            </a:p>
          </p:txBody>
        </p:sp>
        <p:sp>
          <p:nvSpPr>
            <p:cNvPr id="16" name="Freeform 173"/>
            <p:cNvSpPr/>
            <p:nvPr/>
          </p:nvSpPr>
          <p:spPr bwMode="auto">
            <a:xfrm>
              <a:off x="2943" y="1341"/>
              <a:ext cx="42" cy="272"/>
            </a:xfrm>
            <a:custGeom>
              <a:avLst/>
              <a:gdLst>
                <a:gd name="T0" fmla="*/ 1 w 18"/>
                <a:gd name="T1" fmla="*/ 0 h 115"/>
                <a:gd name="T2" fmla="*/ 0 w 18"/>
                <a:gd name="T3" fmla="*/ 0 h 115"/>
                <a:gd name="T4" fmla="*/ 13 w 18"/>
                <a:gd name="T5" fmla="*/ 25 h 115"/>
                <a:gd name="T6" fmla="*/ 17 w 18"/>
                <a:gd name="T7" fmla="*/ 99 h 115"/>
                <a:gd name="T8" fmla="*/ 11 w 18"/>
                <a:gd name="T9" fmla="*/ 115 h 115"/>
                <a:gd name="T10" fmla="*/ 18 w 18"/>
                <a:gd name="T11" fmla="*/ 98 h 115"/>
                <a:gd name="T12" fmla="*/ 14 w 18"/>
                <a:gd name="T13" fmla="*/ 25 h 115"/>
                <a:gd name="T14" fmla="*/ 1 w 18"/>
                <a:gd name="T15" fmla="*/ 0 h 1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115">
                  <a:moveTo>
                    <a:pt x="1" y="0"/>
                  </a:moveTo>
                  <a:cubicBezTo>
                    <a:pt x="0" y="0"/>
                    <a:pt x="0" y="0"/>
                    <a:pt x="0" y="0"/>
                  </a:cubicBezTo>
                  <a:cubicBezTo>
                    <a:pt x="7" y="6"/>
                    <a:pt x="12" y="15"/>
                    <a:pt x="13" y="25"/>
                  </a:cubicBezTo>
                  <a:cubicBezTo>
                    <a:pt x="17" y="99"/>
                    <a:pt x="17" y="99"/>
                    <a:pt x="17" y="99"/>
                  </a:cubicBezTo>
                  <a:cubicBezTo>
                    <a:pt x="17" y="108"/>
                    <a:pt x="15" y="113"/>
                    <a:pt x="11" y="115"/>
                  </a:cubicBezTo>
                  <a:cubicBezTo>
                    <a:pt x="16" y="114"/>
                    <a:pt x="18" y="108"/>
                    <a:pt x="18" y="98"/>
                  </a:cubicBezTo>
                  <a:cubicBezTo>
                    <a:pt x="14" y="25"/>
                    <a:pt x="14" y="25"/>
                    <a:pt x="14" y="25"/>
                  </a:cubicBezTo>
                  <a:cubicBezTo>
                    <a:pt x="13" y="15"/>
                    <a:pt x="8" y="6"/>
                    <a:pt x="1" y="0"/>
                  </a:cubicBezTo>
                </a:path>
              </a:pathLst>
            </a:custGeom>
            <a:solidFill>
              <a:srgbClr val="ACADAF"/>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endParaRPr lang="en-US"/>
            </a:p>
          </p:txBody>
        </p:sp>
        <p:sp>
          <p:nvSpPr>
            <p:cNvPr id="17" name="Freeform 174"/>
            <p:cNvSpPr/>
            <p:nvPr/>
          </p:nvSpPr>
          <p:spPr bwMode="auto">
            <a:xfrm>
              <a:off x="2755" y="1840"/>
              <a:ext cx="36" cy="150"/>
            </a:xfrm>
            <a:custGeom>
              <a:avLst/>
              <a:gdLst>
                <a:gd name="T0" fmla="*/ 15 w 15"/>
                <a:gd name="T1" fmla="*/ 0 h 63"/>
                <a:gd name="T2" fmla="*/ 0 w 15"/>
                <a:gd name="T3" fmla="*/ 63 h 63"/>
                <a:gd name="T4" fmla="*/ 1 w 15"/>
                <a:gd name="T5" fmla="*/ 63 h 63"/>
                <a:gd name="T6" fmla="*/ 15 w 15"/>
                <a:gd name="T7" fmla="*/ 1 h 63"/>
                <a:gd name="T8" fmla="*/ 15 w 15"/>
                <a:gd name="T9" fmla="*/ 0 h 63"/>
              </a:gdLst>
              <a:ahLst/>
              <a:cxnLst>
                <a:cxn ang="0">
                  <a:pos x="T0" y="T1"/>
                </a:cxn>
                <a:cxn ang="0">
                  <a:pos x="T2" y="T3"/>
                </a:cxn>
                <a:cxn ang="0">
                  <a:pos x="T4" y="T5"/>
                </a:cxn>
                <a:cxn ang="0">
                  <a:pos x="T6" y="T7"/>
                </a:cxn>
                <a:cxn ang="0">
                  <a:pos x="T8" y="T9"/>
                </a:cxn>
              </a:cxnLst>
              <a:rect l="0" t="0" r="r" b="b"/>
              <a:pathLst>
                <a:path w="15" h="63">
                  <a:moveTo>
                    <a:pt x="15" y="0"/>
                  </a:moveTo>
                  <a:cubicBezTo>
                    <a:pt x="9" y="21"/>
                    <a:pt x="4" y="41"/>
                    <a:pt x="0" y="63"/>
                  </a:cubicBezTo>
                  <a:cubicBezTo>
                    <a:pt x="1" y="63"/>
                    <a:pt x="1" y="63"/>
                    <a:pt x="1" y="63"/>
                  </a:cubicBezTo>
                  <a:cubicBezTo>
                    <a:pt x="5" y="42"/>
                    <a:pt x="9" y="21"/>
                    <a:pt x="15" y="1"/>
                  </a:cubicBezTo>
                  <a:cubicBezTo>
                    <a:pt x="15" y="0"/>
                    <a:pt x="15" y="0"/>
                    <a:pt x="15" y="0"/>
                  </a:cubicBezTo>
                </a:path>
              </a:pathLst>
            </a:custGeom>
            <a:solidFill>
              <a:srgbClr val="B3B4B6"/>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endParaRPr lang="en-US"/>
            </a:p>
          </p:txBody>
        </p:sp>
        <p:sp>
          <p:nvSpPr>
            <p:cNvPr id="18" name="Freeform 175"/>
            <p:cNvSpPr/>
            <p:nvPr/>
          </p:nvSpPr>
          <p:spPr bwMode="auto">
            <a:xfrm>
              <a:off x="2791" y="1575"/>
              <a:ext cx="121" cy="268"/>
            </a:xfrm>
            <a:custGeom>
              <a:avLst/>
              <a:gdLst>
                <a:gd name="T0" fmla="*/ 51 w 51"/>
                <a:gd name="T1" fmla="*/ 0 h 113"/>
                <a:gd name="T2" fmla="*/ 0 w 51"/>
                <a:gd name="T3" fmla="*/ 112 h 113"/>
                <a:gd name="T4" fmla="*/ 0 w 51"/>
                <a:gd name="T5" fmla="*/ 113 h 113"/>
                <a:gd name="T6" fmla="*/ 51 w 51"/>
                <a:gd name="T7" fmla="*/ 0 h 113"/>
                <a:gd name="T8" fmla="*/ 51 w 51"/>
                <a:gd name="T9" fmla="*/ 0 h 113"/>
              </a:gdLst>
              <a:ahLst/>
              <a:cxnLst>
                <a:cxn ang="0">
                  <a:pos x="T0" y="T1"/>
                </a:cxn>
                <a:cxn ang="0">
                  <a:pos x="T2" y="T3"/>
                </a:cxn>
                <a:cxn ang="0">
                  <a:pos x="T4" y="T5"/>
                </a:cxn>
                <a:cxn ang="0">
                  <a:pos x="T6" y="T7"/>
                </a:cxn>
                <a:cxn ang="0">
                  <a:pos x="T8" y="T9"/>
                </a:cxn>
              </a:cxnLst>
              <a:rect l="0" t="0" r="r" b="b"/>
              <a:pathLst>
                <a:path w="51" h="113">
                  <a:moveTo>
                    <a:pt x="51" y="0"/>
                  </a:moveTo>
                  <a:cubicBezTo>
                    <a:pt x="29" y="35"/>
                    <a:pt x="12" y="72"/>
                    <a:pt x="0" y="112"/>
                  </a:cubicBezTo>
                  <a:cubicBezTo>
                    <a:pt x="0" y="113"/>
                    <a:pt x="0" y="113"/>
                    <a:pt x="0" y="113"/>
                  </a:cubicBezTo>
                  <a:cubicBezTo>
                    <a:pt x="12" y="73"/>
                    <a:pt x="29" y="35"/>
                    <a:pt x="51" y="0"/>
                  </a:cubicBezTo>
                  <a:cubicBezTo>
                    <a:pt x="51" y="0"/>
                    <a:pt x="51" y="0"/>
                    <a:pt x="51" y="0"/>
                  </a:cubicBezTo>
                </a:path>
              </a:pathLst>
            </a:custGeom>
            <a:solidFill>
              <a:srgbClr val="ACADAF"/>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endParaRPr lang="en-US"/>
            </a:p>
          </p:txBody>
        </p:sp>
        <p:sp>
          <p:nvSpPr>
            <p:cNvPr id="19" name="Freeform 176"/>
            <p:cNvSpPr/>
            <p:nvPr/>
          </p:nvSpPr>
          <p:spPr bwMode="auto">
            <a:xfrm>
              <a:off x="2744" y="2139"/>
              <a:ext cx="2" cy="19"/>
            </a:xfrm>
            <a:custGeom>
              <a:avLst/>
              <a:gdLst>
                <a:gd name="T0" fmla="*/ 1 w 1"/>
                <a:gd name="T1" fmla="*/ 0 h 8"/>
                <a:gd name="T2" fmla="*/ 0 w 1"/>
                <a:gd name="T3" fmla="*/ 0 h 8"/>
                <a:gd name="T4" fmla="*/ 0 w 1"/>
                <a:gd name="T5" fmla="*/ 8 h 8"/>
                <a:gd name="T6" fmla="*/ 1 w 1"/>
                <a:gd name="T7" fmla="*/ 8 h 8"/>
                <a:gd name="T8" fmla="*/ 1 w 1"/>
                <a:gd name="T9" fmla="*/ 0 h 8"/>
              </a:gdLst>
              <a:ahLst/>
              <a:cxnLst>
                <a:cxn ang="0">
                  <a:pos x="T0" y="T1"/>
                </a:cxn>
                <a:cxn ang="0">
                  <a:pos x="T2" y="T3"/>
                </a:cxn>
                <a:cxn ang="0">
                  <a:pos x="T4" y="T5"/>
                </a:cxn>
                <a:cxn ang="0">
                  <a:pos x="T6" y="T7"/>
                </a:cxn>
                <a:cxn ang="0">
                  <a:pos x="T8" y="T9"/>
                </a:cxn>
              </a:cxnLst>
              <a:rect l="0" t="0" r="r" b="b"/>
              <a:pathLst>
                <a:path w="1" h="8">
                  <a:moveTo>
                    <a:pt x="1" y="0"/>
                  </a:moveTo>
                  <a:cubicBezTo>
                    <a:pt x="0" y="0"/>
                    <a:pt x="0" y="0"/>
                    <a:pt x="0" y="0"/>
                  </a:cubicBezTo>
                  <a:cubicBezTo>
                    <a:pt x="0" y="3"/>
                    <a:pt x="0" y="5"/>
                    <a:pt x="0" y="8"/>
                  </a:cubicBezTo>
                  <a:cubicBezTo>
                    <a:pt x="1" y="8"/>
                    <a:pt x="1" y="8"/>
                    <a:pt x="1" y="8"/>
                  </a:cubicBezTo>
                  <a:cubicBezTo>
                    <a:pt x="1" y="5"/>
                    <a:pt x="1" y="3"/>
                    <a:pt x="1" y="0"/>
                  </a:cubicBezTo>
                </a:path>
              </a:pathLst>
            </a:custGeom>
            <a:solidFill>
              <a:srgbClr val="ACADAF"/>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endParaRPr lang="en-US"/>
            </a:p>
          </p:txBody>
        </p:sp>
        <p:sp>
          <p:nvSpPr>
            <p:cNvPr id="20" name="Freeform 177"/>
            <p:cNvSpPr/>
            <p:nvPr/>
          </p:nvSpPr>
          <p:spPr bwMode="auto">
            <a:xfrm>
              <a:off x="2744" y="2011"/>
              <a:ext cx="11" cy="128"/>
            </a:xfrm>
            <a:custGeom>
              <a:avLst/>
              <a:gdLst>
                <a:gd name="T0" fmla="*/ 4 w 5"/>
                <a:gd name="T1" fmla="*/ 0 h 54"/>
                <a:gd name="T2" fmla="*/ 0 w 5"/>
                <a:gd name="T3" fmla="*/ 54 h 54"/>
                <a:gd name="T4" fmla="*/ 1 w 5"/>
                <a:gd name="T5" fmla="*/ 54 h 54"/>
                <a:gd name="T6" fmla="*/ 5 w 5"/>
                <a:gd name="T7" fmla="*/ 0 h 54"/>
                <a:gd name="T8" fmla="*/ 4 w 5"/>
                <a:gd name="T9" fmla="*/ 0 h 54"/>
              </a:gdLst>
              <a:ahLst/>
              <a:cxnLst>
                <a:cxn ang="0">
                  <a:pos x="T0" y="T1"/>
                </a:cxn>
                <a:cxn ang="0">
                  <a:pos x="T2" y="T3"/>
                </a:cxn>
                <a:cxn ang="0">
                  <a:pos x="T4" y="T5"/>
                </a:cxn>
                <a:cxn ang="0">
                  <a:pos x="T6" y="T7"/>
                </a:cxn>
                <a:cxn ang="0">
                  <a:pos x="T8" y="T9"/>
                </a:cxn>
              </a:cxnLst>
              <a:rect l="0" t="0" r="r" b="b"/>
              <a:pathLst>
                <a:path w="5" h="54">
                  <a:moveTo>
                    <a:pt x="4" y="0"/>
                  </a:moveTo>
                  <a:cubicBezTo>
                    <a:pt x="2" y="17"/>
                    <a:pt x="0" y="35"/>
                    <a:pt x="0" y="54"/>
                  </a:cubicBezTo>
                  <a:cubicBezTo>
                    <a:pt x="1" y="54"/>
                    <a:pt x="1" y="54"/>
                    <a:pt x="1" y="54"/>
                  </a:cubicBezTo>
                  <a:cubicBezTo>
                    <a:pt x="1" y="35"/>
                    <a:pt x="3" y="17"/>
                    <a:pt x="5" y="0"/>
                  </a:cubicBezTo>
                  <a:cubicBezTo>
                    <a:pt x="4" y="0"/>
                    <a:pt x="4" y="0"/>
                    <a:pt x="4" y="0"/>
                  </a:cubicBezTo>
                </a:path>
              </a:pathLst>
            </a:custGeom>
            <a:solidFill>
              <a:srgbClr val="482225"/>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endParaRPr lang="en-US"/>
            </a:p>
          </p:txBody>
        </p:sp>
        <p:sp>
          <p:nvSpPr>
            <p:cNvPr id="21" name="Freeform 178"/>
            <p:cNvSpPr/>
            <p:nvPr/>
          </p:nvSpPr>
          <p:spPr bwMode="auto">
            <a:xfrm>
              <a:off x="2753" y="1990"/>
              <a:ext cx="5" cy="21"/>
            </a:xfrm>
            <a:custGeom>
              <a:avLst/>
              <a:gdLst>
                <a:gd name="T0" fmla="*/ 1 w 2"/>
                <a:gd name="T1" fmla="*/ 0 h 9"/>
                <a:gd name="T2" fmla="*/ 0 w 2"/>
                <a:gd name="T3" fmla="*/ 9 h 9"/>
                <a:gd name="T4" fmla="*/ 1 w 2"/>
                <a:gd name="T5" fmla="*/ 9 h 9"/>
                <a:gd name="T6" fmla="*/ 2 w 2"/>
                <a:gd name="T7" fmla="*/ 0 h 9"/>
                <a:gd name="T8" fmla="*/ 1 w 2"/>
                <a:gd name="T9" fmla="*/ 0 h 9"/>
              </a:gdLst>
              <a:ahLst/>
              <a:cxnLst>
                <a:cxn ang="0">
                  <a:pos x="T0" y="T1"/>
                </a:cxn>
                <a:cxn ang="0">
                  <a:pos x="T2" y="T3"/>
                </a:cxn>
                <a:cxn ang="0">
                  <a:pos x="T4" y="T5"/>
                </a:cxn>
                <a:cxn ang="0">
                  <a:pos x="T6" y="T7"/>
                </a:cxn>
                <a:cxn ang="0">
                  <a:pos x="T8" y="T9"/>
                </a:cxn>
              </a:cxnLst>
              <a:rect l="0" t="0" r="r" b="b"/>
              <a:pathLst>
                <a:path w="2" h="9">
                  <a:moveTo>
                    <a:pt x="1" y="0"/>
                  </a:moveTo>
                  <a:cubicBezTo>
                    <a:pt x="1" y="3"/>
                    <a:pt x="1" y="6"/>
                    <a:pt x="0" y="9"/>
                  </a:cubicBezTo>
                  <a:cubicBezTo>
                    <a:pt x="1" y="9"/>
                    <a:pt x="1" y="9"/>
                    <a:pt x="1" y="9"/>
                  </a:cubicBezTo>
                  <a:cubicBezTo>
                    <a:pt x="1" y="6"/>
                    <a:pt x="2" y="3"/>
                    <a:pt x="2" y="0"/>
                  </a:cubicBezTo>
                  <a:cubicBezTo>
                    <a:pt x="2" y="0"/>
                    <a:pt x="2" y="0"/>
                    <a:pt x="1" y="0"/>
                  </a:cubicBezTo>
                </a:path>
              </a:pathLst>
            </a:custGeom>
            <a:solidFill>
              <a:srgbClr val="794147"/>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endParaRPr lang="en-US"/>
            </a:p>
          </p:txBody>
        </p:sp>
        <p:sp>
          <p:nvSpPr>
            <p:cNvPr id="22" name="Freeform 179"/>
            <p:cNvSpPr/>
            <p:nvPr/>
          </p:nvSpPr>
          <p:spPr bwMode="auto">
            <a:xfrm>
              <a:off x="2618" y="1341"/>
              <a:ext cx="365" cy="817"/>
            </a:xfrm>
            <a:custGeom>
              <a:avLst/>
              <a:gdLst>
                <a:gd name="T0" fmla="*/ 137 w 154"/>
                <a:gd name="T1" fmla="*/ 0 h 345"/>
                <a:gd name="T2" fmla="*/ 0 w 154"/>
                <a:gd name="T3" fmla="*/ 345 h 345"/>
                <a:gd name="T4" fmla="*/ 53 w 154"/>
                <a:gd name="T5" fmla="*/ 345 h 345"/>
                <a:gd name="T6" fmla="*/ 53 w 154"/>
                <a:gd name="T7" fmla="*/ 337 h 345"/>
                <a:gd name="T8" fmla="*/ 57 w 154"/>
                <a:gd name="T9" fmla="*/ 283 h 345"/>
                <a:gd name="T10" fmla="*/ 58 w 154"/>
                <a:gd name="T11" fmla="*/ 274 h 345"/>
                <a:gd name="T12" fmla="*/ 73 w 154"/>
                <a:gd name="T13" fmla="*/ 211 h 345"/>
                <a:gd name="T14" fmla="*/ 124 w 154"/>
                <a:gd name="T15" fmla="*/ 99 h 345"/>
                <a:gd name="T16" fmla="*/ 124 w 154"/>
                <a:gd name="T17" fmla="*/ 99 h 345"/>
                <a:gd name="T18" fmla="*/ 125 w 154"/>
                <a:gd name="T19" fmla="*/ 99 h 345"/>
                <a:gd name="T20" fmla="*/ 134 w 154"/>
                <a:gd name="T21" fmla="*/ 108 h 345"/>
                <a:gd name="T22" fmla="*/ 146 w 154"/>
                <a:gd name="T23" fmla="*/ 115 h 345"/>
                <a:gd name="T24" fmla="*/ 148 w 154"/>
                <a:gd name="T25" fmla="*/ 115 h 345"/>
                <a:gd name="T26" fmla="*/ 154 w 154"/>
                <a:gd name="T27" fmla="*/ 99 h 345"/>
                <a:gd name="T28" fmla="*/ 150 w 154"/>
                <a:gd name="T29" fmla="*/ 25 h 345"/>
                <a:gd name="T30" fmla="*/ 137 w 154"/>
                <a:gd name="T31" fmla="*/ 0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4" h="345">
                  <a:moveTo>
                    <a:pt x="137" y="0"/>
                  </a:moveTo>
                  <a:cubicBezTo>
                    <a:pt x="53" y="91"/>
                    <a:pt x="2" y="212"/>
                    <a:pt x="0" y="345"/>
                  </a:cubicBezTo>
                  <a:cubicBezTo>
                    <a:pt x="53" y="345"/>
                    <a:pt x="53" y="345"/>
                    <a:pt x="53" y="345"/>
                  </a:cubicBezTo>
                  <a:cubicBezTo>
                    <a:pt x="53" y="342"/>
                    <a:pt x="53" y="340"/>
                    <a:pt x="53" y="337"/>
                  </a:cubicBezTo>
                  <a:cubicBezTo>
                    <a:pt x="53" y="318"/>
                    <a:pt x="55" y="300"/>
                    <a:pt x="57" y="283"/>
                  </a:cubicBezTo>
                  <a:cubicBezTo>
                    <a:pt x="58" y="280"/>
                    <a:pt x="58" y="277"/>
                    <a:pt x="58" y="274"/>
                  </a:cubicBezTo>
                  <a:cubicBezTo>
                    <a:pt x="62" y="252"/>
                    <a:pt x="67" y="232"/>
                    <a:pt x="73" y="211"/>
                  </a:cubicBezTo>
                  <a:cubicBezTo>
                    <a:pt x="85" y="171"/>
                    <a:pt x="102" y="134"/>
                    <a:pt x="124" y="99"/>
                  </a:cubicBezTo>
                  <a:cubicBezTo>
                    <a:pt x="124" y="99"/>
                    <a:pt x="124" y="99"/>
                    <a:pt x="124" y="99"/>
                  </a:cubicBezTo>
                  <a:cubicBezTo>
                    <a:pt x="124" y="99"/>
                    <a:pt x="124" y="99"/>
                    <a:pt x="125" y="99"/>
                  </a:cubicBezTo>
                  <a:cubicBezTo>
                    <a:pt x="134" y="108"/>
                    <a:pt x="134" y="108"/>
                    <a:pt x="134" y="108"/>
                  </a:cubicBezTo>
                  <a:cubicBezTo>
                    <a:pt x="138" y="113"/>
                    <a:pt x="143" y="115"/>
                    <a:pt x="146" y="115"/>
                  </a:cubicBezTo>
                  <a:cubicBezTo>
                    <a:pt x="147" y="115"/>
                    <a:pt x="148" y="115"/>
                    <a:pt x="148" y="115"/>
                  </a:cubicBezTo>
                  <a:cubicBezTo>
                    <a:pt x="152" y="113"/>
                    <a:pt x="154" y="108"/>
                    <a:pt x="154" y="99"/>
                  </a:cubicBezTo>
                  <a:cubicBezTo>
                    <a:pt x="150" y="25"/>
                    <a:pt x="150" y="25"/>
                    <a:pt x="150" y="25"/>
                  </a:cubicBezTo>
                  <a:cubicBezTo>
                    <a:pt x="149" y="15"/>
                    <a:pt x="144" y="6"/>
                    <a:pt x="137" y="0"/>
                  </a:cubicBezTo>
                </a:path>
              </a:pathLst>
            </a:custGeom>
            <a:solidFill>
              <a:schemeClr val="tx2"/>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endParaRPr lang="en-US"/>
            </a:p>
          </p:txBody>
        </p:sp>
        <p:sp>
          <p:nvSpPr>
            <p:cNvPr id="23" name="Freeform 180"/>
            <p:cNvSpPr/>
            <p:nvPr/>
          </p:nvSpPr>
          <p:spPr bwMode="auto">
            <a:xfrm>
              <a:off x="2637" y="2693"/>
              <a:ext cx="585" cy="592"/>
            </a:xfrm>
            <a:custGeom>
              <a:avLst/>
              <a:gdLst>
                <a:gd name="T0" fmla="*/ 136 w 247"/>
                <a:gd name="T1" fmla="*/ 136 h 250"/>
                <a:gd name="T2" fmla="*/ 247 w 247"/>
                <a:gd name="T3" fmla="*/ 43 h 250"/>
                <a:gd name="T4" fmla="*/ 217 w 247"/>
                <a:gd name="T5" fmla="*/ 13 h 250"/>
                <a:gd name="T6" fmla="*/ 92 w 247"/>
                <a:gd name="T7" fmla="*/ 92 h 250"/>
                <a:gd name="T8" fmla="*/ 14 w 247"/>
                <a:gd name="T9" fmla="*/ 218 h 250"/>
                <a:gd name="T10" fmla="*/ 46 w 247"/>
                <a:gd name="T11" fmla="*/ 250 h 250"/>
                <a:gd name="T12" fmla="*/ 136 w 247"/>
                <a:gd name="T13" fmla="*/ 136 h 250"/>
              </a:gdLst>
              <a:ahLst/>
              <a:cxnLst>
                <a:cxn ang="0">
                  <a:pos x="T0" y="T1"/>
                </a:cxn>
                <a:cxn ang="0">
                  <a:pos x="T2" y="T3"/>
                </a:cxn>
                <a:cxn ang="0">
                  <a:pos x="T4" y="T5"/>
                </a:cxn>
                <a:cxn ang="0">
                  <a:pos x="T6" y="T7"/>
                </a:cxn>
                <a:cxn ang="0">
                  <a:pos x="T8" y="T9"/>
                </a:cxn>
                <a:cxn ang="0">
                  <a:pos x="T10" y="T11"/>
                </a:cxn>
                <a:cxn ang="0">
                  <a:pos x="T12" y="T13"/>
                </a:cxn>
              </a:cxnLst>
              <a:rect l="0" t="0" r="r" b="b"/>
              <a:pathLst>
                <a:path w="247" h="250">
                  <a:moveTo>
                    <a:pt x="136" y="136"/>
                  </a:moveTo>
                  <a:cubicBezTo>
                    <a:pt x="192" y="80"/>
                    <a:pt x="233" y="30"/>
                    <a:pt x="247" y="43"/>
                  </a:cubicBezTo>
                  <a:cubicBezTo>
                    <a:pt x="217" y="13"/>
                    <a:pt x="217" y="13"/>
                    <a:pt x="217" y="13"/>
                  </a:cubicBezTo>
                  <a:cubicBezTo>
                    <a:pt x="204" y="0"/>
                    <a:pt x="148" y="35"/>
                    <a:pt x="92" y="92"/>
                  </a:cubicBezTo>
                  <a:cubicBezTo>
                    <a:pt x="35" y="148"/>
                    <a:pt x="0" y="204"/>
                    <a:pt x="14" y="218"/>
                  </a:cubicBezTo>
                  <a:cubicBezTo>
                    <a:pt x="46" y="250"/>
                    <a:pt x="46" y="250"/>
                    <a:pt x="46" y="250"/>
                  </a:cubicBezTo>
                  <a:cubicBezTo>
                    <a:pt x="33" y="237"/>
                    <a:pt x="80" y="192"/>
                    <a:pt x="136" y="136"/>
                  </a:cubicBezTo>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endParaRPr lang="en-US"/>
            </a:p>
          </p:txBody>
        </p:sp>
        <p:sp>
          <p:nvSpPr>
            <p:cNvPr id="24" name="Freeform 181"/>
            <p:cNvSpPr/>
            <p:nvPr/>
          </p:nvSpPr>
          <p:spPr bwMode="auto">
            <a:xfrm>
              <a:off x="2641" y="2688"/>
              <a:ext cx="512" cy="512"/>
            </a:xfrm>
            <a:custGeom>
              <a:avLst/>
              <a:gdLst>
                <a:gd name="T0" fmla="*/ 97 w 216"/>
                <a:gd name="T1" fmla="*/ 97 h 216"/>
                <a:gd name="T2" fmla="*/ 202 w 216"/>
                <a:gd name="T3" fmla="*/ 26 h 216"/>
                <a:gd name="T4" fmla="*/ 216 w 216"/>
                <a:gd name="T5" fmla="*/ 12 h 216"/>
                <a:gd name="T6" fmla="*/ 91 w 216"/>
                <a:gd name="T7" fmla="*/ 91 h 216"/>
                <a:gd name="T8" fmla="*/ 12 w 216"/>
                <a:gd name="T9" fmla="*/ 216 h 216"/>
                <a:gd name="T10" fmla="*/ 26 w 216"/>
                <a:gd name="T11" fmla="*/ 202 h 216"/>
                <a:gd name="T12" fmla="*/ 97 w 216"/>
                <a:gd name="T13" fmla="*/ 97 h 216"/>
              </a:gdLst>
              <a:ahLst/>
              <a:cxnLst>
                <a:cxn ang="0">
                  <a:pos x="T0" y="T1"/>
                </a:cxn>
                <a:cxn ang="0">
                  <a:pos x="T2" y="T3"/>
                </a:cxn>
                <a:cxn ang="0">
                  <a:pos x="T4" y="T5"/>
                </a:cxn>
                <a:cxn ang="0">
                  <a:pos x="T6" y="T7"/>
                </a:cxn>
                <a:cxn ang="0">
                  <a:pos x="T8" y="T9"/>
                </a:cxn>
                <a:cxn ang="0">
                  <a:pos x="T10" y="T11"/>
                </a:cxn>
                <a:cxn ang="0">
                  <a:pos x="T12" y="T13"/>
                </a:cxn>
              </a:cxnLst>
              <a:rect l="0" t="0" r="r" b="b"/>
              <a:pathLst>
                <a:path w="216" h="216">
                  <a:moveTo>
                    <a:pt x="97" y="97"/>
                  </a:moveTo>
                  <a:cubicBezTo>
                    <a:pt x="145" y="49"/>
                    <a:pt x="192" y="17"/>
                    <a:pt x="202" y="26"/>
                  </a:cubicBezTo>
                  <a:cubicBezTo>
                    <a:pt x="216" y="12"/>
                    <a:pt x="216" y="12"/>
                    <a:pt x="216" y="12"/>
                  </a:cubicBezTo>
                  <a:cubicBezTo>
                    <a:pt x="202" y="0"/>
                    <a:pt x="146" y="35"/>
                    <a:pt x="91" y="91"/>
                  </a:cubicBezTo>
                  <a:cubicBezTo>
                    <a:pt x="35" y="146"/>
                    <a:pt x="0" y="202"/>
                    <a:pt x="12" y="216"/>
                  </a:cubicBezTo>
                  <a:cubicBezTo>
                    <a:pt x="26" y="202"/>
                    <a:pt x="26" y="202"/>
                    <a:pt x="26" y="202"/>
                  </a:cubicBezTo>
                  <a:cubicBezTo>
                    <a:pt x="17" y="192"/>
                    <a:pt x="49" y="145"/>
                    <a:pt x="97" y="97"/>
                  </a:cubicBezTo>
                </a:path>
              </a:pathLst>
            </a:custGeom>
            <a:solidFill>
              <a:schemeClr val="accent6">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endParaRPr lang="en-US"/>
            </a:p>
          </p:txBody>
        </p:sp>
        <p:sp>
          <p:nvSpPr>
            <p:cNvPr id="25" name="Freeform 182"/>
            <p:cNvSpPr/>
            <p:nvPr/>
          </p:nvSpPr>
          <p:spPr bwMode="auto">
            <a:xfrm>
              <a:off x="2424" y="2191"/>
              <a:ext cx="644" cy="928"/>
            </a:xfrm>
            <a:custGeom>
              <a:avLst/>
              <a:gdLst>
                <a:gd name="T0" fmla="*/ 272 w 272"/>
                <a:gd name="T1" fmla="*/ 314 h 392"/>
                <a:gd name="T2" fmla="*/ 146 w 272"/>
                <a:gd name="T3" fmla="*/ 83 h 392"/>
                <a:gd name="T4" fmla="*/ 163 w 272"/>
                <a:gd name="T5" fmla="*/ 83 h 392"/>
                <a:gd name="T6" fmla="*/ 171 w 272"/>
                <a:gd name="T7" fmla="*/ 61 h 392"/>
                <a:gd name="T8" fmla="*/ 116 w 272"/>
                <a:gd name="T9" fmla="*/ 12 h 392"/>
                <a:gd name="T10" fmla="*/ 68 w 272"/>
                <a:gd name="T11" fmla="*/ 12 h 392"/>
                <a:gd name="T12" fmla="*/ 13 w 272"/>
                <a:gd name="T13" fmla="*/ 61 h 392"/>
                <a:gd name="T14" fmla="*/ 21 w 272"/>
                <a:gd name="T15" fmla="*/ 83 h 392"/>
                <a:gd name="T16" fmla="*/ 34 w 272"/>
                <a:gd name="T17" fmla="*/ 83 h 392"/>
                <a:gd name="T18" fmla="*/ 193 w 272"/>
                <a:gd name="T19" fmla="*/ 392 h 392"/>
                <a:gd name="T20" fmla="*/ 272 w 272"/>
                <a:gd name="T21" fmla="*/ 314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2" h="392">
                  <a:moveTo>
                    <a:pt x="272" y="314"/>
                  </a:moveTo>
                  <a:cubicBezTo>
                    <a:pt x="210" y="252"/>
                    <a:pt x="165" y="172"/>
                    <a:pt x="146" y="83"/>
                  </a:cubicBezTo>
                  <a:cubicBezTo>
                    <a:pt x="163" y="83"/>
                    <a:pt x="163" y="83"/>
                    <a:pt x="163" y="83"/>
                  </a:cubicBezTo>
                  <a:cubicBezTo>
                    <a:pt x="181" y="83"/>
                    <a:pt x="184" y="73"/>
                    <a:pt x="171" y="61"/>
                  </a:cubicBezTo>
                  <a:cubicBezTo>
                    <a:pt x="116" y="12"/>
                    <a:pt x="116" y="12"/>
                    <a:pt x="116" y="12"/>
                  </a:cubicBezTo>
                  <a:cubicBezTo>
                    <a:pt x="103" y="0"/>
                    <a:pt x="81" y="0"/>
                    <a:pt x="68" y="12"/>
                  </a:cubicBezTo>
                  <a:cubicBezTo>
                    <a:pt x="13" y="61"/>
                    <a:pt x="13" y="61"/>
                    <a:pt x="13" y="61"/>
                  </a:cubicBezTo>
                  <a:cubicBezTo>
                    <a:pt x="0" y="73"/>
                    <a:pt x="3" y="83"/>
                    <a:pt x="21" y="83"/>
                  </a:cubicBezTo>
                  <a:cubicBezTo>
                    <a:pt x="34" y="83"/>
                    <a:pt x="34" y="83"/>
                    <a:pt x="34" y="83"/>
                  </a:cubicBezTo>
                  <a:cubicBezTo>
                    <a:pt x="54" y="203"/>
                    <a:pt x="111" y="310"/>
                    <a:pt x="193" y="392"/>
                  </a:cubicBezTo>
                  <a:cubicBezTo>
                    <a:pt x="272" y="314"/>
                    <a:pt x="272" y="314"/>
                    <a:pt x="272" y="314"/>
                  </a:cubicBezTo>
                </a:path>
              </a:pathLst>
            </a:custGeom>
            <a:solidFill>
              <a:schemeClr val="accent6">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endParaRPr lang="en-US"/>
            </a:p>
          </p:txBody>
        </p:sp>
        <p:sp>
          <p:nvSpPr>
            <p:cNvPr id="26" name="Freeform 183"/>
            <p:cNvSpPr/>
            <p:nvPr/>
          </p:nvSpPr>
          <p:spPr bwMode="auto">
            <a:xfrm>
              <a:off x="2616" y="2198"/>
              <a:ext cx="64" cy="9"/>
            </a:xfrm>
            <a:custGeom>
              <a:avLst/>
              <a:gdLst>
                <a:gd name="T0" fmla="*/ 11 w 27"/>
                <a:gd name="T1" fmla="*/ 0 h 4"/>
                <a:gd name="T2" fmla="*/ 0 w 27"/>
                <a:gd name="T3" fmla="*/ 2 h 4"/>
                <a:gd name="T4" fmla="*/ 0 w 27"/>
                <a:gd name="T5" fmla="*/ 2 h 4"/>
                <a:gd name="T6" fmla="*/ 11 w 27"/>
                <a:gd name="T7" fmla="*/ 0 h 4"/>
                <a:gd name="T8" fmla="*/ 27 w 27"/>
                <a:gd name="T9" fmla="*/ 4 h 4"/>
                <a:gd name="T10" fmla="*/ 11 w 27"/>
                <a:gd name="T11" fmla="*/ 0 h 4"/>
              </a:gdLst>
              <a:ahLst/>
              <a:cxnLst>
                <a:cxn ang="0">
                  <a:pos x="T0" y="T1"/>
                </a:cxn>
                <a:cxn ang="0">
                  <a:pos x="T2" y="T3"/>
                </a:cxn>
                <a:cxn ang="0">
                  <a:pos x="T4" y="T5"/>
                </a:cxn>
                <a:cxn ang="0">
                  <a:pos x="T6" y="T7"/>
                </a:cxn>
                <a:cxn ang="0">
                  <a:pos x="T8" y="T9"/>
                </a:cxn>
                <a:cxn ang="0">
                  <a:pos x="T10" y="T11"/>
                </a:cxn>
              </a:cxnLst>
              <a:rect l="0" t="0" r="r" b="b"/>
              <a:pathLst>
                <a:path w="27" h="4">
                  <a:moveTo>
                    <a:pt x="11" y="0"/>
                  </a:moveTo>
                  <a:cubicBezTo>
                    <a:pt x="7" y="0"/>
                    <a:pt x="3" y="1"/>
                    <a:pt x="0" y="2"/>
                  </a:cubicBezTo>
                  <a:cubicBezTo>
                    <a:pt x="0" y="2"/>
                    <a:pt x="0" y="2"/>
                    <a:pt x="0" y="2"/>
                  </a:cubicBezTo>
                  <a:cubicBezTo>
                    <a:pt x="4" y="1"/>
                    <a:pt x="7" y="0"/>
                    <a:pt x="11" y="0"/>
                  </a:cubicBezTo>
                  <a:cubicBezTo>
                    <a:pt x="17" y="0"/>
                    <a:pt x="22" y="1"/>
                    <a:pt x="27" y="4"/>
                  </a:cubicBezTo>
                  <a:cubicBezTo>
                    <a:pt x="22" y="1"/>
                    <a:pt x="16" y="0"/>
                    <a:pt x="11" y="0"/>
                  </a:cubicBezTo>
                </a:path>
              </a:pathLst>
            </a:custGeom>
            <a:solidFill>
              <a:srgbClr val="ACADAF"/>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endParaRPr lang="en-US"/>
            </a:p>
          </p:txBody>
        </p:sp>
        <p:sp>
          <p:nvSpPr>
            <p:cNvPr id="27" name="Freeform 184"/>
            <p:cNvSpPr/>
            <p:nvPr/>
          </p:nvSpPr>
          <p:spPr bwMode="auto">
            <a:xfrm>
              <a:off x="2616" y="2198"/>
              <a:ext cx="450" cy="831"/>
            </a:xfrm>
            <a:custGeom>
              <a:avLst/>
              <a:gdLst>
                <a:gd name="T0" fmla="*/ 11 w 190"/>
                <a:gd name="T1" fmla="*/ 0 h 351"/>
                <a:gd name="T2" fmla="*/ 0 w 190"/>
                <a:gd name="T3" fmla="*/ 2 h 351"/>
                <a:gd name="T4" fmla="*/ 149 w 190"/>
                <a:gd name="T5" fmla="*/ 351 h 351"/>
                <a:gd name="T6" fmla="*/ 190 w 190"/>
                <a:gd name="T7" fmla="*/ 311 h 351"/>
                <a:gd name="T8" fmla="*/ 190 w 190"/>
                <a:gd name="T9" fmla="*/ 311 h 351"/>
                <a:gd name="T10" fmla="*/ 65 w 190"/>
                <a:gd name="T11" fmla="*/ 80 h 351"/>
                <a:gd name="T12" fmla="*/ 81 w 190"/>
                <a:gd name="T13" fmla="*/ 80 h 351"/>
                <a:gd name="T14" fmla="*/ 90 w 190"/>
                <a:gd name="T15" fmla="*/ 58 h 351"/>
                <a:gd name="T16" fmla="*/ 35 w 190"/>
                <a:gd name="T17" fmla="*/ 9 h 351"/>
                <a:gd name="T18" fmla="*/ 27 w 190"/>
                <a:gd name="T19" fmla="*/ 4 h 351"/>
                <a:gd name="T20" fmla="*/ 11 w 190"/>
                <a:gd name="T21" fmla="*/ 0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0" h="351">
                  <a:moveTo>
                    <a:pt x="11" y="0"/>
                  </a:moveTo>
                  <a:cubicBezTo>
                    <a:pt x="7" y="0"/>
                    <a:pt x="4" y="1"/>
                    <a:pt x="0" y="2"/>
                  </a:cubicBezTo>
                  <a:cubicBezTo>
                    <a:pt x="3" y="138"/>
                    <a:pt x="60" y="261"/>
                    <a:pt x="149" y="351"/>
                  </a:cubicBezTo>
                  <a:cubicBezTo>
                    <a:pt x="190" y="311"/>
                    <a:pt x="190" y="311"/>
                    <a:pt x="190" y="311"/>
                  </a:cubicBezTo>
                  <a:cubicBezTo>
                    <a:pt x="190" y="311"/>
                    <a:pt x="190" y="311"/>
                    <a:pt x="190" y="311"/>
                  </a:cubicBezTo>
                  <a:cubicBezTo>
                    <a:pt x="128" y="248"/>
                    <a:pt x="84" y="169"/>
                    <a:pt x="65" y="80"/>
                  </a:cubicBezTo>
                  <a:cubicBezTo>
                    <a:pt x="81" y="80"/>
                    <a:pt x="81" y="80"/>
                    <a:pt x="81" y="80"/>
                  </a:cubicBezTo>
                  <a:cubicBezTo>
                    <a:pt x="99" y="80"/>
                    <a:pt x="103" y="70"/>
                    <a:pt x="90" y="58"/>
                  </a:cubicBezTo>
                  <a:cubicBezTo>
                    <a:pt x="35" y="9"/>
                    <a:pt x="35" y="9"/>
                    <a:pt x="35" y="9"/>
                  </a:cubicBezTo>
                  <a:cubicBezTo>
                    <a:pt x="32" y="7"/>
                    <a:pt x="30" y="5"/>
                    <a:pt x="27" y="4"/>
                  </a:cubicBezTo>
                  <a:cubicBezTo>
                    <a:pt x="22" y="1"/>
                    <a:pt x="17" y="0"/>
                    <a:pt x="11" y="0"/>
                  </a:cubicBezTo>
                </a:path>
              </a:pathLst>
            </a:custGeom>
            <a:solidFill>
              <a:schemeClr val="accent6"/>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endParaRPr lang="en-US"/>
            </a:p>
          </p:txBody>
        </p:sp>
        <p:sp>
          <p:nvSpPr>
            <p:cNvPr id="28" name="Freeform 185"/>
            <p:cNvSpPr/>
            <p:nvPr/>
          </p:nvSpPr>
          <p:spPr bwMode="auto">
            <a:xfrm>
              <a:off x="3674" y="3046"/>
              <a:ext cx="187" cy="684"/>
            </a:xfrm>
            <a:custGeom>
              <a:avLst/>
              <a:gdLst>
                <a:gd name="T0" fmla="*/ 62 w 79"/>
                <a:gd name="T1" fmla="*/ 145 h 289"/>
                <a:gd name="T2" fmla="*/ 75 w 79"/>
                <a:gd name="T3" fmla="*/ 0 h 289"/>
                <a:gd name="T4" fmla="*/ 33 w 79"/>
                <a:gd name="T5" fmla="*/ 0 h 289"/>
                <a:gd name="T6" fmla="*/ 0 w 79"/>
                <a:gd name="T7" fmla="*/ 145 h 289"/>
                <a:gd name="T8" fmla="*/ 33 w 79"/>
                <a:gd name="T9" fmla="*/ 289 h 289"/>
                <a:gd name="T10" fmla="*/ 79 w 79"/>
                <a:gd name="T11" fmla="*/ 289 h 289"/>
                <a:gd name="T12" fmla="*/ 62 w 79"/>
                <a:gd name="T13" fmla="*/ 145 h 289"/>
              </a:gdLst>
              <a:ahLst/>
              <a:cxnLst>
                <a:cxn ang="0">
                  <a:pos x="T0" y="T1"/>
                </a:cxn>
                <a:cxn ang="0">
                  <a:pos x="T2" y="T3"/>
                </a:cxn>
                <a:cxn ang="0">
                  <a:pos x="T4" y="T5"/>
                </a:cxn>
                <a:cxn ang="0">
                  <a:pos x="T6" y="T7"/>
                </a:cxn>
                <a:cxn ang="0">
                  <a:pos x="T8" y="T9"/>
                </a:cxn>
                <a:cxn ang="0">
                  <a:pos x="T10" y="T11"/>
                </a:cxn>
                <a:cxn ang="0">
                  <a:pos x="T12" y="T13"/>
                </a:cxn>
              </a:cxnLst>
              <a:rect l="0" t="0" r="r" b="b"/>
              <a:pathLst>
                <a:path w="79" h="289">
                  <a:moveTo>
                    <a:pt x="62" y="145"/>
                  </a:moveTo>
                  <a:cubicBezTo>
                    <a:pt x="62" y="65"/>
                    <a:pt x="56" y="0"/>
                    <a:pt x="75" y="0"/>
                  </a:cubicBezTo>
                  <a:cubicBezTo>
                    <a:pt x="33" y="0"/>
                    <a:pt x="33" y="0"/>
                    <a:pt x="33" y="0"/>
                  </a:cubicBezTo>
                  <a:cubicBezTo>
                    <a:pt x="15" y="0"/>
                    <a:pt x="0" y="65"/>
                    <a:pt x="0" y="145"/>
                  </a:cubicBezTo>
                  <a:cubicBezTo>
                    <a:pt x="0" y="224"/>
                    <a:pt x="15" y="289"/>
                    <a:pt x="33" y="289"/>
                  </a:cubicBezTo>
                  <a:cubicBezTo>
                    <a:pt x="79" y="289"/>
                    <a:pt x="79" y="289"/>
                    <a:pt x="79" y="289"/>
                  </a:cubicBezTo>
                  <a:cubicBezTo>
                    <a:pt x="61" y="289"/>
                    <a:pt x="62" y="224"/>
                    <a:pt x="62" y="145"/>
                  </a:cubicBezTo>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endParaRPr lang="en-US"/>
            </a:p>
          </p:txBody>
        </p:sp>
        <p:sp>
          <p:nvSpPr>
            <p:cNvPr id="29" name="Freeform 186"/>
            <p:cNvSpPr/>
            <p:nvPr/>
          </p:nvSpPr>
          <p:spPr bwMode="auto">
            <a:xfrm>
              <a:off x="3662" y="3046"/>
              <a:ext cx="79" cy="684"/>
            </a:xfrm>
            <a:custGeom>
              <a:avLst/>
              <a:gdLst>
                <a:gd name="T0" fmla="*/ 9 w 33"/>
                <a:gd name="T1" fmla="*/ 144 h 289"/>
                <a:gd name="T2" fmla="*/ 33 w 33"/>
                <a:gd name="T3" fmla="*/ 20 h 289"/>
                <a:gd name="T4" fmla="*/ 33 w 33"/>
                <a:gd name="T5" fmla="*/ 0 h 289"/>
                <a:gd name="T6" fmla="*/ 0 w 33"/>
                <a:gd name="T7" fmla="*/ 144 h 289"/>
                <a:gd name="T8" fmla="*/ 33 w 33"/>
                <a:gd name="T9" fmla="*/ 289 h 289"/>
                <a:gd name="T10" fmla="*/ 33 w 33"/>
                <a:gd name="T11" fmla="*/ 269 h 289"/>
                <a:gd name="T12" fmla="*/ 9 w 33"/>
                <a:gd name="T13" fmla="*/ 144 h 289"/>
              </a:gdLst>
              <a:ahLst/>
              <a:cxnLst>
                <a:cxn ang="0">
                  <a:pos x="T0" y="T1"/>
                </a:cxn>
                <a:cxn ang="0">
                  <a:pos x="T2" y="T3"/>
                </a:cxn>
                <a:cxn ang="0">
                  <a:pos x="T4" y="T5"/>
                </a:cxn>
                <a:cxn ang="0">
                  <a:pos x="T6" y="T7"/>
                </a:cxn>
                <a:cxn ang="0">
                  <a:pos x="T8" y="T9"/>
                </a:cxn>
                <a:cxn ang="0">
                  <a:pos x="T10" y="T11"/>
                </a:cxn>
                <a:cxn ang="0">
                  <a:pos x="T12" y="T13"/>
                </a:cxn>
              </a:cxnLst>
              <a:rect l="0" t="0" r="r" b="b"/>
              <a:pathLst>
                <a:path w="33" h="289">
                  <a:moveTo>
                    <a:pt x="9" y="144"/>
                  </a:moveTo>
                  <a:cubicBezTo>
                    <a:pt x="9" y="76"/>
                    <a:pt x="20" y="21"/>
                    <a:pt x="33" y="20"/>
                  </a:cubicBezTo>
                  <a:cubicBezTo>
                    <a:pt x="33" y="0"/>
                    <a:pt x="33" y="0"/>
                    <a:pt x="33" y="0"/>
                  </a:cubicBezTo>
                  <a:cubicBezTo>
                    <a:pt x="15" y="1"/>
                    <a:pt x="0" y="65"/>
                    <a:pt x="0" y="144"/>
                  </a:cubicBezTo>
                  <a:cubicBezTo>
                    <a:pt x="0" y="224"/>
                    <a:pt x="15" y="288"/>
                    <a:pt x="33" y="289"/>
                  </a:cubicBezTo>
                  <a:cubicBezTo>
                    <a:pt x="33" y="269"/>
                    <a:pt x="33" y="269"/>
                    <a:pt x="33" y="269"/>
                  </a:cubicBezTo>
                  <a:cubicBezTo>
                    <a:pt x="20" y="268"/>
                    <a:pt x="9" y="213"/>
                    <a:pt x="9" y="144"/>
                  </a:cubicBezTo>
                </a:path>
              </a:pathLst>
            </a:custGeom>
            <a:solidFill>
              <a:schemeClr val="accent5">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endParaRPr lang="en-US"/>
            </a:p>
          </p:txBody>
        </p:sp>
        <p:sp>
          <p:nvSpPr>
            <p:cNvPr id="30" name="Freeform 187"/>
            <p:cNvSpPr/>
            <p:nvPr/>
          </p:nvSpPr>
          <p:spPr bwMode="auto">
            <a:xfrm>
              <a:off x="3821" y="3254"/>
              <a:ext cx="24" cy="135"/>
            </a:xfrm>
            <a:custGeom>
              <a:avLst/>
              <a:gdLst>
                <a:gd name="T0" fmla="*/ 0 w 10"/>
                <a:gd name="T1" fmla="*/ 0 h 57"/>
                <a:gd name="T2" fmla="*/ 0 w 10"/>
                <a:gd name="T3" fmla="*/ 1 h 57"/>
                <a:gd name="T4" fmla="*/ 9 w 10"/>
                <a:gd name="T5" fmla="*/ 1 h 57"/>
                <a:gd name="T6" fmla="*/ 9 w 10"/>
                <a:gd name="T7" fmla="*/ 57 h 57"/>
                <a:gd name="T8" fmla="*/ 10 w 10"/>
                <a:gd name="T9" fmla="*/ 57 h 57"/>
                <a:gd name="T10" fmla="*/ 10 w 10"/>
                <a:gd name="T11" fmla="*/ 0 h 57"/>
                <a:gd name="T12" fmla="*/ 0 w 10"/>
                <a:gd name="T13" fmla="*/ 0 h 57"/>
              </a:gdLst>
              <a:ahLst/>
              <a:cxnLst>
                <a:cxn ang="0">
                  <a:pos x="T0" y="T1"/>
                </a:cxn>
                <a:cxn ang="0">
                  <a:pos x="T2" y="T3"/>
                </a:cxn>
                <a:cxn ang="0">
                  <a:pos x="T4" y="T5"/>
                </a:cxn>
                <a:cxn ang="0">
                  <a:pos x="T6" y="T7"/>
                </a:cxn>
                <a:cxn ang="0">
                  <a:pos x="T8" y="T9"/>
                </a:cxn>
                <a:cxn ang="0">
                  <a:pos x="T10" y="T11"/>
                </a:cxn>
                <a:cxn ang="0">
                  <a:pos x="T12" y="T13"/>
                </a:cxn>
              </a:cxnLst>
              <a:rect l="0" t="0" r="r" b="b"/>
              <a:pathLst>
                <a:path w="10" h="57">
                  <a:moveTo>
                    <a:pt x="0" y="0"/>
                  </a:moveTo>
                  <a:cubicBezTo>
                    <a:pt x="0" y="1"/>
                    <a:pt x="0" y="1"/>
                    <a:pt x="0" y="1"/>
                  </a:cubicBezTo>
                  <a:cubicBezTo>
                    <a:pt x="3" y="1"/>
                    <a:pt x="6" y="1"/>
                    <a:pt x="9" y="1"/>
                  </a:cubicBezTo>
                  <a:cubicBezTo>
                    <a:pt x="9" y="57"/>
                    <a:pt x="9" y="57"/>
                    <a:pt x="9" y="57"/>
                  </a:cubicBezTo>
                  <a:cubicBezTo>
                    <a:pt x="10" y="57"/>
                    <a:pt x="10" y="57"/>
                    <a:pt x="10" y="57"/>
                  </a:cubicBezTo>
                  <a:cubicBezTo>
                    <a:pt x="10" y="0"/>
                    <a:pt x="10" y="0"/>
                    <a:pt x="10" y="0"/>
                  </a:cubicBezTo>
                  <a:cubicBezTo>
                    <a:pt x="6" y="0"/>
                    <a:pt x="3" y="0"/>
                    <a:pt x="0" y="0"/>
                  </a:cubicBezTo>
                </a:path>
              </a:pathLst>
            </a:custGeom>
            <a:solidFill>
              <a:srgbClr val="ACADAF"/>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endParaRPr lang="en-US"/>
            </a:p>
          </p:txBody>
        </p:sp>
        <p:sp>
          <p:nvSpPr>
            <p:cNvPr id="31" name="Freeform 188"/>
            <p:cNvSpPr/>
            <p:nvPr/>
          </p:nvSpPr>
          <p:spPr bwMode="auto">
            <a:xfrm>
              <a:off x="4726" y="2136"/>
              <a:ext cx="684" cy="190"/>
            </a:xfrm>
            <a:custGeom>
              <a:avLst/>
              <a:gdLst>
                <a:gd name="T0" fmla="*/ 145 w 289"/>
                <a:gd name="T1" fmla="*/ 17 h 80"/>
                <a:gd name="T2" fmla="*/ 0 w 289"/>
                <a:gd name="T3" fmla="*/ 5 h 80"/>
                <a:gd name="T4" fmla="*/ 0 w 289"/>
                <a:gd name="T5" fmla="*/ 46 h 80"/>
                <a:gd name="T6" fmla="*/ 145 w 289"/>
                <a:gd name="T7" fmla="*/ 80 h 80"/>
                <a:gd name="T8" fmla="*/ 289 w 289"/>
                <a:gd name="T9" fmla="*/ 46 h 80"/>
                <a:gd name="T10" fmla="*/ 289 w 289"/>
                <a:gd name="T11" fmla="*/ 0 h 80"/>
                <a:gd name="T12" fmla="*/ 145 w 289"/>
                <a:gd name="T13" fmla="*/ 17 h 80"/>
              </a:gdLst>
              <a:ahLst/>
              <a:cxnLst>
                <a:cxn ang="0">
                  <a:pos x="T0" y="T1"/>
                </a:cxn>
                <a:cxn ang="0">
                  <a:pos x="T2" y="T3"/>
                </a:cxn>
                <a:cxn ang="0">
                  <a:pos x="T4" y="T5"/>
                </a:cxn>
                <a:cxn ang="0">
                  <a:pos x="T6" y="T7"/>
                </a:cxn>
                <a:cxn ang="0">
                  <a:pos x="T8" y="T9"/>
                </a:cxn>
                <a:cxn ang="0">
                  <a:pos x="T10" y="T11"/>
                </a:cxn>
                <a:cxn ang="0">
                  <a:pos x="T12" y="T13"/>
                </a:cxn>
              </a:cxnLst>
              <a:rect l="0" t="0" r="r" b="b"/>
              <a:pathLst>
                <a:path w="289" h="80">
                  <a:moveTo>
                    <a:pt x="145" y="17"/>
                  </a:moveTo>
                  <a:cubicBezTo>
                    <a:pt x="65" y="17"/>
                    <a:pt x="0" y="23"/>
                    <a:pt x="0" y="5"/>
                  </a:cubicBezTo>
                  <a:cubicBezTo>
                    <a:pt x="0" y="46"/>
                    <a:pt x="0" y="46"/>
                    <a:pt x="0" y="46"/>
                  </a:cubicBezTo>
                  <a:cubicBezTo>
                    <a:pt x="0" y="65"/>
                    <a:pt x="65" y="80"/>
                    <a:pt x="145" y="80"/>
                  </a:cubicBezTo>
                  <a:cubicBezTo>
                    <a:pt x="224" y="80"/>
                    <a:pt x="289" y="65"/>
                    <a:pt x="289" y="46"/>
                  </a:cubicBezTo>
                  <a:cubicBezTo>
                    <a:pt x="289" y="0"/>
                    <a:pt x="289" y="0"/>
                    <a:pt x="289" y="0"/>
                  </a:cubicBezTo>
                  <a:cubicBezTo>
                    <a:pt x="289" y="18"/>
                    <a:pt x="224" y="17"/>
                    <a:pt x="145" y="17"/>
                  </a:cubicBezTo>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endParaRPr lang="en-US"/>
            </a:p>
          </p:txBody>
        </p:sp>
        <p:sp>
          <p:nvSpPr>
            <p:cNvPr id="32" name="Freeform 189"/>
            <p:cNvSpPr/>
            <p:nvPr/>
          </p:nvSpPr>
          <p:spPr bwMode="auto">
            <a:xfrm>
              <a:off x="4726" y="2257"/>
              <a:ext cx="684" cy="78"/>
            </a:xfrm>
            <a:custGeom>
              <a:avLst/>
              <a:gdLst>
                <a:gd name="T0" fmla="*/ 144 w 289"/>
                <a:gd name="T1" fmla="*/ 24 h 33"/>
                <a:gd name="T2" fmla="*/ 20 w 289"/>
                <a:gd name="T3" fmla="*/ 0 h 33"/>
                <a:gd name="T4" fmla="*/ 0 w 289"/>
                <a:gd name="T5" fmla="*/ 0 h 33"/>
                <a:gd name="T6" fmla="*/ 144 w 289"/>
                <a:gd name="T7" fmla="*/ 33 h 33"/>
                <a:gd name="T8" fmla="*/ 289 w 289"/>
                <a:gd name="T9" fmla="*/ 0 h 33"/>
                <a:gd name="T10" fmla="*/ 269 w 289"/>
                <a:gd name="T11" fmla="*/ 0 h 33"/>
                <a:gd name="T12" fmla="*/ 144 w 289"/>
                <a:gd name="T13" fmla="*/ 24 h 33"/>
              </a:gdLst>
              <a:ahLst/>
              <a:cxnLst>
                <a:cxn ang="0">
                  <a:pos x="T0" y="T1"/>
                </a:cxn>
                <a:cxn ang="0">
                  <a:pos x="T2" y="T3"/>
                </a:cxn>
                <a:cxn ang="0">
                  <a:pos x="T4" y="T5"/>
                </a:cxn>
                <a:cxn ang="0">
                  <a:pos x="T6" y="T7"/>
                </a:cxn>
                <a:cxn ang="0">
                  <a:pos x="T8" y="T9"/>
                </a:cxn>
                <a:cxn ang="0">
                  <a:pos x="T10" y="T11"/>
                </a:cxn>
                <a:cxn ang="0">
                  <a:pos x="T12" y="T13"/>
                </a:cxn>
              </a:cxnLst>
              <a:rect l="0" t="0" r="r" b="b"/>
              <a:pathLst>
                <a:path w="289" h="33">
                  <a:moveTo>
                    <a:pt x="144" y="24"/>
                  </a:moveTo>
                  <a:cubicBezTo>
                    <a:pt x="76" y="24"/>
                    <a:pt x="21" y="13"/>
                    <a:pt x="20" y="0"/>
                  </a:cubicBezTo>
                  <a:cubicBezTo>
                    <a:pt x="0" y="0"/>
                    <a:pt x="0" y="0"/>
                    <a:pt x="0" y="0"/>
                  </a:cubicBezTo>
                  <a:cubicBezTo>
                    <a:pt x="1" y="18"/>
                    <a:pt x="65" y="33"/>
                    <a:pt x="144" y="33"/>
                  </a:cubicBezTo>
                  <a:cubicBezTo>
                    <a:pt x="223" y="33"/>
                    <a:pt x="288" y="18"/>
                    <a:pt x="289" y="0"/>
                  </a:cubicBezTo>
                  <a:cubicBezTo>
                    <a:pt x="269" y="0"/>
                    <a:pt x="269" y="0"/>
                    <a:pt x="269" y="0"/>
                  </a:cubicBezTo>
                  <a:cubicBezTo>
                    <a:pt x="268" y="13"/>
                    <a:pt x="212" y="24"/>
                    <a:pt x="144" y="24"/>
                  </a:cubicBezTo>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endParaRPr lang="en-US"/>
            </a:p>
          </p:txBody>
        </p:sp>
        <p:sp>
          <p:nvSpPr>
            <p:cNvPr id="33" name="Freeform 190"/>
            <p:cNvSpPr/>
            <p:nvPr/>
          </p:nvSpPr>
          <p:spPr bwMode="auto">
            <a:xfrm>
              <a:off x="4697" y="2158"/>
              <a:ext cx="505" cy="852"/>
            </a:xfrm>
            <a:custGeom>
              <a:avLst/>
              <a:gdLst>
                <a:gd name="T0" fmla="*/ 111 w 213"/>
                <a:gd name="T1" fmla="*/ 326 h 360"/>
                <a:gd name="T2" fmla="*/ 213 w 213"/>
                <a:gd name="T3" fmla="*/ 0 h 360"/>
                <a:gd name="T4" fmla="*/ 102 w 213"/>
                <a:gd name="T5" fmla="*/ 0 h 360"/>
                <a:gd name="T6" fmla="*/ 31 w 213"/>
                <a:gd name="T7" fmla="*/ 246 h 360"/>
                <a:gd name="T8" fmla="*/ 22 w 213"/>
                <a:gd name="T9" fmla="*/ 237 h 360"/>
                <a:gd name="T10" fmla="*/ 1 w 213"/>
                <a:gd name="T11" fmla="*/ 247 h 360"/>
                <a:gd name="T12" fmla="*/ 5 w 213"/>
                <a:gd name="T13" fmla="*/ 320 h 360"/>
                <a:gd name="T14" fmla="*/ 40 w 213"/>
                <a:gd name="T15" fmla="*/ 354 h 360"/>
                <a:gd name="T16" fmla="*/ 113 w 213"/>
                <a:gd name="T17" fmla="*/ 359 h 360"/>
                <a:gd name="T18" fmla="*/ 122 w 213"/>
                <a:gd name="T19" fmla="*/ 337 h 360"/>
                <a:gd name="T20" fmla="*/ 111 w 213"/>
                <a:gd name="T21" fmla="*/ 326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3" h="360">
                  <a:moveTo>
                    <a:pt x="111" y="326"/>
                  </a:moveTo>
                  <a:cubicBezTo>
                    <a:pt x="175" y="233"/>
                    <a:pt x="213" y="121"/>
                    <a:pt x="213" y="0"/>
                  </a:cubicBezTo>
                  <a:cubicBezTo>
                    <a:pt x="102" y="0"/>
                    <a:pt x="102" y="0"/>
                    <a:pt x="102" y="0"/>
                  </a:cubicBezTo>
                  <a:cubicBezTo>
                    <a:pt x="102" y="91"/>
                    <a:pt x="76" y="175"/>
                    <a:pt x="31" y="246"/>
                  </a:cubicBezTo>
                  <a:cubicBezTo>
                    <a:pt x="22" y="237"/>
                    <a:pt x="22" y="237"/>
                    <a:pt x="22" y="237"/>
                  </a:cubicBezTo>
                  <a:cubicBezTo>
                    <a:pt x="10" y="225"/>
                    <a:pt x="0" y="229"/>
                    <a:pt x="1" y="247"/>
                  </a:cubicBezTo>
                  <a:cubicBezTo>
                    <a:pt x="5" y="320"/>
                    <a:pt x="5" y="320"/>
                    <a:pt x="5" y="320"/>
                  </a:cubicBezTo>
                  <a:cubicBezTo>
                    <a:pt x="6" y="338"/>
                    <a:pt x="22" y="353"/>
                    <a:pt x="40" y="354"/>
                  </a:cubicBezTo>
                  <a:cubicBezTo>
                    <a:pt x="113" y="359"/>
                    <a:pt x="113" y="359"/>
                    <a:pt x="113" y="359"/>
                  </a:cubicBezTo>
                  <a:cubicBezTo>
                    <a:pt x="131" y="360"/>
                    <a:pt x="135" y="350"/>
                    <a:pt x="122" y="337"/>
                  </a:cubicBezTo>
                  <a:cubicBezTo>
                    <a:pt x="111" y="326"/>
                    <a:pt x="111" y="326"/>
                    <a:pt x="111" y="326"/>
                  </a:cubicBezTo>
                </a:path>
              </a:pathLst>
            </a:custGeom>
            <a:solidFill>
              <a:schemeClr val="accent3">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endParaRPr lang="en-US"/>
            </a:p>
          </p:txBody>
        </p:sp>
        <p:sp>
          <p:nvSpPr>
            <p:cNvPr id="34" name="Freeform 191"/>
            <p:cNvSpPr/>
            <p:nvPr/>
          </p:nvSpPr>
          <p:spPr bwMode="auto">
            <a:xfrm>
              <a:off x="4941" y="2158"/>
              <a:ext cx="111" cy="0"/>
            </a:xfrm>
            <a:custGeom>
              <a:avLst/>
              <a:gdLst>
                <a:gd name="T0" fmla="*/ 47 w 47"/>
                <a:gd name="T1" fmla="*/ 0 w 47"/>
                <a:gd name="T2" fmla="*/ 0 w 47"/>
                <a:gd name="T3" fmla="*/ 47 w 47"/>
                <a:gd name="T4" fmla="*/ 47 w 47"/>
              </a:gdLst>
              <a:ahLst/>
              <a:cxnLst>
                <a:cxn ang="0">
                  <a:pos x="T0" y="0"/>
                </a:cxn>
                <a:cxn ang="0">
                  <a:pos x="T1" y="0"/>
                </a:cxn>
                <a:cxn ang="0">
                  <a:pos x="T2" y="0"/>
                </a:cxn>
                <a:cxn ang="0">
                  <a:pos x="T3" y="0"/>
                </a:cxn>
                <a:cxn ang="0">
                  <a:pos x="T4" y="0"/>
                </a:cxn>
              </a:cxnLst>
              <a:rect l="0" t="0" r="r" b="b"/>
              <a:pathLst>
                <a:path w="47">
                  <a:moveTo>
                    <a:pt x="47" y="0"/>
                  </a:moveTo>
                  <a:cubicBezTo>
                    <a:pt x="0" y="0"/>
                    <a:pt x="0" y="0"/>
                    <a:pt x="0" y="0"/>
                  </a:cubicBezTo>
                  <a:cubicBezTo>
                    <a:pt x="0" y="0"/>
                    <a:pt x="0" y="0"/>
                    <a:pt x="0" y="0"/>
                  </a:cubicBezTo>
                  <a:cubicBezTo>
                    <a:pt x="47" y="0"/>
                    <a:pt x="47" y="0"/>
                    <a:pt x="47" y="0"/>
                  </a:cubicBezTo>
                  <a:cubicBezTo>
                    <a:pt x="47" y="0"/>
                    <a:pt x="47" y="0"/>
                    <a:pt x="47" y="0"/>
                  </a:cubicBezTo>
                </a:path>
              </a:pathLst>
            </a:custGeom>
            <a:solidFill>
              <a:srgbClr val="DCDBD5"/>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endParaRPr lang="en-US"/>
            </a:p>
          </p:txBody>
        </p:sp>
        <p:pic>
          <p:nvPicPr>
            <p:cNvPr id="35" name="Picture 19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06" y="2693"/>
              <a:ext cx="78" cy="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 name="Freeform 193"/>
            <p:cNvSpPr/>
            <p:nvPr/>
          </p:nvSpPr>
          <p:spPr bwMode="auto">
            <a:xfrm>
              <a:off x="4702" y="2158"/>
              <a:ext cx="350" cy="821"/>
            </a:xfrm>
            <a:custGeom>
              <a:avLst/>
              <a:gdLst>
                <a:gd name="T0" fmla="*/ 148 w 148"/>
                <a:gd name="T1" fmla="*/ 0 h 347"/>
                <a:gd name="T2" fmla="*/ 101 w 148"/>
                <a:gd name="T3" fmla="*/ 0 h 347"/>
                <a:gd name="T4" fmla="*/ 30 w 148"/>
                <a:gd name="T5" fmla="*/ 246 h 347"/>
                <a:gd name="T6" fmla="*/ 30 w 148"/>
                <a:gd name="T7" fmla="*/ 246 h 347"/>
                <a:gd name="T8" fmla="*/ 29 w 148"/>
                <a:gd name="T9" fmla="*/ 246 h 347"/>
                <a:gd name="T10" fmla="*/ 20 w 148"/>
                <a:gd name="T11" fmla="*/ 237 h 347"/>
                <a:gd name="T12" fmla="*/ 7 w 148"/>
                <a:gd name="T13" fmla="*/ 230 h 347"/>
                <a:gd name="T14" fmla="*/ 6 w 148"/>
                <a:gd name="T15" fmla="*/ 230 h 347"/>
                <a:gd name="T16" fmla="*/ 0 w 148"/>
                <a:gd name="T17" fmla="*/ 246 h 347"/>
                <a:gd name="T18" fmla="*/ 4 w 148"/>
                <a:gd name="T19" fmla="*/ 320 h 347"/>
                <a:gd name="T20" fmla="*/ 19 w 148"/>
                <a:gd name="T21" fmla="*/ 347 h 347"/>
                <a:gd name="T22" fmla="*/ 148 w 148"/>
                <a:gd name="T23" fmla="*/ 5 h 347"/>
                <a:gd name="T24" fmla="*/ 148 w 148"/>
                <a:gd name="T25" fmla="*/ 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8" h="347">
                  <a:moveTo>
                    <a:pt x="148" y="0"/>
                  </a:moveTo>
                  <a:cubicBezTo>
                    <a:pt x="101" y="0"/>
                    <a:pt x="101" y="0"/>
                    <a:pt x="101" y="0"/>
                  </a:cubicBezTo>
                  <a:cubicBezTo>
                    <a:pt x="101" y="90"/>
                    <a:pt x="75" y="175"/>
                    <a:pt x="30" y="246"/>
                  </a:cubicBezTo>
                  <a:cubicBezTo>
                    <a:pt x="30" y="246"/>
                    <a:pt x="30" y="246"/>
                    <a:pt x="30" y="246"/>
                  </a:cubicBezTo>
                  <a:cubicBezTo>
                    <a:pt x="30" y="246"/>
                    <a:pt x="30" y="246"/>
                    <a:pt x="29" y="246"/>
                  </a:cubicBezTo>
                  <a:cubicBezTo>
                    <a:pt x="20" y="237"/>
                    <a:pt x="20" y="237"/>
                    <a:pt x="20" y="237"/>
                  </a:cubicBezTo>
                  <a:cubicBezTo>
                    <a:pt x="15" y="232"/>
                    <a:pt x="11" y="230"/>
                    <a:pt x="7" y="230"/>
                  </a:cubicBezTo>
                  <a:cubicBezTo>
                    <a:pt x="6" y="230"/>
                    <a:pt x="6" y="230"/>
                    <a:pt x="6" y="230"/>
                  </a:cubicBezTo>
                  <a:cubicBezTo>
                    <a:pt x="2" y="232"/>
                    <a:pt x="0" y="237"/>
                    <a:pt x="0" y="246"/>
                  </a:cubicBezTo>
                  <a:cubicBezTo>
                    <a:pt x="4" y="320"/>
                    <a:pt x="4" y="320"/>
                    <a:pt x="4" y="320"/>
                  </a:cubicBezTo>
                  <a:cubicBezTo>
                    <a:pt x="5" y="331"/>
                    <a:pt x="11" y="340"/>
                    <a:pt x="19" y="347"/>
                  </a:cubicBezTo>
                  <a:cubicBezTo>
                    <a:pt x="100" y="256"/>
                    <a:pt x="148" y="136"/>
                    <a:pt x="148" y="5"/>
                  </a:cubicBezTo>
                  <a:cubicBezTo>
                    <a:pt x="148" y="3"/>
                    <a:pt x="148" y="2"/>
                    <a:pt x="148" y="0"/>
                  </a:cubicBezTo>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endParaRPr lang="en-US"/>
            </a:p>
          </p:txBody>
        </p:sp>
        <p:sp>
          <p:nvSpPr>
            <p:cNvPr id="37" name="Freeform 194"/>
            <p:cNvSpPr/>
            <p:nvPr/>
          </p:nvSpPr>
          <p:spPr bwMode="auto">
            <a:xfrm>
              <a:off x="4458" y="1030"/>
              <a:ext cx="585" cy="592"/>
            </a:xfrm>
            <a:custGeom>
              <a:avLst/>
              <a:gdLst>
                <a:gd name="T0" fmla="*/ 111 w 247"/>
                <a:gd name="T1" fmla="*/ 114 h 250"/>
                <a:gd name="T2" fmla="*/ 0 w 247"/>
                <a:gd name="T3" fmla="*/ 208 h 250"/>
                <a:gd name="T4" fmla="*/ 30 w 247"/>
                <a:gd name="T5" fmla="*/ 237 h 250"/>
                <a:gd name="T6" fmla="*/ 155 w 247"/>
                <a:gd name="T7" fmla="*/ 159 h 250"/>
                <a:gd name="T8" fmla="*/ 234 w 247"/>
                <a:gd name="T9" fmla="*/ 33 h 250"/>
                <a:gd name="T10" fmla="*/ 201 w 247"/>
                <a:gd name="T11" fmla="*/ 0 h 250"/>
                <a:gd name="T12" fmla="*/ 111 w 247"/>
                <a:gd name="T13" fmla="*/ 114 h 250"/>
              </a:gdLst>
              <a:ahLst/>
              <a:cxnLst>
                <a:cxn ang="0">
                  <a:pos x="T0" y="T1"/>
                </a:cxn>
                <a:cxn ang="0">
                  <a:pos x="T2" y="T3"/>
                </a:cxn>
                <a:cxn ang="0">
                  <a:pos x="T4" y="T5"/>
                </a:cxn>
                <a:cxn ang="0">
                  <a:pos x="T6" y="T7"/>
                </a:cxn>
                <a:cxn ang="0">
                  <a:pos x="T8" y="T9"/>
                </a:cxn>
                <a:cxn ang="0">
                  <a:pos x="T10" y="T11"/>
                </a:cxn>
                <a:cxn ang="0">
                  <a:pos x="T12" y="T13"/>
                </a:cxn>
              </a:cxnLst>
              <a:rect l="0" t="0" r="r" b="b"/>
              <a:pathLst>
                <a:path w="247" h="250">
                  <a:moveTo>
                    <a:pt x="111" y="114"/>
                  </a:moveTo>
                  <a:cubicBezTo>
                    <a:pt x="55" y="171"/>
                    <a:pt x="14" y="221"/>
                    <a:pt x="0" y="208"/>
                  </a:cubicBezTo>
                  <a:cubicBezTo>
                    <a:pt x="30" y="237"/>
                    <a:pt x="30" y="237"/>
                    <a:pt x="30" y="237"/>
                  </a:cubicBezTo>
                  <a:cubicBezTo>
                    <a:pt x="43" y="250"/>
                    <a:pt x="99" y="215"/>
                    <a:pt x="155" y="159"/>
                  </a:cubicBezTo>
                  <a:cubicBezTo>
                    <a:pt x="212" y="102"/>
                    <a:pt x="247" y="46"/>
                    <a:pt x="234" y="33"/>
                  </a:cubicBezTo>
                  <a:cubicBezTo>
                    <a:pt x="201" y="0"/>
                    <a:pt x="201" y="0"/>
                    <a:pt x="201" y="0"/>
                  </a:cubicBezTo>
                  <a:cubicBezTo>
                    <a:pt x="214" y="13"/>
                    <a:pt x="167" y="58"/>
                    <a:pt x="111" y="114"/>
                  </a:cubicBezTo>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endParaRPr lang="en-US"/>
            </a:p>
          </p:txBody>
        </p:sp>
        <p:sp>
          <p:nvSpPr>
            <p:cNvPr id="38" name="Freeform 195"/>
            <p:cNvSpPr/>
            <p:nvPr/>
          </p:nvSpPr>
          <p:spPr bwMode="auto">
            <a:xfrm>
              <a:off x="4536" y="1116"/>
              <a:ext cx="512" cy="514"/>
            </a:xfrm>
            <a:custGeom>
              <a:avLst/>
              <a:gdLst>
                <a:gd name="T0" fmla="*/ 119 w 216"/>
                <a:gd name="T1" fmla="*/ 119 h 217"/>
                <a:gd name="T2" fmla="*/ 14 w 216"/>
                <a:gd name="T3" fmla="*/ 191 h 217"/>
                <a:gd name="T4" fmla="*/ 0 w 216"/>
                <a:gd name="T5" fmla="*/ 205 h 217"/>
                <a:gd name="T6" fmla="*/ 125 w 216"/>
                <a:gd name="T7" fmla="*/ 126 h 217"/>
                <a:gd name="T8" fmla="*/ 204 w 216"/>
                <a:gd name="T9" fmla="*/ 0 h 217"/>
                <a:gd name="T10" fmla="*/ 190 w 216"/>
                <a:gd name="T11" fmla="*/ 14 h 217"/>
                <a:gd name="T12" fmla="*/ 119 w 216"/>
                <a:gd name="T13" fmla="*/ 119 h 217"/>
              </a:gdLst>
              <a:ahLst/>
              <a:cxnLst>
                <a:cxn ang="0">
                  <a:pos x="T0" y="T1"/>
                </a:cxn>
                <a:cxn ang="0">
                  <a:pos x="T2" y="T3"/>
                </a:cxn>
                <a:cxn ang="0">
                  <a:pos x="T4" y="T5"/>
                </a:cxn>
                <a:cxn ang="0">
                  <a:pos x="T6" y="T7"/>
                </a:cxn>
                <a:cxn ang="0">
                  <a:pos x="T8" y="T9"/>
                </a:cxn>
                <a:cxn ang="0">
                  <a:pos x="T10" y="T11"/>
                </a:cxn>
                <a:cxn ang="0">
                  <a:pos x="T12" y="T13"/>
                </a:cxn>
              </a:cxnLst>
              <a:rect l="0" t="0" r="r" b="b"/>
              <a:pathLst>
                <a:path w="216" h="217">
                  <a:moveTo>
                    <a:pt x="119" y="119"/>
                  </a:moveTo>
                  <a:cubicBezTo>
                    <a:pt x="71" y="168"/>
                    <a:pt x="24" y="199"/>
                    <a:pt x="14" y="191"/>
                  </a:cubicBezTo>
                  <a:cubicBezTo>
                    <a:pt x="0" y="205"/>
                    <a:pt x="0" y="205"/>
                    <a:pt x="0" y="205"/>
                  </a:cubicBezTo>
                  <a:cubicBezTo>
                    <a:pt x="14" y="217"/>
                    <a:pt x="70" y="182"/>
                    <a:pt x="125" y="126"/>
                  </a:cubicBezTo>
                  <a:cubicBezTo>
                    <a:pt x="181" y="70"/>
                    <a:pt x="216" y="14"/>
                    <a:pt x="204" y="0"/>
                  </a:cubicBezTo>
                  <a:cubicBezTo>
                    <a:pt x="190" y="14"/>
                    <a:pt x="190" y="14"/>
                    <a:pt x="190" y="14"/>
                  </a:cubicBezTo>
                  <a:cubicBezTo>
                    <a:pt x="199" y="25"/>
                    <a:pt x="167" y="71"/>
                    <a:pt x="119" y="119"/>
                  </a:cubicBezTo>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endParaRPr lang="en-US"/>
            </a:p>
          </p:txBody>
        </p:sp>
        <p:sp>
          <p:nvSpPr>
            <p:cNvPr id="39" name="Freeform 196"/>
            <p:cNvSpPr/>
            <p:nvPr/>
          </p:nvSpPr>
          <p:spPr bwMode="auto">
            <a:xfrm>
              <a:off x="4614" y="1196"/>
              <a:ext cx="644" cy="929"/>
            </a:xfrm>
            <a:custGeom>
              <a:avLst/>
              <a:gdLst>
                <a:gd name="T0" fmla="*/ 251 w 272"/>
                <a:gd name="T1" fmla="*/ 309 h 392"/>
                <a:gd name="T2" fmla="*/ 238 w 272"/>
                <a:gd name="T3" fmla="*/ 309 h 392"/>
                <a:gd name="T4" fmla="*/ 79 w 272"/>
                <a:gd name="T5" fmla="*/ 0 h 392"/>
                <a:gd name="T6" fmla="*/ 0 w 272"/>
                <a:gd name="T7" fmla="*/ 78 h 392"/>
                <a:gd name="T8" fmla="*/ 126 w 272"/>
                <a:gd name="T9" fmla="*/ 309 h 392"/>
                <a:gd name="T10" fmla="*/ 109 w 272"/>
                <a:gd name="T11" fmla="*/ 309 h 392"/>
                <a:gd name="T12" fmla="*/ 101 w 272"/>
                <a:gd name="T13" fmla="*/ 331 h 392"/>
                <a:gd name="T14" fmla="*/ 156 w 272"/>
                <a:gd name="T15" fmla="*/ 380 h 392"/>
                <a:gd name="T16" fmla="*/ 204 w 272"/>
                <a:gd name="T17" fmla="*/ 380 h 392"/>
                <a:gd name="T18" fmla="*/ 259 w 272"/>
                <a:gd name="T19" fmla="*/ 331 h 392"/>
                <a:gd name="T20" fmla="*/ 251 w 272"/>
                <a:gd name="T21" fmla="*/ 309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2" h="392">
                  <a:moveTo>
                    <a:pt x="251" y="309"/>
                  </a:moveTo>
                  <a:cubicBezTo>
                    <a:pt x="238" y="309"/>
                    <a:pt x="238" y="309"/>
                    <a:pt x="238" y="309"/>
                  </a:cubicBezTo>
                  <a:cubicBezTo>
                    <a:pt x="218" y="190"/>
                    <a:pt x="161" y="82"/>
                    <a:pt x="79" y="0"/>
                  </a:cubicBezTo>
                  <a:cubicBezTo>
                    <a:pt x="0" y="78"/>
                    <a:pt x="0" y="78"/>
                    <a:pt x="0" y="78"/>
                  </a:cubicBezTo>
                  <a:cubicBezTo>
                    <a:pt x="63" y="141"/>
                    <a:pt x="107" y="220"/>
                    <a:pt x="126" y="309"/>
                  </a:cubicBezTo>
                  <a:cubicBezTo>
                    <a:pt x="109" y="309"/>
                    <a:pt x="109" y="309"/>
                    <a:pt x="109" y="309"/>
                  </a:cubicBezTo>
                  <a:cubicBezTo>
                    <a:pt x="91" y="309"/>
                    <a:pt x="88" y="319"/>
                    <a:pt x="101" y="331"/>
                  </a:cubicBezTo>
                  <a:cubicBezTo>
                    <a:pt x="156" y="380"/>
                    <a:pt x="156" y="380"/>
                    <a:pt x="156" y="380"/>
                  </a:cubicBezTo>
                  <a:cubicBezTo>
                    <a:pt x="169" y="392"/>
                    <a:pt x="191" y="392"/>
                    <a:pt x="204" y="380"/>
                  </a:cubicBezTo>
                  <a:cubicBezTo>
                    <a:pt x="259" y="331"/>
                    <a:pt x="259" y="331"/>
                    <a:pt x="259" y="331"/>
                  </a:cubicBezTo>
                  <a:cubicBezTo>
                    <a:pt x="272" y="319"/>
                    <a:pt x="269" y="309"/>
                    <a:pt x="251" y="309"/>
                  </a:cubicBezTo>
                </a:path>
              </a:pathLst>
            </a:custGeom>
            <a:solidFill>
              <a:schemeClr val="accent2">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endParaRPr lang="en-US"/>
            </a:p>
          </p:txBody>
        </p:sp>
        <p:sp>
          <p:nvSpPr>
            <p:cNvPr id="40" name="Freeform 197"/>
            <p:cNvSpPr/>
            <p:nvPr/>
          </p:nvSpPr>
          <p:spPr bwMode="auto">
            <a:xfrm>
              <a:off x="4853" y="1928"/>
              <a:ext cx="60" cy="2"/>
            </a:xfrm>
            <a:custGeom>
              <a:avLst/>
              <a:gdLst>
                <a:gd name="T0" fmla="*/ 25 w 25"/>
                <a:gd name="T1" fmla="*/ 0 h 1"/>
                <a:gd name="T2" fmla="*/ 9 w 25"/>
                <a:gd name="T3" fmla="*/ 0 h 1"/>
                <a:gd name="T4" fmla="*/ 0 w 25"/>
                <a:gd name="T5" fmla="*/ 1 h 1"/>
                <a:gd name="T6" fmla="*/ 8 w 25"/>
                <a:gd name="T7" fmla="*/ 0 h 1"/>
                <a:gd name="T8" fmla="*/ 25 w 25"/>
                <a:gd name="T9" fmla="*/ 0 h 1"/>
                <a:gd name="T10" fmla="*/ 25 w 25"/>
                <a:gd name="T11" fmla="*/ 0 h 1"/>
              </a:gdLst>
              <a:ahLst/>
              <a:cxnLst>
                <a:cxn ang="0">
                  <a:pos x="T0" y="T1"/>
                </a:cxn>
                <a:cxn ang="0">
                  <a:pos x="T2" y="T3"/>
                </a:cxn>
                <a:cxn ang="0">
                  <a:pos x="T4" y="T5"/>
                </a:cxn>
                <a:cxn ang="0">
                  <a:pos x="T6" y="T7"/>
                </a:cxn>
                <a:cxn ang="0">
                  <a:pos x="T8" y="T9"/>
                </a:cxn>
                <a:cxn ang="0">
                  <a:pos x="T10" y="T11"/>
                </a:cxn>
              </a:cxnLst>
              <a:rect l="0" t="0" r="r" b="b"/>
              <a:pathLst>
                <a:path w="25" h="1">
                  <a:moveTo>
                    <a:pt x="25" y="0"/>
                  </a:moveTo>
                  <a:cubicBezTo>
                    <a:pt x="9" y="0"/>
                    <a:pt x="9" y="0"/>
                    <a:pt x="9" y="0"/>
                  </a:cubicBezTo>
                  <a:cubicBezTo>
                    <a:pt x="5" y="0"/>
                    <a:pt x="2" y="1"/>
                    <a:pt x="0" y="1"/>
                  </a:cubicBezTo>
                  <a:cubicBezTo>
                    <a:pt x="2" y="1"/>
                    <a:pt x="5" y="0"/>
                    <a:pt x="8" y="0"/>
                  </a:cubicBezTo>
                  <a:cubicBezTo>
                    <a:pt x="25" y="0"/>
                    <a:pt x="25" y="0"/>
                    <a:pt x="25" y="0"/>
                  </a:cubicBezTo>
                  <a:cubicBezTo>
                    <a:pt x="25" y="0"/>
                    <a:pt x="25" y="0"/>
                    <a:pt x="25" y="0"/>
                  </a:cubicBezTo>
                </a:path>
              </a:pathLst>
            </a:custGeom>
            <a:solidFill>
              <a:srgbClr val="ACADAF"/>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endParaRPr lang="en-US"/>
            </a:p>
          </p:txBody>
        </p:sp>
        <p:sp>
          <p:nvSpPr>
            <p:cNvPr id="41" name="Freeform 198"/>
            <p:cNvSpPr/>
            <p:nvPr/>
          </p:nvSpPr>
          <p:spPr bwMode="auto">
            <a:xfrm>
              <a:off x="4617" y="1305"/>
              <a:ext cx="435" cy="812"/>
            </a:xfrm>
            <a:custGeom>
              <a:avLst/>
              <a:gdLst>
                <a:gd name="T0" fmla="*/ 32 w 184"/>
                <a:gd name="T1" fmla="*/ 0 h 343"/>
                <a:gd name="T2" fmla="*/ 0 w 184"/>
                <a:gd name="T3" fmla="*/ 32 h 343"/>
                <a:gd name="T4" fmla="*/ 126 w 184"/>
                <a:gd name="T5" fmla="*/ 263 h 343"/>
                <a:gd name="T6" fmla="*/ 125 w 184"/>
                <a:gd name="T7" fmla="*/ 263 h 343"/>
                <a:gd name="T8" fmla="*/ 125 w 184"/>
                <a:gd name="T9" fmla="*/ 263 h 343"/>
                <a:gd name="T10" fmla="*/ 108 w 184"/>
                <a:gd name="T11" fmla="*/ 263 h 343"/>
                <a:gd name="T12" fmla="*/ 100 w 184"/>
                <a:gd name="T13" fmla="*/ 264 h 343"/>
                <a:gd name="T14" fmla="*/ 101 w 184"/>
                <a:gd name="T15" fmla="*/ 285 h 343"/>
                <a:gd name="T16" fmla="*/ 156 w 184"/>
                <a:gd name="T17" fmla="*/ 334 h 343"/>
                <a:gd name="T18" fmla="*/ 180 w 184"/>
                <a:gd name="T19" fmla="*/ 343 h 343"/>
                <a:gd name="T20" fmla="*/ 184 w 184"/>
                <a:gd name="T21" fmla="*/ 342 h 343"/>
                <a:gd name="T22" fmla="*/ 32 w 184"/>
                <a:gd name="T23" fmla="*/ 0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4" h="343">
                  <a:moveTo>
                    <a:pt x="32" y="0"/>
                  </a:moveTo>
                  <a:cubicBezTo>
                    <a:pt x="0" y="32"/>
                    <a:pt x="0" y="32"/>
                    <a:pt x="0" y="32"/>
                  </a:cubicBezTo>
                  <a:cubicBezTo>
                    <a:pt x="62" y="94"/>
                    <a:pt x="107" y="174"/>
                    <a:pt x="126" y="263"/>
                  </a:cubicBezTo>
                  <a:cubicBezTo>
                    <a:pt x="125" y="263"/>
                    <a:pt x="125" y="263"/>
                    <a:pt x="125" y="263"/>
                  </a:cubicBezTo>
                  <a:cubicBezTo>
                    <a:pt x="125" y="263"/>
                    <a:pt x="125" y="263"/>
                    <a:pt x="125" y="263"/>
                  </a:cubicBezTo>
                  <a:cubicBezTo>
                    <a:pt x="108" y="263"/>
                    <a:pt x="108" y="263"/>
                    <a:pt x="108" y="263"/>
                  </a:cubicBezTo>
                  <a:cubicBezTo>
                    <a:pt x="105" y="263"/>
                    <a:pt x="102" y="264"/>
                    <a:pt x="100" y="264"/>
                  </a:cubicBezTo>
                  <a:cubicBezTo>
                    <a:pt x="90" y="267"/>
                    <a:pt x="90" y="275"/>
                    <a:pt x="101" y="285"/>
                  </a:cubicBezTo>
                  <a:cubicBezTo>
                    <a:pt x="156" y="334"/>
                    <a:pt x="156" y="334"/>
                    <a:pt x="156" y="334"/>
                  </a:cubicBezTo>
                  <a:cubicBezTo>
                    <a:pt x="162" y="340"/>
                    <a:pt x="171" y="343"/>
                    <a:pt x="180" y="343"/>
                  </a:cubicBezTo>
                  <a:cubicBezTo>
                    <a:pt x="181" y="343"/>
                    <a:pt x="183" y="343"/>
                    <a:pt x="184" y="342"/>
                  </a:cubicBezTo>
                  <a:cubicBezTo>
                    <a:pt x="178" y="209"/>
                    <a:pt x="121" y="88"/>
                    <a:pt x="32" y="0"/>
                  </a:cubicBezTo>
                </a:path>
              </a:pathLst>
            </a:custGeom>
            <a:solidFill>
              <a:schemeClr val="accent2"/>
            </a:solidFill>
            <a:ln w="9525">
              <a:noFill/>
              <a:round/>
            </a:ln>
          </p:spPr>
          <p:txBody>
            <a:bodyPr vert="horz" wrap="square" lIns="96435" tIns="48218" rIns="96435" bIns="48218" numCol="1" anchor="t" anchorCtr="0" compatLnSpc="1"/>
            <a:lstStyle/>
            <a:p>
              <a:endParaRPr lang="en-US"/>
            </a:p>
          </p:txBody>
        </p:sp>
        <p:sp>
          <p:nvSpPr>
            <p:cNvPr id="42" name="Freeform 199"/>
            <p:cNvSpPr/>
            <p:nvPr/>
          </p:nvSpPr>
          <p:spPr bwMode="auto">
            <a:xfrm>
              <a:off x="2715" y="955"/>
              <a:ext cx="590" cy="582"/>
            </a:xfrm>
            <a:custGeom>
              <a:avLst/>
              <a:gdLst>
                <a:gd name="T0" fmla="*/ 114 w 249"/>
                <a:gd name="T1" fmla="*/ 135 h 246"/>
                <a:gd name="T2" fmla="*/ 207 w 249"/>
                <a:gd name="T3" fmla="*/ 246 h 246"/>
                <a:gd name="T4" fmla="*/ 236 w 249"/>
                <a:gd name="T5" fmla="*/ 217 h 246"/>
                <a:gd name="T6" fmla="*/ 158 w 249"/>
                <a:gd name="T7" fmla="*/ 91 h 246"/>
                <a:gd name="T8" fmla="*/ 32 w 249"/>
                <a:gd name="T9" fmla="*/ 13 h 246"/>
                <a:gd name="T10" fmla="*/ 0 w 249"/>
                <a:gd name="T11" fmla="*/ 46 h 246"/>
                <a:gd name="T12" fmla="*/ 114 w 249"/>
                <a:gd name="T13" fmla="*/ 135 h 246"/>
              </a:gdLst>
              <a:ahLst/>
              <a:cxnLst>
                <a:cxn ang="0">
                  <a:pos x="T0" y="T1"/>
                </a:cxn>
                <a:cxn ang="0">
                  <a:pos x="T2" y="T3"/>
                </a:cxn>
                <a:cxn ang="0">
                  <a:pos x="T4" y="T5"/>
                </a:cxn>
                <a:cxn ang="0">
                  <a:pos x="T6" y="T7"/>
                </a:cxn>
                <a:cxn ang="0">
                  <a:pos x="T8" y="T9"/>
                </a:cxn>
                <a:cxn ang="0">
                  <a:pos x="T10" y="T11"/>
                </a:cxn>
                <a:cxn ang="0">
                  <a:pos x="T12" y="T13"/>
                </a:cxn>
              </a:cxnLst>
              <a:rect l="0" t="0" r="r" b="b"/>
              <a:pathLst>
                <a:path w="249" h="246">
                  <a:moveTo>
                    <a:pt x="114" y="135"/>
                  </a:moveTo>
                  <a:cubicBezTo>
                    <a:pt x="170" y="192"/>
                    <a:pt x="220" y="233"/>
                    <a:pt x="207" y="246"/>
                  </a:cubicBezTo>
                  <a:cubicBezTo>
                    <a:pt x="236" y="217"/>
                    <a:pt x="236" y="217"/>
                    <a:pt x="236" y="217"/>
                  </a:cubicBezTo>
                  <a:cubicBezTo>
                    <a:pt x="249" y="204"/>
                    <a:pt x="214" y="148"/>
                    <a:pt x="158" y="91"/>
                  </a:cubicBezTo>
                  <a:cubicBezTo>
                    <a:pt x="102" y="35"/>
                    <a:pt x="45" y="0"/>
                    <a:pt x="32" y="13"/>
                  </a:cubicBezTo>
                  <a:cubicBezTo>
                    <a:pt x="0" y="46"/>
                    <a:pt x="0" y="46"/>
                    <a:pt x="0" y="46"/>
                  </a:cubicBezTo>
                  <a:cubicBezTo>
                    <a:pt x="13" y="32"/>
                    <a:pt x="57" y="79"/>
                    <a:pt x="114" y="135"/>
                  </a:cubicBezTo>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endParaRPr lang="en-US"/>
            </a:p>
          </p:txBody>
        </p:sp>
        <p:sp>
          <p:nvSpPr>
            <p:cNvPr id="43" name="Freeform 200"/>
            <p:cNvSpPr/>
            <p:nvPr/>
          </p:nvSpPr>
          <p:spPr bwMode="auto">
            <a:xfrm>
              <a:off x="2800" y="948"/>
              <a:ext cx="512" cy="513"/>
            </a:xfrm>
            <a:custGeom>
              <a:avLst/>
              <a:gdLst>
                <a:gd name="T0" fmla="*/ 119 w 216"/>
                <a:gd name="T1" fmla="*/ 98 h 217"/>
                <a:gd name="T2" fmla="*/ 190 w 216"/>
                <a:gd name="T3" fmla="*/ 203 h 217"/>
                <a:gd name="T4" fmla="*/ 204 w 216"/>
                <a:gd name="T5" fmla="*/ 217 h 217"/>
                <a:gd name="T6" fmla="*/ 125 w 216"/>
                <a:gd name="T7" fmla="*/ 91 h 217"/>
                <a:gd name="T8" fmla="*/ 0 w 216"/>
                <a:gd name="T9" fmla="*/ 12 h 217"/>
                <a:gd name="T10" fmla="*/ 14 w 216"/>
                <a:gd name="T11" fmla="*/ 26 h 217"/>
                <a:gd name="T12" fmla="*/ 119 w 216"/>
                <a:gd name="T13" fmla="*/ 98 h 217"/>
              </a:gdLst>
              <a:ahLst/>
              <a:cxnLst>
                <a:cxn ang="0">
                  <a:pos x="T0" y="T1"/>
                </a:cxn>
                <a:cxn ang="0">
                  <a:pos x="T2" y="T3"/>
                </a:cxn>
                <a:cxn ang="0">
                  <a:pos x="T4" y="T5"/>
                </a:cxn>
                <a:cxn ang="0">
                  <a:pos x="T6" y="T7"/>
                </a:cxn>
                <a:cxn ang="0">
                  <a:pos x="T8" y="T9"/>
                </a:cxn>
                <a:cxn ang="0">
                  <a:pos x="T10" y="T11"/>
                </a:cxn>
                <a:cxn ang="0">
                  <a:pos x="T12" y="T13"/>
                </a:cxn>
              </a:cxnLst>
              <a:rect l="0" t="0" r="r" b="b"/>
              <a:pathLst>
                <a:path w="216" h="217">
                  <a:moveTo>
                    <a:pt x="119" y="98"/>
                  </a:moveTo>
                  <a:cubicBezTo>
                    <a:pt x="167" y="146"/>
                    <a:pt x="198" y="193"/>
                    <a:pt x="190" y="203"/>
                  </a:cubicBezTo>
                  <a:cubicBezTo>
                    <a:pt x="204" y="217"/>
                    <a:pt x="204" y="217"/>
                    <a:pt x="204" y="217"/>
                  </a:cubicBezTo>
                  <a:cubicBezTo>
                    <a:pt x="216" y="203"/>
                    <a:pt x="181" y="147"/>
                    <a:pt x="125" y="91"/>
                  </a:cubicBezTo>
                  <a:cubicBezTo>
                    <a:pt x="69" y="35"/>
                    <a:pt x="14" y="0"/>
                    <a:pt x="0" y="12"/>
                  </a:cubicBezTo>
                  <a:cubicBezTo>
                    <a:pt x="14" y="26"/>
                    <a:pt x="14" y="26"/>
                    <a:pt x="14" y="26"/>
                  </a:cubicBezTo>
                  <a:cubicBezTo>
                    <a:pt x="24" y="18"/>
                    <a:pt x="71" y="49"/>
                    <a:pt x="119" y="98"/>
                  </a:cubicBezTo>
                </a:path>
              </a:pathLst>
            </a:custGeom>
            <a:solidFill>
              <a:schemeClr val="tx1">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endParaRPr lang="en-US"/>
            </a:p>
          </p:txBody>
        </p:sp>
        <p:sp>
          <p:nvSpPr>
            <p:cNvPr id="44" name="Freeform 201"/>
            <p:cNvSpPr/>
            <p:nvPr/>
          </p:nvSpPr>
          <p:spPr bwMode="auto">
            <a:xfrm>
              <a:off x="2879" y="742"/>
              <a:ext cx="918" cy="639"/>
            </a:xfrm>
            <a:custGeom>
              <a:avLst/>
              <a:gdLst>
                <a:gd name="T0" fmla="*/ 376 w 388"/>
                <a:gd name="T1" fmla="*/ 68 h 270"/>
                <a:gd name="T2" fmla="*/ 327 w 388"/>
                <a:gd name="T3" fmla="*/ 13 h 270"/>
                <a:gd name="T4" fmla="*/ 306 w 388"/>
                <a:gd name="T5" fmla="*/ 22 h 270"/>
                <a:gd name="T6" fmla="*/ 306 w 388"/>
                <a:gd name="T7" fmla="*/ 33 h 270"/>
                <a:gd name="T8" fmla="*/ 0 w 388"/>
                <a:gd name="T9" fmla="*/ 192 h 270"/>
                <a:gd name="T10" fmla="*/ 79 w 388"/>
                <a:gd name="T11" fmla="*/ 270 h 270"/>
                <a:gd name="T12" fmla="*/ 306 w 388"/>
                <a:gd name="T13" fmla="*/ 145 h 270"/>
                <a:gd name="T14" fmla="*/ 306 w 388"/>
                <a:gd name="T15" fmla="*/ 163 h 270"/>
                <a:gd name="T16" fmla="*/ 327 w 388"/>
                <a:gd name="T17" fmla="*/ 172 h 270"/>
                <a:gd name="T18" fmla="*/ 376 w 388"/>
                <a:gd name="T19" fmla="*/ 117 h 270"/>
                <a:gd name="T20" fmla="*/ 376 w 388"/>
                <a:gd name="T21" fmla="*/ 68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8" h="270">
                  <a:moveTo>
                    <a:pt x="376" y="68"/>
                  </a:moveTo>
                  <a:cubicBezTo>
                    <a:pt x="327" y="13"/>
                    <a:pt x="327" y="13"/>
                    <a:pt x="327" y="13"/>
                  </a:cubicBezTo>
                  <a:cubicBezTo>
                    <a:pt x="315" y="0"/>
                    <a:pt x="306" y="4"/>
                    <a:pt x="306" y="22"/>
                  </a:cubicBezTo>
                  <a:cubicBezTo>
                    <a:pt x="306" y="33"/>
                    <a:pt x="306" y="33"/>
                    <a:pt x="306" y="33"/>
                  </a:cubicBezTo>
                  <a:cubicBezTo>
                    <a:pt x="187" y="53"/>
                    <a:pt x="82" y="111"/>
                    <a:pt x="0" y="192"/>
                  </a:cubicBezTo>
                  <a:cubicBezTo>
                    <a:pt x="79" y="270"/>
                    <a:pt x="79" y="270"/>
                    <a:pt x="79" y="270"/>
                  </a:cubicBezTo>
                  <a:cubicBezTo>
                    <a:pt x="140" y="209"/>
                    <a:pt x="218" y="165"/>
                    <a:pt x="306" y="145"/>
                  </a:cubicBezTo>
                  <a:cubicBezTo>
                    <a:pt x="306" y="163"/>
                    <a:pt x="306" y="163"/>
                    <a:pt x="306" y="163"/>
                  </a:cubicBezTo>
                  <a:cubicBezTo>
                    <a:pt x="306" y="181"/>
                    <a:pt x="315" y="185"/>
                    <a:pt x="327" y="172"/>
                  </a:cubicBezTo>
                  <a:cubicBezTo>
                    <a:pt x="376" y="117"/>
                    <a:pt x="376" y="117"/>
                    <a:pt x="376" y="117"/>
                  </a:cubicBezTo>
                  <a:cubicBezTo>
                    <a:pt x="388" y="104"/>
                    <a:pt x="388" y="82"/>
                    <a:pt x="376" y="68"/>
                  </a:cubicBezTo>
                </a:path>
              </a:pathLst>
            </a:custGeom>
            <a:solidFill>
              <a:schemeClr val="tx1">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endParaRPr lang="en-US"/>
            </a:p>
          </p:txBody>
        </p:sp>
        <p:sp>
          <p:nvSpPr>
            <p:cNvPr id="45" name="Freeform 202"/>
            <p:cNvSpPr/>
            <p:nvPr/>
          </p:nvSpPr>
          <p:spPr bwMode="auto">
            <a:xfrm>
              <a:off x="3629" y="952"/>
              <a:ext cx="166" cy="213"/>
            </a:xfrm>
            <a:custGeom>
              <a:avLst/>
              <a:gdLst>
                <a:gd name="T0" fmla="*/ 69 w 70"/>
                <a:gd name="T1" fmla="*/ 0 h 90"/>
                <a:gd name="T2" fmla="*/ 68 w 70"/>
                <a:gd name="T3" fmla="*/ 0 h 90"/>
                <a:gd name="T4" fmla="*/ 59 w 70"/>
                <a:gd name="T5" fmla="*/ 28 h 90"/>
                <a:gd name="T6" fmla="*/ 10 w 70"/>
                <a:gd name="T7" fmla="*/ 83 h 90"/>
                <a:gd name="T8" fmla="*/ 0 w 70"/>
                <a:gd name="T9" fmla="*/ 90 h 90"/>
                <a:gd name="T10" fmla="*/ 11 w 70"/>
                <a:gd name="T11" fmla="*/ 82 h 90"/>
                <a:gd name="T12" fmla="*/ 60 w 70"/>
                <a:gd name="T13" fmla="*/ 28 h 90"/>
                <a:gd name="T14" fmla="*/ 69 w 70"/>
                <a:gd name="T15" fmla="*/ 0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0" h="90">
                  <a:moveTo>
                    <a:pt x="69" y="0"/>
                  </a:moveTo>
                  <a:cubicBezTo>
                    <a:pt x="68" y="0"/>
                    <a:pt x="68" y="0"/>
                    <a:pt x="68" y="0"/>
                  </a:cubicBezTo>
                  <a:cubicBezTo>
                    <a:pt x="69" y="10"/>
                    <a:pt x="66" y="20"/>
                    <a:pt x="59" y="28"/>
                  </a:cubicBezTo>
                  <a:cubicBezTo>
                    <a:pt x="10" y="83"/>
                    <a:pt x="10" y="83"/>
                    <a:pt x="10" y="83"/>
                  </a:cubicBezTo>
                  <a:cubicBezTo>
                    <a:pt x="7" y="87"/>
                    <a:pt x="3" y="89"/>
                    <a:pt x="0" y="90"/>
                  </a:cubicBezTo>
                  <a:cubicBezTo>
                    <a:pt x="4" y="89"/>
                    <a:pt x="7" y="87"/>
                    <a:pt x="11" y="82"/>
                  </a:cubicBezTo>
                  <a:cubicBezTo>
                    <a:pt x="60" y="28"/>
                    <a:pt x="60" y="28"/>
                    <a:pt x="60" y="28"/>
                  </a:cubicBezTo>
                  <a:cubicBezTo>
                    <a:pt x="67" y="20"/>
                    <a:pt x="70" y="10"/>
                    <a:pt x="69" y="0"/>
                  </a:cubicBezTo>
                </a:path>
              </a:pathLst>
            </a:custGeom>
            <a:solidFill>
              <a:srgbClr val="B2B4B6"/>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endParaRPr lang="en-US"/>
            </a:p>
          </p:txBody>
        </p:sp>
        <p:sp>
          <p:nvSpPr>
            <p:cNvPr id="46" name="Freeform 203"/>
            <p:cNvSpPr/>
            <p:nvPr/>
          </p:nvSpPr>
          <p:spPr bwMode="auto">
            <a:xfrm>
              <a:off x="3194" y="1189"/>
              <a:ext cx="127" cy="83"/>
            </a:xfrm>
            <a:custGeom>
              <a:avLst/>
              <a:gdLst>
                <a:gd name="T0" fmla="*/ 54 w 54"/>
                <a:gd name="T1" fmla="*/ 0 h 35"/>
                <a:gd name="T2" fmla="*/ 0 w 54"/>
                <a:gd name="T3" fmla="*/ 35 h 35"/>
                <a:gd name="T4" fmla="*/ 0 w 54"/>
                <a:gd name="T5" fmla="*/ 35 h 35"/>
                <a:gd name="T6" fmla="*/ 54 w 54"/>
                <a:gd name="T7" fmla="*/ 1 h 35"/>
                <a:gd name="T8" fmla="*/ 54 w 54"/>
                <a:gd name="T9" fmla="*/ 0 h 35"/>
              </a:gdLst>
              <a:ahLst/>
              <a:cxnLst>
                <a:cxn ang="0">
                  <a:pos x="T0" y="T1"/>
                </a:cxn>
                <a:cxn ang="0">
                  <a:pos x="T2" y="T3"/>
                </a:cxn>
                <a:cxn ang="0">
                  <a:pos x="T4" y="T5"/>
                </a:cxn>
                <a:cxn ang="0">
                  <a:pos x="T6" y="T7"/>
                </a:cxn>
                <a:cxn ang="0">
                  <a:pos x="T8" y="T9"/>
                </a:cxn>
              </a:cxnLst>
              <a:rect l="0" t="0" r="r" b="b"/>
              <a:pathLst>
                <a:path w="54" h="35">
                  <a:moveTo>
                    <a:pt x="54" y="0"/>
                  </a:moveTo>
                  <a:cubicBezTo>
                    <a:pt x="35" y="11"/>
                    <a:pt x="17" y="22"/>
                    <a:pt x="0" y="35"/>
                  </a:cubicBezTo>
                  <a:cubicBezTo>
                    <a:pt x="0" y="35"/>
                    <a:pt x="0" y="35"/>
                    <a:pt x="0" y="35"/>
                  </a:cubicBezTo>
                  <a:cubicBezTo>
                    <a:pt x="17" y="22"/>
                    <a:pt x="35" y="11"/>
                    <a:pt x="54" y="1"/>
                  </a:cubicBezTo>
                  <a:cubicBezTo>
                    <a:pt x="54" y="0"/>
                    <a:pt x="54" y="0"/>
                    <a:pt x="54" y="0"/>
                  </a:cubicBezTo>
                </a:path>
              </a:pathLst>
            </a:custGeom>
            <a:solidFill>
              <a:srgbClr val="B3B4B6"/>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endParaRPr lang="en-US"/>
            </a:p>
          </p:txBody>
        </p:sp>
        <p:sp>
          <p:nvSpPr>
            <p:cNvPr id="47" name="Freeform 204"/>
            <p:cNvSpPr/>
            <p:nvPr/>
          </p:nvSpPr>
          <p:spPr bwMode="auto">
            <a:xfrm>
              <a:off x="3321" y="1109"/>
              <a:ext cx="199" cy="82"/>
            </a:xfrm>
            <a:custGeom>
              <a:avLst/>
              <a:gdLst>
                <a:gd name="T0" fmla="*/ 84 w 84"/>
                <a:gd name="T1" fmla="*/ 0 h 35"/>
                <a:gd name="T2" fmla="*/ 0 w 84"/>
                <a:gd name="T3" fmla="*/ 34 h 35"/>
                <a:gd name="T4" fmla="*/ 0 w 84"/>
                <a:gd name="T5" fmla="*/ 35 h 35"/>
                <a:gd name="T6" fmla="*/ 84 w 84"/>
                <a:gd name="T7" fmla="*/ 0 h 35"/>
              </a:gdLst>
              <a:ahLst/>
              <a:cxnLst>
                <a:cxn ang="0">
                  <a:pos x="T0" y="T1"/>
                </a:cxn>
                <a:cxn ang="0">
                  <a:pos x="T2" y="T3"/>
                </a:cxn>
                <a:cxn ang="0">
                  <a:pos x="T4" y="T5"/>
                </a:cxn>
                <a:cxn ang="0">
                  <a:pos x="T6" y="T7"/>
                </a:cxn>
              </a:cxnLst>
              <a:rect l="0" t="0" r="r" b="b"/>
              <a:pathLst>
                <a:path w="84" h="35">
                  <a:moveTo>
                    <a:pt x="84" y="0"/>
                  </a:moveTo>
                  <a:cubicBezTo>
                    <a:pt x="55" y="8"/>
                    <a:pt x="27" y="20"/>
                    <a:pt x="0" y="34"/>
                  </a:cubicBezTo>
                  <a:cubicBezTo>
                    <a:pt x="0" y="35"/>
                    <a:pt x="0" y="35"/>
                    <a:pt x="0" y="35"/>
                  </a:cubicBezTo>
                  <a:cubicBezTo>
                    <a:pt x="27" y="20"/>
                    <a:pt x="55" y="9"/>
                    <a:pt x="84" y="0"/>
                  </a:cubicBezTo>
                </a:path>
              </a:pathLst>
            </a:custGeom>
            <a:solidFill>
              <a:srgbClr val="B2B4B6"/>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endParaRPr lang="en-US"/>
            </a:p>
          </p:txBody>
        </p:sp>
        <p:sp>
          <p:nvSpPr>
            <p:cNvPr id="48" name="Freeform 205"/>
            <p:cNvSpPr/>
            <p:nvPr/>
          </p:nvSpPr>
          <p:spPr bwMode="auto">
            <a:xfrm>
              <a:off x="3066" y="1367"/>
              <a:ext cx="14" cy="14"/>
            </a:xfrm>
            <a:custGeom>
              <a:avLst/>
              <a:gdLst>
                <a:gd name="T0" fmla="*/ 6 w 6"/>
                <a:gd name="T1" fmla="*/ 0 h 6"/>
                <a:gd name="T2" fmla="*/ 0 w 6"/>
                <a:gd name="T3" fmla="*/ 6 h 6"/>
                <a:gd name="T4" fmla="*/ 0 w 6"/>
                <a:gd name="T5" fmla="*/ 6 h 6"/>
                <a:gd name="T6" fmla="*/ 6 w 6"/>
                <a:gd name="T7" fmla="*/ 1 h 6"/>
                <a:gd name="T8" fmla="*/ 6 w 6"/>
                <a:gd name="T9" fmla="*/ 0 h 6"/>
              </a:gdLst>
              <a:ahLst/>
              <a:cxnLst>
                <a:cxn ang="0">
                  <a:pos x="T0" y="T1"/>
                </a:cxn>
                <a:cxn ang="0">
                  <a:pos x="T2" y="T3"/>
                </a:cxn>
                <a:cxn ang="0">
                  <a:pos x="T4" y="T5"/>
                </a:cxn>
                <a:cxn ang="0">
                  <a:pos x="T6" y="T7"/>
                </a:cxn>
                <a:cxn ang="0">
                  <a:pos x="T8" y="T9"/>
                </a:cxn>
              </a:cxnLst>
              <a:rect l="0" t="0" r="r" b="b"/>
              <a:pathLst>
                <a:path w="6" h="6">
                  <a:moveTo>
                    <a:pt x="6" y="0"/>
                  </a:moveTo>
                  <a:cubicBezTo>
                    <a:pt x="4" y="2"/>
                    <a:pt x="2" y="4"/>
                    <a:pt x="0" y="6"/>
                  </a:cubicBezTo>
                  <a:cubicBezTo>
                    <a:pt x="0" y="6"/>
                    <a:pt x="0" y="6"/>
                    <a:pt x="0" y="6"/>
                  </a:cubicBezTo>
                  <a:cubicBezTo>
                    <a:pt x="2" y="4"/>
                    <a:pt x="4" y="2"/>
                    <a:pt x="6" y="1"/>
                  </a:cubicBezTo>
                  <a:cubicBezTo>
                    <a:pt x="6" y="1"/>
                    <a:pt x="6" y="1"/>
                    <a:pt x="6" y="0"/>
                  </a:cubicBezTo>
                </a:path>
              </a:pathLst>
            </a:custGeom>
            <a:solidFill>
              <a:srgbClr val="ACADAF"/>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endParaRPr lang="en-US"/>
            </a:p>
          </p:txBody>
        </p:sp>
        <p:sp>
          <p:nvSpPr>
            <p:cNvPr id="49" name="Freeform 206"/>
            <p:cNvSpPr/>
            <p:nvPr/>
          </p:nvSpPr>
          <p:spPr bwMode="auto">
            <a:xfrm>
              <a:off x="3080" y="1284"/>
              <a:ext cx="97" cy="85"/>
            </a:xfrm>
            <a:custGeom>
              <a:avLst/>
              <a:gdLst>
                <a:gd name="T0" fmla="*/ 41 w 41"/>
                <a:gd name="T1" fmla="*/ 0 h 36"/>
                <a:gd name="T2" fmla="*/ 0 w 41"/>
                <a:gd name="T3" fmla="*/ 35 h 36"/>
                <a:gd name="T4" fmla="*/ 0 w 41"/>
                <a:gd name="T5" fmla="*/ 36 h 36"/>
                <a:gd name="T6" fmla="*/ 41 w 41"/>
                <a:gd name="T7" fmla="*/ 0 h 36"/>
                <a:gd name="T8" fmla="*/ 41 w 41"/>
                <a:gd name="T9" fmla="*/ 0 h 36"/>
              </a:gdLst>
              <a:ahLst/>
              <a:cxnLst>
                <a:cxn ang="0">
                  <a:pos x="T0" y="T1"/>
                </a:cxn>
                <a:cxn ang="0">
                  <a:pos x="T2" y="T3"/>
                </a:cxn>
                <a:cxn ang="0">
                  <a:pos x="T4" y="T5"/>
                </a:cxn>
                <a:cxn ang="0">
                  <a:pos x="T6" y="T7"/>
                </a:cxn>
                <a:cxn ang="0">
                  <a:pos x="T8" y="T9"/>
                </a:cxn>
              </a:cxnLst>
              <a:rect l="0" t="0" r="r" b="b"/>
              <a:pathLst>
                <a:path w="41" h="36">
                  <a:moveTo>
                    <a:pt x="41" y="0"/>
                  </a:moveTo>
                  <a:cubicBezTo>
                    <a:pt x="26" y="11"/>
                    <a:pt x="13" y="23"/>
                    <a:pt x="0" y="35"/>
                  </a:cubicBezTo>
                  <a:cubicBezTo>
                    <a:pt x="0" y="36"/>
                    <a:pt x="0" y="36"/>
                    <a:pt x="0" y="36"/>
                  </a:cubicBezTo>
                  <a:cubicBezTo>
                    <a:pt x="13" y="23"/>
                    <a:pt x="27" y="11"/>
                    <a:pt x="41" y="0"/>
                  </a:cubicBezTo>
                  <a:cubicBezTo>
                    <a:pt x="41" y="0"/>
                    <a:pt x="41" y="0"/>
                    <a:pt x="41" y="0"/>
                  </a:cubicBezTo>
                </a:path>
              </a:pathLst>
            </a:custGeom>
            <a:solidFill>
              <a:srgbClr val="43254A"/>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endParaRPr lang="en-US"/>
            </a:p>
          </p:txBody>
        </p:sp>
        <p:sp>
          <p:nvSpPr>
            <p:cNvPr id="50" name="Freeform 207"/>
            <p:cNvSpPr/>
            <p:nvPr/>
          </p:nvSpPr>
          <p:spPr bwMode="auto">
            <a:xfrm>
              <a:off x="3177" y="1272"/>
              <a:ext cx="17" cy="12"/>
            </a:xfrm>
            <a:custGeom>
              <a:avLst/>
              <a:gdLst>
                <a:gd name="T0" fmla="*/ 7 w 7"/>
                <a:gd name="T1" fmla="*/ 0 h 5"/>
                <a:gd name="T2" fmla="*/ 0 w 7"/>
                <a:gd name="T3" fmla="*/ 5 h 5"/>
                <a:gd name="T4" fmla="*/ 0 w 7"/>
                <a:gd name="T5" fmla="*/ 5 h 5"/>
                <a:gd name="T6" fmla="*/ 7 w 7"/>
                <a:gd name="T7" fmla="*/ 0 h 5"/>
                <a:gd name="T8" fmla="*/ 7 w 7"/>
                <a:gd name="T9" fmla="*/ 0 h 5"/>
              </a:gdLst>
              <a:ahLst/>
              <a:cxnLst>
                <a:cxn ang="0">
                  <a:pos x="T0" y="T1"/>
                </a:cxn>
                <a:cxn ang="0">
                  <a:pos x="T2" y="T3"/>
                </a:cxn>
                <a:cxn ang="0">
                  <a:pos x="T4" y="T5"/>
                </a:cxn>
                <a:cxn ang="0">
                  <a:pos x="T6" y="T7"/>
                </a:cxn>
                <a:cxn ang="0">
                  <a:pos x="T8" y="T9"/>
                </a:cxn>
              </a:cxnLst>
              <a:rect l="0" t="0" r="r" b="b"/>
              <a:pathLst>
                <a:path w="7" h="5">
                  <a:moveTo>
                    <a:pt x="7" y="0"/>
                  </a:moveTo>
                  <a:cubicBezTo>
                    <a:pt x="5" y="1"/>
                    <a:pt x="2" y="3"/>
                    <a:pt x="0" y="5"/>
                  </a:cubicBezTo>
                  <a:cubicBezTo>
                    <a:pt x="0" y="5"/>
                    <a:pt x="0" y="5"/>
                    <a:pt x="0" y="5"/>
                  </a:cubicBezTo>
                  <a:cubicBezTo>
                    <a:pt x="2" y="3"/>
                    <a:pt x="5" y="2"/>
                    <a:pt x="7" y="0"/>
                  </a:cubicBezTo>
                  <a:cubicBezTo>
                    <a:pt x="7" y="0"/>
                    <a:pt x="7" y="0"/>
                    <a:pt x="7" y="0"/>
                  </a:cubicBezTo>
                </a:path>
              </a:pathLst>
            </a:custGeom>
            <a:solidFill>
              <a:srgbClr val="BA75B1"/>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endParaRPr lang="en-US"/>
            </a:p>
          </p:txBody>
        </p:sp>
        <p:sp>
          <p:nvSpPr>
            <p:cNvPr id="51" name="Freeform 208"/>
            <p:cNvSpPr/>
            <p:nvPr/>
          </p:nvSpPr>
          <p:spPr bwMode="auto">
            <a:xfrm>
              <a:off x="2985" y="952"/>
              <a:ext cx="808" cy="429"/>
            </a:xfrm>
            <a:custGeom>
              <a:avLst/>
              <a:gdLst>
                <a:gd name="T0" fmla="*/ 340 w 341"/>
                <a:gd name="T1" fmla="*/ 0 h 181"/>
                <a:gd name="T2" fmla="*/ 0 w 341"/>
                <a:gd name="T3" fmla="*/ 146 h 181"/>
                <a:gd name="T4" fmla="*/ 34 w 341"/>
                <a:gd name="T5" fmla="*/ 181 h 181"/>
                <a:gd name="T6" fmla="*/ 40 w 341"/>
                <a:gd name="T7" fmla="*/ 175 h 181"/>
                <a:gd name="T8" fmla="*/ 81 w 341"/>
                <a:gd name="T9" fmla="*/ 140 h 181"/>
                <a:gd name="T10" fmla="*/ 88 w 341"/>
                <a:gd name="T11" fmla="*/ 135 h 181"/>
                <a:gd name="T12" fmla="*/ 142 w 341"/>
                <a:gd name="T13" fmla="*/ 100 h 181"/>
                <a:gd name="T14" fmla="*/ 226 w 341"/>
                <a:gd name="T15" fmla="*/ 66 h 181"/>
                <a:gd name="T16" fmla="*/ 262 w 341"/>
                <a:gd name="T17" fmla="*/ 56 h 181"/>
                <a:gd name="T18" fmla="*/ 262 w 341"/>
                <a:gd name="T19" fmla="*/ 74 h 181"/>
                <a:gd name="T20" fmla="*/ 270 w 341"/>
                <a:gd name="T21" fmla="*/ 91 h 181"/>
                <a:gd name="T22" fmla="*/ 272 w 341"/>
                <a:gd name="T23" fmla="*/ 90 h 181"/>
                <a:gd name="T24" fmla="*/ 282 w 341"/>
                <a:gd name="T25" fmla="*/ 83 h 181"/>
                <a:gd name="T26" fmla="*/ 331 w 341"/>
                <a:gd name="T27" fmla="*/ 28 h 181"/>
                <a:gd name="T28" fmla="*/ 340 w 341"/>
                <a:gd name="T29" fmla="*/ 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1" h="181">
                  <a:moveTo>
                    <a:pt x="340" y="0"/>
                  </a:moveTo>
                  <a:cubicBezTo>
                    <a:pt x="208" y="5"/>
                    <a:pt x="88" y="60"/>
                    <a:pt x="0" y="146"/>
                  </a:cubicBezTo>
                  <a:cubicBezTo>
                    <a:pt x="34" y="181"/>
                    <a:pt x="34" y="181"/>
                    <a:pt x="34" y="181"/>
                  </a:cubicBezTo>
                  <a:cubicBezTo>
                    <a:pt x="36" y="179"/>
                    <a:pt x="38" y="177"/>
                    <a:pt x="40" y="175"/>
                  </a:cubicBezTo>
                  <a:cubicBezTo>
                    <a:pt x="53" y="163"/>
                    <a:pt x="66" y="151"/>
                    <a:pt x="81" y="140"/>
                  </a:cubicBezTo>
                  <a:cubicBezTo>
                    <a:pt x="83" y="138"/>
                    <a:pt x="86" y="136"/>
                    <a:pt x="88" y="135"/>
                  </a:cubicBezTo>
                  <a:cubicBezTo>
                    <a:pt x="105" y="122"/>
                    <a:pt x="123" y="111"/>
                    <a:pt x="142" y="100"/>
                  </a:cubicBezTo>
                  <a:cubicBezTo>
                    <a:pt x="169" y="86"/>
                    <a:pt x="197" y="74"/>
                    <a:pt x="226" y="66"/>
                  </a:cubicBezTo>
                  <a:cubicBezTo>
                    <a:pt x="238" y="62"/>
                    <a:pt x="249" y="59"/>
                    <a:pt x="262" y="56"/>
                  </a:cubicBezTo>
                  <a:cubicBezTo>
                    <a:pt x="262" y="74"/>
                    <a:pt x="262" y="74"/>
                    <a:pt x="262" y="74"/>
                  </a:cubicBezTo>
                  <a:cubicBezTo>
                    <a:pt x="262" y="85"/>
                    <a:pt x="265" y="91"/>
                    <a:pt x="270" y="91"/>
                  </a:cubicBezTo>
                  <a:cubicBezTo>
                    <a:pt x="271" y="91"/>
                    <a:pt x="272" y="90"/>
                    <a:pt x="272" y="90"/>
                  </a:cubicBezTo>
                  <a:cubicBezTo>
                    <a:pt x="275" y="89"/>
                    <a:pt x="279" y="87"/>
                    <a:pt x="282" y="83"/>
                  </a:cubicBezTo>
                  <a:cubicBezTo>
                    <a:pt x="331" y="28"/>
                    <a:pt x="331" y="28"/>
                    <a:pt x="331" y="28"/>
                  </a:cubicBezTo>
                  <a:cubicBezTo>
                    <a:pt x="338" y="20"/>
                    <a:pt x="341" y="10"/>
                    <a:pt x="340" y="0"/>
                  </a:cubicBezTo>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endParaRPr lang="en-US"/>
            </a:p>
          </p:txBody>
        </p:sp>
        <p:sp>
          <p:nvSpPr>
            <p:cNvPr id="52" name="Freeform 209"/>
            <p:cNvSpPr/>
            <p:nvPr/>
          </p:nvSpPr>
          <p:spPr bwMode="auto">
            <a:xfrm>
              <a:off x="3819" y="588"/>
              <a:ext cx="187" cy="682"/>
            </a:xfrm>
            <a:custGeom>
              <a:avLst/>
              <a:gdLst>
                <a:gd name="T0" fmla="*/ 17 w 79"/>
                <a:gd name="T1" fmla="*/ 144 h 288"/>
                <a:gd name="T2" fmla="*/ 4 w 79"/>
                <a:gd name="T3" fmla="*/ 288 h 288"/>
                <a:gd name="T4" fmla="*/ 46 w 79"/>
                <a:gd name="T5" fmla="*/ 288 h 288"/>
                <a:gd name="T6" fmla="*/ 79 w 79"/>
                <a:gd name="T7" fmla="*/ 144 h 288"/>
                <a:gd name="T8" fmla="*/ 46 w 79"/>
                <a:gd name="T9" fmla="*/ 0 h 288"/>
                <a:gd name="T10" fmla="*/ 0 w 79"/>
                <a:gd name="T11" fmla="*/ 0 h 288"/>
                <a:gd name="T12" fmla="*/ 17 w 79"/>
                <a:gd name="T13" fmla="*/ 144 h 288"/>
              </a:gdLst>
              <a:ahLst/>
              <a:cxnLst>
                <a:cxn ang="0">
                  <a:pos x="T0" y="T1"/>
                </a:cxn>
                <a:cxn ang="0">
                  <a:pos x="T2" y="T3"/>
                </a:cxn>
                <a:cxn ang="0">
                  <a:pos x="T4" y="T5"/>
                </a:cxn>
                <a:cxn ang="0">
                  <a:pos x="T6" y="T7"/>
                </a:cxn>
                <a:cxn ang="0">
                  <a:pos x="T8" y="T9"/>
                </a:cxn>
                <a:cxn ang="0">
                  <a:pos x="T10" y="T11"/>
                </a:cxn>
                <a:cxn ang="0">
                  <a:pos x="T12" y="T13"/>
                </a:cxn>
              </a:cxnLst>
              <a:rect l="0" t="0" r="r" b="b"/>
              <a:pathLst>
                <a:path w="79" h="288">
                  <a:moveTo>
                    <a:pt x="17" y="144"/>
                  </a:moveTo>
                  <a:cubicBezTo>
                    <a:pt x="17" y="224"/>
                    <a:pt x="23" y="288"/>
                    <a:pt x="4" y="288"/>
                  </a:cubicBezTo>
                  <a:cubicBezTo>
                    <a:pt x="46" y="288"/>
                    <a:pt x="46" y="288"/>
                    <a:pt x="46" y="288"/>
                  </a:cubicBezTo>
                  <a:cubicBezTo>
                    <a:pt x="64" y="288"/>
                    <a:pt x="79" y="224"/>
                    <a:pt x="79" y="144"/>
                  </a:cubicBezTo>
                  <a:cubicBezTo>
                    <a:pt x="79" y="64"/>
                    <a:pt x="64" y="0"/>
                    <a:pt x="46" y="0"/>
                  </a:cubicBezTo>
                  <a:cubicBezTo>
                    <a:pt x="0" y="0"/>
                    <a:pt x="0" y="0"/>
                    <a:pt x="0" y="0"/>
                  </a:cubicBezTo>
                  <a:cubicBezTo>
                    <a:pt x="18" y="0"/>
                    <a:pt x="17" y="64"/>
                    <a:pt x="17" y="144"/>
                  </a:cubicBezTo>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endParaRPr lang="en-US"/>
            </a:p>
          </p:txBody>
        </p:sp>
        <p:sp>
          <p:nvSpPr>
            <p:cNvPr id="53" name="Freeform 210"/>
            <p:cNvSpPr/>
            <p:nvPr/>
          </p:nvSpPr>
          <p:spPr bwMode="auto">
            <a:xfrm>
              <a:off x="3939" y="588"/>
              <a:ext cx="79" cy="682"/>
            </a:xfrm>
            <a:custGeom>
              <a:avLst/>
              <a:gdLst>
                <a:gd name="T0" fmla="*/ 24 w 33"/>
                <a:gd name="T1" fmla="*/ 144 h 288"/>
                <a:gd name="T2" fmla="*/ 0 w 33"/>
                <a:gd name="T3" fmla="*/ 269 h 288"/>
                <a:gd name="T4" fmla="*/ 0 w 33"/>
                <a:gd name="T5" fmla="*/ 288 h 288"/>
                <a:gd name="T6" fmla="*/ 33 w 33"/>
                <a:gd name="T7" fmla="*/ 144 h 288"/>
                <a:gd name="T8" fmla="*/ 0 w 33"/>
                <a:gd name="T9" fmla="*/ 0 h 288"/>
                <a:gd name="T10" fmla="*/ 0 w 33"/>
                <a:gd name="T11" fmla="*/ 19 h 288"/>
                <a:gd name="T12" fmla="*/ 24 w 33"/>
                <a:gd name="T13" fmla="*/ 144 h 288"/>
              </a:gdLst>
              <a:ahLst/>
              <a:cxnLst>
                <a:cxn ang="0">
                  <a:pos x="T0" y="T1"/>
                </a:cxn>
                <a:cxn ang="0">
                  <a:pos x="T2" y="T3"/>
                </a:cxn>
                <a:cxn ang="0">
                  <a:pos x="T4" y="T5"/>
                </a:cxn>
                <a:cxn ang="0">
                  <a:pos x="T6" y="T7"/>
                </a:cxn>
                <a:cxn ang="0">
                  <a:pos x="T8" y="T9"/>
                </a:cxn>
                <a:cxn ang="0">
                  <a:pos x="T10" y="T11"/>
                </a:cxn>
                <a:cxn ang="0">
                  <a:pos x="T12" y="T13"/>
                </a:cxn>
              </a:cxnLst>
              <a:rect l="0" t="0" r="r" b="b"/>
              <a:pathLst>
                <a:path w="33" h="288">
                  <a:moveTo>
                    <a:pt x="24" y="144"/>
                  </a:moveTo>
                  <a:cubicBezTo>
                    <a:pt x="24" y="212"/>
                    <a:pt x="13" y="267"/>
                    <a:pt x="0" y="269"/>
                  </a:cubicBezTo>
                  <a:cubicBezTo>
                    <a:pt x="0" y="288"/>
                    <a:pt x="0" y="288"/>
                    <a:pt x="0" y="288"/>
                  </a:cubicBezTo>
                  <a:cubicBezTo>
                    <a:pt x="18" y="287"/>
                    <a:pt x="33" y="223"/>
                    <a:pt x="33" y="144"/>
                  </a:cubicBezTo>
                  <a:cubicBezTo>
                    <a:pt x="33" y="65"/>
                    <a:pt x="18" y="1"/>
                    <a:pt x="0" y="0"/>
                  </a:cubicBezTo>
                  <a:cubicBezTo>
                    <a:pt x="0" y="19"/>
                    <a:pt x="0" y="19"/>
                    <a:pt x="0" y="19"/>
                  </a:cubicBezTo>
                  <a:cubicBezTo>
                    <a:pt x="13" y="20"/>
                    <a:pt x="24" y="76"/>
                    <a:pt x="24" y="144"/>
                  </a:cubicBezTo>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endParaRPr lang="en-US"/>
            </a:p>
          </p:txBody>
        </p:sp>
        <p:sp>
          <p:nvSpPr>
            <p:cNvPr id="54" name="Freeform 211"/>
            <p:cNvSpPr/>
            <p:nvPr/>
          </p:nvSpPr>
          <p:spPr bwMode="auto">
            <a:xfrm>
              <a:off x="3840" y="798"/>
              <a:ext cx="874" cy="517"/>
            </a:xfrm>
            <a:custGeom>
              <a:avLst/>
              <a:gdLst>
                <a:gd name="T0" fmla="*/ 346 w 369"/>
                <a:gd name="T1" fmla="*/ 96 h 218"/>
                <a:gd name="T2" fmla="*/ 335 w 369"/>
                <a:gd name="T3" fmla="*/ 108 h 218"/>
                <a:gd name="T4" fmla="*/ 0 w 369"/>
                <a:gd name="T5" fmla="*/ 0 h 218"/>
                <a:gd name="T6" fmla="*/ 0 w 369"/>
                <a:gd name="T7" fmla="*/ 110 h 218"/>
                <a:gd name="T8" fmla="*/ 255 w 369"/>
                <a:gd name="T9" fmla="*/ 187 h 218"/>
                <a:gd name="T10" fmla="*/ 246 w 369"/>
                <a:gd name="T11" fmla="*/ 196 h 218"/>
                <a:gd name="T12" fmla="*/ 256 w 369"/>
                <a:gd name="T13" fmla="*/ 217 h 218"/>
                <a:gd name="T14" fmla="*/ 329 w 369"/>
                <a:gd name="T15" fmla="*/ 213 h 218"/>
                <a:gd name="T16" fmla="*/ 363 w 369"/>
                <a:gd name="T17" fmla="*/ 178 h 218"/>
                <a:gd name="T18" fmla="*/ 368 w 369"/>
                <a:gd name="T19" fmla="*/ 105 h 218"/>
                <a:gd name="T20" fmla="*/ 346 w 369"/>
                <a:gd name="T21" fmla="*/ 96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9" h="218">
                  <a:moveTo>
                    <a:pt x="346" y="96"/>
                  </a:moveTo>
                  <a:cubicBezTo>
                    <a:pt x="335" y="108"/>
                    <a:pt x="335" y="108"/>
                    <a:pt x="335" y="108"/>
                  </a:cubicBezTo>
                  <a:cubicBezTo>
                    <a:pt x="240" y="40"/>
                    <a:pt x="125" y="0"/>
                    <a:pt x="0" y="0"/>
                  </a:cubicBezTo>
                  <a:cubicBezTo>
                    <a:pt x="0" y="110"/>
                    <a:pt x="0" y="110"/>
                    <a:pt x="0" y="110"/>
                  </a:cubicBezTo>
                  <a:cubicBezTo>
                    <a:pt x="94" y="111"/>
                    <a:pt x="182" y="139"/>
                    <a:pt x="255" y="187"/>
                  </a:cubicBezTo>
                  <a:cubicBezTo>
                    <a:pt x="246" y="196"/>
                    <a:pt x="246" y="196"/>
                    <a:pt x="246" y="196"/>
                  </a:cubicBezTo>
                  <a:cubicBezTo>
                    <a:pt x="234" y="208"/>
                    <a:pt x="238" y="218"/>
                    <a:pt x="256" y="217"/>
                  </a:cubicBezTo>
                  <a:cubicBezTo>
                    <a:pt x="329" y="213"/>
                    <a:pt x="329" y="213"/>
                    <a:pt x="329" y="213"/>
                  </a:cubicBezTo>
                  <a:cubicBezTo>
                    <a:pt x="347" y="212"/>
                    <a:pt x="362" y="196"/>
                    <a:pt x="363" y="178"/>
                  </a:cubicBezTo>
                  <a:cubicBezTo>
                    <a:pt x="368" y="105"/>
                    <a:pt x="368" y="105"/>
                    <a:pt x="368" y="105"/>
                  </a:cubicBezTo>
                  <a:cubicBezTo>
                    <a:pt x="369" y="87"/>
                    <a:pt x="359" y="83"/>
                    <a:pt x="346" y="96"/>
                  </a:cubicBezTo>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endParaRPr lang="en-US"/>
            </a:p>
          </p:txBody>
        </p:sp>
        <p:sp>
          <p:nvSpPr>
            <p:cNvPr id="55" name="Freeform 212"/>
            <p:cNvSpPr/>
            <p:nvPr/>
          </p:nvSpPr>
          <p:spPr bwMode="auto">
            <a:xfrm>
              <a:off x="4640" y="1281"/>
              <a:ext cx="31" cy="17"/>
            </a:xfrm>
            <a:custGeom>
              <a:avLst/>
              <a:gdLst>
                <a:gd name="T0" fmla="*/ 12 w 13"/>
                <a:gd name="T1" fmla="*/ 0 h 7"/>
                <a:gd name="T2" fmla="*/ 0 w 13"/>
                <a:gd name="T3" fmla="*/ 7 h 7"/>
                <a:gd name="T4" fmla="*/ 13 w 13"/>
                <a:gd name="T5" fmla="*/ 0 h 7"/>
                <a:gd name="T6" fmla="*/ 12 w 13"/>
                <a:gd name="T7" fmla="*/ 0 h 7"/>
              </a:gdLst>
              <a:ahLst/>
              <a:cxnLst>
                <a:cxn ang="0">
                  <a:pos x="T0" y="T1"/>
                </a:cxn>
                <a:cxn ang="0">
                  <a:pos x="T2" y="T3"/>
                </a:cxn>
                <a:cxn ang="0">
                  <a:pos x="T4" y="T5"/>
                </a:cxn>
                <a:cxn ang="0">
                  <a:pos x="T6" y="T7"/>
                </a:cxn>
              </a:cxnLst>
              <a:rect l="0" t="0" r="r" b="b"/>
              <a:pathLst>
                <a:path w="13" h="7">
                  <a:moveTo>
                    <a:pt x="12" y="0"/>
                  </a:moveTo>
                  <a:cubicBezTo>
                    <a:pt x="9" y="3"/>
                    <a:pt x="4" y="6"/>
                    <a:pt x="0" y="7"/>
                  </a:cubicBezTo>
                  <a:cubicBezTo>
                    <a:pt x="4" y="6"/>
                    <a:pt x="9" y="3"/>
                    <a:pt x="13" y="0"/>
                  </a:cubicBezTo>
                  <a:cubicBezTo>
                    <a:pt x="12" y="0"/>
                    <a:pt x="12" y="0"/>
                    <a:pt x="12" y="0"/>
                  </a:cubicBezTo>
                </a:path>
              </a:pathLst>
            </a:custGeom>
            <a:solidFill>
              <a:srgbClr val="A4A6A8"/>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endParaRPr lang="en-US"/>
            </a:p>
          </p:txBody>
        </p:sp>
        <p:sp>
          <p:nvSpPr>
            <p:cNvPr id="56" name="Freeform 213"/>
            <p:cNvSpPr/>
            <p:nvPr/>
          </p:nvSpPr>
          <p:spPr bwMode="auto">
            <a:xfrm>
              <a:off x="3842" y="950"/>
              <a:ext cx="827" cy="362"/>
            </a:xfrm>
            <a:custGeom>
              <a:avLst/>
              <a:gdLst>
                <a:gd name="T0" fmla="*/ 0 w 349"/>
                <a:gd name="T1" fmla="*/ 0 h 153"/>
                <a:gd name="T2" fmla="*/ 0 w 349"/>
                <a:gd name="T3" fmla="*/ 46 h 153"/>
                <a:gd name="T4" fmla="*/ 255 w 349"/>
                <a:gd name="T5" fmla="*/ 123 h 153"/>
                <a:gd name="T6" fmla="*/ 246 w 349"/>
                <a:gd name="T7" fmla="*/ 132 h 153"/>
                <a:gd name="T8" fmla="*/ 253 w 349"/>
                <a:gd name="T9" fmla="*/ 153 h 153"/>
                <a:gd name="T10" fmla="*/ 256 w 349"/>
                <a:gd name="T11" fmla="*/ 153 h 153"/>
                <a:gd name="T12" fmla="*/ 329 w 349"/>
                <a:gd name="T13" fmla="*/ 149 h 153"/>
                <a:gd name="T14" fmla="*/ 337 w 349"/>
                <a:gd name="T15" fmla="*/ 147 h 153"/>
                <a:gd name="T16" fmla="*/ 349 w 349"/>
                <a:gd name="T17" fmla="*/ 140 h 153"/>
                <a:gd name="T18" fmla="*/ 0 w 349"/>
                <a:gd name="T19" fmla="*/ 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9" h="153">
                  <a:moveTo>
                    <a:pt x="0" y="0"/>
                  </a:moveTo>
                  <a:cubicBezTo>
                    <a:pt x="0" y="46"/>
                    <a:pt x="0" y="46"/>
                    <a:pt x="0" y="46"/>
                  </a:cubicBezTo>
                  <a:cubicBezTo>
                    <a:pt x="94" y="46"/>
                    <a:pt x="182" y="74"/>
                    <a:pt x="255" y="123"/>
                  </a:cubicBezTo>
                  <a:cubicBezTo>
                    <a:pt x="246" y="132"/>
                    <a:pt x="246" y="132"/>
                    <a:pt x="246" y="132"/>
                  </a:cubicBezTo>
                  <a:cubicBezTo>
                    <a:pt x="234" y="144"/>
                    <a:pt x="237" y="153"/>
                    <a:pt x="253" y="153"/>
                  </a:cubicBezTo>
                  <a:cubicBezTo>
                    <a:pt x="254" y="153"/>
                    <a:pt x="255" y="153"/>
                    <a:pt x="256" y="153"/>
                  </a:cubicBezTo>
                  <a:cubicBezTo>
                    <a:pt x="329" y="149"/>
                    <a:pt x="329" y="149"/>
                    <a:pt x="329" y="149"/>
                  </a:cubicBezTo>
                  <a:cubicBezTo>
                    <a:pt x="332" y="148"/>
                    <a:pt x="334" y="148"/>
                    <a:pt x="337" y="147"/>
                  </a:cubicBezTo>
                  <a:cubicBezTo>
                    <a:pt x="341" y="146"/>
                    <a:pt x="346" y="143"/>
                    <a:pt x="349" y="140"/>
                  </a:cubicBezTo>
                  <a:cubicBezTo>
                    <a:pt x="258" y="54"/>
                    <a:pt x="135" y="1"/>
                    <a:pt x="0" y="0"/>
                  </a:cubicBezTo>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endParaRPr lang="en-US"/>
            </a:p>
          </p:txBody>
        </p:sp>
        <p:sp>
          <p:nvSpPr>
            <p:cNvPr id="57" name="Freeform 214"/>
            <p:cNvSpPr/>
            <p:nvPr/>
          </p:nvSpPr>
          <p:spPr bwMode="auto">
            <a:xfrm>
              <a:off x="3710" y="588"/>
              <a:ext cx="229" cy="682"/>
            </a:xfrm>
            <a:custGeom>
              <a:avLst/>
              <a:gdLst>
                <a:gd name="T0" fmla="*/ 63 w 97"/>
                <a:gd name="T1" fmla="*/ 144 h 288"/>
                <a:gd name="T2" fmla="*/ 97 w 97"/>
                <a:gd name="T3" fmla="*/ 0 h 288"/>
                <a:gd name="T4" fmla="*/ 34 w 97"/>
                <a:gd name="T5" fmla="*/ 0 h 288"/>
                <a:gd name="T6" fmla="*/ 0 w 97"/>
                <a:gd name="T7" fmla="*/ 144 h 288"/>
                <a:gd name="T8" fmla="*/ 34 w 97"/>
                <a:gd name="T9" fmla="*/ 288 h 288"/>
                <a:gd name="T10" fmla="*/ 97 w 97"/>
                <a:gd name="T11" fmla="*/ 288 h 288"/>
                <a:gd name="T12" fmla="*/ 63 w 97"/>
                <a:gd name="T13" fmla="*/ 144 h 288"/>
              </a:gdLst>
              <a:ahLst/>
              <a:cxnLst>
                <a:cxn ang="0">
                  <a:pos x="T0" y="T1"/>
                </a:cxn>
                <a:cxn ang="0">
                  <a:pos x="T2" y="T3"/>
                </a:cxn>
                <a:cxn ang="0">
                  <a:pos x="T4" y="T5"/>
                </a:cxn>
                <a:cxn ang="0">
                  <a:pos x="T6" y="T7"/>
                </a:cxn>
                <a:cxn ang="0">
                  <a:pos x="T8" y="T9"/>
                </a:cxn>
                <a:cxn ang="0">
                  <a:pos x="T10" y="T11"/>
                </a:cxn>
                <a:cxn ang="0">
                  <a:pos x="T12" y="T13"/>
                </a:cxn>
              </a:cxnLst>
              <a:rect l="0" t="0" r="r" b="b"/>
              <a:pathLst>
                <a:path w="97" h="288">
                  <a:moveTo>
                    <a:pt x="63" y="144"/>
                  </a:moveTo>
                  <a:cubicBezTo>
                    <a:pt x="63" y="64"/>
                    <a:pt x="78" y="0"/>
                    <a:pt x="97" y="0"/>
                  </a:cubicBezTo>
                  <a:cubicBezTo>
                    <a:pt x="34" y="0"/>
                    <a:pt x="34" y="0"/>
                    <a:pt x="34" y="0"/>
                  </a:cubicBezTo>
                  <a:cubicBezTo>
                    <a:pt x="15" y="0"/>
                    <a:pt x="0" y="64"/>
                    <a:pt x="0" y="144"/>
                  </a:cubicBezTo>
                  <a:cubicBezTo>
                    <a:pt x="0" y="224"/>
                    <a:pt x="15" y="288"/>
                    <a:pt x="34" y="288"/>
                  </a:cubicBezTo>
                  <a:cubicBezTo>
                    <a:pt x="97" y="288"/>
                    <a:pt x="97" y="288"/>
                    <a:pt x="97" y="288"/>
                  </a:cubicBezTo>
                  <a:cubicBezTo>
                    <a:pt x="78" y="288"/>
                    <a:pt x="63" y="224"/>
                    <a:pt x="63" y="144"/>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endParaRPr lang="en-US"/>
            </a:p>
          </p:txBody>
        </p:sp>
        <p:sp>
          <p:nvSpPr>
            <p:cNvPr id="58" name="Freeform 215"/>
            <p:cNvSpPr/>
            <p:nvPr/>
          </p:nvSpPr>
          <p:spPr bwMode="auto">
            <a:xfrm>
              <a:off x="3857" y="588"/>
              <a:ext cx="82" cy="682"/>
            </a:xfrm>
            <a:custGeom>
              <a:avLst/>
              <a:gdLst>
                <a:gd name="T0" fmla="*/ 35 w 35"/>
                <a:gd name="T1" fmla="*/ 269 h 288"/>
                <a:gd name="T2" fmla="*/ 34 w 35"/>
                <a:gd name="T3" fmla="*/ 269 h 288"/>
                <a:gd name="T4" fmla="*/ 10 w 35"/>
                <a:gd name="T5" fmla="*/ 144 h 288"/>
                <a:gd name="T6" fmla="*/ 34 w 35"/>
                <a:gd name="T7" fmla="*/ 19 h 288"/>
                <a:gd name="T8" fmla="*/ 35 w 35"/>
                <a:gd name="T9" fmla="*/ 19 h 288"/>
                <a:gd name="T10" fmla="*/ 35 w 35"/>
                <a:gd name="T11" fmla="*/ 0 h 288"/>
                <a:gd name="T12" fmla="*/ 34 w 35"/>
                <a:gd name="T13" fmla="*/ 0 h 288"/>
                <a:gd name="T14" fmla="*/ 0 w 35"/>
                <a:gd name="T15" fmla="*/ 144 h 288"/>
                <a:gd name="T16" fmla="*/ 34 w 35"/>
                <a:gd name="T17" fmla="*/ 288 h 288"/>
                <a:gd name="T18" fmla="*/ 35 w 35"/>
                <a:gd name="T19" fmla="*/ 288 h 288"/>
                <a:gd name="T20" fmla="*/ 35 w 35"/>
                <a:gd name="T21" fmla="*/ 269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5" h="288">
                  <a:moveTo>
                    <a:pt x="35" y="269"/>
                  </a:moveTo>
                  <a:cubicBezTo>
                    <a:pt x="34" y="269"/>
                    <a:pt x="34" y="269"/>
                    <a:pt x="34" y="269"/>
                  </a:cubicBezTo>
                  <a:cubicBezTo>
                    <a:pt x="21" y="269"/>
                    <a:pt x="10" y="213"/>
                    <a:pt x="10" y="144"/>
                  </a:cubicBezTo>
                  <a:cubicBezTo>
                    <a:pt x="10" y="75"/>
                    <a:pt x="21" y="19"/>
                    <a:pt x="34" y="19"/>
                  </a:cubicBezTo>
                  <a:cubicBezTo>
                    <a:pt x="35" y="19"/>
                    <a:pt x="35" y="19"/>
                    <a:pt x="35" y="19"/>
                  </a:cubicBezTo>
                  <a:cubicBezTo>
                    <a:pt x="35" y="0"/>
                    <a:pt x="35" y="0"/>
                    <a:pt x="35" y="0"/>
                  </a:cubicBezTo>
                  <a:cubicBezTo>
                    <a:pt x="34" y="0"/>
                    <a:pt x="34" y="0"/>
                    <a:pt x="34" y="0"/>
                  </a:cubicBezTo>
                  <a:cubicBezTo>
                    <a:pt x="16" y="0"/>
                    <a:pt x="0" y="64"/>
                    <a:pt x="0" y="144"/>
                  </a:cubicBezTo>
                  <a:cubicBezTo>
                    <a:pt x="0" y="224"/>
                    <a:pt x="16" y="288"/>
                    <a:pt x="34" y="288"/>
                  </a:cubicBezTo>
                  <a:cubicBezTo>
                    <a:pt x="35" y="288"/>
                    <a:pt x="35" y="288"/>
                    <a:pt x="35" y="288"/>
                  </a:cubicBezTo>
                  <a:lnTo>
                    <a:pt x="35" y="269"/>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endParaRPr lang="en-US"/>
            </a:p>
          </p:txBody>
        </p:sp>
        <p:sp>
          <p:nvSpPr>
            <p:cNvPr id="59" name="Freeform 216"/>
            <p:cNvSpPr/>
            <p:nvPr/>
          </p:nvSpPr>
          <p:spPr bwMode="auto">
            <a:xfrm>
              <a:off x="2663" y="976"/>
              <a:ext cx="620" cy="620"/>
            </a:xfrm>
            <a:custGeom>
              <a:avLst/>
              <a:gdLst>
                <a:gd name="T0" fmla="*/ 136 w 262"/>
                <a:gd name="T1" fmla="*/ 126 h 262"/>
                <a:gd name="T2" fmla="*/ 58 w 262"/>
                <a:gd name="T3" fmla="*/ 0 h 262"/>
                <a:gd name="T4" fmla="*/ 14 w 262"/>
                <a:gd name="T5" fmla="*/ 45 h 262"/>
                <a:gd name="T6" fmla="*/ 92 w 262"/>
                <a:gd name="T7" fmla="*/ 171 h 262"/>
                <a:gd name="T8" fmla="*/ 217 w 262"/>
                <a:gd name="T9" fmla="*/ 249 h 262"/>
                <a:gd name="T10" fmla="*/ 262 w 262"/>
                <a:gd name="T11" fmla="*/ 205 h 262"/>
                <a:gd name="T12" fmla="*/ 136 w 262"/>
                <a:gd name="T13" fmla="*/ 126 h 262"/>
              </a:gdLst>
              <a:ahLst/>
              <a:cxnLst>
                <a:cxn ang="0">
                  <a:pos x="T0" y="T1"/>
                </a:cxn>
                <a:cxn ang="0">
                  <a:pos x="T2" y="T3"/>
                </a:cxn>
                <a:cxn ang="0">
                  <a:pos x="T4" y="T5"/>
                </a:cxn>
                <a:cxn ang="0">
                  <a:pos x="T6" y="T7"/>
                </a:cxn>
                <a:cxn ang="0">
                  <a:pos x="T8" y="T9"/>
                </a:cxn>
                <a:cxn ang="0">
                  <a:pos x="T10" y="T11"/>
                </a:cxn>
                <a:cxn ang="0">
                  <a:pos x="T12" y="T13"/>
                </a:cxn>
              </a:cxnLst>
              <a:rect l="0" t="0" r="r" b="b"/>
              <a:pathLst>
                <a:path w="262" h="262">
                  <a:moveTo>
                    <a:pt x="136" y="126"/>
                  </a:moveTo>
                  <a:cubicBezTo>
                    <a:pt x="80" y="70"/>
                    <a:pt x="45" y="14"/>
                    <a:pt x="58" y="0"/>
                  </a:cubicBezTo>
                  <a:cubicBezTo>
                    <a:pt x="14" y="45"/>
                    <a:pt x="14" y="45"/>
                    <a:pt x="14" y="45"/>
                  </a:cubicBezTo>
                  <a:cubicBezTo>
                    <a:pt x="0" y="58"/>
                    <a:pt x="35" y="114"/>
                    <a:pt x="92" y="171"/>
                  </a:cubicBezTo>
                  <a:cubicBezTo>
                    <a:pt x="148" y="227"/>
                    <a:pt x="204" y="262"/>
                    <a:pt x="217" y="249"/>
                  </a:cubicBezTo>
                  <a:cubicBezTo>
                    <a:pt x="262" y="205"/>
                    <a:pt x="262" y="205"/>
                    <a:pt x="262" y="205"/>
                  </a:cubicBezTo>
                  <a:cubicBezTo>
                    <a:pt x="249" y="218"/>
                    <a:pt x="192" y="183"/>
                    <a:pt x="136" y="126"/>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endParaRPr lang="en-US"/>
            </a:p>
          </p:txBody>
        </p:sp>
        <p:sp>
          <p:nvSpPr>
            <p:cNvPr id="60" name="Freeform 217"/>
            <p:cNvSpPr/>
            <p:nvPr/>
          </p:nvSpPr>
          <p:spPr bwMode="auto">
            <a:xfrm>
              <a:off x="2767" y="976"/>
              <a:ext cx="516" cy="516"/>
            </a:xfrm>
            <a:custGeom>
              <a:avLst/>
              <a:gdLst>
                <a:gd name="T0" fmla="*/ 204 w 218"/>
                <a:gd name="T1" fmla="*/ 191 h 218"/>
                <a:gd name="T2" fmla="*/ 204 w 218"/>
                <a:gd name="T3" fmla="*/ 191 h 218"/>
                <a:gd name="T4" fmla="*/ 98 w 218"/>
                <a:gd name="T5" fmla="*/ 120 h 218"/>
                <a:gd name="T6" fmla="*/ 27 w 218"/>
                <a:gd name="T7" fmla="*/ 15 h 218"/>
                <a:gd name="T8" fmla="*/ 28 w 218"/>
                <a:gd name="T9" fmla="*/ 14 h 218"/>
                <a:gd name="T10" fmla="*/ 14 w 218"/>
                <a:gd name="T11" fmla="*/ 0 h 218"/>
                <a:gd name="T12" fmla="*/ 13 w 218"/>
                <a:gd name="T13" fmla="*/ 1 h 218"/>
                <a:gd name="T14" fmla="*/ 92 w 218"/>
                <a:gd name="T15" fmla="*/ 127 h 218"/>
                <a:gd name="T16" fmla="*/ 217 w 218"/>
                <a:gd name="T17" fmla="*/ 205 h 218"/>
                <a:gd name="T18" fmla="*/ 218 w 218"/>
                <a:gd name="T19" fmla="*/ 205 h 218"/>
                <a:gd name="T20" fmla="*/ 204 w 218"/>
                <a:gd name="T21" fmla="*/ 191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8" h="218">
                  <a:moveTo>
                    <a:pt x="204" y="191"/>
                  </a:moveTo>
                  <a:cubicBezTo>
                    <a:pt x="204" y="191"/>
                    <a:pt x="204" y="191"/>
                    <a:pt x="204" y="191"/>
                  </a:cubicBezTo>
                  <a:cubicBezTo>
                    <a:pt x="194" y="201"/>
                    <a:pt x="147" y="169"/>
                    <a:pt x="98" y="120"/>
                  </a:cubicBezTo>
                  <a:cubicBezTo>
                    <a:pt x="49" y="72"/>
                    <a:pt x="18" y="24"/>
                    <a:pt x="27" y="15"/>
                  </a:cubicBezTo>
                  <a:cubicBezTo>
                    <a:pt x="28" y="14"/>
                    <a:pt x="28" y="14"/>
                    <a:pt x="28" y="14"/>
                  </a:cubicBezTo>
                  <a:cubicBezTo>
                    <a:pt x="14" y="0"/>
                    <a:pt x="14" y="0"/>
                    <a:pt x="14" y="0"/>
                  </a:cubicBezTo>
                  <a:cubicBezTo>
                    <a:pt x="13" y="1"/>
                    <a:pt x="13" y="1"/>
                    <a:pt x="13" y="1"/>
                  </a:cubicBezTo>
                  <a:cubicBezTo>
                    <a:pt x="0" y="14"/>
                    <a:pt x="35" y="70"/>
                    <a:pt x="92" y="127"/>
                  </a:cubicBezTo>
                  <a:cubicBezTo>
                    <a:pt x="148" y="183"/>
                    <a:pt x="204" y="218"/>
                    <a:pt x="217" y="205"/>
                  </a:cubicBezTo>
                  <a:cubicBezTo>
                    <a:pt x="218" y="205"/>
                    <a:pt x="218" y="205"/>
                    <a:pt x="218" y="205"/>
                  </a:cubicBezTo>
                  <a:lnTo>
                    <a:pt x="204" y="191"/>
                  </a:lnTo>
                  <a:close/>
                </a:path>
              </a:pathLst>
            </a:custGeom>
            <a:solidFill>
              <a:schemeClr val="tx1">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endParaRPr lang="en-US"/>
            </a:p>
          </p:txBody>
        </p:sp>
        <p:sp>
          <p:nvSpPr>
            <p:cNvPr id="61" name="Freeform 218"/>
            <p:cNvSpPr/>
            <p:nvPr/>
          </p:nvSpPr>
          <p:spPr bwMode="auto">
            <a:xfrm>
              <a:off x="2270" y="2061"/>
              <a:ext cx="684" cy="227"/>
            </a:xfrm>
            <a:custGeom>
              <a:avLst/>
              <a:gdLst>
                <a:gd name="T0" fmla="*/ 145 w 289"/>
                <a:gd name="T1" fmla="*/ 33 h 96"/>
                <a:gd name="T2" fmla="*/ 0 w 289"/>
                <a:gd name="T3" fmla="*/ 0 h 96"/>
                <a:gd name="T4" fmla="*/ 0 w 289"/>
                <a:gd name="T5" fmla="*/ 62 h 96"/>
                <a:gd name="T6" fmla="*/ 145 w 289"/>
                <a:gd name="T7" fmla="*/ 96 h 96"/>
                <a:gd name="T8" fmla="*/ 289 w 289"/>
                <a:gd name="T9" fmla="*/ 62 h 96"/>
                <a:gd name="T10" fmla="*/ 289 w 289"/>
                <a:gd name="T11" fmla="*/ 0 h 96"/>
                <a:gd name="T12" fmla="*/ 145 w 289"/>
                <a:gd name="T13" fmla="*/ 33 h 96"/>
              </a:gdLst>
              <a:ahLst/>
              <a:cxnLst>
                <a:cxn ang="0">
                  <a:pos x="T0" y="T1"/>
                </a:cxn>
                <a:cxn ang="0">
                  <a:pos x="T2" y="T3"/>
                </a:cxn>
                <a:cxn ang="0">
                  <a:pos x="T4" y="T5"/>
                </a:cxn>
                <a:cxn ang="0">
                  <a:pos x="T6" y="T7"/>
                </a:cxn>
                <a:cxn ang="0">
                  <a:pos x="T8" y="T9"/>
                </a:cxn>
                <a:cxn ang="0">
                  <a:pos x="T10" y="T11"/>
                </a:cxn>
                <a:cxn ang="0">
                  <a:pos x="T12" y="T13"/>
                </a:cxn>
              </a:cxnLst>
              <a:rect l="0" t="0" r="r" b="b"/>
              <a:pathLst>
                <a:path w="289" h="96">
                  <a:moveTo>
                    <a:pt x="145" y="33"/>
                  </a:moveTo>
                  <a:cubicBezTo>
                    <a:pt x="65" y="33"/>
                    <a:pt x="0" y="18"/>
                    <a:pt x="0" y="0"/>
                  </a:cubicBezTo>
                  <a:cubicBezTo>
                    <a:pt x="0" y="62"/>
                    <a:pt x="0" y="62"/>
                    <a:pt x="0" y="62"/>
                  </a:cubicBezTo>
                  <a:cubicBezTo>
                    <a:pt x="0" y="81"/>
                    <a:pt x="65" y="96"/>
                    <a:pt x="145" y="96"/>
                  </a:cubicBezTo>
                  <a:cubicBezTo>
                    <a:pt x="224" y="96"/>
                    <a:pt x="289" y="81"/>
                    <a:pt x="289" y="62"/>
                  </a:cubicBezTo>
                  <a:cubicBezTo>
                    <a:pt x="289" y="0"/>
                    <a:pt x="289" y="0"/>
                    <a:pt x="289" y="0"/>
                  </a:cubicBezTo>
                  <a:cubicBezTo>
                    <a:pt x="289" y="18"/>
                    <a:pt x="224" y="33"/>
                    <a:pt x="145" y="33"/>
                  </a:cubicBezTo>
                  <a:close/>
                </a:path>
              </a:pathLst>
            </a:custGeom>
            <a:solidFill>
              <a:schemeClr val="tx2"/>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endParaRPr lang="en-US"/>
            </a:p>
          </p:txBody>
        </p:sp>
        <p:sp>
          <p:nvSpPr>
            <p:cNvPr id="62" name="Freeform 219"/>
            <p:cNvSpPr/>
            <p:nvPr/>
          </p:nvSpPr>
          <p:spPr bwMode="auto">
            <a:xfrm>
              <a:off x="2270" y="2061"/>
              <a:ext cx="684" cy="80"/>
            </a:xfrm>
            <a:custGeom>
              <a:avLst/>
              <a:gdLst>
                <a:gd name="T0" fmla="*/ 269 w 289"/>
                <a:gd name="T1" fmla="*/ 0 h 34"/>
                <a:gd name="T2" fmla="*/ 269 w 289"/>
                <a:gd name="T3" fmla="*/ 0 h 34"/>
                <a:gd name="T4" fmla="*/ 145 w 289"/>
                <a:gd name="T5" fmla="*/ 25 h 34"/>
                <a:gd name="T6" fmla="*/ 20 w 289"/>
                <a:gd name="T7" fmla="*/ 0 h 34"/>
                <a:gd name="T8" fmla="*/ 20 w 289"/>
                <a:gd name="T9" fmla="*/ 0 h 34"/>
                <a:gd name="T10" fmla="*/ 0 w 289"/>
                <a:gd name="T11" fmla="*/ 0 h 34"/>
                <a:gd name="T12" fmla="*/ 0 w 289"/>
                <a:gd name="T13" fmla="*/ 0 h 34"/>
                <a:gd name="T14" fmla="*/ 145 w 289"/>
                <a:gd name="T15" fmla="*/ 34 h 34"/>
                <a:gd name="T16" fmla="*/ 289 w 289"/>
                <a:gd name="T17" fmla="*/ 0 h 34"/>
                <a:gd name="T18" fmla="*/ 289 w 289"/>
                <a:gd name="T19" fmla="*/ 0 h 34"/>
                <a:gd name="T20" fmla="*/ 269 w 289"/>
                <a:gd name="T21"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9" h="34">
                  <a:moveTo>
                    <a:pt x="269" y="0"/>
                  </a:moveTo>
                  <a:cubicBezTo>
                    <a:pt x="269" y="0"/>
                    <a:pt x="269" y="0"/>
                    <a:pt x="269" y="0"/>
                  </a:cubicBezTo>
                  <a:cubicBezTo>
                    <a:pt x="269" y="14"/>
                    <a:pt x="213" y="25"/>
                    <a:pt x="145" y="25"/>
                  </a:cubicBezTo>
                  <a:cubicBezTo>
                    <a:pt x="76" y="25"/>
                    <a:pt x="20" y="14"/>
                    <a:pt x="20" y="0"/>
                  </a:cubicBezTo>
                  <a:cubicBezTo>
                    <a:pt x="20" y="0"/>
                    <a:pt x="20" y="0"/>
                    <a:pt x="20" y="0"/>
                  </a:cubicBezTo>
                  <a:cubicBezTo>
                    <a:pt x="0" y="0"/>
                    <a:pt x="0" y="0"/>
                    <a:pt x="0" y="0"/>
                  </a:cubicBezTo>
                  <a:cubicBezTo>
                    <a:pt x="0" y="0"/>
                    <a:pt x="0" y="0"/>
                    <a:pt x="0" y="0"/>
                  </a:cubicBezTo>
                  <a:cubicBezTo>
                    <a:pt x="0" y="19"/>
                    <a:pt x="65" y="34"/>
                    <a:pt x="145" y="34"/>
                  </a:cubicBezTo>
                  <a:cubicBezTo>
                    <a:pt x="224" y="34"/>
                    <a:pt x="289" y="19"/>
                    <a:pt x="289" y="0"/>
                  </a:cubicBezTo>
                  <a:cubicBezTo>
                    <a:pt x="289" y="0"/>
                    <a:pt x="289" y="0"/>
                    <a:pt x="289" y="0"/>
                  </a:cubicBezTo>
                  <a:lnTo>
                    <a:pt x="269" y="0"/>
                  </a:ln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endParaRPr lang="en-US"/>
            </a:p>
          </p:txBody>
        </p:sp>
        <p:sp>
          <p:nvSpPr>
            <p:cNvPr id="63" name="Freeform 220"/>
            <p:cNvSpPr/>
            <p:nvPr/>
          </p:nvSpPr>
          <p:spPr bwMode="auto">
            <a:xfrm>
              <a:off x="2670" y="2717"/>
              <a:ext cx="514" cy="516"/>
            </a:xfrm>
            <a:custGeom>
              <a:avLst/>
              <a:gdLst>
                <a:gd name="T0" fmla="*/ 190 w 217"/>
                <a:gd name="T1" fmla="*/ 14 h 218"/>
                <a:gd name="T2" fmla="*/ 190 w 217"/>
                <a:gd name="T3" fmla="*/ 14 h 218"/>
                <a:gd name="T4" fmla="*/ 120 w 217"/>
                <a:gd name="T5" fmla="*/ 120 h 218"/>
                <a:gd name="T6" fmla="*/ 14 w 217"/>
                <a:gd name="T7" fmla="*/ 191 h 218"/>
                <a:gd name="T8" fmla="*/ 14 w 217"/>
                <a:gd name="T9" fmla="*/ 190 h 218"/>
                <a:gd name="T10" fmla="*/ 0 w 217"/>
                <a:gd name="T11" fmla="*/ 204 h 218"/>
                <a:gd name="T12" fmla="*/ 0 w 217"/>
                <a:gd name="T13" fmla="*/ 204 h 218"/>
                <a:gd name="T14" fmla="*/ 126 w 217"/>
                <a:gd name="T15" fmla="*/ 126 h 218"/>
                <a:gd name="T16" fmla="*/ 204 w 217"/>
                <a:gd name="T17" fmla="*/ 0 h 218"/>
                <a:gd name="T18" fmla="*/ 204 w 217"/>
                <a:gd name="T19" fmla="*/ 0 h 218"/>
                <a:gd name="T20" fmla="*/ 190 w 217"/>
                <a:gd name="T21" fmla="*/ 14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7" h="218">
                  <a:moveTo>
                    <a:pt x="190" y="14"/>
                  </a:moveTo>
                  <a:cubicBezTo>
                    <a:pt x="190" y="14"/>
                    <a:pt x="190" y="14"/>
                    <a:pt x="190" y="14"/>
                  </a:cubicBezTo>
                  <a:cubicBezTo>
                    <a:pt x="200" y="24"/>
                    <a:pt x="168" y="71"/>
                    <a:pt x="120" y="120"/>
                  </a:cubicBezTo>
                  <a:cubicBezTo>
                    <a:pt x="71" y="168"/>
                    <a:pt x="24" y="200"/>
                    <a:pt x="14" y="191"/>
                  </a:cubicBezTo>
                  <a:cubicBezTo>
                    <a:pt x="14" y="190"/>
                    <a:pt x="14" y="190"/>
                    <a:pt x="14" y="190"/>
                  </a:cubicBezTo>
                  <a:cubicBezTo>
                    <a:pt x="0" y="204"/>
                    <a:pt x="0" y="204"/>
                    <a:pt x="0" y="204"/>
                  </a:cubicBezTo>
                  <a:cubicBezTo>
                    <a:pt x="0" y="204"/>
                    <a:pt x="0" y="204"/>
                    <a:pt x="0" y="204"/>
                  </a:cubicBezTo>
                  <a:cubicBezTo>
                    <a:pt x="13" y="218"/>
                    <a:pt x="70" y="183"/>
                    <a:pt x="126" y="126"/>
                  </a:cubicBezTo>
                  <a:cubicBezTo>
                    <a:pt x="182" y="70"/>
                    <a:pt x="217" y="13"/>
                    <a:pt x="204" y="0"/>
                  </a:cubicBezTo>
                  <a:cubicBezTo>
                    <a:pt x="204" y="0"/>
                    <a:pt x="204" y="0"/>
                    <a:pt x="204" y="0"/>
                  </a:cubicBezTo>
                  <a:lnTo>
                    <a:pt x="190" y="14"/>
                  </a:lnTo>
                  <a:close/>
                </a:path>
              </a:pathLst>
            </a:custGeom>
            <a:solidFill>
              <a:schemeClr val="accent6">
                <a:lumMod val="75000"/>
              </a:schemeClr>
            </a:solidFill>
            <a:ln w="9525">
              <a:noFill/>
              <a:round/>
            </a:ln>
          </p:spPr>
          <p:txBody>
            <a:bodyPr vert="horz" wrap="square" lIns="96435" tIns="48218" rIns="96435" bIns="48218" numCol="1" anchor="t" anchorCtr="0" compatLnSpc="1"/>
            <a:lstStyle/>
            <a:p>
              <a:endParaRPr lang="en-US"/>
            </a:p>
          </p:txBody>
        </p:sp>
        <p:sp>
          <p:nvSpPr>
            <p:cNvPr id="64" name="Freeform 221"/>
            <p:cNvSpPr/>
            <p:nvPr/>
          </p:nvSpPr>
          <p:spPr bwMode="auto">
            <a:xfrm>
              <a:off x="3741" y="3046"/>
              <a:ext cx="229" cy="684"/>
            </a:xfrm>
            <a:custGeom>
              <a:avLst/>
              <a:gdLst>
                <a:gd name="T0" fmla="*/ 34 w 97"/>
                <a:gd name="T1" fmla="*/ 144 h 289"/>
                <a:gd name="T2" fmla="*/ 0 w 97"/>
                <a:gd name="T3" fmla="*/ 289 h 289"/>
                <a:gd name="T4" fmla="*/ 63 w 97"/>
                <a:gd name="T5" fmla="*/ 289 h 289"/>
                <a:gd name="T6" fmla="*/ 97 w 97"/>
                <a:gd name="T7" fmla="*/ 144 h 289"/>
                <a:gd name="T8" fmla="*/ 63 w 97"/>
                <a:gd name="T9" fmla="*/ 0 h 289"/>
                <a:gd name="T10" fmla="*/ 0 w 97"/>
                <a:gd name="T11" fmla="*/ 0 h 289"/>
                <a:gd name="T12" fmla="*/ 34 w 97"/>
                <a:gd name="T13" fmla="*/ 144 h 289"/>
              </a:gdLst>
              <a:ahLst/>
              <a:cxnLst>
                <a:cxn ang="0">
                  <a:pos x="T0" y="T1"/>
                </a:cxn>
                <a:cxn ang="0">
                  <a:pos x="T2" y="T3"/>
                </a:cxn>
                <a:cxn ang="0">
                  <a:pos x="T4" y="T5"/>
                </a:cxn>
                <a:cxn ang="0">
                  <a:pos x="T6" y="T7"/>
                </a:cxn>
                <a:cxn ang="0">
                  <a:pos x="T8" y="T9"/>
                </a:cxn>
                <a:cxn ang="0">
                  <a:pos x="T10" y="T11"/>
                </a:cxn>
                <a:cxn ang="0">
                  <a:pos x="T12" y="T13"/>
                </a:cxn>
              </a:cxnLst>
              <a:rect l="0" t="0" r="r" b="b"/>
              <a:pathLst>
                <a:path w="97" h="289">
                  <a:moveTo>
                    <a:pt x="34" y="144"/>
                  </a:moveTo>
                  <a:cubicBezTo>
                    <a:pt x="34" y="224"/>
                    <a:pt x="19" y="289"/>
                    <a:pt x="0" y="289"/>
                  </a:cubicBezTo>
                  <a:cubicBezTo>
                    <a:pt x="63" y="289"/>
                    <a:pt x="63" y="289"/>
                    <a:pt x="63" y="289"/>
                  </a:cubicBezTo>
                  <a:cubicBezTo>
                    <a:pt x="82" y="289"/>
                    <a:pt x="97" y="224"/>
                    <a:pt x="97" y="144"/>
                  </a:cubicBezTo>
                  <a:cubicBezTo>
                    <a:pt x="97" y="65"/>
                    <a:pt x="82" y="0"/>
                    <a:pt x="63" y="0"/>
                  </a:cubicBezTo>
                  <a:cubicBezTo>
                    <a:pt x="0" y="0"/>
                    <a:pt x="0" y="0"/>
                    <a:pt x="0" y="0"/>
                  </a:cubicBezTo>
                  <a:cubicBezTo>
                    <a:pt x="19" y="0"/>
                    <a:pt x="34" y="65"/>
                    <a:pt x="34" y="144"/>
                  </a:cubicBezTo>
                  <a:close/>
                </a:path>
              </a:pathLst>
            </a:custGeom>
            <a:solidFill>
              <a:schemeClr val="accent5"/>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endParaRPr lang="en-US"/>
            </a:p>
          </p:txBody>
        </p:sp>
        <p:sp>
          <p:nvSpPr>
            <p:cNvPr id="65" name="Freeform 222"/>
            <p:cNvSpPr/>
            <p:nvPr/>
          </p:nvSpPr>
          <p:spPr bwMode="auto">
            <a:xfrm>
              <a:off x="4396" y="2719"/>
              <a:ext cx="621" cy="620"/>
            </a:xfrm>
            <a:custGeom>
              <a:avLst/>
              <a:gdLst>
                <a:gd name="T0" fmla="*/ 126 w 262"/>
                <a:gd name="T1" fmla="*/ 136 h 262"/>
                <a:gd name="T2" fmla="*/ 204 w 262"/>
                <a:gd name="T3" fmla="*/ 262 h 262"/>
                <a:gd name="T4" fmla="*/ 248 w 262"/>
                <a:gd name="T5" fmla="*/ 218 h 262"/>
                <a:gd name="T6" fmla="*/ 170 w 262"/>
                <a:gd name="T7" fmla="*/ 92 h 262"/>
                <a:gd name="T8" fmla="*/ 45 w 262"/>
                <a:gd name="T9" fmla="*/ 13 h 262"/>
                <a:gd name="T10" fmla="*/ 0 w 262"/>
                <a:gd name="T11" fmla="*/ 58 h 262"/>
                <a:gd name="T12" fmla="*/ 126 w 262"/>
                <a:gd name="T13" fmla="*/ 136 h 262"/>
              </a:gdLst>
              <a:ahLst/>
              <a:cxnLst>
                <a:cxn ang="0">
                  <a:pos x="T0" y="T1"/>
                </a:cxn>
                <a:cxn ang="0">
                  <a:pos x="T2" y="T3"/>
                </a:cxn>
                <a:cxn ang="0">
                  <a:pos x="T4" y="T5"/>
                </a:cxn>
                <a:cxn ang="0">
                  <a:pos x="T6" y="T7"/>
                </a:cxn>
                <a:cxn ang="0">
                  <a:pos x="T8" y="T9"/>
                </a:cxn>
                <a:cxn ang="0">
                  <a:pos x="T10" y="T11"/>
                </a:cxn>
                <a:cxn ang="0">
                  <a:pos x="T12" y="T13"/>
                </a:cxn>
              </a:cxnLst>
              <a:rect l="0" t="0" r="r" b="b"/>
              <a:pathLst>
                <a:path w="262" h="262">
                  <a:moveTo>
                    <a:pt x="126" y="136"/>
                  </a:moveTo>
                  <a:cubicBezTo>
                    <a:pt x="182" y="192"/>
                    <a:pt x="217" y="249"/>
                    <a:pt x="204" y="262"/>
                  </a:cubicBezTo>
                  <a:cubicBezTo>
                    <a:pt x="248" y="218"/>
                    <a:pt x="248" y="218"/>
                    <a:pt x="248" y="218"/>
                  </a:cubicBezTo>
                  <a:cubicBezTo>
                    <a:pt x="262" y="205"/>
                    <a:pt x="227" y="148"/>
                    <a:pt x="170" y="92"/>
                  </a:cubicBezTo>
                  <a:cubicBezTo>
                    <a:pt x="114" y="35"/>
                    <a:pt x="58" y="0"/>
                    <a:pt x="45" y="13"/>
                  </a:cubicBezTo>
                  <a:cubicBezTo>
                    <a:pt x="0" y="58"/>
                    <a:pt x="0" y="58"/>
                    <a:pt x="0" y="58"/>
                  </a:cubicBezTo>
                  <a:cubicBezTo>
                    <a:pt x="13" y="45"/>
                    <a:pt x="70" y="80"/>
                    <a:pt x="126" y="136"/>
                  </a:cubicBez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endParaRPr lang="en-US"/>
            </a:p>
          </p:txBody>
        </p:sp>
        <p:sp>
          <p:nvSpPr>
            <p:cNvPr id="66" name="Freeform 223"/>
            <p:cNvSpPr/>
            <p:nvPr/>
          </p:nvSpPr>
          <p:spPr bwMode="auto">
            <a:xfrm>
              <a:off x="4396" y="2823"/>
              <a:ext cx="517" cy="516"/>
            </a:xfrm>
            <a:custGeom>
              <a:avLst/>
              <a:gdLst>
                <a:gd name="T0" fmla="*/ 14 w 218"/>
                <a:gd name="T1" fmla="*/ 28 h 218"/>
                <a:gd name="T2" fmla="*/ 14 w 218"/>
                <a:gd name="T3" fmla="*/ 27 h 218"/>
                <a:gd name="T4" fmla="*/ 120 w 218"/>
                <a:gd name="T5" fmla="*/ 98 h 218"/>
                <a:gd name="T6" fmla="*/ 191 w 218"/>
                <a:gd name="T7" fmla="*/ 204 h 218"/>
                <a:gd name="T8" fmla="*/ 190 w 218"/>
                <a:gd name="T9" fmla="*/ 204 h 218"/>
                <a:gd name="T10" fmla="*/ 204 w 218"/>
                <a:gd name="T11" fmla="*/ 218 h 218"/>
                <a:gd name="T12" fmla="*/ 205 w 218"/>
                <a:gd name="T13" fmla="*/ 218 h 218"/>
                <a:gd name="T14" fmla="*/ 126 w 218"/>
                <a:gd name="T15" fmla="*/ 92 h 218"/>
                <a:gd name="T16" fmla="*/ 1 w 218"/>
                <a:gd name="T17" fmla="*/ 13 h 218"/>
                <a:gd name="T18" fmla="*/ 0 w 218"/>
                <a:gd name="T19" fmla="*/ 14 h 218"/>
                <a:gd name="T20" fmla="*/ 14 w 218"/>
                <a:gd name="T21" fmla="*/ 28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8" h="218">
                  <a:moveTo>
                    <a:pt x="14" y="28"/>
                  </a:moveTo>
                  <a:cubicBezTo>
                    <a:pt x="14" y="27"/>
                    <a:pt x="14" y="27"/>
                    <a:pt x="14" y="27"/>
                  </a:cubicBezTo>
                  <a:cubicBezTo>
                    <a:pt x="24" y="18"/>
                    <a:pt x="71" y="49"/>
                    <a:pt x="120" y="98"/>
                  </a:cubicBezTo>
                  <a:cubicBezTo>
                    <a:pt x="168" y="147"/>
                    <a:pt x="200" y="194"/>
                    <a:pt x="191" y="204"/>
                  </a:cubicBezTo>
                  <a:cubicBezTo>
                    <a:pt x="190" y="204"/>
                    <a:pt x="190" y="204"/>
                    <a:pt x="190" y="204"/>
                  </a:cubicBezTo>
                  <a:cubicBezTo>
                    <a:pt x="204" y="218"/>
                    <a:pt x="204" y="218"/>
                    <a:pt x="204" y="218"/>
                  </a:cubicBezTo>
                  <a:cubicBezTo>
                    <a:pt x="205" y="218"/>
                    <a:pt x="205" y="218"/>
                    <a:pt x="205" y="218"/>
                  </a:cubicBezTo>
                  <a:cubicBezTo>
                    <a:pt x="218" y="205"/>
                    <a:pt x="183" y="148"/>
                    <a:pt x="126" y="92"/>
                  </a:cubicBezTo>
                  <a:cubicBezTo>
                    <a:pt x="70" y="35"/>
                    <a:pt x="14" y="0"/>
                    <a:pt x="1" y="13"/>
                  </a:cubicBezTo>
                  <a:cubicBezTo>
                    <a:pt x="0" y="14"/>
                    <a:pt x="0" y="14"/>
                    <a:pt x="0" y="14"/>
                  </a:cubicBezTo>
                  <a:lnTo>
                    <a:pt x="14" y="28"/>
                  </a:ln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endParaRPr lang="en-US"/>
            </a:p>
          </p:txBody>
        </p:sp>
        <p:sp>
          <p:nvSpPr>
            <p:cNvPr id="67" name="Freeform 224"/>
            <p:cNvSpPr/>
            <p:nvPr/>
          </p:nvSpPr>
          <p:spPr bwMode="auto">
            <a:xfrm>
              <a:off x="4726" y="2038"/>
              <a:ext cx="684" cy="227"/>
            </a:xfrm>
            <a:custGeom>
              <a:avLst/>
              <a:gdLst>
                <a:gd name="T0" fmla="*/ 144 w 289"/>
                <a:gd name="T1" fmla="*/ 62 h 96"/>
                <a:gd name="T2" fmla="*/ 289 w 289"/>
                <a:gd name="T3" fmla="*/ 96 h 96"/>
                <a:gd name="T4" fmla="*/ 289 w 289"/>
                <a:gd name="T5" fmla="*/ 33 h 96"/>
                <a:gd name="T6" fmla="*/ 144 w 289"/>
                <a:gd name="T7" fmla="*/ 0 h 96"/>
                <a:gd name="T8" fmla="*/ 0 w 289"/>
                <a:gd name="T9" fmla="*/ 33 h 96"/>
                <a:gd name="T10" fmla="*/ 0 w 289"/>
                <a:gd name="T11" fmla="*/ 96 h 96"/>
                <a:gd name="T12" fmla="*/ 144 w 289"/>
                <a:gd name="T13" fmla="*/ 62 h 96"/>
              </a:gdLst>
              <a:ahLst/>
              <a:cxnLst>
                <a:cxn ang="0">
                  <a:pos x="T0" y="T1"/>
                </a:cxn>
                <a:cxn ang="0">
                  <a:pos x="T2" y="T3"/>
                </a:cxn>
                <a:cxn ang="0">
                  <a:pos x="T4" y="T5"/>
                </a:cxn>
                <a:cxn ang="0">
                  <a:pos x="T6" y="T7"/>
                </a:cxn>
                <a:cxn ang="0">
                  <a:pos x="T8" y="T9"/>
                </a:cxn>
                <a:cxn ang="0">
                  <a:pos x="T10" y="T11"/>
                </a:cxn>
                <a:cxn ang="0">
                  <a:pos x="T12" y="T13"/>
                </a:cxn>
              </a:cxnLst>
              <a:rect l="0" t="0" r="r" b="b"/>
              <a:pathLst>
                <a:path w="289" h="96">
                  <a:moveTo>
                    <a:pt x="144" y="62"/>
                  </a:moveTo>
                  <a:cubicBezTo>
                    <a:pt x="224" y="62"/>
                    <a:pt x="289" y="77"/>
                    <a:pt x="289" y="96"/>
                  </a:cubicBezTo>
                  <a:cubicBezTo>
                    <a:pt x="289" y="33"/>
                    <a:pt x="289" y="33"/>
                    <a:pt x="289" y="33"/>
                  </a:cubicBezTo>
                  <a:cubicBezTo>
                    <a:pt x="289" y="15"/>
                    <a:pt x="224" y="0"/>
                    <a:pt x="144" y="0"/>
                  </a:cubicBezTo>
                  <a:cubicBezTo>
                    <a:pt x="65" y="0"/>
                    <a:pt x="0" y="15"/>
                    <a:pt x="0" y="33"/>
                  </a:cubicBezTo>
                  <a:cubicBezTo>
                    <a:pt x="0" y="96"/>
                    <a:pt x="0" y="96"/>
                    <a:pt x="0" y="96"/>
                  </a:cubicBezTo>
                  <a:cubicBezTo>
                    <a:pt x="0" y="77"/>
                    <a:pt x="65" y="62"/>
                    <a:pt x="144" y="62"/>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endParaRPr lang="en-US"/>
            </a:p>
          </p:txBody>
        </p:sp>
        <p:sp>
          <p:nvSpPr>
            <p:cNvPr id="68" name="Freeform 225"/>
            <p:cNvSpPr/>
            <p:nvPr/>
          </p:nvSpPr>
          <p:spPr bwMode="auto">
            <a:xfrm>
              <a:off x="4726" y="2177"/>
              <a:ext cx="684" cy="80"/>
            </a:xfrm>
            <a:custGeom>
              <a:avLst/>
              <a:gdLst>
                <a:gd name="T0" fmla="*/ 20 w 289"/>
                <a:gd name="T1" fmla="*/ 34 h 34"/>
                <a:gd name="T2" fmla="*/ 20 w 289"/>
                <a:gd name="T3" fmla="*/ 33 h 34"/>
                <a:gd name="T4" fmla="*/ 144 w 289"/>
                <a:gd name="T5" fmla="*/ 9 h 34"/>
                <a:gd name="T6" fmla="*/ 269 w 289"/>
                <a:gd name="T7" fmla="*/ 33 h 34"/>
                <a:gd name="T8" fmla="*/ 269 w 289"/>
                <a:gd name="T9" fmla="*/ 34 h 34"/>
                <a:gd name="T10" fmla="*/ 289 w 289"/>
                <a:gd name="T11" fmla="*/ 34 h 34"/>
                <a:gd name="T12" fmla="*/ 289 w 289"/>
                <a:gd name="T13" fmla="*/ 33 h 34"/>
                <a:gd name="T14" fmla="*/ 144 w 289"/>
                <a:gd name="T15" fmla="*/ 0 h 34"/>
                <a:gd name="T16" fmla="*/ 0 w 289"/>
                <a:gd name="T17" fmla="*/ 33 h 34"/>
                <a:gd name="T18" fmla="*/ 0 w 289"/>
                <a:gd name="T19" fmla="*/ 34 h 34"/>
                <a:gd name="T20" fmla="*/ 20 w 289"/>
                <a:gd name="T2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9" h="34">
                  <a:moveTo>
                    <a:pt x="20" y="34"/>
                  </a:moveTo>
                  <a:cubicBezTo>
                    <a:pt x="20" y="33"/>
                    <a:pt x="20" y="33"/>
                    <a:pt x="20" y="33"/>
                  </a:cubicBezTo>
                  <a:cubicBezTo>
                    <a:pt x="20" y="20"/>
                    <a:pt x="76" y="9"/>
                    <a:pt x="144" y="9"/>
                  </a:cubicBezTo>
                  <a:cubicBezTo>
                    <a:pt x="213" y="9"/>
                    <a:pt x="269" y="20"/>
                    <a:pt x="269" y="33"/>
                  </a:cubicBezTo>
                  <a:cubicBezTo>
                    <a:pt x="269" y="34"/>
                    <a:pt x="269" y="34"/>
                    <a:pt x="269" y="34"/>
                  </a:cubicBezTo>
                  <a:cubicBezTo>
                    <a:pt x="289" y="34"/>
                    <a:pt x="289" y="34"/>
                    <a:pt x="289" y="34"/>
                  </a:cubicBezTo>
                  <a:cubicBezTo>
                    <a:pt x="289" y="33"/>
                    <a:pt x="289" y="33"/>
                    <a:pt x="289" y="33"/>
                  </a:cubicBezTo>
                  <a:cubicBezTo>
                    <a:pt x="289" y="15"/>
                    <a:pt x="224" y="0"/>
                    <a:pt x="144" y="0"/>
                  </a:cubicBezTo>
                  <a:cubicBezTo>
                    <a:pt x="65" y="0"/>
                    <a:pt x="0" y="15"/>
                    <a:pt x="0" y="33"/>
                  </a:cubicBezTo>
                  <a:cubicBezTo>
                    <a:pt x="0" y="34"/>
                    <a:pt x="0" y="34"/>
                    <a:pt x="0" y="34"/>
                  </a:cubicBezTo>
                  <a:lnTo>
                    <a:pt x="20" y="34"/>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endParaRPr lang="en-US"/>
            </a:p>
          </p:txBody>
        </p:sp>
        <p:sp>
          <p:nvSpPr>
            <p:cNvPr id="69" name="Freeform 226"/>
            <p:cNvSpPr/>
            <p:nvPr/>
          </p:nvSpPr>
          <p:spPr bwMode="auto">
            <a:xfrm>
              <a:off x="4401" y="981"/>
              <a:ext cx="618" cy="620"/>
            </a:xfrm>
            <a:custGeom>
              <a:avLst/>
              <a:gdLst>
                <a:gd name="T0" fmla="*/ 135 w 261"/>
                <a:gd name="T1" fmla="*/ 136 h 262"/>
                <a:gd name="T2" fmla="*/ 261 w 261"/>
                <a:gd name="T3" fmla="*/ 57 h 262"/>
                <a:gd name="T4" fmla="*/ 217 w 261"/>
                <a:gd name="T5" fmla="*/ 13 h 262"/>
                <a:gd name="T6" fmla="*/ 91 w 261"/>
                <a:gd name="T7" fmla="*/ 91 h 262"/>
                <a:gd name="T8" fmla="*/ 13 w 261"/>
                <a:gd name="T9" fmla="*/ 217 h 262"/>
                <a:gd name="T10" fmla="*/ 57 w 261"/>
                <a:gd name="T11" fmla="*/ 262 h 262"/>
                <a:gd name="T12" fmla="*/ 135 w 261"/>
                <a:gd name="T13" fmla="*/ 136 h 262"/>
              </a:gdLst>
              <a:ahLst/>
              <a:cxnLst>
                <a:cxn ang="0">
                  <a:pos x="T0" y="T1"/>
                </a:cxn>
                <a:cxn ang="0">
                  <a:pos x="T2" y="T3"/>
                </a:cxn>
                <a:cxn ang="0">
                  <a:pos x="T4" y="T5"/>
                </a:cxn>
                <a:cxn ang="0">
                  <a:pos x="T6" y="T7"/>
                </a:cxn>
                <a:cxn ang="0">
                  <a:pos x="T8" y="T9"/>
                </a:cxn>
                <a:cxn ang="0">
                  <a:pos x="T10" y="T11"/>
                </a:cxn>
                <a:cxn ang="0">
                  <a:pos x="T12" y="T13"/>
                </a:cxn>
              </a:cxnLst>
              <a:rect l="0" t="0" r="r" b="b"/>
              <a:pathLst>
                <a:path w="261" h="262">
                  <a:moveTo>
                    <a:pt x="135" y="136"/>
                  </a:moveTo>
                  <a:cubicBezTo>
                    <a:pt x="192" y="79"/>
                    <a:pt x="248" y="44"/>
                    <a:pt x="261" y="57"/>
                  </a:cubicBezTo>
                  <a:cubicBezTo>
                    <a:pt x="217" y="13"/>
                    <a:pt x="217" y="13"/>
                    <a:pt x="217" y="13"/>
                  </a:cubicBezTo>
                  <a:cubicBezTo>
                    <a:pt x="204" y="0"/>
                    <a:pt x="147" y="35"/>
                    <a:pt x="91" y="91"/>
                  </a:cubicBezTo>
                  <a:cubicBezTo>
                    <a:pt x="35" y="148"/>
                    <a:pt x="0" y="204"/>
                    <a:pt x="13" y="217"/>
                  </a:cubicBezTo>
                  <a:cubicBezTo>
                    <a:pt x="57" y="262"/>
                    <a:pt x="57" y="262"/>
                    <a:pt x="57" y="262"/>
                  </a:cubicBezTo>
                  <a:cubicBezTo>
                    <a:pt x="44" y="248"/>
                    <a:pt x="79" y="192"/>
                    <a:pt x="135" y="136"/>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endParaRPr lang="en-US"/>
            </a:p>
          </p:txBody>
        </p:sp>
        <p:sp>
          <p:nvSpPr>
            <p:cNvPr id="70" name="Freeform 227"/>
            <p:cNvSpPr/>
            <p:nvPr/>
          </p:nvSpPr>
          <p:spPr bwMode="auto">
            <a:xfrm>
              <a:off x="4505" y="1085"/>
              <a:ext cx="514" cy="516"/>
            </a:xfrm>
            <a:custGeom>
              <a:avLst/>
              <a:gdLst>
                <a:gd name="T0" fmla="*/ 27 w 217"/>
                <a:gd name="T1" fmla="*/ 204 h 218"/>
                <a:gd name="T2" fmla="*/ 27 w 217"/>
                <a:gd name="T3" fmla="*/ 203 h 218"/>
                <a:gd name="T4" fmla="*/ 97 w 217"/>
                <a:gd name="T5" fmla="*/ 98 h 218"/>
                <a:gd name="T6" fmla="*/ 203 w 217"/>
                <a:gd name="T7" fmla="*/ 27 h 218"/>
                <a:gd name="T8" fmla="*/ 203 w 217"/>
                <a:gd name="T9" fmla="*/ 27 h 218"/>
                <a:gd name="T10" fmla="*/ 217 w 217"/>
                <a:gd name="T11" fmla="*/ 13 h 218"/>
                <a:gd name="T12" fmla="*/ 217 w 217"/>
                <a:gd name="T13" fmla="*/ 13 h 218"/>
                <a:gd name="T14" fmla="*/ 91 w 217"/>
                <a:gd name="T15" fmla="*/ 91 h 218"/>
                <a:gd name="T16" fmla="*/ 13 w 217"/>
                <a:gd name="T17" fmla="*/ 217 h 218"/>
                <a:gd name="T18" fmla="*/ 13 w 217"/>
                <a:gd name="T19" fmla="*/ 218 h 218"/>
                <a:gd name="T20" fmla="*/ 27 w 217"/>
                <a:gd name="T21" fmla="*/ 204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7" h="218">
                  <a:moveTo>
                    <a:pt x="27" y="204"/>
                  </a:moveTo>
                  <a:cubicBezTo>
                    <a:pt x="27" y="203"/>
                    <a:pt x="27" y="203"/>
                    <a:pt x="27" y="203"/>
                  </a:cubicBezTo>
                  <a:cubicBezTo>
                    <a:pt x="17" y="194"/>
                    <a:pt x="49" y="147"/>
                    <a:pt x="97" y="98"/>
                  </a:cubicBezTo>
                  <a:cubicBezTo>
                    <a:pt x="146" y="49"/>
                    <a:pt x="193" y="17"/>
                    <a:pt x="203" y="27"/>
                  </a:cubicBezTo>
                  <a:cubicBezTo>
                    <a:pt x="203" y="27"/>
                    <a:pt x="203" y="27"/>
                    <a:pt x="203" y="27"/>
                  </a:cubicBezTo>
                  <a:cubicBezTo>
                    <a:pt x="217" y="13"/>
                    <a:pt x="217" y="13"/>
                    <a:pt x="217" y="13"/>
                  </a:cubicBezTo>
                  <a:cubicBezTo>
                    <a:pt x="217" y="13"/>
                    <a:pt x="217" y="13"/>
                    <a:pt x="217" y="13"/>
                  </a:cubicBezTo>
                  <a:cubicBezTo>
                    <a:pt x="203" y="0"/>
                    <a:pt x="147" y="35"/>
                    <a:pt x="91" y="91"/>
                  </a:cubicBezTo>
                  <a:cubicBezTo>
                    <a:pt x="35" y="148"/>
                    <a:pt x="0" y="204"/>
                    <a:pt x="13" y="217"/>
                  </a:cubicBezTo>
                  <a:cubicBezTo>
                    <a:pt x="13" y="218"/>
                    <a:pt x="13" y="218"/>
                    <a:pt x="13" y="218"/>
                  </a:cubicBezTo>
                  <a:lnTo>
                    <a:pt x="27" y="204"/>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endParaRPr lang="en-US"/>
            </a:p>
          </p:txBody>
        </p:sp>
        <p:sp>
          <p:nvSpPr>
            <p:cNvPr id="71" name="Freeform 228"/>
            <p:cNvSpPr/>
            <p:nvPr/>
          </p:nvSpPr>
          <p:spPr bwMode="auto">
            <a:xfrm>
              <a:off x="2969" y="2991"/>
              <a:ext cx="850" cy="535"/>
            </a:xfrm>
            <a:custGeom>
              <a:avLst/>
              <a:gdLst>
                <a:gd name="T0" fmla="*/ 355 w 359"/>
                <a:gd name="T1" fmla="*/ 226 h 226"/>
                <a:gd name="T2" fmla="*/ 359 w 359"/>
                <a:gd name="T3" fmla="*/ 115 h 226"/>
                <a:gd name="T4" fmla="*/ 113 w 359"/>
                <a:gd name="T5" fmla="*/ 34 h 226"/>
                <a:gd name="T6" fmla="*/ 126 w 359"/>
                <a:gd name="T7" fmla="*/ 21 h 226"/>
                <a:gd name="T8" fmla="*/ 118 w 359"/>
                <a:gd name="T9" fmla="*/ 0 h 226"/>
                <a:gd name="T10" fmla="*/ 44 w 359"/>
                <a:gd name="T11" fmla="*/ 1 h 226"/>
                <a:gd name="T12" fmla="*/ 9 w 359"/>
                <a:gd name="T13" fmla="*/ 35 h 226"/>
                <a:gd name="T14" fmla="*/ 2 w 359"/>
                <a:gd name="T15" fmla="*/ 108 h 226"/>
                <a:gd name="T16" fmla="*/ 22 w 359"/>
                <a:gd name="T17" fmla="*/ 117 h 226"/>
                <a:gd name="T18" fmla="*/ 30 w 359"/>
                <a:gd name="T19" fmla="*/ 110 h 226"/>
                <a:gd name="T20" fmla="*/ 355 w 359"/>
                <a:gd name="T21" fmla="*/ 226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59" h="226">
                  <a:moveTo>
                    <a:pt x="355" y="226"/>
                  </a:moveTo>
                  <a:cubicBezTo>
                    <a:pt x="359" y="115"/>
                    <a:pt x="359" y="115"/>
                    <a:pt x="359" y="115"/>
                  </a:cubicBezTo>
                  <a:cubicBezTo>
                    <a:pt x="272" y="112"/>
                    <a:pt x="187" y="85"/>
                    <a:pt x="113" y="34"/>
                  </a:cubicBezTo>
                  <a:cubicBezTo>
                    <a:pt x="126" y="21"/>
                    <a:pt x="126" y="21"/>
                    <a:pt x="126" y="21"/>
                  </a:cubicBezTo>
                  <a:cubicBezTo>
                    <a:pt x="139" y="9"/>
                    <a:pt x="136" y="0"/>
                    <a:pt x="118" y="0"/>
                  </a:cubicBezTo>
                  <a:cubicBezTo>
                    <a:pt x="44" y="1"/>
                    <a:pt x="44" y="1"/>
                    <a:pt x="44" y="1"/>
                  </a:cubicBezTo>
                  <a:cubicBezTo>
                    <a:pt x="26" y="2"/>
                    <a:pt x="10" y="17"/>
                    <a:pt x="9" y="35"/>
                  </a:cubicBezTo>
                  <a:cubicBezTo>
                    <a:pt x="2" y="108"/>
                    <a:pt x="2" y="108"/>
                    <a:pt x="2" y="108"/>
                  </a:cubicBezTo>
                  <a:cubicBezTo>
                    <a:pt x="0" y="126"/>
                    <a:pt x="9" y="129"/>
                    <a:pt x="22" y="117"/>
                  </a:cubicBezTo>
                  <a:cubicBezTo>
                    <a:pt x="30" y="110"/>
                    <a:pt x="30" y="110"/>
                    <a:pt x="30" y="110"/>
                  </a:cubicBezTo>
                  <a:cubicBezTo>
                    <a:pt x="126" y="183"/>
                    <a:pt x="239" y="222"/>
                    <a:pt x="355" y="226"/>
                  </a:cubicBezTo>
                </a:path>
              </a:pathLst>
            </a:custGeom>
            <a:solidFill>
              <a:schemeClr val="accent5">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endParaRPr lang="en-US"/>
            </a:p>
          </p:txBody>
        </p:sp>
        <p:sp>
          <p:nvSpPr>
            <p:cNvPr id="72" name="Freeform 229"/>
            <p:cNvSpPr/>
            <p:nvPr/>
          </p:nvSpPr>
          <p:spPr bwMode="auto">
            <a:xfrm>
              <a:off x="2997" y="2991"/>
              <a:ext cx="822" cy="398"/>
            </a:xfrm>
            <a:custGeom>
              <a:avLst/>
              <a:gdLst>
                <a:gd name="T0" fmla="*/ 347 w 347"/>
                <a:gd name="T1" fmla="*/ 116 h 168"/>
                <a:gd name="T2" fmla="*/ 131 w 347"/>
                <a:gd name="T3" fmla="*/ 53 h 168"/>
                <a:gd name="T4" fmla="*/ 101 w 347"/>
                <a:gd name="T5" fmla="*/ 34 h 168"/>
                <a:gd name="T6" fmla="*/ 114 w 347"/>
                <a:gd name="T7" fmla="*/ 21 h 168"/>
                <a:gd name="T8" fmla="*/ 121 w 347"/>
                <a:gd name="T9" fmla="*/ 4 h 168"/>
                <a:gd name="T10" fmla="*/ 118 w 347"/>
                <a:gd name="T11" fmla="*/ 2 h 168"/>
                <a:gd name="T12" fmla="*/ 107 w 347"/>
                <a:gd name="T13" fmla="*/ 1 h 168"/>
                <a:gd name="T14" fmla="*/ 33 w 347"/>
                <a:gd name="T15" fmla="*/ 2 h 168"/>
                <a:gd name="T16" fmla="*/ 0 w 347"/>
                <a:gd name="T17" fmla="*/ 24 h 168"/>
                <a:gd name="T18" fmla="*/ 345 w 347"/>
                <a:gd name="T19" fmla="*/ 168 h 168"/>
                <a:gd name="T20" fmla="*/ 347 w 347"/>
                <a:gd name="T21" fmla="*/ 116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7" h="168">
                  <a:moveTo>
                    <a:pt x="347" y="116"/>
                  </a:moveTo>
                  <a:cubicBezTo>
                    <a:pt x="272" y="113"/>
                    <a:pt x="198" y="92"/>
                    <a:pt x="131" y="53"/>
                  </a:cubicBezTo>
                  <a:cubicBezTo>
                    <a:pt x="121" y="47"/>
                    <a:pt x="111" y="40"/>
                    <a:pt x="101" y="34"/>
                  </a:cubicBezTo>
                  <a:cubicBezTo>
                    <a:pt x="114" y="21"/>
                    <a:pt x="114" y="21"/>
                    <a:pt x="114" y="21"/>
                  </a:cubicBezTo>
                  <a:cubicBezTo>
                    <a:pt x="122" y="14"/>
                    <a:pt x="124" y="8"/>
                    <a:pt x="121" y="4"/>
                  </a:cubicBezTo>
                  <a:cubicBezTo>
                    <a:pt x="120" y="3"/>
                    <a:pt x="119" y="2"/>
                    <a:pt x="118" y="2"/>
                  </a:cubicBezTo>
                  <a:cubicBezTo>
                    <a:pt x="115" y="1"/>
                    <a:pt x="112" y="0"/>
                    <a:pt x="107" y="1"/>
                  </a:cubicBezTo>
                  <a:cubicBezTo>
                    <a:pt x="33" y="2"/>
                    <a:pt x="33" y="2"/>
                    <a:pt x="33" y="2"/>
                  </a:cubicBezTo>
                  <a:cubicBezTo>
                    <a:pt x="20" y="2"/>
                    <a:pt x="7" y="12"/>
                    <a:pt x="0" y="24"/>
                  </a:cubicBezTo>
                  <a:cubicBezTo>
                    <a:pt x="96" y="117"/>
                    <a:pt x="219" y="165"/>
                    <a:pt x="345" y="168"/>
                  </a:cubicBezTo>
                  <a:cubicBezTo>
                    <a:pt x="347" y="116"/>
                    <a:pt x="347" y="116"/>
                    <a:pt x="347" y="116"/>
                  </a:cubicBezTo>
                </a:path>
              </a:pathLst>
            </a:custGeom>
            <a:solidFill>
              <a:schemeClr val="accent5"/>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endParaRPr lang="en-US"/>
            </a:p>
          </p:txBody>
        </p:sp>
        <p:sp>
          <p:nvSpPr>
            <p:cNvPr id="73" name="Freeform 230"/>
            <p:cNvSpPr/>
            <p:nvPr/>
          </p:nvSpPr>
          <p:spPr bwMode="auto">
            <a:xfrm>
              <a:off x="3741" y="3046"/>
              <a:ext cx="82" cy="684"/>
            </a:xfrm>
            <a:custGeom>
              <a:avLst/>
              <a:gdLst>
                <a:gd name="T0" fmla="*/ 0 w 35"/>
                <a:gd name="T1" fmla="*/ 20 h 289"/>
                <a:gd name="T2" fmla="*/ 1 w 35"/>
                <a:gd name="T3" fmla="*/ 20 h 289"/>
                <a:gd name="T4" fmla="*/ 25 w 35"/>
                <a:gd name="T5" fmla="*/ 144 h 289"/>
                <a:gd name="T6" fmla="*/ 1 w 35"/>
                <a:gd name="T7" fmla="*/ 269 h 289"/>
                <a:gd name="T8" fmla="*/ 0 w 35"/>
                <a:gd name="T9" fmla="*/ 269 h 289"/>
                <a:gd name="T10" fmla="*/ 0 w 35"/>
                <a:gd name="T11" fmla="*/ 289 h 289"/>
                <a:gd name="T12" fmla="*/ 1 w 35"/>
                <a:gd name="T13" fmla="*/ 289 h 289"/>
                <a:gd name="T14" fmla="*/ 35 w 35"/>
                <a:gd name="T15" fmla="*/ 144 h 289"/>
                <a:gd name="T16" fmla="*/ 1 w 35"/>
                <a:gd name="T17" fmla="*/ 0 h 289"/>
                <a:gd name="T18" fmla="*/ 0 w 35"/>
                <a:gd name="T19" fmla="*/ 0 h 289"/>
                <a:gd name="T20" fmla="*/ 0 w 35"/>
                <a:gd name="T21" fmla="*/ 20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5" h="289">
                  <a:moveTo>
                    <a:pt x="0" y="20"/>
                  </a:moveTo>
                  <a:cubicBezTo>
                    <a:pt x="1" y="20"/>
                    <a:pt x="1" y="20"/>
                    <a:pt x="1" y="20"/>
                  </a:cubicBezTo>
                  <a:cubicBezTo>
                    <a:pt x="14" y="20"/>
                    <a:pt x="25" y="76"/>
                    <a:pt x="25" y="144"/>
                  </a:cubicBezTo>
                  <a:cubicBezTo>
                    <a:pt x="25" y="213"/>
                    <a:pt x="14" y="269"/>
                    <a:pt x="1" y="269"/>
                  </a:cubicBezTo>
                  <a:cubicBezTo>
                    <a:pt x="0" y="269"/>
                    <a:pt x="0" y="269"/>
                    <a:pt x="0" y="269"/>
                  </a:cubicBezTo>
                  <a:cubicBezTo>
                    <a:pt x="0" y="289"/>
                    <a:pt x="0" y="289"/>
                    <a:pt x="0" y="289"/>
                  </a:cubicBezTo>
                  <a:cubicBezTo>
                    <a:pt x="1" y="289"/>
                    <a:pt x="1" y="289"/>
                    <a:pt x="1" y="289"/>
                  </a:cubicBezTo>
                  <a:cubicBezTo>
                    <a:pt x="19" y="289"/>
                    <a:pt x="35" y="224"/>
                    <a:pt x="35" y="144"/>
                  </a:cubicBezTo>
                  <a:cubicBezTo>
                    <a:pt x="35" y="65"/>
                    <a:pt x="19" y="0"/>
                    <a:pt x="1" y="0"/>
                  </a:cubicBezTo>
                  <a:cubicBezTo>
                    <a:pt x="0" y="0"/>
                    <a:pt x="0" y="0"/>
                    <a:pt x="0" y="0"/>
                  </a:cubicBezTo>
                  <a:lnTo>
                    <a:pt x="0" y="20"/>
                  </a:lnTo>
                  <a:close/>
                </a:path>
              </a:pathLst>
            </a:custGeom>
            <a:solidFill>
              <a:schemeClr val="accent5">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endParaRPr lang="en-US"/>
            </a:p>
          </p:txBody>
        </p:sp>
        <p:sp>
          <p:nvSpPr>
            <p:cNvPr id="74" name="Freeform 231"/>
            <p:cNvSpPr/>
            <p:nvPr/>
          </p:nvSpPr>
          <p:spPr bwMode="auto">
            <a:xfrm>
              <a:off x="2661" y="2717"/>
              <a:ext cx="618" cy="620"/>
            </a:xfrm>
            <a:custGeom>
              <a:avLst/>
              <a:gdLst>
                <a:gd name="T0" fmla="*/ 126 w 261"/>
                <a:gd name="T1" fmla="*/ 126 h 262"/>
                <a:gd name="T2" fmla="*/ 0 w 261"/>
                <a:gd name="T3" fmla="*/ 204 h 262"/>
                <a:gd name="T4" fmla="*/ 44 w 261"/>
                <a:gd name="T5" fmla="*/ 248 h 262"/>
                <a:gd name="T6" fmla="*/ 170 w 261"/>
                <a:gd name="T7" fmla="*/ 170 h 262"/>
                <a:gd name="T8" fmla="*/ 248 w 261"/>
                <a:gd name="T9" fmla="*/ 44 h 262"/>
                <a:gd name="T10" fmla="*/ 204 w 261"/>
                <a:gd name="T11" fmla="*/ 0 h 262"/>
                <a:gd name="T12" fmla="*/ 126 w 261"/>
                <a:gd name="T13" fmla="*/ 126 h 262"/>
              </a:gdLst>
              <a:ahLst/>
              <a:cxnLst>
                <a:cxn ang="0">
                  <a:pos x="T0" y="T1"/>
                </a:cxn>
                <a:cxn ang="0">
                  <a:pos x="T2" y="T3"/>
                </a:cxn>
                <a:cxn ang="0">
                  <a:pos x="T4" y="T5"/>
                </a:cxn>
                <a:cxn ang="0">
                  <a:pos x="T6" y="T7"/>
                </a:cxn>
                <a:cxn ang="0">
                  <a:pos x="T8" y="T9"/>
                </a:cxn>
                <a:cxn ang="0">
                  <a:pos x="T10" y="T11"/>
                </a:cxn>
                <a:cxn ang="0">
                  <a:pos x="T12" y="T13"/>
                </a:cxn>
              </a:cxnLst>
              <a:rect l="0" t="0" r="r" b="b"/>
              <a:pathLst>
                <a:path w="261" h="262">
                  <a:moveTo>
                    <a:pt x="126" y="126"/>
                  </a:moveTo>
                  <a:cubicBezTo>
                    <a:pt x="69" y="182"/>
                    <a:pt x="13" y="217"/>
                    <a:pt x="0" y="204"/>
                  </a:cubicBezTo>
                  <a:cubicBezTo>
                    <a:pt x="44" y="248"/>
                    <a:pt x="44" y="248"/>
                    <a:pt x="44" y="248"/>
                  </a:cubicBezTo>
                  <a:cubicBezTo>
                    <a:pt x="57" y="262"/>
                    <a:pt x="114" y="226"/>
                    <a:pt x="170" y="170"/>
                  </a:cubicBezTo>
                  <a:cubicBezTo>
                    <a:pt x="226" y="114"/>
                    <a:pt x="261" y="57"/>
                    <a:pt x="248" y="44"/>
                  </a:cubicBezTo>
                  <a:cubicBezTo>
                    <a:pt x="204" y="0"/>
                    <a:pt x="204" y="0"/>
                    <a:pt x="204" y="0"/>
                  </a:cubicBezTo>
                  <a:cubicBezTo>
                    <a:pt x="217" y="13"/>
                    <a:pt x="182" y="69"/>
                    <a:pt x="126" y="126"/>
                  </a:cubicBezTo>
                  <a:close/>
                </a:path>
              </a:pathLst>
            </a:custGeom>
            <a:solidFill>
              <a:schemeClr val="accent6"/>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endParaRPr lang="en-US"/>
            </a:p>
          </p:txBody>
        </p:sp>
      </p:grpSp>
      <p:sp>
        <p:nvSpPr>
          <p:cNvPr id="75" name="Content Placeholder 2"/>
          <p:cNvSpPr txBox="1"/>
          <p:nvPr/>
        </p:nvSpPr>
        <p:spPr>
          <a:xfrm>
            <a:off x="4930703" y="3331885"/>
            <a:ext cx="2978447" cy="1556268"/>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ctr"/>
            <a:r>
              <a:rPr lang="id-ID" sz="2530" dirty="0">
                <a:solidFill>
                  <a:schemeClr val="bg1">
                    <a:lumMod val="50000"/>
                  </a:schemeClr>
                </a:solidFill>
              </a:rPr>
              <a:t>How to Process</a:t>
            </a:r>
            <a:endParaRPr lang="id-ID" sz="2530" dirty="0">
              <a:solidFill>
                <a:schemeClr val="bg1">
                  <a:lumMod val="50000"/>
                </a:schemeClr>
              </a:solidFill>
            </a:endParaRPr>
          </a:p>
          <a:p>
            <a:pPr algn="ctr"/>
            <a:r>
              <a:rPr lang="en-US" sz="1160" dirty="0" err="1">
                <a:solidFill>
                  <a:schemeClr val="bg1">
                    <a:lumMod val="65000"/>
                  </a:schemeClr>
                </a:solidFill>
                <a:ea typeface="Roboto" panose="02000000000000000000" pitchFamily="2" charset="0"/>
                <a:cs typeface="Arial" panose="020B0604020202020204" pitchFamily="34" charset="0"/>
              </a:rPr>
              <a:t>Lorem</a:t>
            </a:r>
            <a:r>
              <a:rPr lang="en-US" sz="1160" dirty="0">
                <a:solidFill>
                  <a:schemeClr val="bg1">
                    <a:lumMod val="65000"/>
                  </a:schemeClr>
                </a:solidFill>
                <a:ea typeface="Roboto" panose="02000000000000000000" pitchFamily="2" charset="0"/>
                <a:cs typeface="Arial" panose="020B0604020202020204" pitchFamily="34" charset="0"/>
              </a:rPr>
              <a:t> Ipsum has been the industry's standard dummy text ever since the 1500s, when an unknown printer took a galley of type and scrambled it to make a type specimen book. It has survived not only five centuries, but also the leap into electronic typesetting.</a:t>
            </a:r>
            <a:endParaRPr lang="en-US" sz="1160" i="1" dirty="0">
              <a:solidFill>
                <a:schemeClr val="bg1">
                  <a:lumMod val="65000"/>
                </a:schemeClr>
              </a:solidFill>
              <a:ea typeface="Roboto" panose="02000000000000000000" pitchFamily="2" charset="0"/>
              <a:cs typeface="Arial" panose="020B0604020202020204" pitchFamily="34" charset="0"/>
            </a:endParaRPr>
          </a:p>
        </p:txBody>
      </p:sp>
      <p:cxnSp>
        <p:nvCxnSpPr>
          <p:cNvPr id="76" name="Straight Connector 75"/>
          <p:cNvCxnSpPr/>
          <p:nvPr/>
        </p:nvCxnSpPr>
        <p:spPr>
          <a:xfrm>
            <a:off x="6564508" y="1799185"/>
            <a:ext cx="2604855" cy="0"/>
          </a:xfrm>
          <a:prstGeom prst="line">
            <a:avLst/>
          </a:prstGeom>
          <a:ln w="19050">
            <a:solidFill>
              <a:schemeClr val="accent1"/>
            </a:solidFill>
            <a:prstDash val="sysDash"/>
            <a:headEnd type="ova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rot="5400000">
            <a:off x="8922579" y="2045969"/>
            <a:ext cx="493567" cy="0"/>
          </a:xfrm>
          <a:prstGeom prst="line">
            <a:avLst/>
          </a:prstGeom>
          <a:ln w="19050">
            <a:solidFill>
              <a:schemeClr val="accent1"/>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a:off x="9169363" y="2281362"/>
            <a:ext cx="493567" cy="0"/>
          </a:xfrm>
          <a:prstGeom prst="line">
            <a:avLst/>
          </a:prstGeom>
          <a:ln w="19050">
            <a:solidFill>
              <a:schemeClr val="accent1"/>
            </a:solidFill>
            <a:prstDash val="sysDash"/>
            <a:headEnd type="none"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a:off x="8184200" y="2605204"/>
            <a:ext cx="987133" cy="0"/>
          </a:xfrm>
          <a:prstGeom prst="line">
            <a:avLst/>
          </a:prstGeom>
          <a:ln w="19050">
            <a:solidFill>
              <a:schemeClr val="accent2"/>
            </a:solidFill>
            <a:prstDash val="sysDash"/>
            <a:headEnd type="oval"/>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rot="5400000">
            <a:off x="8789696" y="2978460"/>
            <a:ext cx="759333" cy="0"/>
          </a:xfrm>
          <a:prstGeom prst="line">
            <a:avLst/>
          </a:prstGeom>
          <a:ln w="19050">
            <a:solidFill>
              <a:schemeClr val="accent2"/>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a:off x="9169363" y="3356495"/>
            <a:ext cx="493567" cy="0"/>
          </a:xfrm>
          <a:prstGeom prst="line">
            <a:avLst/>
          </a:prstGeom>
          <a:ln w="19050">
            <a:solidFill>
              <a:schemeClr val="accent2"/>
            </a:solidFill>
            <a:prstDash val="sysDash"/>
            <a:headEnd type="none"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a:off x="8788116" y="4315656"/>
            <a:ext cx="835267" cy="0"/>
          </a:xfrm>
          <a:prstGeom prst="line">
            <a:avLst/>
          </a:prstGeom>
          <a:ln w="19050">
            <a:solidFill>
              <a:schemeClr val="accent3"/>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a:off x="7977552" y="5955760"/>
            <a:ext cx="1139000" cy="0"/>
          </a:xfrm>
          <a:prstGeom prst="line">
            <a:avLst/>
          </a:prstGeom>
          <a:ln w="19050">
            <a:solidFill>
              <a:schemeClr val="accent4"/>
            </a:solidFill>
            <a:prstDash val="sysDash"/>
            <a:headEnd type="ova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rot="5400000">
            <a:off x="8774852" y="5628915"/>
            <a:ext cx="683400" cy="0"/>
          </a:xfrm>
          <a:prstGeom prst="line">
            <a:avLst/>
          </a:prstGeom>
          <a:ln w="19050">
            <a:solidFill>
              <a:schemeClr val="accent4"/>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a:off x="9116552" y="5279554"/>
            <a:ext cx="493567" cy="0"/>
          </a:xfrm>
          <a:prstGeom prst="line">
            <a:avLst/>
          </a:prstGeom>
          <a:ln w="19050">
            <a:solidFill>
              <a:schemeClr val="accent4"/>
            </a:solidFill>
            <a:prstDash val="sysDash"/>
            <a:headEnd type="none"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a:off x="3036199" y="5281582"/>
            <a:ext cx="493567" cy="0"/>
          </a:xfrm>
          <a:prstGeom prst="line">
            <a:avLst/>
          </a:prstGeom>
          <a:ln w="19050">
            <a:solidFill>
              <a:schemeClr val="accent5"/>
            </a:solidFill>
            <a:prstDash val="sysDash"/>
            <a:headEnd type="ova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rot="5400000">
            <a:off x="2871598" y="5908032"/>
            <a:ext cx="1252900" cy="0"/>
          </a:xfrm>
          <a:prstGeom prst="line">
            <a:avLst/>
          </a:prstGeom>
          <a:ln w="19050">
            <a:solidFill>
              <a:schemeClr val="accent5"/>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a:off x="3498049" y="6529114"/>
            <a:ext cx="2733600" cy="0"/>
          </a:xfrm>
          <a:prstGeom prst="line">
            <a:avLst/>
          </a:prstGeom>
          <a:ln w="19050">
            <a:solidFill>
              <a:schemeClr val="accent5"/>
            </a:solidFill>
            <a:prstDash val="sysDash"/>
            <a:headEnd type="none"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a:off x="3036199" y="2293306"/>
            <a:ext cx="493567" cy="0"/>
          </a:xfrm>
          <a:prstGeom prst="line">
            <a:avLst/>
          </a:prstGeom>
          <a:ln w="19050">
            <a:solidFill>
              <a:schemeClr val="tx1"/>
            </a:solidFill>
            <a:prstDash val="sysDash"/>
            <a:headEnd type="ova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5400000">
            <a:off x="3481271" y="2329138"/>
            <a:ext cx="75933" cy="0"/>
          </a:xfrm>
          <a:prstGeom prst="line">
            <a:avLst/>
          </a:prstGeom>
          <a:ln w="19050">
            <a:solidFill>
              <a:schemeClr val="tx1"/>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1" name="Straight Connector 90"/>
          <p:cNvCxnSpPr/>
          <p:nvPr/>
        </p:nvCxnSpPr>
        <p:spPr>
          <a:xfrm>
            <a:off x="3533320" y="2370012"/>
            <a:ext cx="1328833" cy="0"/>
          </a:xfrm>
          <a:prstGeom prst="line">
            <a:avLst/>
          </a:prstGeom>
          <a:ln w="19050">
            <a:solidFill>
              <a:schemeClr val="tx1"/>
            </a:solidFill>
            <a:prstDash val="sysDash"/>
            <a:headEnd type="none"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92" name="Straight Connector 91"/>
          <p:cNvCxnSpPr/>
          <p:nvPr/>
        </p:nvCxnSpPr>
        <p:spPr>
          <a:xfrm>
            <a:off x="3500192" y="3992407"/>
            <a:ext cx="493567" cy="0"/>
          </a:xfrm>
          <a:prstGeom prst="line">
            <a:avLst/>
          </a:prstGeom>
          <a:ln w="19050">
            <a:solidFill>
              <a:schemeClr val="tx2"/>
            </a:solidFill>
            <a:prstDash val="sysDash"/>
            <a:headEnd type="none"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93" name="Straight Connector 92"/>
          <p:cNvCxnSpPr/>
          <p:nvPr/>
        </p:nvCxnSpPr>
        <p:spPr>
          <a:xfrm>
            <a:off x="3025671" y="4325550"/>
            <a:ext cx="645433" cy="0"/>
          </a:xfrm>
          <a:prstGeom prst="line">
            <a:avLst/>
          </a:prstGeom>
          <a:ln w="19050">
            <a:solidFill>
              <a:schemeClr val="accent6"/>
            </a:solidFill>
            <a:prstDash val="sysDash"/>
            <a:headEnd type="oval"/>
          </a:ln>
        </p:spPr>
        <p:style>
          <a:lnRef idx="1">
            <a:schemeClr val="accent1"/>
          </a:lnRef>
          <a:fillRef idx="0">
            <a:schemeClr val="accent1"/>
          </a:fillRef>
          <a:effectRef idx="0">
            <a:schemeClr val="accent1"/>
          </a:effectRef>
          <a:fontRef idx="minor">
            <a:schemeClr val="tx1"/>
          </a:fontRef>
        </p:style>
      </p:cxnSp>
      <p:cxnSp>
        <p:nvCxnSpPr>
          <p:cNvPr id="94" name="Straight Connector 93"/>
          <p:cNvCxnSpPr/>
          <p:nvPr/>
        </p:nvCxnSpPr>
        <p:spPr>
          <a:xfrm rot="5400000">
            <a:off x="2972457" y="5032901"/>
            <a:ext cx="1404767" cy="0"/>
          </a:xfrm>
          <a:prstGeom prst="line">
            <a:avLst/>
          </a:prstGeom>
          <a:ln w="19050">
            <a:solidFill>
              <a:schemeClr val="accent6"/>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5" name="Straight Connector 94"/>
          <p:cNvCxnSpPr/>
          <p:nvPr/>
        </p:nvCxnSpPr>
        <p:spPr>
          <a:xfrm>
            <a:off x="3674840" y="5731118"/>
            <a:ext cx="949167" cy="0"/>
          </a:xfrm>
          <a:prstGeom prst="line">
            <a:avLst/>
          </a:prstGeom>
          <a:ln w="19050">
            <a:solidFill>
              <a:schemeClr val="accent6"/>
            </a:solidFill>
            <a:prstDash val="sysDash"/>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96" name="Content Placeholder 2"/>
          <p:cNvSpPr txBox="1"/>
          <p:nvPr/>
        </p:nvSpPr>
        <p:spPr>
          <a:xfrm>
            <a:off x="9784760" y="2121479"/>
            <a:ext cx="2114787" cy="954628"/>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l"/>
            <a:r>
              <a:rPr lang="id-ID" sz="1475" b="1" dirty="0">
                <a:solidFill>
                  <a:schemeClr val="accent1"/>
                </a:solidFill>
                <a:ea typeface="Roboto" panose="02000000000000000000" pitchFamily="2" charset="0"/>
                <a:cs typeface="Arial" panose="020B0604020202020204" pitchFamily="34" charset="0"/>
              </a:rPr>
              <a:t>Research</a:t>
            </a:r>
            <a:endParaRPr lang="id-ID" sz="1685" b="1" dirty="0">
              <a:solidFill>
                <a:schemeClr val="accent1"/>
              </a:solidFill>
              <a:ea typeface="Roboto" panose="02000000000000000000" pitchFamily="2" charset="0"/>
              <a:cs typeface="Arial" panose="020B0604020202020204" pitchFamily="34" charset="0"/>
            </a:endParaRPr>
          </a:p>
          <a:p>
            <a:pPr algn="l"/>
            <a:r>
              <a:rPr lang="en-US" sz="1160" dirty="0">
                <a:solidFill>
                  <a:schemeClr val="bg1">
                    <a:lumMod val="65000"/>
                  </a:schemeClr>
                </a:solidFill>
                <a:ea typeface="Roboto" panose="02000000000000000000" pitchFamily="2" charset="0"/>
                <a:cs typeface="Arial" panose="020B0604020202020204" pitchFamily="34" charset="0"/>
              </a:rPr>
              <a:t>Lorem Ipsum has been the industry's standard dummy text ever since the 1500s</a:t>
            </a:r>
            <a:endParaRPr lang="en-US" sz="1160" b="1" dirty="0">
              <a:solidFill>
                <a:schemeClr val="bg1">
                  <a:lumMod val="65000"/>
                </a:schemeClr>
              </a:solidFill>
              <a:ea typeface="Roboto" panose="02000000000000000000" pitchFamily="2" charset="0"/>
              <a:cs typeface="Arial" panose="020B0604020202020204" pitchFamily="34" charset="0"/>
            </a:endParaRPr>
          </a:p>
        </p:txBody>
      </p:sp>
      <p:sp>
        <p:nvSpPr>
          <p:cNvPr id="97" name="Content Placeholder 2"/>
          <p:cNvSpPr txBox="1"/>
          <p:nvPr/>
        </p:nvSpPr>
        <p:spPr>
          <a:xfrm>
            <a:off x="9784760" y="3193815"/>
            <a:ext cx="2114787" cy="954628"/>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l"/>
            <a:r>
              <a:rPr lang="id-ID" sz="1475" b="1" dirty="0">
                <a:solidFill>
                  <a:schemeClr val="accent2"/>
                </a:solidFill>
                <a:ea typeface="Roboto" panose="02000000000000000000" pitchFamily="2" charset="0"/>
                <a:cs typeface="Arial" panose="020B0604020202020204" pitchFamily="34" charset="0"/>
              </a:rPr>
              <a:t>Meet Client</a:t>
            </a:r>
            <a:endParaRPr lang="id-ID" sz="1475" b="1" dirty="0">
              <a:solidFill>
                <a:schemeClr val="accent2"/>
              </a:solidFill>
              <a:ea typeface="Roboto" panose="02000000000000000000" pitchFamily="2" charset="0"/>
              <a:cs typeface="Arial" panose="020B0604020202020204" pitchFamily="34" charset="0"/>
            </a:endParaRPr>
          </a:p>
          <a:p>
            <a:pPr algn="l"/>
            <a:r>
              <a:rPr lang="en-US" sz="1160" dirty="0">
                <a:solidFill>
                  <a:schemeClr val="bg1">
                    <a:lumMod val="65000"/>
                  </a:schemeClr>
                </a:solidFill>
                <a:ea typeface="Roboto" panose="02000000000000000000" pitchFamily="2" charset="0"/>
                <a:cs typeface="Arial" panose="020B0604020202020204" pitchFamily="34" charset="0"/>
              </a:rPr>
              <a:t>Lorem Ipsum has been the industry's standard dummy text ever since the 1500s</a:t>
            </a:r>
            <a:endParaRPr lang="en-US" sz="1160" b="1" dirty="0">
              <a:solidFill>
                <a:schemeClr val="bg1">
                  <a:lumMod val="65000"/>
                </a:schemeClr>
              </a:solidFill>
              <a:ea typeface="Roboto" panose="02000000000000000000" pitchFamily="2" charset="0"/>
              <a:cs typeface="Arial" panose="020B0604020202020204" pitchFamily="34" charset="0"/>
            </a:endParaRPr>
          </a:p>
        </p:txBody>
      </p:sp>
      <p:sp>
        <p:nvSpPr>
          <p:cNvPr id="98" name="Content Placeholder 2"/>
          <p:cNvSpPr txBox="1"/>
          <p:nvPr/>
        </p:nvSpPr>
        <p:spPr>
          <a:xfrm>
            <a:off x="9784760" y="4169887"/>
            <a:ext cx="2114787" cy="954628"/>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l"/>
            <a:r>
              <a:rPr lang="id-ID" sz="1475" b="1" dirty="0">
                <a:solidFill>
                  <a:schemeClr val="accent3"/>
                </a:solidFill>
                <a:ea typeface="Roboto" panose="02000000000000000000" pitchFamily="2" charset="0"/>
                <a:cs typeface="Arial" panose="020B0604020202020204" pitchFamily="34" charset="0"/>
              </a:rPr>
              <a:t>Cliet Brief</a:t>
            </a:r>
            <a:endParaRPr lang="id-ID" sz="1475" b="1" dirty="0">
              <a:solidFill>
                <a:schemeClr val="accent3"/>
              </a:solidFill>
              <a:ea typeface="Roboto" panose="02000000000000000000" pitchFamily="2" charset="0"/>
              <a:cs typeface="Arial" panose="020B0604020202020204" pitchFamily="34" charset="0"/>
            </a:endParaRPr>
          </a:p>
          <a:p>
            <a:pPr algn="l"/>
            <a:r>
              <a:rPr lang="en-US" sz="1160" dirty="0">
                <a:solidFill>
                  <a:schemeClr val="bg1">
                    <a:lumMod val="65000"/>
                  </a:schemeClr>
                </a:solidFill>
                <a:ea typeface="Roboto" panose="02000000000000000000" pitchFamily="2" charset="0"/>
                <a:cs typeface="Arial" panose="020B0604020202020204" pitchFamily="34" charset="0"/>
              </a:rPr>
              <a:t>Lorem Ipsum has been the industry's standard dummy text ever since the 1500s</a:t>
            </a:r>
            <a:endParaRPr lang="en-US" sz="1160" b="1" dirty="0">
              <a:solidFill>
                <a:schemeClr val="bg1">
                  <a:lumMod val="65000"/>
                </a:schemeClr>
              </a:solidFill>
              <a:ea typeface="Roboto" panose="02000000000000000000" pitchFamily="2" charset="0"/>
              <a:cs typeface="Arial" panose="020B0604020202020204" pitchFamily="34" charset="0"/>
            </a:endParaRPr>
          </a:p>
        </p:txBody>
      </p:sp>
      <p:sp>
        <p:nvSpPr>
          <p:cNvPr id="99" name="Content Placeholder 2"/>
          <p:cNvSpPr txBox="1"/>
          <p:nvPr/>
        </p:nvSpPr>
        <p:spPr>
          <a:xfrm>
            <a:off x="9784760" y="5148462"/>
            <a:ext cx="2114787" cy="954628"/>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l"/>
            <a:r>
              <a:rPr lang="id-ID" sz="1475" b="1" dirty="0">
                <a:solidFill>
                  <a:schemeClr val="accent4"/>
                </a:solidFill>
                <a:ea typeface="Roboto" panose="02000000000000000000" pitchFamily="2" charset="0"/>
                <a:cs typeface="Arial" panose="020B0604020202020204" pitchFamily="34" charset="0"/>
              </a:rPr>
              <a:t>Project Fixes</a:t>
            </a:r>
            <a:endParaRPr lang="id-ID" sz="1475" b="1" dirty="0">
              <a:solidFill>
                <a:schemeClr val="accent4"/>
              </a:solidFill>
              <a:ea typeface="Roboto" panose="02000000000000000000" pitchFamily="2" charset="0"/>
              <a:cs typeface="Arial" panose="020B0604020202020204" pitchFamily="34" charset="0"/>
            </a:endParaRPr>
          </a:p>
          <a:p>
            <a:pPr algn="l"/>
            <a:r>
              <a:rPr lang="en-US" sz="1160" dirty="0">
                <a:solidFill>
                  <a:schemeClr val="bg1">
                    <a:lumMod val="65000"/>
                  </a:schemeClr>
                </a:solidFill>
                <a:ea typeface="Roboto" panose="02000000000000000000" pitchFamily="2" charset="0"/>
                <a:cs typeface="Arial" panose="020B0604020202020204" pitchFamily="34" charset="0"/>
              </a:rPr>
              <a:t>Lorem Ipsum has been the industry's standard dummy text ever since the 1500s</a:t>
            </a:r>
            <a:endParaRPr lang="en-US" sz="1160" b="1" dirty="0">
              <a:solidFill>
                <a:schemeClr val="bg1">
                  <a:lumMod val="65000"/>
                </a:schemeClr>
              </a:solidFill>
              <a:ea typeface="Roboto" panose="02000000000000000000" pitchFamily="2" charset="0"/>
              <a:cs typeface="Arial" panose="020B0604020202020204" pitchFamily="34" charset="0"/>
            </a:endParaRPr>
          </a:p>
        </p:txBody>
      </p:sp>
      <p:sp>
        <p:nvSpPr>
          <p:cNvPr id="100" name="Content Placeholder 2"/>
          <p:cNvSpPr txBox="1"/>
          <p:nvPr/>
        </p:nvSpPr>
        <p:spPr>
          <a:xfrm>
            <a:off x="869634" y="2126966"/>
            <a:ext cx="2114787" cy="954628"/>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r>
              <a:rPr lang="id-ID" sz="1475" b="1" dirty="0">
                <a:ea typeface="Roboto" panose="02000000000000000000" pitchFamily="2" charset="0"/>
                <a:cs typeface="Arial" panose="020B0604020202020204" pitchFamily="34" charset="0"/>
              </a:rPr>
              <a:t>Research</a:t>
            </a:r>
            <a:endParaRPr lang="id-ID" sz="1685" b="1" dirty="0">
              <a:ea typeface="Roboto" panose="02000000000000000000" pitchFamily="2" charset="0"/>
              <a:cs typeface="Arial" panose="020B0604020202020204" pitchFamily="34" charset="0"/>
            </a:endParaRPr>
          </a:p>
          <a:p>
            <a:r>
              <a:rPr lang="en-US" sz="1160" dirty="0">
                <a:solidFill>
                  <a:schemeClr val="bg1">
                    <a:lumMod val="65000"/>
                  </a:schemeClr>
                </a:solidFill>
                <a:ea typeface="Roboto" panose="02000000000000000000" pitchFamily="2" charset="0"/>
                <a:cs typeface="Arial" panose="020B0604020202020204" pitchFamily="34" charset="0"/>
              </a:rPr>
              <a:t>Lorem Ipsum has been the industry's standard dummy text ever since the 1500s</a:t>
            </a:r>
            <a:endParaRPr lang="en-US" sz="1160" b="1" dirty="0">
              <a:solidFill>
                <a:schemeClr val="bg1">
                  <a:lumMod val="65000"/>
                </a:schemeClr>
              </a:solidFill>
              <a:ea typeface="Roboto" panose="02000000000000000000" pitchFamily="2" charset="0"/>
              <a:cs typeface="Arial" panose="020B0604020202020204" pitchFamily="34" charset="0"/>
            </a:endParaRPr>
          </a:p>
        </p:txBody>
      </p:sp>
      <p:sp>
        <p:nvSpPr>
          <p:cNvPr id="101" name="Content Placeholder 2"/>
          <p:cNvSpPr txBox="1"/>
          <p:nvPr/>
        </p:nvSpPr>
        <p:spPr>
          <a:xfrm>
            <a:off x="869634" y="3199302"/>
            <a:ext cx="2114787" cy="954628"/>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r>
              <a:rPr lang="id-ID" sz="1475" b="1" dirty="0">
                <a:solidFill>
                  <a:schemeClr val="tx2"/>
                </a:solidFill>
                <a:ea typeface="Roboto" panose="02000000000000000000" pitchFamily="2" charset="0"/>
                <a:cs typeface="Arial" panose="020B0604020202020204" pitchFamily="34" charset="0"/>
              </a:rPr>
              <a:t>Meet Client</a:t>
            </a:r>
            <a:endParaRPr lang="id-ID" sz="1475" b="1" dirty="0">
              <a:solidFill>
                <a:schemeClr val="tx2"/>
              </a:solidFill>
              <a:ea typeface="Roboto" panose="02000000000000000000" pitchFamily="2" charset="0"/>
              <a:cs typeface="Arial" panose="020B0604020202020204" pitchFamily="34" charset="0"/>
            </a:endParaRPr>
          </a:p>
          <a:p>
            <a:r>
              <a:rPr lang="en-US" sz="1160" dirty="0">
                <a:solidFill>
                  <a:schemeClr val="bg1">
                    <a:lumMod val="65000"/>
                  </a:schemeClr>
                </a:solidFill>
                <a:ea typeface="Roboto" panose="02000000000000000000" pitchFamily="2" charset="0"/>
                <a:cs typeface="Arial" panose="020B0604020202020204" pitchFamily="34" charset="0"/>
              </a:rPr>
              <a:t>Lorem Ipsum has been the industry's standard dummy text ever since the 1500s</a:t>
            </a:r>
            <a:endParaRPr lang="en-US" sz="1160" b="1" dirty="0">
              <a:solidFill>
                <a:schemeClr val="bg1">
                  <a:lumMod val="65000"/>
                </a:schemeClr>
              </a:solidFill>
              <a:ea typeface="Roboto" panose="02000000000000000000" pitchFamily="2" charset="0"/>
              <a:cs typeface="Arial" panose="020B0604020202020204" pitchFamily="34" charset="0"/>
            </a:endParaRPr>
          </a:p>
        </p:txBody>
      </p:sp>
      <p:sp>
        <p:nvSpPr>
          <p:cNvPr id="102" name="Content Placeholder 2"/>
          <p:cNvSpPr txBox="1"/>
          <p:nvPr/>
        </p:nvSpPr>
        <p:spPr>
          <a:xfrm>
            <a:off x="869634" y="4175374"/>
            <a:ext cx="2114787" cy="954628"/>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r>
              <a:rPr lang="id-ID" sz="1475" b="1" dirty="0">
                <a:solidFill>
                  <a:schemeClr val="accent6"/>
                </a:solidFill>
                <a:ea typeface="Roboto" panose="02000000000000000000" pitchFamily="2" charset="0"/>
                <a:cs typeface="Arial" panose="020B0604020202020204" pitchFamily="34" charset="0"/>
              </a:rPr>
              <a:t>Cliet Brief</a:t>
            </a:r>
            <a:endParaRPr lang="id-ID" sz="1475" b="1" dirty="0">
              <a:solidFill>
                <a:schemeClr val="accent6"/>
              </a:solidFill>
              <a:ea typeface="Roboto" panose="02000000000000000000" pitchFamily="2" charset="0"/>
              <a:cs typeface="Arial" panose="020B0604020202020204" pitchFamily="34" charset="0"/>
            </a:endParaRPr>
          </a:p>
          <a:p>
            <a:r>
              <a:rPr lang="en-US" sz="1160" dirty="0">
                <a:solidFill>
                  <a:schemeClr val="bg1">
                    <a:lumMod val="65000"/>
                  </a:schemeClr>
                </a:solidFill>
                <a:ea typeface="Roboto" panose="02000000000000000000" pitchFamily="2" charset="0"/>
                <a:cs typeface="Arial" panose="020B0604020202020204" pitchFamily="34" charset="0"/>
              </a:rPr>
              <a:t>Lorem Ipsum has been the industry's standard dummy text ever since the 1500s</a:t>
            </a:r>
            <a:endParaRPr lang="en-US" sz="1160" b="1" dirty="0">
              <a:solidFill>
                <a:schemeClr val="bg1">
                  <a:lumMod val="65000"/>
                </a:schemeClr>
              </a:solidFill>
              <a:ea typeface="Roboto" panose="02000000000000000000" pitchFamily="2" charset="0"/>
              <a:cs typeface="Arial" panose="020B0604020202020204" pitchFamily="34" charset="0"/>
            </a:endParaRPr>
          </a:p>
        </p:txBody>
      </p:sp>
      <p:sp>
        <p:nvSpPr>
          <p:cNvPr id="103" name="Content Placeholder 2"/>
          <p:cNvSpPr txBox="1"/>
          <p:nvPr/>
        </p:nvSpPr>
        <p:spPr>
          <a:xfrm>
            <a:off x="869634" y="5123336"/>
            <a:ext cx="2114787" cy="954628"/>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r>
              <a:rPr lang="id-ID" sz="1475" b="1" dirty="0">
                <a:solidFill>
                  <a:schemeClr val="accent5"/>
                </a:solidFill>
                <a:ea typeface="Roboto" panose="02000000000000000000" pitchFamily="2" charset="0"/>
                <a:cs typeface="Arial" panose="020B0604020202020204" pitchFamily="34" charset="0"/>
              </a:rPr>
              <a:t>Project Fixes</a:t>
            </a:r>
            <a:endParaRPr lang="id-ID" sz="1475" b="1" dirty="0">
              <a:solidFill>
                <a:schemeClr val="accent5"/>
              </a:solidFill>
              <a:ea typeface="Roboto" panose="02000000000000000000" pitchFamily="2" charset="0"/>
              <a:cs typeface="Arial" panose="020B0604020202020204" pitchFamily="34" charset="0"/>
            </a:endParaRPr>
          </a:p>
          <a:p>
            <a:r>
              <a:rPr lang="en-US" sz="1160" dirty="0">
                <a:solidFill>
                  <a:schemeClr val="bg1">
                    <a:lumMod val="65000"/>
                  </a:schemeClr>
                </a:solidFill>
                <a:ea typeface="Roboto" panose="02000000000000000000" pitchFamily="2" charset="0"/>
                <a:cs typeface="Arial" panose="020B0604020202020204" pitchFamily="34" charset="0"/>
              </a:rPr>
              <a:t>Lorem Ipsum has been the industry's standard dummy text ever since the 1500s</a:t>
            </a:r>
            <a:endParaRPr lang="en-US" sz="1160" b="1" dirty="0">
              <a:solidFill>
                <a:schemeClr val="bg1">
                  <a:lumMod val="65000"/>
                </a:schemeClr>
              </a:solidFill>
              <a:ea typeface="Roboto" panose="02000000000000000000" pitchFamily="2" charset="0"/>
              <a:cs typeface="Arial" panose="020B0604020202020204" pitchFamily="34" charset="0"/>
            </a:endParaRPr>
          </a:p>
        </p:txBody>
      </p:sp>
      <p:cxnSp>
        <p:nvCxnSpPr>
          <p:cNvPr id="104" name="Straight Connector 103"/>
          <p:cNvCxnSpPr/>
          <p:nvPr/>
        </p:nvCxnSpPr>
        <p:spPr>
          <a:xfrm>
            <a:off x="3018018" y="3353545"/>
            <a:ext cx="493567" cy="0"/>
          </a:xfrm>
          <a:prstGeom prst="line">
            <a:avLst/>
          </a:prstGeom>
          <a:ln w="19050">
            <a:solidFill>
              <a:schemeClr val="tx2"/>
            </a:solidFill>
            <a:prstDash val="sysDash"/>
            <a:headEnd type="oval"/>
          </a:ln>
        </p:spPr>
        <p:style>
          <a:lnRef idx="1">
            <a:schemeClr val="accent1"/>
          </a:lnRef>
          <a:fillRef idx="0">
            <a:schemeClr val="accent1"/>
          </a:fillRef>
          <a:effectRef idx="0">
            <a:schemeClr val="accent1"/>
          </a:effectRef>
          <a:fontRef idx="minor">
            <a:schemeClr val="tx1"/>
          </a:fontRef>
        </p:style>
      </p:cxnSp>
      <p:cxnSp>
        <p:nvCxnSpPr>
          <p:cNvPr id="105" name="Straight Connector 104"/>
          <p:cNvCxnSpPr/>
          <p:nvPr/>
        </p:nvCxnSpPr>
        <p:spPr>
          <a:xfrm rot="5400000">
            <a:off x="3176096" y="3681230"/>
            <a:ext cx="645433" cy="0"/>
          </a:xfrm>
          <a:prstGeom prst="line">
            <a:avLst/>
          </a:prstGeom>
          <a:ln w="19050">
            <a:solidFill>
              <a:schemeClr val="tx2"/>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06" name="文本框 105"/>
          <p:cNvSpPr txBox="1"/>
          <p:nvPr/>
        </p:nvSpPr>
        <p:spPr>
          <a:xfrm>
            <a:off x="4536641" y="438184"/>
            <a:ext cx="3785468" cy="528259"/>
          </a:xfrm>
          <a:prstGeom prst="rect">
            <a:avLst/>
          </a:prstGeom>
          <a:noFill/>
        </p:spPr>
        <p:txBody>
          <a:bodyPr wrap="none" lIns="96429" tIns="48215" rIns="96429" bIns="48215" rtlCol="0">
            <a:spAutoFit/>
          </a:bodyPr>
          <a:lstStyle/>
          <a:p>
            <a:pPr algn="ctr" defTabSz="963930"/>
            <a:r>
              <a:rPr lang="zh-CN" altLang="en-US" sz="2800" dirty="0">
                <a:solidFill>
                  <a:schemeClr val="tx1">
                    <a:lumMod val="65000"/>
                    <a:lumOff val="35000"/>
                  </a:schemeClr>
                </a:solidFill>
                <a:ea typeface="微软雅黑" panose="020B0503020204020204" pitchFamily="34" charset="-122"/>
                <a:cs typeface="+mn-ea"/>
                <a:sym typeface="+mn-lt"/>
              </a:rPr>
              <a:t>点击添加相关标题文字</a:t>
            </a:r>
            <a:endParaRPr lang="zh-CN" altLang="en-US" sz="2800" dirty="0">
              <a:solidFill>
                <a:schemeClr val="tx1">
                  <a:lumMod val="65000"/>
                  <a:lumOff val="35000"/>
                </a:schemeClr>
              </a:solidFill>
              <a:ea typeface="微软雅黑" panose="020B0503020204020204" pitchFamily="34" charset="-122"/>
              <a:cs typeface="+mn-ea"/>
              <a:sym typeface="+mn-lt"/>
            </a:endParaRPr>
          </a:p>
        </p:txBody>
      </p:sp>
      <p:sp>
        <p:nvSpPr>
          <p:cNvPr id="107" name="文本框 106"/>
          <p:cNvSpPr txBox="1"/>
          <p:nvPr/>
        </p:nvSpPr>
        <p:spPr>
          <a:xfrm>
            <a:off x="5294156" y="883716"/>
            <a:ext cx="2270438" cy="312687"/>
          </a:xfrm>
          <a:prstGeom prst="rect">
            <a:avLst/>
          </a:prstGeom>
          <a:noFill/>
        </p:spPr>
        <p:txBody>
          <a:bodyPr wrap="none" lIns="96429" tIns="48215" rIns="96429" bIns="48215" rtlCol="0">
            <a:spAutoFit/>
          </a:bodyPr>
          <a:lstStyle/>
          <a:p>
            <a:pPr algn="ctr" defTabSz="963930"/>
            <a:r>
              <a:rPr lang="en-US" altLang="zh-CN" sz="1400" dirty="0">
                <a:solidFill>
                  <a:schemeClr val="tx1">
                    <a:lumMod val="65000"/>
                    <a:lumOff val="35000"/>
                  </a:schemeClr>
                </a:solidFill>
                <a:ea typeface="微软雅黑" panose="020B0503020204020204" pitchFamily="34" charset="-122"/>
                <a:cs typeface="+mn-ea"/>
                <a:sym typeface="+mn-lt"/>
              </a:rPr>
              <a:t>ADD RELATED TITLE WORDS</a:t>
            </a:r>
            <a:endParaRPr lang="zh-CN" altLang="en-US" sz="1400" dirty="0">
              <a:solidFill>
                <a:schemeClr val="tx1">
                  <a:lumMod val="65000"/>
                  <a:lumOff val="35000"/>
                </a:schemeClr>
              </a:solidFill>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250" advTm="0">
        <p14:flip dir="r"/>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1)">
                                      <p:cBhvr>
                                        <p:cTn id="7" dur="2000"/>
                                        <p:tgtEl>
                                          <p:spTgt spid="6"/>
                                        </p:tgtEl>
                                      </p:cBhvr>
                                    </p:animEffect>
                                  </p:childTnLst>
                                </p:cTn>
                              </p:par>
                            </p:childTnLst>
                          </p:cTn>
                        </p:par>
                        <p:par>
                          <p:cTn id="8" fill="hold">
                            <p:stCondLst>
                              <p:cond delay="2000"/>
                            </p:stCondLst>
                            <p:childTnLst>
                              <p:par>
                                <p:cTn id="9" presetID="16" presetClass="entr" presetSubtype="21" fill="hold" grpId="0" nodeType="afterEffect">
                                  <p:stCondLst>
                                    <p:cond delay="0"/>
                                  </p:stCondLst>
                                  <p:childTnLst>
                                    <p:set>
                                      <p:cBhvr>
                                        <p:cTn id="10" dur="1" fill="hold">
                                          <p:stCondLst>
                                            <p:cond delay="0"/>
                                          </p:stCondLst>
                                        </p:cTn>
                                        <p:tgtEl>
                                          <p:spTgt spid="75"/>
                                        </p:tgtEl>
                                        <p:attrNameLst>
                                          <p:attrName>style.visibility</p:attrName>
                                        </p:attrNameLst>
                                      </p:cBhvr>
                                      <p:to>
                                        <p:strVal val="visible"/>
                                      </p:to>
                                    </p:set>
                                    <p:animEffect transition="in" filter="barn(inVertical)">
                                      <p:cBhvr>
                                        <p:cTn id="11" dur="750"/>
                                        <p:tgtEl>
                                          <p:spTgt spid="75"/>
                                        </p:tgtEl>
                                      </p:cBhvr>
                                    </p:animEffect>
                                  </p:childTnLst>
                                </p:cTn>
                              </p:par>
                            </p:childTnLst>
                          </p:cTn>
                        </p:par>
                        <p:par>
                          <p:cTn id="12" fill="hold">
                            <p:stCondLst>
                              <p:cond delay="3000"/>
                            </p:stCondLst>
                            <p:childTnLst>
                              <p:par>
                                <p:cTn id="13" presetID="22" presetClass="entr" presetSubtype="8" fill="hold" nodeType="afterEffect">
                                  <p:stCondLst>
                                    <p:cond delay="0"/>
                                  </p:stCondLst>
                                  <p:childTnLst>
                                    <p:set>
                                      <p:cBhvr>
                                        <p:cTn id="14" dur="1" fill="hold">
                                          <p:stCondLst>
                                            <p:cond delay="0"/>
                                          </p:stCondLst>
                                        </p:cTn>
                                        <p:tgtEl>
                                          <p:spTgt spid="76"/>
                                        </p:tgtEl>
                                        <p:attrNameLst>
                                          <p:attrName>style.visibility</p:attrName>
                                        </p:attrNameLst>
                                      </p:cBhvr>
                                      <p:to>
                                        <p:strVal val="visible"/>
                                      </p:to>
                                    </p:set>
                                    <p:animEffect transition="in" filter="wipe(left)">
                                      <p:cBhvr>
                                        <p:cTn id="15" dur="500"/>
                                        <p:tgtEl>
                                          <p:spTgt spid="76"/>
                                        </p:tgtEl>
                                      </p:cBhvr>
                                    </p:animEffect>
                                  </p:childTnLst>
                                </p:cTn>
                              </p:par>
                            </p:childTnLst>
                          </p:cTn>
                        </p:par>
                        <p:par>
                          <p:cTn id="16" fill="hold">
                            <p:stCondLst>
                              <p:cond delay="3500"/>
                            </p:stCondLst>
                            <p:childTnLst>
                              <p:par>
                                <p:cTn id="17" presetID="22" presetClass="entr" presetSubtype="1" fill="hold" nodeType="afterEffect">
                                  <p:stCondLst>
                                    <p:cond delay="0"/>
                                  </p:stCondLst>
                                  <p:childTnLst>
                                    <p:set>
                                      <p:cBhvr>
                                        <p:cTn id="18" dur="1" fill="hold">
                                          <p:stCondLst>
                                            <p:cond delay="0"/>
                                          </p:stCondLst>
                                        </p:cTn>
                                        <p:tgtEl>
                                          <p:spTgt spid="77"/>
                                        </p:tgtEl>
                                        <p:attrNameLst>
                                          <p:attrName>style.visibility</p:attrName>
                                        </p:attrNameLst>
                                      </p:cBhvr>
                                      <p:to>
                                        <p:strVal val="visible"/>
                                      </p:to>
                                    </p:set>
                                    <p:animEffect transition="in" filter="wipe(up)">
                                      <p:cBhvr>
                                        <p:cTn id="19" dur="500"/>
                                        <p:tgtEl>
                                          <p:spTgt spid="77"/>
                                        </p:tgtEl>
                                      </p:cBhvr>
                                    </p:animEffect>
                                  </p:childTnLst>
                                </p:cTn>
                              </p:par>
                            </p:childTnLst>
                          </p:cTn>
                        </p:par>
                        <p:par>
                          <p:cTn id="20" fill="hold">
                            <p:stCondLst>
                              <p:cond delay="4000"/>
                            </p:stCondLst>
                            <p:childTnLst>
                              <p:par>
                                <p:cTn id="21" presetID="22" presetClass="entr" presetSubtype="8" fill="hold" nodeType="afterEffect">
                                  <p:stCondLst>
                                    <p:cond delay="0"/>
                                  </p:stCondLst>
                                  <p:childTnLst>
                                    <p:set>
                                      <p:cBhvr>
                                        <p:cTn id="22" dur="1" fill="hold">
                                          <p:stCondLst>
                                            <p:cond delay="0"/>
                                          </p:stCondLst>
                                        </p:cTn>
                                        <p:tgtEl>
                                          <p:spTgt spid="78"/>
                                        </p:tgtEl>
                                        <p:attrNameLst>
                                          <p:attrName>style.visibility</p:attrName>
                                        </p:attrNameLst>
                                      </p:cBhvr>
                                      <p:to>
                                        <p:strVal val="visible"/>
                                      </p:to>
                                    </p:set>
                                    <p:animEffect transition="in" filter="wipe(left)">
                                      <p:cBhvr>
                                        <p:cTn id="23" dur="500"/>
                                        <p:tgtEl>
                                          <p:spTgt spid="78"/>
                                        </p:tgtEl>
                                      </p:cBhvr>
                                    </p:animEffect>
                                  </p:childTnLst>
                                </p:cTn>
                              </p:par>
                            </p:childTnLst>
                          </p:cTn>
                        </p:par>
                        <p:par>
                          <p:cTn id="24" fill="hold">
                            <p:stCondLst>
                              <p:cond delay="4500"/>
                            </p:stCondLst>
                            <p:childTnLst>
                              <p:par>
                                <p:cTn id="25" presetID="22" presetClass="entr" presetSubtype="8" fill="hold" nodeType="afterEffect">
                                  <p:stCondLst>
                                    <p:cond delay="0"/>
                                  </p:stCondLst>
                                  <p:childTnLst>
                                    <p:set>
                                      <p:cBhvr>
                                        <p:cTn id="26" dur="1" fill="hold">
                                          <p:stCondLst>
                                            <p:cond delay="0"/>
                                          </p:stCondLst>
                                        </p:cTn>
                                        <p:tgtEl>
                                          <p:spTgt spid="79"/>
                                        </p:tgtEl>
                                        <p:attrNameLst>
                                          <p:attrName>style.visibility</p:attrName>
                                        </p:attrNameLst>
                                      </p:cBhvr>
                                      <p:to>
                                        <p:strVal val="visible"/>
                                      </p:to>
                                    </p:set>
                                    <p:animEffect transition="in" filter="wipe(left)">
                                      <p:cBhvr>
                                        <p:cTn id="27" dur="500"/>
                                        <p:tgtEl>
                                          <p:spTgt spid="79"/>
                                        </p:tgtEl>
                                      </p:cBhvr>
                                    </p:animEffect>
                                  </p:childTnLst>
                                </p:cTn>
                              </p:par>
                            </p:childTnLst>
                          </p:cTn>
                        </p:par>
                        <p:par>
                          <p:cTn id="28" fill="hold">
                            <p:stCondLst>
                              <p:cond delay="5000"/>
                            </p:stCondLst>
                            <p:childTnLst>
                              <p:par>
                                <p:cTn id="29" presetID="22" presetClass="entr" presetSubtype="1" fill="hold" nodeType="afterEffect">
                                  <p:stCondLst>
                                    <p:cond delay="0"/>
                                  </p:stCondLst>
                                  <p:childTnLst>
                                    <p:set>
                                      <p:cBhvr>
                                        <p:cTn id="30" dur="1" fill="hold">
                                          <p:stCondLst>
                                            <p:cond delay="0"/>
                                          </p:stCondLst>
                                        </p:cTn>
                                        <p:tgtEl>
                                          <p:spTgt spid="80"/>
                                        </p:tgtEl>
                                        <p:attrNameLst>
                                          <p:attrName>style.visibility</p:attrName>
                                        </p:attrNameLst>
                                      </p:cBhvr>
                                      <p:to>
                                        <p:strVal val="visible"/>
                                      </p:to>
                                    </p:set>
                                    <p:animEffect transition="in" filter="wipe(up)">
                                      <p:cBhvr>
                                        <p:cTn id="31" dur="500"/>
                                        <p:tgtEl>
                                          <p:spTgt spid="80"/>
                                        </p:tgtEl>
                                      </p:cBhvr>
                                    </p:animEffect>
                                  </p:childTnLst>
                                </p:cTn>
                              </p:par>
                            </p:childTnLst>
                          </p:cTn>
                        </p:par>
                        <p:par>
                          <p:cTn id="32" fill="hold">
                            <p:stCondLst>
                              <p:cond delay="5500"/>
                            </p:stCondLst>
                            <p:childTnLst>
                              <p:par>
                                <p:cTn id="33" presetID="22" presetClass="entr" presetSubtype="8" fill="hold" nodeType="afterEffect">
                                  <p:stCondLst>
                                    <p:cond delay="0"/>
                                  </p:stCondLst>
                                  <p:childTnLst>
                                    <p:set>
                                      <p:cBhvr>
                                        <p:cTn id="34" dur="1" fill="hold">
                                          <p:stCondLst>
                                            <p:cond delay="0"/>
                                          </p:stCondLst>
                                        </p:cTn>
                                        <p:tgtEl>
                                          <p:spTgt spid="81"/>
                                        </p:tgtEl>
                                        <p:attrNameLst>
                                          <p:attrName>style.visibility</p:attrName>
                                        </p:attrNameLst>
                                      </p:cBhvr>
                                      <p:to>
                                        <p:strVal val="visible"/>
                                      </p:to>
                                    </p:set>
                                    <p:animEffect transition="in" filter="wipe(left)">
                                      <p:cBhvr>
                                        <p:cTn id="35" dur="500"/>
                                        <p:tgtEl>
                                          <p:spTgt spid="81"/>
                                        </p:tgtEl>
                                      </p:cBhvr>
                                    </p:animEffect>
                                  </p:childTnLst>
                                </p:cTn>
                              </p:par>
                            </p:childTnLst>
                          </p:cTn>
                        </p:par>
                        <p:par>
                          <p:cTn id="36" fill="hold">
                            <p:stCondLst>
                              <p:cond delay="6000"/>
                            </p:stCondLst>
                            <p:childTnLst>
                              <p:par>
                                <p:cTn id="37" presetID="22" presetClass="entr" presetSubtype="8" fill="hold" nodeType="afterEffect">
                                  <p:stCondLst>
                                    <p:cond delay="0"/>
                                  </p:stCondLst>
                                  <p:childTnLst>
                                    <p:set>
                                      <p:cBhvr>
                                        <p:cTn id="38" dur="1" fill="hold">
                                          <p:stCondLst>
                                            <p:cond delay="0"/>
                                          </p:stCondLst>
                                        </p:cTn>
                                        <p:tgtEl>
                                          <p:spTgt spid="82"/>
                                        </p:tgtEl>
                                        <p:attrNameLst>
                                          <p:attrName>style.visibility</p:attrName>
                                        </p:attrNameLst>
                                      </p:cBhvr>
                                      <p:to>
                                        <p:strVal val="visible"/>
                                      </p:to>
                                    </p:set>
                                    <p:animEffect transition="in" filter="wipe(left)">
                                      <p:cBhvr>
                                        <p:cTn id="39" dur="500"/>
                                        <p:tgtEl>
                                          <p:spTgt spid="82"/>
                                        </p:tgtEl>
                                      </p:cBhvr>
                                    </p:animEffect>
                                  </p:childTnLst>
                                </p:cTn>
                              </p:par>
                            </p:childTnLst>
                          </p:cTn>
                        </p:par>
                        <p:par>
                          <p:cTn id="40" fill="hold">
                            <p:stCondLst>
                              <p:cond delay="6500"/>
                            </p:stCondLst>
                            <p:childTnLst>
                              <p:par>
                                <p:cTn id="41" presetID="22" presetClass="entr" presetSubtype="8" fill="hold" nodeType="afterEffect">
                                  <p:stCondLst>
                                    <p:cond delay="0"/>
                                  </p:stCondLst>
                                  <p:childTnLst>
                                    <p:set>
                                      <p:cBhvr>
                                        <p:cTn id="42" dur="1" fill="hold">
                                          <p:stCondLst>
                                            <p:cond delay="0"/>
                                          </p:stCondLst>
                                        </p:cTn>
                                        <p:tgtEl>
                                          <p:spTgt spid="83"/>
                                        </p:tgtEl>
                                        <p:attrNameLst>
                                          <p:attrName>style.visibility</p:attrName>
                                        </p:attrNameLst>
                                      </p:cBhvr>
                                      <p:to>
                                        <p:strVal val="visible"/>
                                      </p:to>
                                    </p:set>
                                    <p:animEffect transition="in" filter="wipe(left)">
                                      <p:cBhvr>
                                        <p:cTn id="43" dur="500"/>
                                        <p:tgtEl>
                                          <p:spTgt spid="83"/>
                                        </p:tgtEl>
                                      </p:cBhvr>
                                    </p:animEffect>
                                  </p:childTnLst>
                                </p:cTn>
                              </p:par>
                            </p:childTnLst>
                          </p:cTn>
                        </p:par>
                        <p:par>
                          <p:cTn id="44" fill="hold">
                            <p:stCondLst>
                              <p:cond delay="7000"/>
                            </p:stCondLst>
                            <p:childTnLst>
                              <p:par>
                                <p:cTn id="45" presetID="22" presetClass="entr" presetSubtype="4" fill="hold" nodeType="afterEffect">
                                  <p:stCondLst>
                                    <p:cond delay="0"/>
                                  </p:stCondLst>
                                  <p:childTnLst>
                                    <p:set>
                                      <p:cBhvr>
                                        <p:cTn id="46" dur="1" fill="hold">
                                          <p:stCondLst>
                                            <p:cond delay="0"/>
                                          </p:stCondLst>
                                        </p:cTn>
                                        <p:tgtEl>
                                          <p:spTgt spid="84"/>
                                        </p:tgtEl>
                                        <p:attrNameLst>
                                          <p:attrName>style.visibility</p:attrName>
                                        </p:attrNameLst>
                                      </p:cBhvr>
                                      <p:to>
                                        <p:strVal val="visible"/>
                                      </p:to>
                                    </p:set>
                                    <p:animEffect transition="in" filter="wipe(down)">
                                      <p:cBhvr>
                                        <p:cTn id="47" dur="500"/>
                                        <p:tgtEl>
                                          <p:spTgt spid="84"/>
                                        </p:tgtEl>
                                      </p:cBhvr>
                                    </p:animEffect>
                                  </p:childTnLst>
                                </p:cTn>
                              </p:par>
                            </p:childTnLst>
                          </p:cTn>
                        </p:par>
                        <p:par>
                          <p:cTn id="48" fill="hold">
                            <p:stCondLst>
                              <p:cond delay="7500"/>
                            </p:stCondLst>
                            <p:childTnLst>
                              <p:par>
                                <p:cTn id="49" presetID="22" presetClass="entr" presetSubtype="8" fill="hold" nodeType="afterEffect">
                                  <p:stCondLst>
                                    <p:cond delay="0"/>
                                  </p:stCondLst>
                                  <p:childTnLst>
                                    <p:set>
                                      <p:cBhvr>
                                        <p:cTn id="50" dur="1" fill="hold">
                                          <p:stCondLst>
                                            <p:cond delay="0"/>
                                          </p:stCondLst>
                                        </p:cTn>
                                        <p:tgtEl>
                                          <p:spTgt spid="85"/>
                                        </p:tgtEl>
                                        <p:attrNameLst>
                                          <p:attrName>style.visibility</p:attrName>
                                        </p:attrNameLst>
                                      </p:cBhvr>
                                      <p:to>
                                        <p:strVal val="visible"/>
                                      </p:to>
                                    </p:set>
                                    <p:animEffect transition="in" filter="wipe(left)">
                                      <p:cBhvr>
                                        <p:cTn id="51" dur="500"/>
                                        <p:tgtEl>
                                          <p:spTgt spid="85"/>
                                        </p:tgtEl>
                                      </p:cBhvr>
                                    </p:animEffect>
                                  </p:childTnLst>
                                </p:cTn>
                              </p:par>
                            </p:childTnLst>
                          </p:cTn>
                        </p:par>
                        <p:par>
                          <p:cTn id="52" fill="hold">
                            <p:stCondLst>
                              <p:cond delay="8000"/>
                            </p:stCondLst>
                            <p:childTnLst>
                              <p:par>
                                <p:cTn id="53" presetID="22" presetClass="entr" presetSubtype="2" fill="hold" nodeType="afterEffect">
                                  <p:stCondLst>
                                    <p:cond delay="0"/>
                                  </p:stCondLst>
                                  <p:childTnLst>
                                    <p:set>
                                      <p:cBhvr>
                                        <p:cTn id="54" dur="1" fill="hold">
                                          <p:stCondLst>
                                            <p:cond delay="0"/>
                                          </p:stCondLst>
                                        </p:cTn>
                                        <p:tgtEl>
                                          <p:spTgt spid="88"/>
                                        </p:tgtEl>
                                        <p:attrNameLst>
                                          <p:attrName>style.visibility</p:attrName>
                                        </p:attrNameLst>
                                      </p:cBhvr>
                                      <p:to>
                                        <p:strVal val="visible"/>
                                      </p:to>
                                    </p:set>
                                    <p:animEffect transition="in" filter="wipe(right)">
                                      <p:cBhvr>
                                        <p:cTn id="55" dur="500"/>
                                        <p:tgtEl>
                                          <p:spTgt spid="88"/>
                                        </p:tgtEl>
                                      </p:cBhvr>
                                    </p:animEffect>
                                  </p:childTnLst>
                                </p:cTn>
                              </p:par>
                            </p:childTnLst>
                          </p:cTn>
                        </p:par>
                        <p:par>
                          <p:cTn id="56" fill="hold">
                            <p:stCondLst>
                              <p:cond delay="8500"/>
                            </p:stCondLst>
                            <p:childTnLst>
                              <p:par>
                                <p:cTn id="57" presetID="22" presetClass="entr" presetSubtype="4" fill="hold" nodeType="afterEffect">
                                  <p:stCondLst>
                                    <p:cond delay="0"/>
                                  </p:stCondLst>
                                  <p:childTnLst>
                                    <p:set>
                                      <p:cBhvr>
                                        <p:cTn id="58" dur="1" fill="hold">
                                          <p:stCondLst>
                                            <p:cond delay="0"/>
                                          </p:stCondLst>
                                        </p:cTn>
                                        <p:tgtEl>
                                          <p:spTgt spid="87"/>
                                        </p:tgtEl>
                                        <p:attrNameLst>
                                          <p:attrName>style.visibility</p:attrName>
                                        </p:attrNameLst>
                                      </p:cBhvr>
                                      <p:to>
                                        <p:strVal val="visible"/>
                                      </p:to>
                                    </p:set>
                                    <p:animEffect transition="in" filter="wipe(down)">
                                      <p:cBhvr>
                                        <p:cTn id="59" dur="500"/>
                                        <p:tgtEl>
                                          <p:spTgt spid="87"/>
                                        </p:tgtEl>
                                      </p:cBhvr>
                                    </p:animEffect>
                                  </p:childTnLst>
                                </p:cTn>
                              </p:par>
                            </p:childTnLst>
                          </p:cTn>
                        </p:par>
                        <p:par>
                          <p:cTn id="60" fill="hold">
                            <p:stCondLst>
                              <p:cond delay="9000"/>
                            </p:stCondLst>
                            <p:childTnLst>
                              <p:par>
                                <p:cTn id="61" presetID="22" presetClass="entr" presetSubtype="2" fill="hold" nodeType="afterEffect">
                                  <p:stCondLst>
                                    <p:cond delay="0"/>
                                  </p:stCondLst>
                                  <p:childTnLst>
                                    <p:set>
                                      <p:cBhvr>
                                        <p:cTn id="62" dur="1" fill="hold">
                                          <p:stCondLst>
                                            <p:cond delay="0"/>
                                          </p:stCondLst>
                                        </p:cTn>
                                        <p:tgtEl>
                                          <p:spTgt spid="86"/>
                                        </p:tgtEl>
                                        <p:attrNameLst>
                                          <p:attrName>style.visibility</p:attrName>
                                        </p:attrNameLst>
                                      </p:cBhvr>
                                      <p:to>
                                        <p:strVal val="visible"/>
                                      </p:to>
                                    </p:set>
                                    <p:animEffect transition="in" filter="wipe(right)">
                                      <p:cBhvr>
                                        <p:cTn id="63" dur="500"/>
                                        <p:tgtEl>
                                          <p:spTgt spid="86"/>
                                        </p:tgtEl>
                                      </p:cBhvr>
                                    </p:animEffect>
                                  </p:childTnLst>
                                </p:cTn>
                              </p:par>
                            </p:childTnLst>
                          </p:cTn>
                        </p:par>
                        <p:par>
                          <p:cTn id="64" fill="hold">
                            <p:stCondLst>
                              <p:cond delay="9500"/>
                            </p:stCondLst>
                            <p:childTnLst>
                              <p:par>
                                <p:cTn id="65" presetID="22" presetClass="entr" presetSubtype="2" fill="hold" nodeType="afterEffect">
                                  <p:stCondLst>
                                    <p:cond delay="0"/>
                                  </p:stCondLst>
                                  <p:childTnLst>
                                    <p:set>
                                      <p:cBhvr>
                                        <p:cTn id="66" dur="1" fill="hold">
                                          <p:stCondLst>
                                            <p:cond delay="0"/>
                                          </p:stCondLst>
                                        </p:cTn>
                                        <p:tgtEl>
                                          <p:spTgt spid="95"/>
                                        </p:tgtEl>
                                        <p:attrNameLst>
                                          <p:attrName>style.visibility</p:attrName>
                                        </p:attrNameLst>
                                      </p:cBhvr>
                                      <p:to>
                                        <p:strVal val="visible"/>
                                      </p:to>
                                    </p:set>
                                    <p:animEffect transition="in" filter="wipe(right)">
                                      <p:cBhvr>
                                        <p:cTn id="67" dur="500"/>
                                        <p:tgtEl>
                                          <p:spTgt spid="95"/>
                                        </p:tgtEl>
                                      </p:cBhvr>
                                    </p:animEffect>
                                  </p:childTnLst>
                                </p:cTn>
                              </p:par>
                            </p:childTnLst>
                          </p:cTn>
                        </p:par>
                        <p:par>
                          <p:cTn id="68" fill="hold">
                            <p:stCondLst>
                              <p:cond delay="10000"/>
                            </p:stCondLst>
                            <p:childTnLst>
                              <p:par>
                                <p:cTn id="69" presetID="22" presetClass="entr" presetSubtype="4" fill="hold" nodeType="afterEffect">
                                  <p:stCondLst>
                                    <p:cond delay="0"/>
                                  </p:stCondLst>
                                  <p:childTnLst>
                                    <p:set>
                                      <p:cBhvr>
                                        <p:cTn id="70" dur="1" fill="hold">
                                          <p:stCondLst>
                                            <p:cond delay="0"/>
                                          </p:stCondLst>
                                        </p:cTn>
                                        <p:tgtEl>
                                          <p:spTgt spid="94"/>
                                        </p:tgtEl>
                                        <p:attrNameLst>
                                          <p:attrName>style.visibility</p:attrName>
                                        </p:attrNameLst>
                                      </p:cBhvr>
                                      <p:to>
                                        <p:strVal val="visible"/>
                                      </p:to>
                                    </p:set>
                                    <p:animEffect transition="in" filter="wipe(down)">
                                      <p:cBhvr>
                                        <p:cTn id="71" dur="500"/>
                                        <p:tgtEl>
                                          <p:spTgt spid="94"/>
                                        </p:tgtEl>
                                      </p:cBhvr>
                                    </p:animEffect>
                                  </p:childTnLst>
                                </p:cTn>
                              </p:par>
                            </p:childTnLst>
                          </p:cTn>
                        </p:par>
                        <p:par>
                          <p:cTn id="72" fill="hold">
                            <p:stCondLst>
                              <p:cond delay="10500"/>
                            </p:stCondLst>
                            <p:childTnLst>
                              <p:par>
                                <p:cTn id="73" presetID="22" presetClass="entr" presetSubtype="2" fill="hold" nodeType="afterEffect">
                                  <p:stCondLst>
                                    <p:cond delay="0"/>
                                  </p:stCondLst>
                                  <p:childTnLst>
                                    <p:set>
                                      <p:cBhvr>
                                        <p:cTn id="74" dur="1" fill="hold">
                                          <p:stCondLst>
                                            <p:cond delay="0"/>
                                          </p:stCondLst>
                                        </p:cTn>
                                        <p:tgtEl>
                                          <p:spTgt spid="93"/>
                                        </p:tgtEl>
                                        <p:attrNameLst>
                                          <p:attrName>style.visibility</p:attrName>
                                        </p:attrNameLst>
                                      </p:cBhvr>
                                      <p:to>
                                        <p:strVal val="visible"/>
                                      </p:to>
                                    </p:set>
                                    <p:animEffect transition="in" filter="wipe(right)">
                                      <p:cBhvr>
                                        <p:cTn id="75" dur="500"/>
                                        <p:tgtEl>
                                          <p:spTgt spid="93"/>
                                        </p:tgtEl>
                                      </p:cBhvr>
                                    </p:animEffect>
                                  </p:childTnLst>
                                </p:cTn>
                              </p:par>
                            </p:childTnLst>
                          </p:cTn>
                        </p:par>
                        <p:par>
                          <p:cTn id="76" fill="hold">
                            <p:stCondLst>
                              <p:cond delay="11000"/>
                            </p:stCondLst>
                            <p:childTnLst>
                              <p:par>
                                <p:cTn id="77" presetID="22" presetClass="entr" presetSubtype="2" fill="hold" nodeType="afterEffect">
                                  <p:stCondLst>
                                    <p:cond delay="0"/>
                                  </p:stCondLst>
                                  <p:childTnLst>
                                    <p:set>
                                      <p:cBhvr>
                                        <p:cTn id="78" dur="1" fill="hold">
                                          <p:stCondLst>
                                            <p:cond delay="0"/>
                                          </p:stCondLst>
                                        </p:cTn>
                                        <p:tgtEl>
                                          <p:spTgt spid="92"/>
                                        </p:tgtEl>
                                        <p:attrNameLst>
                                          <p:attrName>style.visibility</p:attrName>
                                        </p:attrNameLst>
                                      </p:cBhvr>
                                      <p:to>
                                        <p:strVal val="visible"/>
                                      </p:to>
                                    </p:set>
                                    <p:animEffect transition="in" filter="wipe(right)">
                                      <p:cBhvr>
                                        <p:cTn id="79" dur="500"/>
                                        <p:tgtEl>
                                          <p:spTgt spid="92"/>
                                        </p:tgtEl>
                                      </p:cBhvr>
                                    </p:animEffect>
                                  </p:childTnLst>
                                </p:cTn>
                              </p:par>
                            </p:childTnLst>
                          </p:cTn>
                        </p:par>
                        <p:par>
                          <p:cTn id="80" fill="hold">
                            <p:stCondLst>
                              <p:cond delay="11500"/>
                            </p:stCondLst>
                            <p:childTnLst>
                              <p:par>
                                <p:cTn id="81" presetID="22" presetClass="entr" presetSubtype="4" fill="hold" nodeType="afterEffect">
                                  <p:stCondLst>
                                    <p:cond delay="0"/>
                                  </p:stCondLst>
                                  <p:childTnLst>
                                    <p:set>
                                      <p:cBhvr>
                                        <p:cTn id="82" dur="1" fill="hold">
                                          <p:stCondLst>
                                            <p:cond delay="0"/>
                                          </p:stCondLst>
                                        </p:cTn>
                                        <p:tgtEl>
                                          <p:spTgt spid="105"/>
                                        </p:tgtEl>
                                        <p:attrNameLst>
                                          <p:attrName>style.visibility</p:attrName>
                                        </p:attrNameLst>
                                      </p:cBhvr>
                                      <p:to>
                                        <p:strVal val="visible"/>
                                      </p:to>
                                    </p:set>
                                    <p:animEffect transition="in" filter="wipe(down)">
                                      <p:cBhvr>
                                        <p:cTn id="83" dur="500"/>
                                        <p:tgtEl>
                                          <p:spTgt spid="105"/>
                                        </p:tgtEl>
                                      </p:cBhvr>
                                    </p:animEffect>
                                  </p:childTnLst>
                                </p:cTn>
                              </p:par>
                            </p:childTnLst>
                          </p:cTn>
                        </p:par>
                        <p:par>
                          <p:cTn id="84" fill="hold">
                            <p:stCondLst>
                              <p:cond delay="12000"/>
                            </p:stCondLst>
                            <p:childTnLst>
                              <p:par>
                                <p:cTn id="85" presetID="22" presetClass="entr" presetSubtype="2" fill="hold" nodeType="afterEffect">
                                  <p:stCondLst>
                                    <p:cond delay="0"/>
                                  </p:stCondLst>
                                  <p:childTnLst>
                                    <p:set>
                                      <p:cBhvr>
                                        <p:cTn id="86" dur="1" fill="hold">
                                          <p:stCondLst>
                                            <p:cond delay="0"/>
                                          </p:stCondLst>
                                        </p:cTn>
                                        <p:tgtEl>
                                          <p:spTgt spid="104"/>
                                        </p:tgtEl>
                                        <p:attrNameLst>
                                          <p:attrName>style.visibility</p:attrName>
                                        </p:attrNameLst>
                                      </p:cBhvr>
                                      <p:to>
                                        <p:strVal val="visible"/>
                                      </p:to>
                                    </p:set>
                                    <p:animEffect transition="in" filter="wipe(right)">
                                      <p:cBhvr>
                                        <p:cTn id="87" dur="500"/>
                                        <p:tgtEl>
                                          <p:spTgt spid="104"/>
                                        </p:tgtEl>
                                      </p:cBhvr>
                                    </p:animEffect>
                                  </p:childTnLst>
                                </p:cTn>
                              </p:par>
                            </p:childTnLst>
                          </p:cTn>
                        </p:par>
                        <p:par>
                          <p:cTn id="88" fill="hold">
                            <p:stCondLst>
                              <p:cond delay="12500"/>
                            </p:stCondLst>
                            <p:childTnLst>
                              <p:par>
                                <p:cTn id="89" presetID="22" presetClass="entr" presetSubtype="2" fill="hold" nodeType="afterEffect">
                                  <p:stCondLst>
                                    <p:cond delay="0"/>
                                  </p:stCondLst>
                                  <p:childTnLst>
                                    <p:set>
                                      <p:cBhvr>
                                        <p:cTn id="90" dur="1" fill="hold">
                                          <p:stCondLst>
                                            <p:cond delay="0"/>
                                          </p:stCondLst>
                                        </p:cTn>
                                        <p:tgtEl>
                                          <p:spTgt spid="91"/>
                                        </p:tgtEl>
                                        <p:attrNameLst>
                                          <p:attrName>style.visibility</p:attrName>
                                        </p:attrNameLst>
                                      </p:cBhvr>
                                      <p:to>
                                        <p:strVal val="visible"/>
                                      </p:to>
                                    </p:set>
                                    <p:animEffect transition="in" filter="wipe(right)">
                                      <p:cBhvr>
                                        <p:cTn id="91" dur="500"/>
                                        <p:tgtEl>
                                          <p:spTgt spid="91"/>
                                        </p:tgtEl>
                                      </p:cBhvr>
                                    </p:animEffect>
                                  </p:childTnLst>
                                </p:cTn>
                              </p:par>
                            </p:childTnLst>
                          </p:cTn>
                        </p:par>
                        <p:par>
                          <p:cTn id="92" fill="hold">
                            <p:stCondLst>
                              <p:cond delay="13000"/>
                            </p:stCondLst>
                            <p:childTnLst>
                              <p:par>
                                <p:cTn id="93" presetID="22" presetClass="entr" presetSubtype="4" fill="hold" nodeType="afterEffect">
                                  <p:stCondLst>
                                    <p:cond delay="0"/>
                                  </p:stCondLst>
                                  <p:childTnLst>
                                    <p:set>
                                      <p:cBhvr>
                                        <p:cTn id="94" dur="1" fill="hold">
                                          <p:stCondLst>
                                            <p:cond delay="0"/>
                                          </p:stCondLst>
                                        </p:cTn>
                                        <p:tgtEl>
                                          <p:spTgt spid="90"/>
                                        </p:tgtEl>
                                        <p:attrNameLst>
                                          <p:attrName>style.visibility</p:attrName>
                                        </p:attrNameLst>
                                      </p:cBhvr>
                                      <p:to>
                                        <p:strVal val="visible"/>
                                      </p:to>
                                    </p:set>
                                    <p:animEffect transition="in" filter="wipe(down)">
                                      <p:cBhvr>
                                        <p:cTn id="95" dur="500"/>
                                        <p:tgtEl>
                                          <p:spTgt spid="90"/>
                                        </p:tgtEl>
                                      </p:cBhvr>
                                    </p:animEffect>
                                  </p:childTnLst>
                                </p:cTn>
                              </p:par>
                            </p:childTnLst>
                          </p:cTn>
                        </p:par>
                        <p:par>
                          <p:cTn id="96" fill="hold">
                            <p:stCondLst>
                              <p:cond delay="13500"/>
                            </p:stCondLst>
                            <p:childTnLst>
                              <p:par>
                                <p:cTn id="97" presetID="22" presetClass="entr" presetSubtype="2" fill="hold" nodeType="afterEffect">
                                  <p:stCondLst>
                                    <p:cond delay="0"/>
                                  </p:stCondLst>
                                  <p:childTnLst>
                                    <p:set>
                                      <p:cBhvr>
                                        <p:cTn id="98" dur="1" fill="hold">
                                          <p:stCondLst>
                                            <p:cond delay="0"/>
                                          </p:stCondLst>
                                        </p:cTn>
                                        <p:tgtEl>
                                          <p:spTgt spid="89"/>
                                        </p:tgtEl>
                                        <p:attrNameLst>
                                          <p:attrName>style.visibility</p:attrName>
                                        </p:attrNameLst>
                                      </p:cBhvr>
                                      <p:to>
                                        <p:strVal val="visible"/>
                                      </p:to>
                                    </p:set>
                                    <p:animEffect transition="in" filter="wipe(right)">
                                      <p:cBhvr>
                                        <p:cTn id="99" dur="500"/>
                                        <p:tgtEl>
                                          <p:spTgt spid="89"/>
                                        </p:tgtEl>
                                      </p:cBhvr>
                                    </p:animEffect>
                                  </p:childTnLst>
                                </p:cTn>
                              </p:par>
                            </p:childTnLst>
                          </p:cTn>
                        </p:par>
                        <p:par>
                          <p:cTn id="100" fill="hold">
                            <p:stCondLst>
                              <p:cond delay="14000"/>
                            </p:stCondLst>
                            <p:childTnLst>
                              <p:par>
                                <p:cTn id="101" presetID="22" presetClass="entr" presetSubtype="8" fill="hold" grpId="0" nodeType="afterEffect">
                                  <p:stCondLst>
                                    <p:cond delay="0"/>
                                  </p:stCondLst>
                                  <p:childTnLst>
                                    <p:set>
                                      <p:cBhvr>
                                        <p:cTn id="102" dur="1" fill="hold">
                                          <p:stCondLst>
                                            <p:cond delay="0"/>
                                          </p:stCondLst>
                                        </p:cTn>
                                        <p:tgtEl>
                                          <p:spTgt spid="96"/>
                                        </p:tgtEl>
                                        <p:attrNameLst>
                                          <p:attrName>style.visibility</p:attrName>
                                        </p:attrNameLst>
                                      </p:cBhvr>
                                      <p:to>
                                        <p:strVal val="visible"/>
                                      </p:to>
                                    </p:set>
                                    <p:animEffect transition="in" filter="wipe(left)">
                                      <p:cBhvr>
                                        <p:cTn id="103" dur="750"/>
                                        <p:tgtEl>
                                          <p:spTgt spid="96"/>
                                        </p:tgtEl>
                                      </p:cBhvr>
                                    </p:animEffect>
                                  </p:childTnLst>
                                </p:cTn>
                              </p:par>
                            </p:childTnLst>
                          </p:cTn>
                        </p:par>
                        <p:par>
                          <p:cTn id="104" fill="hold">
                            <p:stCondLst>
                              <p:cond delay="15000"/>
                            </p:stCondLst>
                            <p:childTnLst>
                              <p:par>
                                <p:cTn id="105" presetID="22" presetClass="entr" presetSubtype="8" fill="hold" grpId="0" nodeType="afterEffect">
                                  <p:stCondLst>
                                    <p:cond delay="0"/>
                                  </p:stCondLst>
                                  <p:childTnLst>
                                    <p:set>
                                      <p:cBhvr>
                                        <p:cTn id="106" dur="1" fill="hold">
                                          <p:stCondLst>
                                            <p:cond delay="0"/>
                                          </p:stCondLst>
                                        </p:cTn>
                                        <p:tgtEl>
                                          <p:spTgt spid="97"/>
                                        </p:tgtEl>
                                        <p:attrNameLst>
                                          <p:attrName>style.visibility</p:attrName>
                                        </p:attrNameLst>
                                      </p:cBhvr>
                                      <p:to>
                                        <p:strVal val="visible"/>
                                      </p:to>
                                    </p:set>
                                    <p:animEffect transition="in" filter="wipe(left)">
                                      <p:cBhvr>
                                        <p:cTn id="107" dur="750"/>
                                        <p:tgtEl>
                                          <p:spTgt spid="97"/>
                                        </p:tgtEl>
                                      </p:cBhvr>
                                    </p:animEffect>
                                  </p:childTnLst>
                                </p:cTn>
                              </p:par>
                            </p:childTnLst>
                          </p:cTn>
                        </p:par>
                        <p:par>
                          <p:cTn id="108" fill="hold">
                            <p:stCondLst>
                              <p:cond delay="16000"/>
                            </p:stCondLst>
                            <p:childTnLst>
                              <p:par>
                                <p:cTn id="109" presetID="22" presetClass="entr" presetSubtype="8" fill="hold" grpId="0" nodeType="afterEffect">
                                  <p:stCondLst>
                                    <p:cond delay="0"/>
                                  </p:stCondLst>
                                  <p:childTnLst>
                                    <p:set>
                                      <p:cBhvr>
                                        <p:cTn id="110" dur="1" fill="hold">
                                          <p:stCondLst>
                                            <p:cond delay="0"/>
                                          </p:stCondLst>
                                        </p:cTn>
                                        <p:tgtEl>
                                          <p:spTgt spid="98"/>
                                        </p:tgtEl>
                                        <p:attrNameLst>
                                          <p:attrName>style.visibility</p:attrName>
                                        </p:attrNameLst>
                                      </p:cBhvr>
                                      <p:to>
                                        <p:strVal val="visible"/>
                                      </p:to>
                                    </p:set>
                                    <p:animEffect transition="in" filter="wipe(left)">
                                      <p:cBhvr>
                                        <p:cTn id="111" dur="750"/>
                                        <p:tgtEl>
                                          <p:spTgt spid="98"/>
                                        </p:tgtEl>
                                      </p:cBhvr>
                                    </p:animEffect>
                                  </p:childTnLst>
                                </p:cTn>
                              </p:par>
                            </p:childTnLst>
                          </p:cTn>
                        </p:par>
                        <p:par>
                          <p:cTn id="112" fill="hold">
                            <p:stCondLst>
                              <p:cond delay="17000"/>
                            </p:stCondLst>
                            <p:childTnLst>
                              <p:par>
                                <p:cTn id="113" presetID="22" presetClass="entr" presetSubtype="8" fill="hold" grpId="0" nodeType="afterEffect">
                                  <p:stCondLst>
                                    <p:cond delay="0"/>
                                  </p:stCondLst>
                                  <p:childTnLst>
                                    <p:set>
                                      <p:cBhvr>
                                        <p:cTn id="114" dur="1" fill="hold">
                                          <p:stCondLst>
                                            <p:cond delay="0"/>
                                          </p:stCondLst>
                                        </p:cTn>
                                        <p:tgtEl>
                                          <p:spTgt spid="99"/>
                                        </p:tgtEl>
                                        <p:attrNameLst>
                                          <p:attrName>style.visibility</p:attrName>
                                        </p:attrNameLst>
                                      </p:cBhvr>
                                      <p:to>
                                        <p:strVal val="visible"/>
                                      </p:to>
                                    </p:set>
                                    <p:animEffect transition="in" filter="wipe(left)">
                                      <p:cBhvr>
                                        <p:cTn id="115" dur="750"/>
                                        <p:tgtEl>
                                          <p:spTgt spid="99"/>
                                        </p:tgtEl>
                                      </p:cBhvr>
                                    </p:animEffect>
                                  </p:childTnLst>
                                </p:cTn>
                              </p:par>
                            </p:childTnLst>
                          </p:cTn>
                        </p:par>
                        <p:par>
                          <p:cTn id="116" fill="hold">
                            <p:stCondLst>
                              <p:cond delay="18000"/>
                            </p:stCondLst>
                            <p:childTnLst>
                              <p:par>
                                <p:cTn id="117" presetID="22" presetClass="entr" presetSubtype="2" fill="hold" grpId="0" nodeType="afterEffect">
                                  <p:stCondLst>
                                    <p:cond delay="0"/>
                                  </p:stCondLst>
                                  <p:childTnLst>
                                    <p:set>
                                      <p:cBhvr>
                                        <p:cTn id="118" dur="1" fill="hold">
                                          <p:stCondLst>
                                            <p:cond delay="0"/>
                                          </p:stCondLst>
                                        </p:cTn>
                                        <p:tgtEl>
                                          <p:spTgt spid="103"/>
                                        </p:tgtEl>
                                        <p:attrNameLst>
                                          <p:attrName>style.visibility</p:attrName>
                                        </p:attrNameLst>
                                      </p:cBhvr>
                                      <p:to>
                                        <p:strVal val="visible"/>
                                      </p:to>
                                    </p:set>
                                    <p:animEffect transition="in" filter="wipe(right)">
                                      <p:cBhvr>
                                        <p:cTn id="119" dur="750"/>
                                        <p:tgtEl>
                                          <p:spTgt spid="103"/>
                                        </p:tgtEl>
                                      </p:cBhvr>
                                    </p:animEffect>
                                  </p:childTnLst>
                                </p:cTn>
                              </p:par>
                            </p:childTnLst>
                          </p:cTn>
                        </p:par>
                        <p:par>
                          <p:cTn id="120" fill="hold">
                            <p:stCondLst>
                              <p:cond delay="19000"/>
                            </p:stCondLst>
                            <p:childTnLst>
                              <p:par>
                                <p:cTn id="121" presetID="22" presetClass="entr" presetSubtype="2" fill="hold" grpId="0" nodeType="afterEffect">
                                  <p:stCondLst>
                                    <p:cond delay="0"/>
                                  </p:stCondLst>
                                  <p:childTnLst>
                                    <p:set>
                                      <p:cBhvr>
                                        <p:cTn id="122" dur="1" fill="hold">
                                          <p:stCondLst>
                                            <p:cond delay="0"/>
                                          </p:stCondLst>
                                        </p:cTn>
                                        <p:tgtEl>
                                          <p:spTgt spid="102"/>
                                        </p:tgtEl>
                                        <p:attrNameLst>
                                          <p:attrName>style.visibility</p:attrName>
                                        </p:attrNameLst>
                                      </p:cBhvr>
                                      <p:to>
                                        <p:strVal val="visible"/>
                                      </p:to>
                                    </p:set>
                                    <p:animEffect transition="in" filter="wipe(right)">
                                      <p:cBhvr>
                                        <p:cTn id="123" dur="750"/>
                                        <p:tgtEl>
                                          <p:spTgt spid="102"/>
                                        </p:tgtEl>
                                      </p:cBhvr>
                                    </p:animEffect>
                                  </p:childTnLst>
                                </p:cTn>
                              </p:par>
                            </p:childTnLst>
                          </p:cTn>
                        </p:par>
                        <p:par>
                          <p:cTn id="124" fill="hold">
                            <p:stCondLst>
                              <p:cond delay="20000"/>
                            </p:stCondLst>
                            <p:childTnLst>
                              <p:par>
                                <p:cTn id="125" presetID="22" presetClass="entr" presetSubtype="2" fill="hold" grpId="0" nodeType="afterEffect">
                                  <p:stCondLst>
                                    <p:cond delay="0"/>
                                  </p:stCondLst>
                                  <p:childTnLst>
                                    <p:set>
                                      <p:cBhvr>
                                        <p:cTn id="126" dur="1" fill="hold">
                                          <p:stCondLst>
                                            <p:cond delay="0"/>
                                          </p:stCondLst>
                                        </p:cTn>
                                        <p:tgtEl>
                                          <p:spTgt spid="101"/>
                                        </p:tgtEl>
                                        <p:attrNameLst>
                                          <p:attrName>style.visibility</p:attrName>
                                        </p:attrNameLst>
                                      </p:cBhvr>
                                      <p:to>
                                        <p:strVal val="visible"/>
                                      </p:to>
                                    </p:set>
                                    <p:animEffect transition="in" filter="wipe(right)">
                                      <p:cBhvr>
                                        <p:cTn id="127" dur="750"/>
                                        <p:tgtEl>
                                          <p:spTgt spid="101"/>
                                        </p:tgtEl>
                                      </p:cBhvr>
                                    </p:animEffect>
                                  </p:childTnLst>
                                </p:cTn>
                              </p:par>
                            </p:childTnLst>
                          </p:cTn>
                        </p:par>
                        <p:par>
                          <p:cTn id="128" fill="hold">
                            <p:stCondLst>
                              <p:cond delay="21000"/>
                            </p:stCondLst>
                            <p:childTnLst>
                              <p:par>
                                <p:cTn id="129" presetID="22" presetClass="entr" presetSubtype="2" fill="hold" grpId="0" nodeType="afterEffect">
                                  <p:stCondLst>
                                    <p:cond delay="0"/>
                                  </p:stCondLst>
                                  <p:childTnLst>
                                    <p:set>
                                      <p:cBhvr>
                                        <p:cTn id="130" dur="1" fill="hold">
                                          <p:stCondLst>
                                            <p:cond delay="0"/>
                                          </p:stCondLst>
                                        </p:cTn>
                                        <p:tgtEl>
                                          <p:spTgt spid="100"/>
                                        </p:tgtEl>
                                        <p:attrNameLst>
                                          <p:attrName>style.visibility</p:attrName>
                                        </p:attrNameLst>
                                      </p:cBhvr>
                                      <p:to>
                                        <p:strVal val="visible"/>
                                      </p:to>
                                    </p:set>
                                    <p:animEffect transition="in" filter="wipe(right)">
                                      <p:cBhvr>
                                        <p:cTn id="131" dur="750"/>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p:bldP spid="96" grpId="0"/>
      <p:bldP spid="97" grpId="0"/>
      <p:bldP spid="98" grpId="0"/>
      <p:bldP spid="99" grpId="0"/>
      <p:bldP spid="100" grpId="0"/>
      <p:bldP spid="101" grpId="0"/>
      <p:bldP spid="102" grpId="0"/>
      <p:bldP spid="10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858750" cy="7232650"/>
          </a:xfrm>
          <a:prstGeom prst="rect">
            <a:avLst/>
          </a:prstGeom>
          <a:blipFill dpi="0" rotWithShape="1">
            <a:blip r:embed="rId1">
              <a:extLst>
                <a:ext uri="{BEBA8EAE-BF5A-486C-A8C5-ECC9F3942E4B}">
                  <a14:imgProps xmlns:a14="http://schemas.microsoft.com/office/drawing/2010/main">
                    <a14:imgLayer r:embed="rId2">
                      <a14:imgEffect>
                        <a14:brightnessContrast contrast="20000"/>
                      </a14:imgEffect>
                      <a14:imgEffect>
                        <a14:sharpenSoften amount="25000"/>
                      </a14:imgEffect>
                    </a14:imgLayer>
                  </a14:imgProps>
                </a:ext>
                <a:ext uri="{28A0092B-C50C-407E-A947-70E740481C1C}">
                  <a14:useLocalDpi xmlns:a14="http://schemas.microsoft.com/office/drawing/2010/main" val="0"/>
                </a:ext>
              </a:extLst>
            </a:blip>
            <a:srcRect/>
            <a:stretch>
              <a:fillRect l="-3759" r="-9685"/>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259"/>
          <p:cNvSpPr>
            <a:spLocks noChangeArrowheads="1"/>
          </p:cNvSpPr>
          <p:nvPr/>
        </p:nvSpPr>
        <p:spPr bwMode="auto">
          <a:xfrm>
            <a:off x="590553" y="2419251"/>
            <a:ext cx="6981460" cy="923330"/>
          </a:xfrm>
          <a:prstGeom prst="rect">
            <a:avLst/>
          </a:prstGeom>
          <a:noFill/>
          <a:ln>
            <a:noFill/>
          </a:ln>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6000">
                <a:solidFill>
                  <a:schemeClr val="accent1"/>
                </a:solidFill>
                <a:cs typeface="Arial" panose="020B0604020202020204" pitchFamily="34" charset="0"/>
              </a:rPr>
              <a:t>感谢聆听，</a:t>
            </a:r>
            <a:r>
              <a:rPr lang="zh-CN" altLang="en-US" sz="4800">
                <a:solidFill>
                  <a:schemeClr val="accent1"/>
                </a:solidFill>
                <a:cs typeface="Arial" panose="020B0604020202020204" pitchFamily="34" charset="0"/>
              </a:rPr>
              <a:t>批评指导</a:t>
            </a:r>
            <a:endParaRPr lang="zh-CN" altLang="en-US" sz="4800" dirty="0">
              <a:solidFill>
                <a:schemeClr val="accent1"/>
              </a:solidFill>
              <a:cs typeface="Arial" panose="020B0604020202020204" pitchFamily="34" charset="0"/>
            </a:endParaRPr>
          </a:p>
        </p:txBody>
      </p:sp>
      <p:sp>
        <p:nvSpPr>
          <p:cNvPr id="8" name="矩形 259"/>
          <p:cNvSpPr>
            <a:spLocks noChangeArrowheads="1"/>
          </p:cNvSpPr>
          <p:nvPr/>
        </p:nvSpPr>
        <p:spPr bwMode="auto">
          <a:xfrm>
            <a:off x="590552" y="3444252"/>
            <a:ext cx="8143079" cy="430887"/>
          </a:xfrm>
          <a:prstGeom prst="rect">
            <a:avLst/>
          </a:prstGeom>
          <a:noFill/>
          <a:ln>
            <a:noFill/>
          </a:ln>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2800" smtClean="0">
                <a:solidFill>
                  <a:schemeClr val="accent1"/>
                </a:solidFill>
                <a:cs typeface="Arial" panose="020B0604020202020204" pitchFamily="34" charset="0"/>
              </a:rPr>
              <a:t>THE NURSE CARE REPORT PPT</a:t>
            </a:r>
            <a:endParaRPr lang="zh-CN" altLang="en-US" sz="2800" dirty="0">
              <a:solidFill>
                <a:schemeClr val="accent1"/>
              </a:solidFill>
              <a:cs typeface="Arial" panose="020B0604020202020204" pitchFamily="34" charset="0"/>
            </a:endParaRPr>
          </a:p>
        </p:txBody>
      </p:sp>
      <p:sp>
        <p:nvSpPr>
          <p:cNvPr id="6" name="矩形 259"/>
          <p:cNvSpPr>
            <a:spLocks noChangeArrowheads="1"/>
          </p:cNvSpPr>
          <p:nvPr/>
        </p:nvSpPr>
        <p:spPr bwMode="auto">
          <a:xfrm>
            <a:off x="590552" y="4597600"/>
            <a:ext cx="7086201" cy="415498"/>
          </a:xfrm>
          <a:prstGeom prst="rect">
            <a:avLst/>
          </a:prstGeom>
          <a:noFill/>
          <a:ln>
            <a:noFill/>
          </a:ln>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900">
                <a:solidFill>
                  <a:schemeClr val="accent1"/>
                </a:solidFill>
                <a:cs typeface="Arial" panose="020B0604020202020204" pitchFamily="34" charset="0"/>
              </a:rPr>
              <a:t>Please replace the text, modify the text, you can also copy your content directly to this. Please replace the text, modify the text, you can also copy your content directly to this</a:t>
            </a:r>
            <a:r>
              <a:rPr lang="en-US" altLang="zh-CN" sz="900" smtClean="0">
                <a:solidFill>
                  <a:schemeClr val="accent1"/>
                </a:solidFill>
                <a:cs typeface="Arial" panose="020B0604020202020204" pitchFamily="34" charset="0"/>
              </a:rPr>
              <a:t>.</a:t>
            </a:r>
            <a:r>
              <a:rPr lang="en-US" altLang="zh-CN" sz="900">
                <a:solidFill>
                  <a:schemeClr val="accent1"/>
                </a:solidFill>
                <a:cs typeface="Arial" panose="020B0604020202020204" pitchFamily="34" charset="0"/>
              </a:rPr>
              <a:t> Please replace the text, modify the text, you can also copy your content directly to this. Please replace the text, modify the text, you can also copy your content directly to this</a:t>
            </a:r>
            <a:r>
              <a:rPr lang="en-US" altLang="zh-CN" sz="900" smtClean="0">
                <a:solidFill>
                  <a:schemeClr val="accent1"/>
                </a:solidFill>
                <a:cs typeface="Arial" panose="020B0604020202020204" pitchFamily="34" charset="0"/>
              </a:rPr>
              <a:t>.</a:t>
            </a:r>
            <a:endParaRPr lang="zh-CN" altLang="en-US" sz="900">
              <a:solidFill>
                <a:schemeClr val="accent1"/>
              </a:solidFill>
              <a:cs typeface="Arial" panose="020B0604020202020204" pitchFamily="34" charset="0"/>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Tm="0">
        <p15:prstTrans prst="crush"/>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7"/>
                                        </p:tgtEl>
                                        <p:attrNameLst>
                                          <p:attrName>ppt_y</p:attrName>
                                        </p:attrNameLst>
                                      </p:cBhvr>
                                      <p:tavLst>
                                        <p:tav tm="0">
                                          <p:val>
                                            <p:strVal val="#ppt_y"/>
                                          </p:val>
                                        </p:tav>
                                        <p:tav tm="100000">
                                          <p:val>
                                            <p:strVal val="#ppt_y"/>
                                          </p:val>
                                        </p:tav>
                                      </p:tavLst>
                                    </p:anim>
                                    <p:anim calcmode="lin" valueType="num">
                                      <p:cBhvr>
                                        <p:cTn id="15"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7"/>
                                        </p:tgtEl>
                                      </p:cBhvr>
                                    </p:animEffect>
                                  </p:childTnLst>
                                </p:cTn>
                              </p:par>
                            </p:childTnLst>
                          </p:cTn>
                        </p:par>
                        <p:par>
                          <p:cTn id="18" fill="hold">
                            <p:stCondLst>
                              <p:cond delay="1900"/>
                            </p:stCondLst>
                            <p:childTnLst>
                              <p:par>
                                <p:cTn id="19" presetID="26" presetClass="emph" presetSubtype="0" fill="hold" grpId="1" nodeType="afterEffect">
                                  <p:stCondLst>
                                    <p:cond delay="0"/>
                                  </p:stCondLst>
                                  <p:iterate type="lt">
                                    <p:tmPct val="0"/>
                                  </p:iterate>
                                  <p:childTnLst>
                                    <p:animEffect transition="out" filter="fade">
                                      <p:cBhvr>
                                        <p:cTn id="20" dur="500" tmFilter="0, 0; .2, .5; .8, .5; 1, 0"/>
                                        <p:tgtEl>
                                          <p:spTgt spid="7"/>
                                        </p:tgtEl>
                                      </p:cBhvr>
                                    </p:animEffect>
                                    <p:animScale>
                                      <p:cBhvr>
                                        <p:cTn id="21" dur="250" autoRev="1" fill="hold"/>
                                        <p:tgtEl>
                                          <p:spTgt spid="7"/>
                                        </p:tgtEl>
                                      </p:cBhvr>
                                      <p:by x="105000" y="105000"/>
                                    </p:animScale>
                                  </p:childTnLst>
                                </p:cTn>
                              </p:par>
                            </p:childTnLst>
                          </p:cTn>
                        </p:par>
                        <p:par>
                          <p:cTn id="22" fill="hold">
                            <p:stCondLst>
                              <p:cond delay="2400"/>
                            </p:stCondLst>
                            <p:childTnLst>
                              <p:par>
                                <p:cTn id="23" presetID="41" presetClass="entr" presetSubtype="0" fill="hold" grpId="0" nodeType="afterEffect">
                                  <p:stCondLst>
                                    <p:cond delay="0"/>
                                  </p:stCondLst>
                                  <p:iterate type="lt">
                                    <p:tmPct val="10000"/>
                                  </p:iterate>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8"/>
                                        </p:tgtEl>
                                        <p:attrNameLst>
                                          <p:attrName>ppt_y</p:attrName>
                                        </p:attrNameLst>
                                      </p:cBhvr>
                                      <p:tavLst>
                                        <p:tav tm="0">
                                          <p:val>
                                            <p:strVal val="#ppt_y"/>
                                          </p:val>
                                        </p:tav>
                                        <p:tav tm="100000">
                                          <p:val>
                                            <p:strVal val="#ppt_y"/>
                                          </p:val>
                                        </p:tav>
                                      </p:tavLst>
                                    </p:anim>
                                    <p:anim calcmode="lin" valueType="num">
                                      <p:cBhvr>
                                        <p:cTn id="27"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8"/>
                                        </p:tgtEl>
                                      </p:cBhvr>
                                    </p:animEffect>
                                  </p:childTnLst>
                                </p:cTn>
                              </p:par>
                            </p:childTnLst>
                          </p:cTn>
                        </p:par>
                        <p:par>
                          <p:cTn id="30" fill="hold">
                            <p:stCondLst>
                              <p:cond delay="4100"/>
                            </p:stCondLst>
                            <p:childTnLst>
                              <p:par>
                                <p:cTn id="31" presetID="26" presetClass="emph" presetSubtype="0" fill="hold" grpId="1" nodeType="afterEffect">
                                  <p:stCondLst>
                                    <p:cond delay="0"/>
                                  </p:stCondLst>
                                  <p:iterate type="lt">
                                    <p:tmPct val="0"/>
                                  </p:iterate>
                                  <p:childTnLst>
                                    <p:animEffect transition="out" filter="fade">
                                      <p:cBhvr>
                                        <p:cTn id="32" dur="500" tmFilter="0, 0; .2, .5; .8, .5; 1, 0"/>
                                        <p:tgtEl>
                                          <p:spTgt spid="8"/>
                                        </p:tgtEl>
                                      </p:cBhvr>
                                    </p:animEffect>
                                    <p:animScale>
                                      <p:cBhvr>
                                        <p:cTn id="33" dur="250" autoRev="1" fill="hold"/>
                                        <p:tgtEl>
                                          <p:spTgt spid="8"/>
                                        </p:tgtEl>
                                      </p:cBhvr>
                                      <p:by x="105000" y="105000"/>
                                    </p:animScale>
                                  </p:childTnLst>
                                </p:cTn>
                              </p:par>
                            </p:childTnLst>
                          </p:cTn>
                        </p:par>
                        <p:par>
                          <p:cTn id="34" fill="hold">
                            <p:stCondLst>
                              <p:cond delay="4600"/>
                            </p:stCondLst>
                            <p:childTnLst>
                              <p:par>
                                <p:cTn id="35" presetID="41" presetClass="entr" presetSubtype="0" fill="hold" grpId="0" nodeType="afterEffect">
                                  <p:stCondLst>
                                    <p:cond delay="0"/>
                                  </p:stCondLst>
                                  <p:iterate type="lt">
                                    <p:tmPct val="10000"/>
                                  </p:iterate>
                                  <p:childTnLst>
                                    <p:set>
                                      <p:cBhvr>
                                        <p:cTn id="36" dur="1" fill="hold">
                                          <p:stCondLst>
                                            <p:cond delay="0"/>
                                          </p:stCondLst>
                                        </p:cTn>
                                        <p:tgtEl>
                                          <p:spTgt spid="6"/>
                                        </p:tgtEl>
                                        <p:attrNameLst>
                                          <p:attrName>style.visibility</p:attrName>
                                        </p:attrNameLst>
                                      </p:cBhvr>
                                      <p:to>
                                        <p:strVal val="visible"/>
                                      </p:to>
                                    </p:set>
                                    <p:anim calcmode="lin" valueType="num">
                                      <p:cBhvr>
                                        <p:cTn id="3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6"/>
                                        </p:tgtEl>
                                        <p:attrNameLst>
                                          <p:attrName>ppt_y</p:attrName>
                                        </p:attrNameLst>
                                      </p:cBhvr>
                                      <p:tavLst>
                                        <p:tav tm="0">
                                          <p:val>
                                            <p:strVal val="#ppt_y"/>
                                          </p:val>
                                        </p:tav>
                                        <p:tav tm="100000">
                                          <p:val>
                                            <p:strVal val="#ppt_y"/>
                                          </p:val>
                                        </p:tav>
                                      </p:tavLst>
                                    </p:anim>
                                    <p:anim calcmode="lin" valueType="num">
                                      <p:cBhvr>
                                        <p:cTn id="3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6"/>
                                        </p:tgtEl>
                                      </p:cBhvr>
                                    </p:animEffect>
                                  </p:childTnLst>
                                </p:cTn>
                              </p:par>
                            </p:childTnLst>
                          </p:cTn>
                        </p:par>
                        <p:par>
                          <p:cTn id="42" fill="hold">
                            <p:stCondLst>
                              <p:cond delay="23200"/>
                            </p:stCondLst>
                            <p:childTnLst>
                              <p:par>
                                <p:cTn id="43" presetID="26" presetClass="emph" presetSubtype="0" fill="hold" grpId="1" nodeType="afterEffect">
                                  <p:stCondLst>
                                    <p:cond delay="0"/>
                                  </p:stCondLst>
                                  <p:iterate type="lt">
                                    <p:tmPct val="0"/>
                                  </p:iterate>
                                  <p:childTnLst>
                                    <p:animEffect transition="out" filter="fade">
                                      <p:cBhvr>
                                        <p:cTn id="44" dur="500" tmFilter="0, 0; .2, .5; .8, .5; 1, 0"/>
                                        <p:tgtEl>
                                          <p:spTgt spid="6"/>
                                        </p:tgtEl>
                                      </p:cBhvr>
                                    </p:animEffect>
                                    <p:animScale>
                                      <p:cBhvr>
                                        <p:cTn id="45" dur="250" autoRev="1" fill="hold"/>
                                        <p:tgtEl>
                                          <p:spTgt spid="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p:bldP spid="7" grpId="1"/>
      <p:bldP spid="8" grpId="0"/>
      <p:bldP spid="8" grpId="1"/>
      <p:bldP spid="6" grpId="0"/>
      <p:bldP spid="6" grpId="1"/>
    </p:bldLst>
  </p:timing>
</p:sld>
</file>

<file path=ppt/slides/slide27.xml><?xml version="1.0" encoding="utf-8"?>
<p:sld xmlns:a="http://schemas.openxmlformats.org/drawingml/2006/main" xmlns:r="http://schemas.openxmlformats.org/officeDocument/2006/relationships" xmlns:p="http://schemas.openxmlformats.org/presentationml/2006/main" xmlns:p14="http://schemas.microsoft.com/office/powerpoint/2010/main">
  <p:cSld>
    <p:spTree>
      <p:nvGrpSpPr>
        <p:cNvPr id="1" name=""/>
        <p:cNvGrpSpPr/>
        <p:nvPr/>
      </p:nvGrpSpPr>
      <p:grpSpPr>
        <a:xfrm>
          <a:off x="0" y="0"/>
          <a:ext cx="0" cy="0"/>
          <a:chOff x="0" y="0"/>
          <a:chExt cx="0" cy="0"/>
        </a:xfrm>
      </p:grpSpPr>
      <p:grpSp>
        <p:nvGrpSpPr>
          <p:cNvPr id="751" name="矩形 6"/>
          <p:cNvGrpSpPr/>
          <p:nvPr/>
        </p:nvGrpSpPr>
        <p:grpSpPr>
          <a:xfrm>
            <a:off x="6985" y="1189990"/>
            <a:ext cx="12844780" cy="1069340"/>
            <a:chOff x="6985" y="1189990"/>
            <a:chExt cx="12844780" cy="1069340"/>
          </a:xfrm>
        </p:grpSpPr>
        <p:sp>
          <p:nvSpPr>
            <p:cNvPr id="749" name="矩形"/>
            <p:cNvSpPr>
              <a:spLocks/>
            </p:cNvSpPr>
            <p:nvPr/>
          </p:nvSpPr>
          <p:spPr>
            <a:xfrm rot="0">
              <a:off x="6985" y="1189990"/>
              <a:ext cx="12845415" cy="1069975"/>
            </a:xfrm>
            <a:prstGeom prst="rect"/>
            <a:solidFill>
              <a:srgbClr val="00B0F0"/>
            </a:solidFill>
            <a:ln w="0">
              <a:noFill/>
              <a:prstDash/>
            </a:ln>
          </p:spPr>
          <p:txBody>
            <a:bodyPr wrap="square" lIns="48260" tIns="48260" rIns="48260" bIns="48260" numCol="1" vert="horz" anchor="ctr">
              <a:noAutofit/>
            </a:bodyPr>
            <a:lstStyle/>
            <a:p>
              <a:pPr marL="0" indent="0" algn="ctr" fontAlgn="base" defTabSz="914400" eaLnBrk="0" latinLnBrk="0">
                <a:lnSpc>
                  <a:spcPct val="100000"/>
                </a:lnSpc>
                <a:spcBef>
                  <a:spcPts val="0"/>
                </a:spcBef>
                <a:spcAft>
                  <a:spcPts val="0"/>
                </a:spcAft>
                <a:buFontTx/>
                <a:buNone/>
              </a:pPr>
              <a:endParaRPr lang="ko-KR" altLang="en-US" sz="1685" cap="none" dirty="0" smtClean="0" b="0" strike="noStrike">
                <a:latin typeface="Calibri" charset="0"/>
                <a:ea typeface="Calibri" charset="0"/>
              </a:endParaRPr>
            </a:p>
          </p:txBody>
        </p:sp>
        <p:sp>
          <p:nvSpPr>
            <p:cNvPr id="750" name="更多资源请关注微信公众号：学苑君"/>
            <p:cNvSpPr txBox="1">
              <a:spLocks/>
            </p:cNvSpPr>
            <p:nvPr/>
          </p:nvSpPr>
          <p:spPr>
            <a:xfrm rot="0">
              <a:off x="6985" y="1514475"/>
              <a:ext cx="12845415" cy="422275"/>
            </a:xfrm>
            <a:prstGeom prst="rect"/>
            <a:noFill/>
            <a:ln w="0">
              <a:noFill/>
              <a:prstDash/>
            </a:ln>
          </p:spPr>
          <p:txBody>
            <a:bodyPr wrap="square" lIns="0" tIns="0" rIns="0" bIns="0" numCol="1" vert="horz" anchor="ctr">
              <a:spAutoFit/>
            </a:bodyPr>
            <a:lstStyle/>
            <a:p>
              <a:pPr marL="0" indent="0" algn="ctr" fontAlgn="base" defTabSz="914400" eaLnBrk="0" latinLnBrk="0">
                <a:lnSpc>
                  <a:spcPct val="100000"/>
                </a:lnSpc>
                <a:spcBef>
                  <a:spcPts val="0"/>
                </a:spcBef>
                <a:spcAft>
                  <a:spcPts val="0"/>
                </a:spcAft>
                <a:buFontTx/>
                <a:buNone/>
              </a:pPr>
              <a:r>
                <a:rPr lang="en-US" altLang="ko-KR" sz="2740" cap="none" spc="180" dirty="0" smtClean="0" b="0" strike="noStrike">
                  <a:solidFill>
                    <a:srgbClr val="FFFFFF"/>
                  </a:solidFill>
                  <a:effectLst>
                    <a:outerShdw sx="100000" sy="100000" blurRad="38100" dist="38100" dir="2700000" rotWithShape="0">
                      <a:srgbClr val="000000">
                        <a:alpha val="42745"/>
                      </a:srgbClr>
                    </a:outerShdw>
                  </a:effectLst>
                  <a:latin typeface="微软雅黑" charset="0"/>
                  <a:ea typeface="微软雅黑" charset="0"/>
                </a:rPr>
                <a:t>更多资源请关注微信公众号：学长掌上资源库 </a:t>
              </a:r>
              <a:endParaRPr lang="ko-KR" altLang="en-US" sz="2740" cap="none" dirty="0" smtClean="0" b="0" strike="noStrike">
                <a:solidFill>
                  <a:srgbClr val="FFFFFF"/>
                </a:solidFill>
                <a:latin typeface="微软雅黑" charset="0"/>
                <a:ea typeface="微软雅黑" charset="0"/>
              </a:endParaRPr>
            </a:p>
          </p:txBody>
        </p:sp>
      </p:grpSp>
      <p:pic>
        <p:nvPicPr>
          <p:cNvPr id="752" name="学苑君.jpg" descr="C:/Users/Administrator/AppData/Roaming/JisuOffice/ETemp/5380_8314608/fImage2734815141.jpeg"/>
          <p:cNvPicPr>
            <a:picLocks noChangeAspect="1"/>
          </p:cNvPicPr>
          <p:nvPr/>
        </p:nvPicPr>
        <p:blipFill rotWithShape="1">
          <a:blip r:embed="rId4">
            <a:extLst>
              <a:ext uri="{28A0092B-C50C-407E-A947-70E740481C1C}">
                <a14:useLocalDpi xmlns:a14="http://schemas.microsoft.com/office/drawing/2010/main" val="0"/>
              </a:ext>
            </a:extLst>
          </a:blip>
          <a:srcRect/>
          <a:stretch>
            <a:fillRect/>
          </a:stretch>
        </p:blipFill>
        <p:spPr>
          <a:xfrm rot="0">
            <a:off x="4908550" y="2863215"/>
            <a:ext cx="3042285" cy="3042285"/>
          </a:xfrm>
          <a:prstGeom prst="rect"/>
          <a:noFill/>
          <a:ln w="12700" cap="flat" cmpd="sng">
            <a:prstDash/>
            <a:miter lim="800000"/>
          </a:ln>
        </p:spPr>
      </p:pic>
    </p:spTree>
  </p:cSld>
  <p:clrMapOvr>
    <a:masterClrMapping/>
  </p:clrMapOvr>
  <mc:AlternateContent xmlns:mc="http://schemas.openxmlformats.org/markup-compatibility/2006">
    <mc:Choice xmlns:p14="http://schemas.microsoft.com/office/powerpoint/2010/main" Requires="p14">
      <p:transition spd="slow" p14:dur="1200">
        <p14:prism dir="l" isInverted="1"/>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ext Box 3"/>
          <p:cNvSpPr>
            <a:spLocks noChangeArrowheads="1"/>
          </p:cNvSpPr>
          <p:nvPr/>
        </p:nvSpPr>
        <p:spPr bwMode="auto">
          <a:xfrm>
            <a:off x="2530139" y="3197126"/>
            <a:ext cx="4801314" cy="1535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anchor="ctr">
            <a:spAutoFit/>
          </a:bodyPr>
          <a:lstStyle/>
          <a:p>
            <a:pPr algn="r"/>
            <a:r>
              <a:rPr lang="en-US" sz="3375" dirty="0">
                <a:solidFill>
                  <a:schemeClr val="accent1"/>
                </a:solidFill>
                <a:latin typeface="Arial" panose="020B0604020202020204" pitchFamily="34" charset="0"/>
                <a:ea typeface="微软雅黑" panose="020B0503020204020204" pitchFamily="34" charset="-122"/>
                <a:sym typeface="Arial" panose="020B0604020202020204" pitchFamily="34" charset="0"/>
              </a:rPr>
              <a:t>2017</a:t>
            </a:r>
            <a:endParaRPr lang="en-US" sz="3375"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a:p>
            <a:pPr algn="r"/>
            <a:r>
              <a:rPr lang="zh-CN" altLang="en-US" sz="6000" b="1" dirty="0">
                <a:solidFill>
                  <a:schemeClr val="accent1"/>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6000"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5124" name="矩形 10"/>
          <p:cNvSpPr>
            <a:spLocks noChangeArrowheads="1"/>
          </p:cNvSpPr>
          <p:nvPr/>
        </p:nvSpPr>
        <p:spPr bwMode="auto">
          <a:xfrm>
            <a:off x="3485528" y="2520708"/>
            <a:ext cx="3845925" cy="400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n-US" sz="2000" dirty="0">
                <a:solidFill>
                  <a:schemeClr val="accent1"/>
                </a:solidFill>
                <a:latin typeface="Arial" panose="020B0604020202020204" pitchFamily="34" charset="0"/>
                <a:ea typeface="微软雅黑" panose="020B0503020204020204" pitchFamily="34" charset="-122"/>
                <a:sym typeface="Arial" panose="020B0604020202020204" pitchFamily="34" charset="0"/>
              </a:rPr>
              <a:t>The 2017 annual work summary</a:t>
            </a:r>
            <a:endParaRPr lang="zh-CN" altLang="en-US" sz="20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5125" name="直接连接符 11"/>
          <p:cNvSpPr>
            <a:spLocks noChangeShapeType="1"/>
          </p:cNvSpPr>
          <p:nvPr/>
        </p:nvSpPr>
        <p:spPr bwMode="auto">
          <a:xfrm>
            <a:off x="1826905" y="2957655"/>
            <a:ext cx="5504548" cy="1675"/>
          </a:xfrm>
          <a:prstGeom prst="line">
            <a:avLst/>
          </a:prstGeom>
          <a:noFill/>
          <a:ln w="6350" cap="flat" cmpd="sng">
            <a:solidFill>
              <a:schemeClr val="accent1"/>
            </a:solidFill>
            <a:bevel/>
          </a:ln>
          <a:extLst>
            <a:ext uri="{909E8E84-426E-40DD-AFC4-6F175D3DCCD1}">
              <a14:hiddenFill xmlns:a14="http://schemas.microsoft.com/office/drawing/2010/main">
                <a:noFill/>
              </a14:hiddenFill>
            </a:ext>
          </a:extLst>
        </p:spPr>
        <p:txBody>
          <a:bodyPr/>
          <a:lstStyle/>
          <a:p>
            <a:endParaRPr lang="zh-CN" altLang="en-US" sz="200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Text Box 3"/>
          <p:cNvSpPr>
            <a:spLocks noChangeArrowheads="1"/>
          </p:cNvSpPr>
          <p:nvPr/>
        </p:nvSpPr>
        <p:spPr bwMode="auto">
          <a:xfrm>
            <a:off x="7422714" y="2022103"/>
            <a:ext cx="3021981" cy="3154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anchor="ctr">
            <a:spAutoFit/>
          </a:bodyPr>
          <a:lstStyle/>
          <a:p>
            <a:r>
              <a:rPr lang="en-US" sz="19895" dirty="0">
                <a:solidFill>
                  <a:schemeClr val="accent1"/>
                </a:solidFill>
                <a:latin typeface="Arial" panose="020B0604020202020204" pitchFamily="34" charset="0"/>
                <a:ea typeface="微软雅黑" panose="020B0503020204020204" pitchFamily="34" charset="-122"/>
                <a:sym typeface="Arial" panose="020B0604020202020204" pitchFamily="34" charset="0"/>
              </a:rPr>
              <a:t>01</a:t>
            </a:r>
            <a:endParaRPr lang="zh-CN" altLang="en-US" sz="19895"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56" presetClass="entr" presetSubtype="0" fill="hold" grpId="0" nodeType="clickEffect">
                                  <p:stCondLst>
                                    <p:cond delay="0"/>
                                  </p:stCondLst>
                                  <p:iterate type="lt">
                                    <p:tmPct val="10000"/>
                                  </p:iterate>
                                  <p:childTnLst>
                                    <p:set>
                                      <p:cBhvr>
                                        <p:cTn id="11" dur="1" fill="hold">
                                          <p:stCondLst>
                                            <p:cond delay="0"/>
                                          </p:stCondLst>
                                        </p:cTn>
                                        <p:tgtEl>
                                          <p:spTgt spid="5123"/>
                                        </p:tgtEl>
                                        <p:attrNameLst>
                                          <p:attrName>style.visibility</p:attrName>
                                        </p:attrNameLst>
                                      </p:cBhvr>
                                      <p:to>
                                        <p:strVal val="visible"/>
                                      </p:to>
                                    </p:set>
                                    <p:anim by="(-#ppt_w*2)" calcmode="lin" valueType="num">
                                      <p:cBhvr rctx="PPT">
                                        <p:cTn id="12" dur="500" autoRev="1" fill="hold">
                                          <p:stCondLst>
                                            <p:cond delay="0"/>
                                          </p:stCondLst>
                                        </p:cTn>
                                        <p:tgtEl>
                                          <p:spTgt spid="5123"/>
                                        </p:tgtEl>
                                        <p:attrNameLst>
                                          <p:attrName>ppt_w</p:attrName>
                                        </p:attrNameLst>
                                      </p:cBhvr>
                                    </p:anim>
                                    <p:anim by="(#ppt_w*0.50)" calcmode="lin" valueType="num">
                                      <p:cBhvr>
                                        <p:cTn id="13" dur="500" decel="50000" autoRev="1" fill="hold">
                                          <p:stCondLst>
                                            <p:cond delay="0"/>
                                          </p:stCondLst>
                                        </p:cTn>
                                        <p:tgtEl>
                                          <p:spTgt spid="5123"/>
                                        </p:tgtEl>
                                        <p:attrNameLst>
                                          <p:attrName>ppt_x</p:attrName>
                                        </p:attrNameLst>
                                      </p:cBhvr>
                                    </p:anim>
                                    <p:anim from="(-#ppt_h/2)" to="(#ppt_y)" calcmode="lin" valueType="num">
                                      <p:cBhvr>
                                        <p:cTn id="14" dur="1000" fill="hold">
                                          <p:stCondLst>
                                            <p:cond delay="0"/>
                                          </p:stCondLst>
                                        </p:cTn>
                                        <p:tgtEl>
                                          <p:spTgt spid="5123"/>
                                        </p:tgtEl>
                                        <p:attrNameLst>
                                          <p:attrName>ppt_y</p:attrName>
                                        </p:attrNameLst>
                                      </p:cBhvr>
                                    </p:anim>
                                    <p:animRot by="21600000">
                                      <p:cBhvr>
                                        <p:cTn id="15" dur="1000" fill="hold">
                                          <p:stCondLst>
                                            <p:cond delay="0"/>
                                          </p:stCondLst>
                                        </p:cTn>
                                        <p:tgtEl>
                                          <p:spTgt spid="5123"/>
                                        </p:tgtEl>
                                        <p:attrNameLst>
                                          <p:attrName>r</p:attrName>
                                        </p:attrNameLst>
                                      </p:cBhvr>
                                    </p:animRot>
                                  </p:childTnLst>
                                </p:cTn>
                              </p:par>
                            </p:childTnLst>
                          </p:cTn>
                        </p:par>
                      </p:childTnLst>
                    </p:cTn>
                  </p:par>
                  <p:par>
                    <p:cTn id="16" fill="hold">
                      <p:stCondLst>
                        <p:cond delay="indefinite"/>
                      </p:stCondLst>
                      <p:childTnLst>
                        <p:par>
                          <p:cTn id="17" fill="hold">
                            <p:stCondLst>
                              <p:cond delay="0"/>
                            </p:stCondLst>
                            <p:childTnLst>
                              <p:par>
                                <p:cTn id="18" presetID="2" presetClass="entr" presetSubtype="8" fill="hold" grpId="0" nodeType="clickEffect">
                                  <p:stCondLst>
                                    <p:cond delay="0"/>
                                  </p:stCondLst>
                                  <p:childTnLst>
                                    <p:set>
                                      <p:cBhvr>
                                        <p:cTn id="19" dur="1" fill="hold">
                                          <p:stCondLst>
                                            <p:cond delay="0"/>
                                          </p:stCondLst>
                                        </p:cTn>
                                        <p:tgtEl>
                                          <p:spTgt spid="5125"/>
                                        </p:tgtEl>
                                        <p:attrNameLst>
                                          <p:attrName>style.visibility</p:attrName>
                                        </p:attrNameLst>
                                      </p:cBhvr>
                                      <p:to>
                                        <p:strVal val="visible"/>
                                      </p:to>
                                    </p:set>
                                    <p:anim calcmode="lin" valueType="num">
                                      <p:cBhvr additive="base">
                                        <p:cTn id="20" dur="500" fill="hold"/>
                                        <p:tgtEl>
                                          <p:spTgt spid="5125"/>
                                        </p:tgtEl>
                                        <p:attrNameLst>
                                          <p:attrName>ppt_x</p:attrName>
                                        </p:attrNameLst>
                                      </p:cBhvr>
                                      <p:tavLst>
                                        <p:tav tm="0">
                                          <p:val>
                                            <p:strVal val="0-#ppt_w/2"/>
                                          </p:val>
                                        </p:tav>
                                        <p:tav tm="100000">
                                          <p:val>
                                            <p:strVal val="#ppt_x"/>
                                          </p:val>
                                        </p:tav>
                                      </p:tavLst>
                                    </p:anim>
                                    <p:anim calcmode="lin" valueType="num">
                                      <p:cBhvr additive="base">
                                        <p:cTn id="21" dur="500" fill="hold"/>
                                        <p:tgtEl>
                                          <p:spTgt spid="5125"/>
                                        </p:tgtEl>
                                        <p:attrNameLst>
                                          <p:attrName>ppt_y</p:attrName>
                                        </p:attrNameLst>
                                      </p:cBhvr>
                                      <p:tavLst>
                                        <p:tav tm="0">
                                          <p:val>
                                            <p:strVal val="#ppt_y"/>
                                          </p:val>
                                        </p:tav>
                                        <p:tav tm="100000">
                                          <p:val>
                                            <p:strVal val="#ppt_y"/>
                                          </p:val>
                                        </p:tav>
                                      </p:tavLst>
                                    </p:anim>
                                  </p:childTnLst>
                                </p:cTn>
                              </p:par>
                              <p:par>
                                <p:cTn id="22" presetID="56" presetClass="entr" presetSubtype="0" fill="hold" grpId="0" nodeType="withEffect">
                                  <p:stCondLst>
                                    <p:cond delay="0"/>
                                  </p:stCondLst>
                                  <p:iterate type="lt">
                                    <p:tmPct val="10000"/>
                                  </p:iterate>
                                  <p:childTnLst>
                                    <p:set>
                                      <p:cBhvr>
                                        <p:cTn id="23" dur="1" fill="hold">
                                          <p:stCondLst>
                                            <p:cond delay="0"/>
                                          </p:stCondLst>
                                        </p:cTn>
                                        <p:tgtEl>
                                          <p:spTgt spid="5124"/>
                                        </p:tgtEl>
                                        <p:attrNameLst>
                                          <p:attrName>style.visibility</p:attrName>
                                        </p:attrNameLst>
                                      </p:cBhvr>
                                      <p:to>
                                        <p:strVal val="visible"/>
                                      </p:to>
                                    </p:set>
                                    <p:anim by="(-#ppt_w*2)" calcmode="lin" valueType="num">
                                      <p:cBhvr rctx="PPT">
                                        <p:cTn id="24" dur="500" autoRev="1" fill="hold">
                                          <p:stCondLst>
                                            <p:cond delay="0"/>
                                          </p:stCondLst>
                                        </p:cTn>
                                        <p:tgtEl>
                                          <p:spTgt spid="5124"/>
                                        </p:tgtEl>
                                        <p:attrNameLst>
                                          <p:attrName>ppt_w</p:attrName>
                                        </p:attrNameLst>
                                      </p:cBhvr>
                                    </p:anim>
                                    <p:anim by="(#ppt_w*0.50)" calcmode="lin" valueType="num">
                                      <p:cBhvr>
                                        <p:cTn id="25" dur="500" decel="50000" autoRev="1" fill="hold">
                                          <p:stCondLst>
                                            <p:cond delay="0"/>
                                          </p:stCondLst>
                                        </p:cTn>
                                        <p:tgtEl>
                                          <p:spTgt spid="5124"/>
                                        </p:tgtEl>
                                        <p:attrNameLst>
                                          <p:attrName>ppt_x</p:attrName>
                                        </p:attrNameLst>
                                      </p:cBhvr>
                                    </p:anim>
                                    <p:anim from="(-#ppt_h/2)" to="(#ppt_y)" calcmode="lin" valueType="num">
                                      <p:cBhvr>
                                        <p:cTn id="26" dur="1000" fill="hold">
                                          <p:stCondLst>
                                            <p:cond delay="0"/>
                                          </p:stCondLst>
                                        </p:cTn>
                                        <p:tgtEl>
                                          <p:spTgt spid="5124"/>
                                        </p:tgtEl>
                                        <p:attrNameLst>
                                          <p:attrName>ppt_y</p:attrName>
                                        </p:attrNameLst>
                                      </p:cBhvr>
                                    </p:anim>
                                    <p:animRot by="21600000">
                                      <p:cBhvr>
                                        <p:cTn id="27" dur="1000" fill="hold">
                                          <p:stCondLst>
                                            <p:cond delay="0"/>
                                          </p:stCondLst>
                                        </p:cTn>
                                        <p:tgtEl>
                                          <p:spTgt spid="512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p:bldP spid="5124" grpId="0"/>
      <p:bldP spid="5125" grpId="0" animBg="1"/>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占位符 2"/>
          <p:cNvPicPr>
            <a:picLocks noGrp="1" noChangeAspect="1"/>
          </p:cNvPicPr>
          <p:nvPr>
            <p:ph type="pic" sz="quarter" idx="10"/>
          </p:nvPr>
        </p:nvPicPr>
        <p:blipFill>
          <a:blip r:embed="rId1">
            <a:extLst>
              <a:ext uri="{28A0092B-C50C-407E-A947-70E740481C1C}">
                <a14:useLocalDpi xmlns:a14="http://schemas.microsoft.com/office/drawing/2010/main" val="0"/>
              </a:ext>
            </a:extLst>
          </a:blip>
          <a:srcRect t="7813" b="7813"/>
          <a:stretch>
            <a:fillRect/>
          </a:stretch>
        </p:blipFill>
        <p:spPr/>
      </p:pic>
      <p:sp>
        <p:nvSpPr>
          <p:cNvPr id="7" name="Rectangle 6"/>
          <p:cNvSpPr/>
          <p:nvPr/>
        </p:nvSpPr>
        <p:spPr>
          <a:xfrm>
            <a:off x="7089787" y="199"/>
            <a:ext cx="4832714" cy="4603387"/>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2000">
              <a:latin typeface="Arial" panose="020B0604020202020204" pitchFamily="34" charset="0"/>
              <a:ea typeface="微软雅黑" panose="020B0503020204020204" pitchFamily="34" charset="-122"/>
              <a:sym typeface="Arial" panose="020B0604020202020204" pitchFamily="34" charset="0"/>
            </a:endParaRPr>
          </a:p>
        </p:txBody>
      </p:sp>
      <p:sp>
        <p:nvSpPr>
          <p:cNvPr id="11" name="TextBox 10"/>
          <p:cNvSpPr txBox="1"/>
          <p:nvPr/>
        </p:nvSpPr>
        <p:spPr>
          <a:xfrm>
            <a:off x="7984834" y="670029"/>
            <a:ext cx="3042628" cy="481799"/>
          </a:xfrm>
          <a:prstGeom prst="rect">
            <a:avLst/>
          </a:prstGeom>
          <a:noFill/>
        </p:spPr>
        <p:txBody>
          <a:bodyPr wrap="none" rtlCol="0">
            <a:spAutoFit/>
          </a:bodyPr>
          <a:lstStyle/>
          <a:p>
            <a:pPr algn="ctr"/>
            <a:r>
              <a:rPr lang="en-US" sz="2530" b="1" dirty="0">
                <a:solidFill>
                  <a:schemeClr val="bg1"/>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BRAND ANALYSIS</a:t>
            </a:r>
            <a:endParaRPr lang="en-US" sz="2530" b="1" dirty="0">
              <a:solidFill>
                <a:schemeClr val="bg1"/>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12" name="TextBox 11"/>
          <p:cNvSpPr txBox="1"/>
          <p:nvPr/>
        </p:nvSpPr>
        <p:spPr>
          <a:xfrm>
            <a:off x="7425749" y="2135201"/>
            <a:ext cx="4160790" cy="2142125"/>
          </a:xfrm>
          <a:prstGeom prst="rect">
            <a:avLst/>
          </a:prstGeom>
          <a:noFill/>
        </p:spPr>
        <p:txBody>
          <a:bodyPr wrap="square" lIns="0" tIns="0" rIns="0" bIns="0" rtlCol="0">
            <a:spAutoFit/>
          </a:bodyPr>
          <a:lstStyle/>
          <a:p>
            <a:pPr algn="just">
              <a:lnSpc>
                <a:spcPct val="150000"/>
              </a:lnSpc>
            </a:pPr>
            <a:r>
              <a:rPr lang="zh-CN" altLang="en-US" sz="116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a:t>
            </a:r>
            <a:endParaRPr lang="en-US" altLang="zh-CN" sz="116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250" advTm="0">
        <p14:flip dir="r"/>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p:cTn id="13" dur="500" fill="hold"/>
                                        <p:tgtEl>
                                          <p:spTgt spid="11"/>
                                        </p:tgtEl>
                                        <p:attrNameLst>
                                          <p:attrName>ppt_w</p:attrName>
                                        </p:attrNameLst>
                                      </p:cBhvr>
                                      <p:tavLst>
                                        <p:tav tm="0">
                                          <p:val>
                                            <p:fltVal val="0"/>
                                          </p:val>
                                        </p:tav>
                                        <p:tav tm="100000">
                                          <p:val>
                                            <p:strVal val="#ppt_w"/>
                                          </p:val>
                                        </p:tav>
                                      </p:tavLst>
                                    </p:anim>
                                    <p:anim calcmode="lin" valueType="num">
                                      <p:cBhvr>
                                        <p:cTn id="14" dur="500" fill="hold"/>
                                        <p:tgtEl>
                                          <p:spTgt spid="11"/>
                                        </p:tgtEl>
                                        <p:attrNameLst>
                                          <p:attrName>ppt_h</p:attrName>
                                        </p:attrNameLst>
                                      </p:cBhvr>
                                      <p:tavLst>
                                        <p:tav tm="0">
                                          <p:val>
                                            <p:fltVal val="0"/>
                                          </p:val>
                                        </p:tav>
                                        <p:tav tm="100000">
                                          <p:val>
                                            <p:strVal val="#ppt_h"/>
                                          </p:val>
                                        </p:tav>
                                      </p:tavLst>
                                    </p:anim>
                                    <p:animEffect transition="in" filter="fade">
                                      <p:cBhvr>
                                        <p:cTn id="15" dur="500"/>
                                        <p:tgtEl>
                                          <p:spTgt spid="11"/>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down)">
                                      <p:cBhvr>
                                        <p:cTn id="1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p:bldP spid="1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p:cNvGrpSpPr/>
          <p:nvPr/>
        </p:nvGrpSpPr>
        <p:grpSpPr>
          <a:xfrm>
            <a:off x="7715180" y="2437671"/>
            <a:ext cx="3858978" cy="4028853"/>
            <a:chOff x="5486400" y="1733550"/>
            <a:chExt cx="2744313" cy="2865119"/>
          </a:xfrm>
        </p:grpSpPr>
        <p:sp>
          <p:nvSpPr>
            <p:cNvPr id="39" name="Rectangle 38"/>
            <p:cNvSpPr/>
            <p:nvPr/>
          </p:nvSpPr>
          <p:spPr>
            <a:xfrm rot="5400000" flipH="1">
              <a:off x="6835140" y="3204209"/>
              <a:ext cx="45720" cy="27432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Rectangle 37"/>
            <p:cNvSpPr/>
            <p:nvPr/>
          </p:nvSpPr>
          <p:spPr>
            <a:xfrm flipH="1">
              <a:off x="8184994" y="1733550"/>
              <a:ext cx="45719" cy="28194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5" name="Freeform 5"/>
          <p:cNvSpPr>
            <a:spLocks noEditPoints="1"/>
          </p:cNvSpPr>
          <p:nvPr/>
        </p:nvSpPr>
        <p:spPr bwMode="auto">
          <a:xfrm rot="18870330">
            <a:off x="7675357" y="4137540"/>
            <a:ext cx="3155019" cy="101829"/>
          </a:xfrm>
          <a:custGeom>
            <a:avLst/>
            <a:gdLst/>
            <a:ahLst/>
            <a:cxnLst>
              <a:cxn ang="0">
                <a:pos x="675" y="3"/>
              </a:cxn>
              <a:cxn ang="0">
                <a:pos x="573" y="0"/>
              </a:cxn>
              <a:cxn ang="0">
                <a:pos x="555" y="0"/>
              </a:cxn>
              <a:cxn ang="0">
                <a:pos x="675" y="3"/>
              </a:cxn>
              <a:cxn ang="0">
                <a:pos x="957" y="31"/>
              </a:cxn>
              <a:cxn ang="0">
                <a:pos x="957" y="31"/>
              </a:cxn>
              <a:cxn ang="0">
                <a:pos x="950" y="30"/>
              </a:cxn>
              <a:cxn ang="0">
                <a:pos x="949" y="30"/>
              </a:cxn>
              <a:cxn ang="0">
                <a:pos x="957" y="31"/>
              </a:cxn>
              <a:cxn ang="0">
                <a:pos x="5" y="30"/>
              </a:cxn>
              <a:cxn ang="0">
                <a:pos x="4" y="30"/>
              </a:cxn>
              <a:cxn ang="0">
                <a:pos x="0" y="31"/>
              </a:cxn>
              <a:cxn ang="0">
                <a:pos x="5" y="30"/>
              </a:cxn>
            </a:cxnLst>
            <a:rect l="0" t="0" r="r" b="b"/>
            <a:pathLst>
              <a:path w="957" h="31">
                <a:moveTo>
                  <a:pt x="675" y="3"/>
                </a:moveTo>
                <a:cubicBezTo>
                  <a:pt x="573" y="0"/>
                  <a:pt x="573" y="0"/>
                  <a:pt x="573" y="0"/>
                </a:cubicBezTo>
                <a:cubicBezTo>
                  <a:pt x="567" y="0"/>
                  <a:pt x="561" y="0"/>
                  <a:pt x="555" y="0"/>
                </a:cubicBezTo>
                <a:cubicBezTo>
                  <a:pt x="597" y="0"/>
                  <a:pt x="637" y="1"/>
                  <a:pt x="675" y="3"/>
                </a:cubicBezTo>
                <a:close/>
                <a:moveTo>
                  <a:pt x="957" y="31"/>
                </a:moveTo>
                <a:cubicBezTo>
                  <a:pt x="957" y="31"/>
                  <a:pt x="957" y="31"/>
                  <a:pt x="957" y="31"/>
                </a:cubicBezTo>
                <a:cubicBezTo>
                  <a:pt x="954" y="31"/>
                  <a:pt x="952" y="30"/>
                  <a:pt x="950" y="30"/>
                </a:cubicBezTo>
                <a:cubicBezTo>
                  <a:pt x="949" y="30"/>
                  <a:pt x="949" y="30"/>
                  <a:pt x="949" y="30"/>
                </a:cubicBezTo>
                <a:cubicBezTo>
                  <a:pt x="952" y="30"/>
                  <a:pt x="954" y="31"/>
                  <a:pt x="957" y="31"/>
                </a:cubicBezTo>
                <a:close/>
                <a:moveTo>
                  <a:pt x="5" y="30"/>
                </a:moveTo>
                <a:cubicBezTo>
                  <a:pt x="5" y="30"/>
                  <a:pt x="4" y="30"/>
                  <a:pt x="4" y="30"/>
                </a:cubicBezTo>
                <a:cubicBezTo>
                  <a:pt x="3" y="30"/>
                  <a:pt x="2" y="30"/>
                  <a:pt x="0" y="31"/>
                </a:cubicBezTo>
                <a:cubicBezTo>
                  <a:pt x="2" y="30"/>
                  <a:pt x="3" y="30"/>
                  <a:pt x="5" y="30"/>
                </a:cubicBezTo>
                <a:close/>
              </a:path>
            </a:pathLst>
          </a:custGeom>
          <a:solidFill>
            <a:srgbClr val="BEBBB2"/>
          </a:solidFill>
          <a:ln w="9525">
            <a:noFill/>
            <a:round/>
          </a:ln>
        </p:spPr>
        <p:txBody>
          <a:bodyPr vert="horz" wrap="square" lIns="128580" tIns="64290" rIns="128580" bIns="64290" numCol="1" anchor="t" anchorCtr="0" compatLnSpc="1"/>
          <a:lstStyle/>
          <a:p>
            <a:endParaRPr lang="en-US" dirty="0"/>
          </a:p>
        </p:txBody>
      </p:sp>
      <p:sp>
        <p:nvSpPr>
          <p:cNvPr id="6" name="Freeform 8"/>
          <p:cNvSpPr/>
          <p:nvPr/>
        </p:nvSpPr>
        <p:spPr bwMode="auto">
          <a:xfrm rot="18870330">
            <a:off x="8108302" y="4286813"/>
            <a:ext cx="3175051" cy="692769"/>
          </a:xfrm>
          <a:prstGeom prst="rect">
            <a:avLst/>
          </a:prstGeom>
          <a:gradFill>
            <a:gsLst>
              <a:gs pos="0">
                <a:schemeClr val="accent2">
                  <a:lumMod val="50000"/>
                </a:schemeClr>
              </a:gs>
              <a:gs pos="50000">
                <a:schemeClr val="accent2"/>
              </a:gs>
            </a:gsLst>
            <a:lin ang="0" scaled="0"/>
          </a:gradFill>
          <a:ln w="9525">
            <a:noFill/>
            <a:round/>
          </a:ln>
        </p:spPr>
        <p:txBody>
          <a:bodyPr vert="horz" wrap="square" lIns="128580" tIns="64290" rIns="128580" bIns="64290" numCol="1" anchor="t" anchorCtr="0" compatLnSpc="1"/>
          <a:lstStyle/>
          <a:p>
            <a:endParaRPr lang="en-US" dirty="0"/>
          </a:p>
        </p:txBody>
      </p:sp>
      <p:grpSp>
        <p:nvGrpSpPr>
          <p:cNvPr id="7" name="Group 54"/>
          <p:cNvGrpSpPr/>
          <p:nvPr/>
        </p:nvGrpSpPr>
        <p:grpSpPr>
          <a:xfrm rot="18892271">
            <a:off x="7309287" y="3080283"/>
            <a:ext cx="2373776" cy="757877"/>
            <a:chOff x="3435734" y="1287280"/>
            <a:chExt cx="2257425" cy="720729"/>
          </a:xfrm>
        </p:grpSpPr>
        <p:sp>
          <p:nvSpPr>
            <p:cNvPr id="8" name="Freeform 6"/>
            <p:cNvSpPr/>
            <p:nvPr/>
          </p:nvSpPr>
          <p:spPr bwMode="auto">
            <a:xfrm rot="21578059">
              <a:off x="3440164" y="1287280"/>
              <a:ext cx="2247900" cy="517525"/>
            </a:xfrm>
            <a:prstGeom prst="rect">
              <a:avLst/>
            </a:prstGeom>
            <a:gradFill>
              <a:gsLst>
                <a:gs pos="0">
                  <a:schemeClr val="accent4">
                    <a:lumMod val="75000"/>
                  </a:schemeClr>
                </a:gs>
                <a:gs pos="50000">
                  <a:schemeClr val="accent4"/>
                </a:gs>
              </a:gsLst>
              <a:lin ang="0" scaled="0"/>
            </a:gradFill>
            <a:ln w="9525">
              <a:noFill/>
              <a:round/>
            </a:ln>
          </p:spPr>
          <p:txBody>
            <a:bodyPr vert="horz" wrap="square" lIns="128580" tIns="64290" rIns="128580" bIns="64290" numCol="1" anchor="t" anchorCtr="0" compatLnSpc="1"/>
            <a:lstStyle/>
            <a:p>
              <a:endParaRPr lang="en-US" dirty="0"/>
            </a:p>
          </p:txBody>
        </p:sp>
        <p:sp>
          <p:nvSpPr>
            <p:cNvPr id="9" name="Freeform 9"/>
            <p:cNvSpPr/>
            <p:nvPr/>
          </p:nvSpPr>
          <p:spPr bwMode="auto">
            <a:xfrm rot="21578059">
              <a:off x="3435734" y="1685746"/>
              <a:ext cx="2257425" cy="322263"/>
            </a:xfrm>
            <a:prstGeom prst="rect">
              <a:avLst/>
            </a:prstGeom>
            <a:solidFill>
              <a:schemeClr val="accent4">
                <a:lumMod val="50000"/>
              </a:schemeClr>
            </a:solidFill>
            <a:ln w="9525">
              <a:noFill/>
              <a:round/>
            </a:ln>
          </p:spPr>
          <p:txBody>
            <a:bodyPr vert="horz" wrap="square" lIns="128580" tIns="64290" rIns="128580" bIns="64290" numCol="1" anchor="t" anchorCtr="0" compatLnSpc="1"/>
            <a:lstStyle/>
            <a:p>
              <a:endParaRPr lang="en-US" dirty="0"/>
            </a:p>
          </p:txBody>
        </p:sp>
      </p:grpSp>
      <p:grpSp>
        <p:nvGrpSpPr>
          <p:cNvPr id="10" name="Group 55"/>
          <p:cNvGrpSpPr/>
          <p:nvPr/>
        </p:nvGrpSpPr>
        <p:grpSpPr>
          <a:xfrm rot="18892271">
            <a:off x="7476788" y="3547145"/>
            <a:ext cx="3167740" cy="916449"/>
            <a:chOff x="3068860" y="1958745"/>
            <a:chExt cx="3012473" cy="871530"/>
          </a:xfrm>
        </p:grpSpPr>
        <p:sp>
          <p:nvSpPr>
            <p:cNvPr id="11" name="Freeform 10"/>
            <p:cNvSpPr/>
            <p:nvPr/>
          </p:nvSpPr>
          <p:spPr bwMode="auto">
            <a:xfrm rot="21578059">
              <a:off x="3068860" y="1958745"/>
              <a:ext cx="3009900" cy="720725"/>
            </a:xfrm>
            <a:prstGeom prst="rect">
              <a:avLst/>
            </a:prstGeom>
            <a:gradFill>
              <a:gsLst>
                <a:gs pos="0">
                  <a:schemeClr val="accent3">
                    <a:lumMod val="75000"/>
                  </a:schemeClr>
                </a:gs>
                <a:gs pos="50000">
                  <a:schemeClr val="accent3"/>
                </a:gs>
              </a:gsLst>
              <a:lin ang="0" scaled="0"/>
            </a:gradFill>
            <a:ln w="9525">
              <a:noFill/>
              <a:round/>
            </a:ln>
          </p:spPr>
          <p:txBody>
            <a:bodyPr vert="horz" wrap="square" lIns="128580" tIns="64290" rIns="128580" bIns="64290" numCol="1" anchor="t" anchorCtr="0" compatLnSpc="1"/>
            <a:lstStyle/>
            <a:p>
              <a:endParaRPr lang="en-US" dirty="0"/>
            </a:p>
          </p:txBody>
        </p:sp>
        <p:sp>
          <p:nvSpPr>
            <p:cNvPr id="12" name="Freeform 11"/>
            <p:cNvSpPr/>
            <p:nvPr/>
          </p:nvSpPr>
          <p:spPr bwMode="auto">
            <a:xfrm rot="21578059">
              <a:off x="3071433" y="2614375"/>
              <a:ext cx="3009900" cy="215900"/>
            </a:xfrm>
            <a:prstGeom prst="rect">
              <a:avLst/>
            </a:prstGeom>
            <a:solidFill>
              <a:schemeClr val="accent3">
                <a:lumMod val="50000"/>
              </a:schemeClr>
            </a:solidFill>
            <a:ln w="9525">
              <a:noFill/>
              <a:round/>
            </a:ln>
          </p:spPr>
          <p:txBody>
            <a:bodyPr vert="horz" wrap="square" lIns="128580" tIns="64290" rIns="128580" bIns="64290" numCol="1" anchor="t" anchorCtr="0" compatLnSpc="1"/>
            <a:lstStyle/>
            <a:p>
              <a:endParaRPr lang="en-US" dirty="0"/>
            </a:p>
          </p:txBody>
        </p:sp>
      </p:grpSp>
      <p:grpSp>
        <p:nvGrpSpPr>
          <p:cNvPr id="13" name="Group 56"/>
          <p:cNvGrpSpPr/>
          <p:nvPr/>
        </p:nvGrpSpPr>
        <p:grpSpPr>
          <a:xfrm rot="18892271">
            <a:off x="9029200" y="4760551"/>
            <a:ext cx="2565749" cy="817961"/>
            <a:chOff x="3410125" y="3630054"/>
            <a:chExt cx="2439988" cy="777868"/>
          </a:xfrm>
        </p:grpSpPr>
        <p:sp>
          <p:nvSpPr>
            <p:cNvPr id="14" name="Freeform 7"/>
            <p:cNvSpPr/>
            <p:nvPr/>
          </p:nvSpPr>
          <p:spPr bwMode="auto">
            <a:xfrm rot="21578059">
              <a:off x="3415372" y="3849122"/>
              <a:ext cx="2433638" cy="558800"/>
            </a:xfrm>
            <a:prstGeom prst="rect">
              <a:avLst/>
            </a:prstGeom>
            <a:gradFill>
              <a:gsLst>
                <a:gs pos="0">
                  <a:schemeClr val="accent1">
                    <a:lumMod val="75000"/>
                  </a:schemeClr>
                </a:gs>
                <a:gs pos="50000">
                  <a:schemeClr val="accent1"/>
                </a:gs>
              </a:gsLst>
              <a:lin ang="0" scaled="0"/>
            </a:gradFill>
            <a:ln w="9525">
              <a:noFill/>
              <a:round/>
            </a:ln>
          </p:spPr>
          <p:txBody>
            <a:bodyPr vert="horz" wrap="square" lIns="128580" tIns="64290" rIns="128580" bIns="64290" numCol="1" anchor="t" anchorCtr="0" compatLnSpc="1"/>
            <a:lstStyle/>
            <a:p>
              <a:endParaRPr lang="en-US" dirty="0"/>
            </a:p>
          </p:txBody>
        </p:sp>
        <p:sp>
          <p:nvSpPr>
            <p:cNvPr id="15" name="Freeform 12"/>
            <p:cNvSpPr/>
            <p:nvPr/>
          </p:nvSpPr>
          <p:spPr bwMode="auto">
            <a:xfrm rot="21578059">
              <a:off x="3410125" y="3630054"/>
              <a:ext cx="2439988" cy="347663"/>
            </a:xfrm>
            <a:prstGeom prst="rect">
              <a:avLst/>
            </a:prstGeom>
            <a:solidFill>
              <a:schemeClr val="accent1">
                <a:lumMod val="75000"/>
              </a:schemeClr>
            </a:solidFill>
            <a:ln w="9525">
              <a:noFill/>
              <a:round/>
            </a:ln>
          </p:spPr>
          <p:txBody>
            <a:bodyPr vert="horz" wrap="square" lIns="128580" tIns="64290" rIns="128580" bIns="64290" numCol="1" anchor="t" anchorCtr="0" compatLnSpc="1"/>
            <a:lstStyle/>
            <a:p>
              <a:endParaRPr lang="en-US" dirty="0"/>
            </a:p>
          </p:txBody>
        </p:sp>
      </p:grpSp>
      <p:sp>
        <p:nvSpPr>
          <p:cNvPr id="16" name="Freeform 52"/>
          <p:cNvSpPr>
            <a:spLocks noEditPoints="1"/>
          </p:cNvSpPr>
          <p:nvPr/>
        </p:nvSpPr>
        <p:spPr bwMode="auto">
          <a:xfrm rot="18892271">
            <a:off x="10273849" y="5180165"/>
            <a:ext cx="306716" cy="329984"/>
          </a:xfrm>
          <a:custGeom>
            <a:avLst/>
            <a:gdLst/>
            <a:ahLst/>
            <a:cxnLst>
              <a:cxn ang="0">
                <a:pos x="67" y="67"/>
              </a:cxn>
              <a:cxn ang="0">
                <a:pos x="61" y="72"/>
              </a:cxn>
              <a:cxn ang="0">
                <a:pos x="5" y="72"/>
              </a:cxn>
              <a:cxn ang="0">
                <a:pos x="0" y="67"/>
              </a:cxn>
              <a:cxn ang="0">
                <a:pos x="0" y="16"/>
              </a:cxn>
              <a:cxn ang="0">
                <a:pos x="5" y="11"/>
              </a:cxn>
              <a:cxn ang="0">
                <a:pos x="10" y="11"/>
              </a:cxn>
              <a:cxn ang="0">
                <a:pos x="10" y="7"/>
              </a:cxn>
              <a:cxn ang="0">
                <a:pos x="16" y="0"/>
              </a:cxn>
              <a:cxn ang="0">
                <a:pos x="19" y="0"/>
              </a:cxn>
              <a:cxn ang="0">
                <a:pos x="25" y="7"/>
              </a:cxn>
              <a:cxn ang="0">
                <a:pos x="25" y="11"/>
              </a:cxn>
              <a:cxn ang="0">
                <a:pos x="41" y="11"/>
              </a:cxn>
              <a:cxn ang="0">
                <a:pos x="41" y="7"/>
              </a:cxn>
              <a:cxn ang="0">
                <a:pos x="47" y="0"/>
              </a:cxn>
              <a:cxn ang="0">
                <a:pos x="50" y="0"/>
              </a:cxn>
              <a:cxn ang="0">
                <a:pos x="56" y="7"/>
              </a:cxn>
              <a:cxn ang="0">
                <a:pos x="56" y="11"/>
              </a:cxn>
              <a:cxn ang="0">
                <a:pos x="61" y="11"/>
              </a:cxn>
              <a:cxn ang="0">
                <a:pos x="67" y="16"/>
              </a:cxn>
              <a:cxn ang="0">
                <a:pos x="67" y="67"/>
              </a:cxn>
              <a:cxn ang="0">
                <a:pos x="61" y="67"/>
              </a:cxn>
              <a:cxn ang="0">
                <a:pos x="61" y="26"/>
              </a:cxn>
              <a:cxn ang="0">
                <a:pos x="5" y="26"/>
              </a:cxn>
              <a:cxn ang="0">
                <a:pos x="5" y="67"/>
              </a:cxn>
              <a:cxn ang="0">
                <a:pos x="61" y="67"/>
              </a:cxn>
              <a:cxn ang="0">
                <a:pos x="20" y="7"/>
              </a:cxn>
              <a:cxn ang="0">
                <a:pos x="19" y="5"/>
              </a:cxn>
              <a:cxn ang="0">
                <a:pos x="16" y="5"/>
              </a:cxn>
              <a:cxn ang="0">
                <a:pos x="15" y="7"/>
              </a:cxn>
              <a:cxn ang="0">
                <a:pos x="15" y="18"/>
              </a:cxn>
              <a:cxn ang="0">
                <a:pos x="16" y="20"/>
              </a:cxn>
              <a:cxn ang="0">
                <a:pos x="19" y="20"/>
              </a:cxn>
              <a:cxn ang="0">
                <a:pos x="20" y="18"/>
              </a:cxn>
              <a:cxn ang="0">
                <a:pos x="20" y="7"/>
              </a:cxn>
              <a:cxn ang="0">
                <a:pos x="51" y="7"/>
              </a:cxn>
              <a:cxn ang="0">
                <a:pos x="50" y="5"/>
              </a:cxn>
              <a:cxn ang="0">
                <a:pos x="47" y="5"/>
              </a:cxn>
              <a:cxn ang="0">
                <a:pos x="46" y="7"/>
              </a:cxn>
              <a:cxn ang="0">
                <a:pos x="46" y="18"/>
              </a:cxn>
              <a:cxn ang="0">
                <a:pos x="47" y="20"/>
              </a:cxn>
              <a:cxn ang="0">
                <a:pos x="50" y="20"/>
              </a:cxn>
              <a:cxn ang="0">
                <a:pos x="51" y="18"/>
              </a:cxn>
              <a:cxn ang="0">
                <a:pos x="51" y="7"/>
              </a:cxn>
            </a:cxnLst>
            <a:rect l="0" t="0" r="r" b="b"/>
            <a:pathLst>
              <a:path w="67" h="72">
                <a:moveTo>
                  <a:pt x="67" y="67"/>
                </a:moveTo>
                <a:cubicBezTo>
                  <a:pt x="67" y="70"/>
                  <a:pt x="64" y="72"/>
                  <a:pt x="61" y="72"/>
                </a:cubicBezTo>
                <a:cubicBezTo>
                  <a:pt x="5" y="72"/>
                  <a:pt x="5" y="72"/>
                  <a:pt x="5" y="72"/>
                </a:cubicBezTo>
                <a:cubicBezTo>
                  <a:pt x="2" y="72"/>
                  <a:pt x="0" y="70"/>
                  <a:pt x="0" y="67"/>
                </a:cubicBezTo>
                <a:cubicBezTo>
                  <a:pt x="0" y="16"/>
                  <a:pt x="0" y="16"/>
                  <a:pt x="0" y="16"/>
                </a:cubicBezTo>
                <a:cubicBezTo>
                  <a:pt x="0" y="13"/>
                  <a:pt x="2" y="11"/>
                  <a:pt x="5" y="11"/>
                </a:cubicBezTo>
                <a:cubicBezTo>
                  <a:pt x="10" y="11"/>
                  <a:pt x="10" y="11"/>
                  <a:pt x="10" y="11"/>
                </a:cubicBezTo>
                <a:cubicBezTo>
                  <a:pt x="10" y="7"/>
                  <a:pt x="10" y="7"/>
                  <a:pt x="10" y="7"/>
                </a:cubicBezTo>
                <a:cubicBezTo>
                  <a:pt x="10" y="3"/>
                  <a:pt x="13" y="0"/>
                  <a:pt x="16" y="0"/>
                </a:cubicBezTo>
                <a:cubicBezTo>
                  <a:pt x="19" y="0"/>
                  <a:pt x="19" y="0"/>
                  <a:pt x="19" y="0"/>
                </a:cubicBezTo>
                <a:cubicBezTo>
                  <a:pt x="23" y="0"/>
                  <a:pt x="25" y="3"/>
                  <a:pt x="25" y="7"/>
                </a:cubicBezTo>
                <a:cubicBezTo>
                  <a:pt x="25" y="11"/>
                  <a:pt x="25" y="11"/>
                  <a:pt x="25" y="11"/>
                </a:cubicBezTo>
                <a:cubicBezTo>
                  <a:pt x="41" y="11"/>
                  <a:pt x="41" y="11"/>
                  <a:pt x="41" y="11"/>
                </a:cubicBezTo>
                <a:cubicBezTo>
                  <a:pt x="41" y="7"/>
                  <a:pt x="41" y="7"/>
                  <a:pt x="41" y="7"/>
                </a:cubicBezTo>
                <a:cubicBezTo>
                  <a:pt x="41" y="3"/>
                  <a:pt x="44" y="0"/>
                  <a:pt x="47" y="0"/>
                </a:cubicBezTo>
                <a:cubicBezTo>
                  <a:pt x="50" y="0"/>
                  <a:pt x="50" y="0"/>
                  <a:pt x="50" y="0"/>
                </a:cubicBezTo>
                <a:cubicBezTo>
                  <a:pt x="53" y="0"/>
                  <a:pt x="56" y="3"/>
                  <a:pt x="56" y="7"/>
                </a:cubicBezTo>
                <a:cubicBezTo>
                  <a:pt x="56" y="11"/>
                  <a:pt x="56" y="11"/>
                  <a:pt x="56" y="11"/>
                </a:cubicBezTo>
                <a:cubicBezTo>
                  <a:pt x="61" y="11"/>
                  <a:pt x="61" y="11"/>
                  <a:pt x="61" y="11"/>
                </a:cubicBezTo>
                <a:cubicBezTo>
                  <a:pt x="64" y="11"/>
                  <a:pt x="67" y="13"/>
                  <a:pt x="67" y="16"/>
                </a:cubicBezTo>
                <a:lnTo>
                  <a:pt x="67" y="67"/>
                </a:lnTo>
                <a:close/>
                <a:moveTo>
                  <a:pt x="61" y="67"/>
                </a:moveTo>
                <a:cubicBezTo>
                  <a:pt x="61" y="26"/>
                  <a:pt x="61" y="26"/>
                  <a:pt x="61" y="26"/>
                </a:cubicBezTo>
                <a:cubicBezTo>
                  <a:pt x="5" y="26"/>
                  <a:pt x="5" y="26"/>
                  <a:pt x="5" y="26"/>
                </a:cubicBezTo>
                <a:cubicBezTo>
                  <a:pt x="5" y="67"/>
                  <a:pt x="5" y="67"/>
                  <a:pt x="5" y="67"/>
                </a:cubicBezTo>
                <a:lnTo>
                  <a:pt x="61" y="67"/>
                </a:lnTo>
                <a:close/>
                <a:moveTo>
                  <a:pt x="20" y="7"/>
                </a:moveTo>
                <a:cubicBezTo>
                  <a:pt x="20" y="6"/>
                  <a:pt x="20" y="5"/>
                  <a:pt x="19" y="5"/>
                </a:cubicBezTo>
                <a:cubicBezTo>
                  <a:pt x="16" y="5"/>
                  <a:pt x="16" y="5"/>
                  <a:pt x="16" y="5"/>
                </a:cubicBezTo>
                <a:cubicBezTo>
                  <a:pt x="16" y="5"/>
                  <a:pt x="15" y="6"/>
                  <a:pt x="15" y="7"/>
                </a:cubicBezTo>
                <a:cubicBezTo>
                  <a:pt x="15" y="18"/>
                  <a:pt x="15" y="18"/>
                  <a:pt x="15" y="18"/>
                </a:cubicBezTo>
                <a:cubicBezTo>
                  <a:pt x="15" y="19"/>
                  <a:pt x="16" y="20"/>
                  <a:pt x="16" y="20"/>
                </a:cubicBezTo>
                <a:cubicBezTo>
                  <a:pt x="19" y="20"/>
                  <a:pt x="19" y="20"/>
                  <a:pt x="19" y="20"/>
                </a:cubicBezTo>
                <a:cubicBezTo>
                  <a:pt x="20" y="20"/>
                  <a:pt x="20" y="19"/>
                  <a:pt x="20" y="18"/>
                </a:cubicBezTo>
                <a:lnTo>
                  <a:pt x="20" y="7"/>
                </a:lnTo>
                <a:close/>
                <a:moveTo>
                  <a:pt x="51" y="7"/>
                </a:moveTo>
                <a:cubicBezTo>
                  <a:pt x="51" y="6"/>
                  <a:pt x="51" y="5"/>
                  <a:pt x="50" y="5"/>
                </a:cubicBezTo>
                <a:cubicBezTo>
                  <a:pt x="47" y="5"/>
                  <a:pt x="47" y="5"/>
                  <a:pt x="47" y="5"/>
                </a:cubicBezTo>
                <a:cubicBezTo>
                  <a:pt x="47" y="5"/>
                  <a:pt x="46" y="6"/>
                  <a:pt x="46" y="7"/>
                </a:cubicBezTo>
                <a:cubicBezTo>
                  <a:pt x="46" y="18"/>
                  <a:pt x="46" y="18"/>
                  <a:pt x="46" y="18"/>
                </a:cubicBezTo>
                <a:cubicBezTo>
                  <a:pt x="46" y="19"/>
                  <a:pt x="47" y="20"/>
                  <a:pt x="47" y="20"/>
                </a:cubicBezTo>
                <a:cubicBezTo>
                  <a:pt x="50" y="20"/>
                  <a:pt x="50" y="20"/>
                  <a:pt x="50" y="20"/>
                </a:cubicBezTo>
                <a:cubicBezTo>
                  <a:pt x="51" y="20"/>
                  <a:pt x="51" y="19"/>
                  <a:pt x="51" y="18"/>
                </a:cubicBezTo>
                <a:lnTo>
                  <a:pt x="51" y="7"/>
                </a:lnTo>
                <a:close/>
              </a:path>
            </a:pathLst>
          </a:custGeom>
          <a:solidFill>
            <a:schemeClr val="bg1"/>
          </a:solidFill>
          <a:ln w="9525">
            <a:noFill/>
            <a:round/>
          </a:ln>
        </p:spPr>
        <p:txBody>
          <a:bodyPr vert="horz" wrap="square" lIns="128580" tIns="64290" rIns="128580" bIns="64290" numCol="1" anchor="t" anchorCtr="0" compatLnSpc="1"/>
          <a:lstStyle/>
          <a:p>
            <a:endParaRPr lang="en-US" dirty="0"/>
          </a:p>
        </p:txBody>
      </p:sp>
      <p:sp>
        <p:nvSpPr>
          <p:cNvPr id="17" name="Freeform 107"/>
          <p:cNvSpPr>
            <a:spLocks noEditPoints="1"/>
          </p:cNvSpPr>
          <p:nvPr/>
        </p:nvSpPr>
        <p:spPr bwMode="auto">
          <a:xfrm rot="18892271">
            <a:off x="8804193" y="3771456"/>
            <a:ext cx="342161" cy="347014"/>
          </a:xfrm>
          <a:custGeom>
            <a:avLst/>
            <a:gdLst/>
            <a:ahLst/>
            <a:cxnLst>
              <a:cxn ang="0">
                <a:pos x="64" y="14"/>
              </a:cxn>
              <a:cxn ang="0">
                <a:pos x="12" y="65"/>
              </a:cxn>
              <a:cxn ang="0">
                <a:pos x="10" y="66"/>
              </a:cxn>
              <a:cxn ang="0">
                <a:pos x="8" y="65"/>
              </a:cxn>
              <a:cxn ang="0">
                <a:pos x="0" y="57"/>
              </a:cxn>
              <a:cxn ang="0">
                <a:pos x="0" y="56"/>
              </a:cxn>
              <a:cxn ang="0">
                <a:pos x="0" y="54"/>
              </a:cxn>
              <a:cxn ang="0">
                <a:pos x="52" y="2"/>
              </a:cxn>
              <a:cxn ang="0">
                <a:pos x="54" y="1"/>
              </a:cxn>
              <a:cxn ang="0">
                <a:pos x="56" y="2"/>
              </a:cxn>
              <a:cxn ang="0">
                <a:pos x="64" y="10"/>
              </a:cxn>
              <a:cxn ang="0">
                <a:pos x="64" y="12"/>
              </a:cxn>
              <a:cxn ang="0">
                <a:pos x="64" y="14"/>
              </a:cxn>
              <a:cxn ang="0">
                <a:pos x="14" y="5"/>
              </a:cxn>
              <a:cxn ang="0">
                <a:pos x="10" y="7"/>
              </a:cxn>
              <a:cxn ang="0">
                <a:pos x="9" y="11"/>
              </a:cxn>
              <a:cxn ang="0">
                <a:pos x="8" y="7"/>
              </a:cxn>
              <a:cxn ang="0">
                <a:pos x="4" y="5"/>
              </a:cxn>
              <a:cxn ang="0">
                <a:pos x="8" y="4"/>
              </a:cxn>
              <a:cxn ang="0">
                <a:pos x="9" y="0"/>
              </a:cxn>
              <a:cxn ang="0">
                <a:pos x="10" y="4"/>
              </a:cxn>
              <a:cxn ang="0">
                <a:pos x="14" y="5"/>
              </a:cxn>
              <a:cxn ang="0">
                <a:pos x="32" y="13"/>
              </a:cxn>
              <a:cxn ang="0">
                <a:pos x="24" y="16"/>
              </a:cxn>
              <a:cxn ang="0">
                <a:pos x="22" y="23"/>
              </a:cxn>
              <a:cxn ang="0">
                <a:pos x="19" y="16"/>
              </a:cxn>
              <a:cxn ang="0">
                <a:pos x="11" y="13"/>
              </a:cxn>
              <a:cxn ang="0">
                <a:pos x="19" y="11"/>
              </a:cxn>
              <a:cxn ang="0">
                <a:pos x="22" y="3"/>
              </a:cxn>
              <a:cxn ang="0">
                <a:pos x="24" y="11"/>
              </a:cxn>
              <a:cxn ang="0">
                <a:pos x="32" y="13"/>
              </a:cxn>
              <a:cxn ang="0">
                <a:pos x="40" y="5"/>
              </a:cxn>
              <a:cxn ang="0">
                <a:pos x="36" y="7"/>
              </a:cxn>
              <a:cxn ang="0">
                <a:pos x="34" y="11"/>
              </a:cxn>
              <a:cxn ang="0">
                <a:pos x="33" y="7"/>
              </a:cxn>
              <a:cxn ang="0">
                <a:pos x="29" y="5"/>
              </a:cxn>
              <a:cxn ang="0">
                <a:pos x="33" y="4"/>
              </a:cxn>
              <a:cxn ang="0">
                <a:pos x="34" y="0"/>
              </a:cxn>
              <a:cxn ang="0">
                <a:pos x="36" y="4"/>
              </a:cxn>
              <a:cxn ang="0">
                <a:pos x="40" y="5"/>
              </a:cxn>
              <a:cxn ang="0">
                <a:pos x="58" y="12"/>
              </a:cxn>
              <a:cxn ang="0">
                <a:pos x="54" y="8"/>
              </a:cxn>
              <a:cxn ang="0">
                <a:pos x="42" y="19"/>
              </a:cxn>
              <a:cxn ang="0">
                <a:pos x="46" y="24"/>
              </a:cxn>
              <a:cxn ang="0">
                <a:pos x="58" y="12"/>
              </a:cxn>
              <a:cxn ang="0">
                <a:pos x="65" y="31"/>
              </a:cxn>
              <a:cxn ang="0">
                <a:pos x="61" y="32"/>
              </a:cxn>
              <a:cxn ang="0">
                <a:pos x="60" y="36"/>
              </a:cxn>
              <a:cxn ang="0">
                <a:pos x="59" y="32"/>
              </a:cxn>
              <a:cxn ang="0">
                <a:pos x="55" y="31"/>
              </a:cxn>
              <a:cxn ang="0">
                <a:pos x="59" y="30"/>
              </a:cxn>
              <a:cxn ang="0">
                <a:pos x="60" y="26"/>
              </a:cxn>
              <a:cxn ang="0">
                <a:pos x="61" y="30"/>
              </a:cxn>
              <a:cxn ang="0">
                <a:pos x="65" y="31"/>
              </a:cxn>
            </a:cxnLst>
            <a:rect l="0" t="0" r="r" b="b"/>
            <a:pathLst>
              <a:path w="65" h="66">
                <a:moveTo>
                  <a:pt x="64" y="14"/>
                </a:moveTo>
                <a:cubicBezTo>
                  <a:pt x="12" y="65"/>
                  <a:pt x="12" y="65"/>
                  <a:pt x="12" y="65"/>
                </a:cubicBezTo>
                <a:cubicBezTo>
                  <a:pt x="11" y="66"/>
                  <a:pt x="11" y="66"/>
                  <a:pt x="10" y="66"/>
                </a:cubicBezTo>
                <a:cubicBezTo>
                  <a:pt x="9" y="66"/>
                  <a:pt x="9" y="66"/>
                  <a:pt x="8" y="65"/>
                </a:cubicBezTo>
                <a:cubicBezTo>
                  <a:pt x="0" y="57"/>
                  <a:pt x="0" y="57"/>
                  <a:pt x="0" y="57"/>
                </a:cubicBezTo>
                <a:cubicBezTo>
                  <a:pt x="0" y="57"/>
                  <a:pt x="0" y="56"/>
                  <a:pt x="0" y="56"/>
                </a:cubicBezTo>
                <a:cubicBezTo>
                  <a:pt x="0" y="55"/>
                  <a:pt x="0" y="54"/>
                  <a:pt x="0" y="54"/>
                </a:cubicBezTo>
                <a:cubicBezTo>
                  <a:pt x="52" y="2"/>
                  <a:pt x="52" y="2"/>
                  <a:pt x="52" y="2"/>
                </a:cubicBezTo>
                <a:cubicBezTo>
                  <a:pt x="52" y="2"/>
                  <a:pt x="53" y="1"/>
                  <a:pt x="54" y="1"/>
                </a:cubicBezTo>
                <a:cubicBezTo>
                  <a:pt x="54" y="1"/>
                  <a:pt x="55" y="2"/>
                  <a:pt x="56" y="2"/>
                </a:cubicBezTo>
                <a:cubicBezTo>
                  <a:pt x="64" y="10"/>
                  <a:pt x="64" y="10"/>
                  <a:pt x="64" y="10"/>
                </a:cubicBezTo>
                <a:cubicBezTo>
                  <a:pt x="64" y="11"/>
                  <a:pt x="64" y="11"/>
                  <a:pt x="64" y="12"/>
                </a:cubicBezTo>
                <a:cubicBezTo>
                  <a:pt x="64" y="13"/>
                  <a:pt x="64" y="13"/>
                  <a:pt x="64" y="14"/>
                </a:cubicBezTo>
                <a:close/>
                <a:moveTo>
                  <a:pt x="14" y="5"/>
                </a:moveTo>
                <a:cubicBezTo>
                  <a:pt x="10" y="7"/>
                  <a:pt x="10" y="7"/>
                  <a:pt x="10" y="7"/>
                </a:cubicBezTo>
                <a:cubicBezTo>
                  <a:pt x="9" y="11"/>
                  <a:pt x="9" y="11"/>
                  <a:pt x="9" y="11"/>
                </a:cubicBezTo>
                <a:cubicBezTo>
                  <a:pt x="8" y="7"/>
                  <a:pt x="8" y="7"/>
                  <a:pt x="8" y="7"/>
                </a:cubicBezTo>
                <a:cubicBezTo>
                  <a:pt x="4" y="5"/>
                  <a:pt x="4" y="5"/>
                  <a:pt x="4" y="5"/>
                </a:cubicBezTo>
                <a:cubicBezTo>
                  <a:pt x="8" y="4"/>
                  <a:pt x="8" y="4"/>
                  <a:pt x="8" y="4"/>
                </a:cubicBezTo>
                <a:cubicBezTo>
                  <a:pt x="9" y="0"/>
                  <a:pt x="9" y="0"/>
                  <a:pt x="9" y="0"/>
                </a:cubicBezTo>
                <a:cubicBezTo>
                  <a:pt x="10" y="4"/>
                  <a:pt x="10" y="4"/>
                  <a:pt x="10" y="4"/>
                </a:cubicBezTo>
                <a:lnTo>
                  <a:pt x="14" y="5"/>
                </a:lnTo>
                <a:close/>
                <a:moveTo>
                  <a:pt x="32" y="13"/>
                </a:moveTo>
                <a:cubicBezTo>
                  <a:pt x="24" y="16"/>
                  <a:pt x="24" y="16"/>
                  <a:pt x="24" y="16"/>
                </a:cubicBezTo>
                <a:cubicBezTo>
                  <a:pt x="22" y="23"/>
                  <a:pt x="22" y="23"/>
                  <a:pt x="22" y="23"/>
                </a:cubicBezTo>
                <a:cubicBezTo>
                  <a:pt x="19" y="16"/>
                  <a:pt x="19" y="16"/>
                  <a:pt x="19" y="16"/>
                </a:cubicBezTo>
                <a:cubicBezTo>
                  <a:pt x="11" y="13"/>
                  <a:pt x="11" y="13"/>
                  <a:pt x="11" y="13"/>
                </a:cubicBezTo>
                <a:cubicBezTo>
                  <a:pt x="19" y="11"/>
                  <a:pt x="19" y="11"/>
                  <a:pt x="19" y="11"/>
                </a:cubicBezTo>
                <a:cubicBezTo>
                  <a:pt x="22" y="3"/>
                  <a:pt x="22" y="3"/>
                  <a:pt x="22" y="3"/>
                </a:cubicBezTo>
                <a:cubicBezTo>
                  <a:pt x="24" y="11"/>
                  <a:pt x="24" y="11"/>
                  <a:pt x="24" y="11"/>
                </a:cubicBezTo>
                <a:lnTo>
                  <a:pt x="32" y="13"/>
                </a:lnTo>
                <a:close/>
                <a:moveTo>
                  <a:pt x="40" y="5"/>
                </a:moveTo>
                <a:cubicBezTo>
                  <a:pt x="36" y="7"/>
                  <a:pt x="36" y="7"/>
                  <a:pt x="36" y="7"/>
                </a:cubicBezTo>
                <a:cubicBezTo>
                  <a:pt x="34" y="11"/>
                  <a:pt x="34" y="11"/>
                  <a:pt x="34" y="11"/>
                </a:cubicBezTo>
                <a:cubicBezTo>
                  <a:pt x="33" y="7"/>
                  <a:pt x="33" y="7"/>
                  <a:pt x="33" y="7"/>
                </a:cubicBezTo>
                <a:cubicBezTo>
                  <a:pt x="29" y="5"/>
                  <a:pt x="29" y="5"/>
                  <a:pt x="29" y="5"/>
                </a:cubicBezTo>
                <a:cubicBezTo>
                  <a:pt x="33" y="4"/>
                  <a:pt x="33" y="4"/>
                  <a:pt x="33" y="4"/>
                </a:cubicBezTo>
                <a:cubicBezTo>
                  <a:pt x="34" y="0"/>
                  <a:pt x="34" y="0"/>
                  <a:pt x="34" y="0"/>
                </a:cubicBezTo>
                <a:cubicBezTo>
                  <a:pt x="36" y="4"/>
                  <a:pt x="36" y="4"/>
                  <a:pt x="36" y="4"/>
                </a:cubicBezTo>
                <a:lnTo>
                  <a:pt x="40" y="5"/>
                </a:lnTo>
                <a:close/>
                <a:moveTo>
                  <a:pt x="58" y="12"/>
                </a:moveTo>
                <a:cubicBezTo>
                  <a:pt x="54" y="8"/>
                  <a:pt x="54" y="8"/>
                  <a:pt x="54" y="8"/>
                </a:cubicBezTo>
                <a:cubicBezTo>
                  <a:pt x="42" y="19"/>
                  <a:pt x="42" y="19"/>
                  <a:pt x="42" y="19"/>
                </a:cubicBezTo>
                <a:cubicBezTo>
                  <a:pt x="46" y="24"/>
                  <a:pt x="46" y="24"/>
                  <a:pt x="46" y="24"/>
                </a:cubicBezTo>
                <a:lnTo>
                  <a:pt x="58" y="12"/>
                </a:lnTo>
                <a:close/>
                <a:moveTo>
                  <a:pt x="65" y="31"/>
                </a:moveTo>
                <a:cubicBezTo>
                  <a:pt x="61" y="32"/>
                  <a:pt x="61" y="32"/>
                  <a:pt x="61" y="32"/>
                </a:cubicBezTo>
                <a:cubicBezTo>
                  <a:pt x="60" y="36"/>
                  <a:pt x="60" y="36"/>
                  <a:pt x="60" y="36"/>
                </a:cubicBezTo>
                <a:cubicBezTo>
                  <a:pt x="59" y="32"/>
                  <a:pt x="59" y="32"/>
                  <a:pt x="59" y="32"/>
                </a:cubicBezTo>
                <a:cubicBezTo>
                  <a:pt x="55" y="31"/>
                  <a:pt x="55" y="31"/>
                  <a:pt x="55" y="31"/>
                </a:cubicBezTo>
                <a:cubicBezTo>
                  <a:pt x="59" y="30"/>
                  <a:pt x="59" y="30"/>
                  <a:pt x="59" y="30"/>
                </a:cubicBezTo>
                <a:cubicBezTo>
                  <a:pt x="60" y="26"/>
                  <a:pt x="60" y="26"/>
                  <a:pt x="60" y="26"/>
                </a:cubicBezTo>
                <a:cubicBezTo>
                  <a:pt x="61" y="30"/>
                  <a:pt x="61" y="30"/>
                  <a:pt x="61" y="30"/>
                </a:cubicBezTo>
                <a:lnTo>
                  <a:pt x="65" y="31"/>
                </a:lnTo>
                <a:close/>
              </a:path>
            </a:pathLst>
          </a:custGeom>
          <a:solidFill>
            <a:schemeClr val="bg1"/>
          </a:solidFill>
          <a:ln w="9525">
            <a:noFill/>
            <a:round/>
          </a:ln>
        </p:spPr>
        <p:txBody>
          <a:bodyPr vert="horz" wrap="square" lIns="128580" tIns="64290" rIns="128580" bIns="64290" numCol="1" anchor="t" anchorCtr="0" compatLnSpc="1"/>
          <a:lstStyle/>
          <a:p>
            <a:endParaRPr lang="en-US" dirty="0"/>
          </a:p>
        </p:txBody>
      </p:sp>
      <p:sp>
        <p:nvSpPr>
          <p:cNvPr id="18" name="Freeform 86"/>
          <p:cNvSpPr>
            <a:spLocks noEditPoints="1"/>
          </p:cNvSpPr>
          <p:nvPr/>
        </p:nvSpPr>
        <p:spPr bwMode="auto">
          <a:xfrm rot="18892271">
            <a:off x="9545005" y="4422180"/>
            <a:ext cx="261881" cy="440621"/>
          </a:xfrm>
          <a:custGeom>
            <a:avLst/>
            <a:gdLst/>
            <a:ahLst/>
            <a:cxnLst>
              <a:cxn ang="0">
                <a:pos x="29" y="44"/>
              </a:cxn>
              <a:cxn ang="0">
                <a:pos x="24" y="49"/>
              </a:cxn>
              <a:cxn ang="0">
                <a:pos x="5" y="49"/>
              </a:cxn>
              <a:cxn ang="0">
                <a:pos x="0" y="44"/>
              </a:cxn>
              <a:cxn ang="0">
                <a:pos x="0" y="5"/>
              </a:cxn>
              <a:cxn ang="0">
                <a:pos x="5" y="0"/>
              </a:cxn>
              <a:cxn ang="0">
                <a:pos x="24" y="0"/>
              </a:cxn>
              <a:cxn ang="0">
                <a:pos x="29" y="5"/>
              </a:cxn>
              <a:cxn ang="0">
                <a:pos x="29" y="44"/>
              </a:cxn>
              <a:cxn ang="0">
                <a:pos x="25" y="11"/>
              </a:cxn>
              <a:cxn ang="0">
                <a:pos x="24" y="10"/>
              </a:cxn>
              <a:cxn ang="0">
                <a:pos x="5" y="10"/>
              </a:cxn>
              <a:cxn ang="0">
                <a:pos x="3" y="11"/>
              </a:cxn>
              <a:cxn ang="0">
                <a:pos x="3" y="38"/>
              </a:cxn>
              <a:cxn ang="0">
                <a:pos x="5" y="39"/>
              </a:cxn>
              <a:cxn ang="0">
                <a:pos x="24" y="39"/>
              </a:cxn>
              <a:cxn ang="0">
                <a:pos x="25" y="38"/>
              </a:cxn>
              <a:cxn ang="0">
                <a:pos x="25" y="11"/>
              </a:cxn>
              <a:cxn ang="0">
                <a:pos x="17" y="5"/>
              </a:cxn>
              <a:cxn ang="0">
                <a:pos x="11" y="5"/>
              </a:cxn>
              <a:cxn ang="0">
                <a:pos x="11" y="6"/>
              </a:cxn>
              <a:cxn ang="0">
                <a:pos x="11" y="6"/>
              </a:cxn>
              <a:cxn ang="0">
                <a:pos x="17" y="6"/>
              </a:cxn>
              <a:cxn ang="0">
                <a:pos x="18" y="6"/>
              </a:cxn>
              <a:cxn ang="0">
                <a:pos x="17" y="5"/>
              </a:cxn>
              <a:cxn ang="0">
                <a:pos x="14" y="41"/>
              </a:cxn>
              <a:cxn ang="0">
                <a:pos x="11" y="44"/>
              </a:cxn>
              <a:cxn ang="0">
                <a:pos x="14" y="47"/>
              </a:cxn>
              <a:cxn ang="0">
                <a:pos x="17" y="44"/>
              </a:cxn>
              <a:cxn ang="0">
                <a:pos x="14" y="41"/>
              </a:cxn>
            </a:cxnLst>
            <a:rect l="0" t="0" r="r" b="b"/>
            <a:pathLst>
              <a:path w="29" h="49">
                <a:moveTo>
                  <a:pt x="29" y="44"/>
                </a:moveTo>
                <a:cubicBezTo>
                  <a:pt x="29" y="47"/>
                  <a:pt x="27" y="49"/>
                  <a:pt x="24" y="49"/>
                </a:cubicBezTo>
                <a:cubicBezTo>
                  <a:pt x="5" y="49"/>
                  <a:pt x="5" y="49"/>
                  <a:pt x="5" y="49"/>
                </a:cubicBezTo>
                <a:cubicBezTo>
                  <a:pt x="2" y="49"/>
                  <a:pt x="0" y="47"/>
                  <a:pt x="0" y="44"/>
                </a:cubicBezTo>
                <a:cubicBezTo>
                  <a:pt x="0" y="5"/>
                  <a:pt x="0" y="5"/>
                  <a:pt x="0" y="5"/>
                </a:cubicBezTo>
                <a:cubicBezTo>
                  <a:pt x="0" y="3"/>
                  <a:pt x="2" y="0"/>
                  <a:pt x="5" y="0"/>
                </a:cubicBezTo>
                <a:cubicBezTo>
                  <a:pt x="24" y="0"/>
                  <a:pt x="24" y="0"/>
                  <a:pt x="24" y="0"/>
                </a:cubicBezTo>
                <a:cubicBezTo>
                  <a:pt x="27" y="0"/>
                  <a:pt x="29" y="3"/>
                  <a:pt x="29" y="5"/>
                </a:cubicBezTo>
                <a:lnTo>
                  <a:pt x="29" y="44"/>
                </a:lnTo>
                <a:close/>
                <a:moveTo>
                  <a:pt x="25" y="11"/>
                </a:moveTo>
                <a:cubicBezTo>
                  <a:pt x="25" y="11"/>
                  <a:pt x="25" y="10"/>
                  <a:pt x="24" y="10"/>
                </a:cubicBezTo>
                <a:cubicBezTo>
                  <a:pt x="5" y="10"/>
                  <a:pt x="5" y="10"/>
                  <a:pt x="5" y="10"/>
                </a:cubicBezTo>
                <a:cubicBezTo>
                  <a:pt x="4" y="10"/>
                  <a:pt x="3" y="11"/>
                  <a:pt x="3" y="11"/>
                </a:cubicBezTo>
                <a:cubicBezTo>
                  <a:pt x="3" y="38"/>
                  <a:pt x="3" y="38"/>
                  <a:pt x="3" y="38"/>
                </a:cubicBezTo>
                <a:cubicBezTo>
                  <a:pt x="3" y="39"/>
                  <a:pt x="4" y="39"/>
                  <a:pt x="5" y="39"/>
                </a:cubicBezTo>
                <a:cubicBezTo>
                  <a:pt x="24" y="39"/>
                  <a:pt x="24" y="39"/>
                  <a:pt x="24" y="39"/>
                </a:cubicBezTo>
                <a:cubicBezTo>
                  <a:pt x="25" y="39"/>
                  <a:pt x="25" y="39"/>
                  <a:pt x="25" y="38"/>
                </a:cubicBezTo>
                <a:lnTo>
                  <a:pt x="25" y="11"/>
                </a:lnTo>
                <a:close/>
                <a:moveTo>
                  <a:pt x="17" y="5"/>
                </a:moveTo>
                <a:cubicBezTo>
                  <a:pt x="11" y="5"/>
                  <a:pt x="11" y="5"/>
                  <a:pt x="11" y="5"/>
                </a:cubicBezTo>
                <a:cubicBezTo>
                  <a:pt x="11" y="5"/>
                  <a:pt x="11" y="6"/>
                  <a:pt x="11" y="6"/>
                </a:cubicBezTo>
                <a:cubicBezTo>
                  <a:pt x="11" y="6"/>
                  <a:pt x="11" y="6"/>
                  <a:pt x="11" y="6"/>
                </a:cubicBezTo>
                <a:cubicBezTo>
                  <a:pt x="17" y="6"/>
                  <a:pt x="17" y="6"/>
                  <a:pt x="17" y="6"/>
                </a:cubicBezTo>
                <a:cubicBezTo>
                  <a:pt x="18" y="6"/>
                  <a:pt x="18" y="6"/>
                  <a:pt x="18" y="6"/>
                </a:cubicBezTo>
                <a:cubicBezTo>
                  <a:pt x="18" y="6"/>
                  <a:pt x="18" y="5"/>
                  <a:pt x="17" y="5"/>
                </a:cubicBezTo>
                <a:close/>
                <a:moveTo>
                  <a:pt x="14" y="41"/>
                </a:moveTo>
                <a:cubicBezTo>
                  <a:pt x="13" y="41"/>
                  <a:pt x="11" y="42"/>
                  <a:pt x="11" y="44"/>
                </a:cubicBezTo>
                <a:cubicBezTo>
                  <a:pt x="11" y="46"/>
                  <a:pt x="13" y="47"/>
                  <a:pt x="14" y="47"/>
                </a:cubicBezTo>
                <a:cubicBezTo>
                  <a:pt x="16" y="47"/>
                  <a:pt x="17" y="46"/>
                  <a:pt x="17" y="44"/>
                </a:cubicBezTo>
                <a:cubicBezTo>
                  <a:pt x="17" y="42"/>
                  <a:pt x="16" y="41"/>
                  <a:pt x="14" y="41"/>
                </a:cubicBezTo>
                <a:close/>
              </a:path>
            </a:pathLst>
          </a:custGeom>
          <a:solidFill>
            <a:schemeClr val="bg1"/>
          </a:solidFill>
          <a:ln w="9525">
            <a:noFill/>
            <a:round/>
          </a:ln>
        </p:spPr>
        <p:txBody>
          <a:bodyPr vert="horz" wrap="square" lIns="128580" tIns="64290" rIns="128580" bIns="64290" numCol="1" anchor="t" anchorCtr="0" compatLnSpc="1"/>
          <a:lstStyle/>
          <a:p>
            <a:endParaRPr lang="en-US" dirty="0"/>
          </a:p>
        </p:txBody>
      </p:sp>
      <p:sp>
        <p:nvSpPr>
          <p:cNvPr id="19" name="Freeform 152"/>
          <p:cNvSpPr>
            <a:spLocks noEditPoints="1"/>
          </p:cNvSpPr>
          <p:nvPr/>
        </p:nvSpPr>
        <p:spPr bwMode="auto">
          <a:xfrm rot="18892271">
            <a:off x="8200907" y="3185468"/>
            <a:ext cx="319366" cy="295136"/>
          </a:xfrm>
          <a:custGeom>
            <a:avLst/>
            <a:gdLst/>
            <a:ahLst/>
            <a:cxnLst>
              <a:cxn ang="0">
                <a:pos x="67" y="20"/>
              </a:cxn>
              <a:cxn ang="0">
                <a:pos x="46" y="36"/>
              </a:cxn>
              <a:cxn ang="0">
                <a:pos x="42" y="40"/>
              </a:cxn>
              <a:cxn ang="0">
                <a:pos x="39" y="47"/>
              </a:cxn>
              <a:cxn ang="0">
                <a:pos x="44" y="52"/>
              </a:cxn>
              <a:cxn ang="0">
                <a:pos x="52" y="58"/>
              </a:cxn>
              <a:cxn ang="0">
                <a:pos x="52" y="61"/>
              </a:cxn>
              <a:cxn ang="0">
                <a:pos x="51" y="62"/>
              </a:cxn>
              <a:cxn ang="0">
                <a:pos x="17" y="62"/>
              </a:cxn>
              <a:cxn ang="0">
                <a:pos x="16" y="61"/>
              </a:cxn>
              <a:cxn ang="0">
                <a:pos x="16" y="58"/>
              </a:cxn>
              <a:cxn ang="0">
                <a:pos x="24" y="52"/>
              </a:cxn>
              <a:cxn ang="0">
                <a:pos x="29" y="47"/>
              </a:cxn>
              <a:cxn ang="0">
                <a:pos x="26" y="40"/>
              </a:cxn>
              <a:cxn ang="0">
                <a:pos x="22" y="36"/>
              </a:cxn>
              <a:cxn ang="0">
                <a:pos x="0" y="20"/>
              </a:cxn>
              <a:cxn ang="0">
                <a:pos x="0" y="15"/>
              </a:cxn>
              <a:cxn ang="0">
                <a:pos x="4" y="11"/>
              </a:cxn>
              <a:cxn ang="0">
                <a:pos x="16" y="11"/>
              </a:cxn>
              <a:cxn ang="0">
                <a:pos x="16" y="7"/>
              </a:cxn>
              <a:cxn ang="0">
                <a:pos x="22" y="0"/>
              </a:cxn>
              <a:cxn ang="0">
                <a:pos x="45" y="0"/>
              </a:cxn>
              <a:cxn ang="0">
                <a:pos x="52" y="7"/>
              </a:cxn>
              <a:cxn ang="0">
                <a:pos x="52" y="11"/>
              </a:cxn>
              <a:cxn ang="0">
                <a:pos x="63" y="11"/>
              </a:cxn>
              <a:cxn ang="0">
                <a:pos x="67" y="15"/>
              </a:cxn>
              <a:cxn ang="0">
                <a:pos x="67" y="20"/>
              </a:cxn>
              <a:cxn ang="0">
                <a:pos x="16" y="16"/>
              </a:cxn>
              <a:cxn ang="0">
                <a:pos x="6" y="16"/>
              </a:cxn>
              <a:cxn ang="0">
                <a:pos x="6" y="20"/>
              </a:cxn>
              <a:cxn ang="0">
                <a:pos x="19" y="31"/>
              </a:cxn>
              <a:cxn ang="0">
                <a:pos x="16" y="16"/>
              </a:cxn>
              <a:cxn ang="0">
                <a:pos x="62" y="16"/>
              </a:cxn>
              <a:cxn ang="0">
                <a:pos x="52" y="16"/>
              </a:cxn>
              <a:cxn ang="0">
                <a:pos x="49" y="31"/>
              </a:cxn>
              <a:cxn ang="0">
                <a:pos x="62" y="20"/>
              </a:cxn>
              <a:cxn ang="0">
                <a:pos x="62" y="16"/>
              </a:cxn>
            </a:cxnLst>
            <a:rect l="0" t="0" r="r" b="b"/>
            <a:pathLst>
              <a:path w="67" h="62">
                <a:moveTo>
                  <a:pt x="67" y="20"/>
                </a:moveTo>
                <a:cubicBezTo>
                  <a:pt x="67" y="27"/>
                  <a:pt x="58" y="36"/>
                  <a:pt x="46" y="36"/>
                </a:cubicBezTo>
                <a:cubicBezTo>
                  <a:pt x="44" y="38"/>
                  <a:pt x="42" y="40"/>
                  <a:pt x="42" y="40"/>
                </a:cubicBezTo>
                <a:cubicBezTo>
                  <a:pt x="40" y="42"/>
                  <a:pt x="39" y="44"/>
                  <a:pt x="39" y="47"/>
                </a:cubicBezTo>
                <a:cubicBezTo>
                  <a:pt x="39" y="49"/>
                  <a:pt x="40" y="52"/>
                  <a:pt x="44" y="52"/>
                </a:cubicBezTo>
                <a:cubicBezTo>
                  <a:pt x="48" y="52"/>
                  <a:pt x="52" y="54"/>
                  <a:pt x="52" y="58"/>
                </a:cubicBezTo>
                <a:cubicBezTo>
                  <a:pt x="52" y="61"/>
                  <a:pt x="52" y="61"/>
                  <a:pt x="52" y="61"/>
                </a:cubicBezTo>
                <a:cubicBezTo>
                  <a:pt x="52" y="62"/>
                  <a:pt x="51" y="62"/>
                  <a:pt x="51" y="62"/>
                </a:cubicBezTo>
                <a:cubicBezTo>
                  <a:pt x="17" y="62"/>
                  <a:pt x="17" y="62"/>
                  <a:pt x="17" y="62"/>
                </a:cubicBezTo>
                <a:cubicBezTo>
                  <a:pt x="16" y="62"/>
                  <a:pt x="16" y="62"/>
                  <a:pt x="16" y="61"/>
                </a:cubicBezTo>
                <a:cubicBezTo>
                  <a:pt x="16" y="58"/>
                  <a:pt x="16" y="58"/>
                  <a:pt x="16" y="58"/>
                </a:cubicBezTo>
                <a:cubicBezTo>
                  <a:pt x="16" y="54"/>
                  <a:pt x="20" y="52"/>
                  <a:pt x="24" y="52"/>
                </a:cubicBezTo>
                <a:cubicBezTo>
                  <a:pt x="27" y="52"/>
                  <a:pt x="29" y="49"/>
                  <a:pt x="29" y="47"/>
                </a:cubicBezTo>
                <a:cubicBezTo>
                  <a:pt x="29" y="44"/>
                  <a:pt x="28" y="42"/>
                  <a:pt x="26" y="40"/>
                </a:cubicBezTo>
                <a:cubicBezTo>
                  <a:pt x="25" y="40"/>
                  <a:pt x="24" y="38"/>
                  <a:pt x="22" y="36"/>
                </a:cubicBezTo>
                <a:cubicBezTo>
                  <a:pt x="10" y="36"/>
                  <a:pt x="0" y="27"/>
                  <a:pt x="0" y="20"/>
                </a:cubicBezTo>
                <a:cubicBezTo>
                  <a:pt x="0" y="15"/>
                  <a:pt x="0" y="15"/>
                  <a:pt x="0" y="15"/>
                </a:cubicBezTo>
                <a:cubicBezTo>
                  <a:pt x="0" y="12"/>
                  <a:pt x="2" y="11"/>
                  <a:pt x="4" y="11"/>
                </a:cubicBezTo>
                <a:cubicBezTo>
                  <a:pt x="16" y="11"/>
                  <a:pt x="16" y="11"/>
                  <a:pt x="16" y="11"/>
                </a:cubicBezTo>
                <a:cubicBezTo>
                  <a:pt x="16" y="7"/>
                  <a:pt x="16" y="7"/>
                  <a:pt x="16" y="7"/>
                </a:cubicBezTo>
                <a:cubicBezTo>
                  <a:pt x="16" y="3"/>
                  <a:pt x="19" y="0"/>
                  <a:pt x="22" y="0"/>
                </a:cubicBezTo>
                <a:cubicBezTo>
                  <a:pt x="45" y="0"/>
                  <a:pt x="45" y="0"/>
                  <a:pt x="45" y="0"/>
                </a:cubicBezTo>
                <a:cubicBezTo>
                  <a:pt x="49" y="0"/>
                  <a:pt x="52" y="3"/>
                  <a:pt x="52" y="7"/>
                </a:cubicBezTo>
                <a:cubicBezTo>
                  <a:pt x="52" y="11"/>
                  <a:pt x="52" y="11"/>
                  <a:pt x="52" y="11"/>
                </a:cubicBezTo>
                <a:cubicBezTo>
                  <a:pt x="63" y="11"/>
                  <a:pt x="63" y="11"/>
                  <a:pt x="63" y="11"/>
                </a:cubicBezTo>
                <a:cubicBezTo>
                  <a:pt x="66" y="11"/>
                  <a:pt x="67" y="12"/>
                  <a:pt x="67" y="15"/>
                </a:cubicBezTo>
                <a:lnTo>
                  <a:pt x="67" y="20"/>
                </a:lnTo>
                <a:close/>
                <a:moveTo>
                  <a:pt x="16" y="16"/>
                </a:moveTo>
                <a:cubicBezTo>
                  <a:pt x="6" y="16"/>
                  <a:pt x="6" y="16"/>
                  <a:pt x="6" y="16"/>
                </a:cubicBezTo>
                <a:cubicBezTo>
                  <a:pt x="6" y="20"/>
                  <a:pt x="6" y="20"/>
                  <a:pt x="6" y="20"/>
                </a:cubicBezTo>
                <a:cubicBezTo>
                  <a:pt x="6" y="24"/>
                  <a:pt x="11" y="29"/>
                  <a:pt x="19" y="31"/>
                </a:cubicBezTo>
                <a:cubicBezTo>
                  <a:pt x="17" y="27"/>
                  <a:pt x="16" y="22"/>
                  <a:pt x="16" y="16"/>
                </a:cubicBezTo>
                <a:close/>
                <a:moveTo>
                  <a:pt x="62" y="16"/>
                </a:moveTo>
                <a:cubicBezTo>
                  <a:pt x="52" y="16"/>
                  <a:pt x="52" y="16"/>
                  <a:pt x="52" y="16"/>
                </a:cubicBezTo>
                <a:cubicBezTo>
                  <a:pt x="52" y="22"/>
                  <a:pt x="51" y="27"/>
                  <a:pt x="49" y="31"/>
                </a:cubicBezTo>
                <a:cubicBezTo>
                  <a:pt x="57" y="29"/>
                  <a:pt x="62" y="24"/>
                  <a:pt x="62" y="20"/>
                </a:cubicBezTo>
                <a:lnTo>
                  <a:pt x="62" y="16"/>
                </a:lnTo>
                <a:close/>
              </a:path>
            </a:pathLst>
          </a:custGeom>
          <a:solidFill>
            <a:schemeClr val="bg1"/>
          </a:solidFill>
          <a:ln w="9525">
            <a:noFill/>
            <a:round/>
          </a:ln>
        </p:spPr>
        <p:txBody>
          <a:bodyPr vert="horz" wrap="square" lIns="128580" tIns="64290" rIns="128580" bIns="64290" numCol="1" anchor="t" anchorCtr="0" compatLnSpc="1"/>
          <a:lstStyle/>
          <a:p>
            <a:endParaRPr lang="en-US" dirty="0"/>
          </a:p>
        </p:txBody>
      </p:sp>
      <p:sp>
        <p:nvSpPr>
          <p:cNvPr id="20" name="Freeform 45"/>
          <p:cNvSpPr>
            <a:spLocks noEditPoints="1"/>
          </p:cNvSpPr>
          <p:nvPr/>
        </p:nvSpPr>
        <p:spPr bwMode="auto">
          <a:xfrm>
            <a:off x="6911491" y="2464482"/>
            <a:ext cx="437275" cy="43727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1"/>
          </a:solidFill>
          <a:ln w="9525">
            <a:noFill/>
            <a:round/>
          </a:ln>
        </p:spPr>
        <p:txBody>
          <a:bodyPr vert="horz" wrap="square" lIns="128580" tIns="64290" rIns="128580" bIns="64290" numCol="1" anchor="t" anchorCtr="0" compatLnSpc="1"/>
          <a:lstStyle/>
          <a:p>
            <a:endParaRPr lang="en-US" dirty="0"/>
          </a:p>
        </p:txBody>
      </p:sp>
      <p:sp>
        <p:nvSpPr>
          <p:cNvPr id="21" name="Freeform 45"/>
          <p:cNvSpPr>
            <a:spLocks noEditPoints="1"/>
          </p:cNvSpPr>
          <p:nvPr/>
        </p:nvSpPr>
        <p:spPr bwMode="auto">
          <a:xfrm>
            <a:off x="6911491" y="3601868"/>
            <a:ext cx="437275" cy="43727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2"/>
          </a:solidFill>
          <a:ln w="9525">
            <a:noFill/>
            <a:round/>
          </a:ln>
        </p:spPr>
        <p:txBody>
          <a:bodyPr vert="horz" wrap="square" lIns="128580" tIns="64290" rIns="128580" bIns="64290" numCol="1" anchor="t" anchorCtr="0" compatLnSpc="1"/>
          <a:lstStyle/>
          <a:p>
            <a:endParaRPr lang="en-US" dirty="0"/>
          </a:p>
        </p:txBody>
      </p:sp>
      <p:sp>
        <p:nvSpPr>
          <p:cNvPr id="22" name="Freeform 45"/>
          <p:cNvSpPr>
            <a:spLocks noEditPoints="1"/>
          </p:cNvSpPr>
          <p:nvPr/>
        </p:nvSpPr>
        <p:spPr bwMode="auto">
          <a:xfrm>
            <a:off x="6911491" y="4739254"/>
            <a:ext cx="437275" cy="43727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3"/>
          </a:solidFill>
          <a:ln w="9525">
            <a:noFill/>
            <a:round/>
          </a:ln>
        </p:spPr>
        <p:txBody>
          <a:bodyPr vert="horz" wrap="square" lIns="128580" tIns="64290" rIns="128580" bIns="64290" numCol="1" anchor="t" anchorCtr="0" compatLnSpc="1"/>
          <a:lstStyle/>
          <a:p>
            <a:endParaRPr lang="en-US" dirty="0"/>
          </a:p>
        </p:txBody>
      </p:sp>
      <p:sp>
        <p:nvSpPr>
          <p:cNvPr id="23" name="Freeform 45"/>
          <p:cNvSpPr>
            <a:spLocks noEditPoints="1"/>
          </p:cNvSpPr>
          <p:nvPr/>
        </p:nvSpPr>
        <p:spPr bwMode="auto">
          <a:xfrm>
            <a:off x="6911491" y="5876639"/>
            <a:ext cx="437275" cy="43727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4"/>
          </a:solidFill>
          <a:ln w="9525">
            <a:noFill/>
            <a:round/>
          </a:ln>
        </p:spPr>
        <p:txBody>
          <a:bodyPr vert="horz" wrap="square" lIns="128580" tIns="64290" rIns="128580" bIns="64290" numCol="1" anchor="t" anchorCtr="0" compatLnSpc="1"/>
          <a:lstStyle/>
          <a:p>
            <a:endParaRPr lang="en-US" dirty="0"/>
          </a:p>
        </p:txBody>
      </p:sp>
      <p:grpSp>
        <p:nvGrpSpPr>
          <p:cNvPr id="24" name="Group 42"/>
          <p:cNvGrpSpPr/>
          <p:nvPr/>
        </p:nvGrpSpPr>
        <p:grpSpPr>
          <a:xfrm>
            <a:off x="1723372" y="2182129"/>
            <a:ext cx="5037602" cy="896834"/>
            <a:chOff x="-450666" y="1923756"/>
            <a:chExt cx="3582491" cy="637784"/>
          </a:xfrm>
        </p:grpSpPr>
        <p:sp>
          <p:nvSpPr>
            <p:cNvPr id="25" name="Footer Text"/>
            <p:cNvSpPr txBox="1"/>
            <p:nvPr/>
          </p:nvSpPr>
          <p:spPr>
            <a:xfrm>
              <a:off x="-450666" y="2099986"/>
              <a:ext cx="3582491" cy="461554"/>
            </a:xfrm>
            <a:prstGeom prst="rect">
              <a:avLst/>
            </a:prstGeom>
            <a:noFill/>
          </p:spPr>
          <p:txBody>
            <a:bodyPr wrap="square" lIns="0" tIns="0" rIns="0" bIns="0" rtlCol="0">
              <a:spAutoFit/>
            </a:bodyPr>
            <a:lstStyle/>
            <a:p>
              <a:pPr algn="r"/>
              <a:r>
                <a:rPr lang="en-US" sz="1405" dirty="0">
                  <a:solidFill>
                    <a:schemeClr val="tx1">
                      <a:lumMod val="50000"/>
                      <a:lumOff val="50000"/>
                    </a:schemeClr>
                  </a:solidFill>
                </a:rPr>
                <a:t>There are many variations of the a passages lorem ipsum available, but the majority have suffered  of the alteration in some form  The humour randomized words</a:t>
              </a:r>
              <a:endParaRPr lang="en-US" sz="1405" dirty="0">
                <a:solidFill>
                  <a:schemeClr val="tx1">
                    <a:lumMod val="50000"/>
                    <a:lumOff val="50000"/>
                  </a:schemeClr>
                </a:solidFill>
              </a:endParaRPr>
            </a:p>
          </p:txBody>
        </p:sp>
        <p:sp>
          <p:nvSpPr>
            <p:cNvPr id="26" name="TextBox 25"/>
            <p:cNvSpPr txBox="1"/>
            <p:nvPr/>
          </p:nvSpPr>
          <p:spPr>
            <a:xfrm>
              <a:off x="2228007" y="1923756"/>
              <a:ext cx="903818" cy="184631"/>
            </a:xfrm>
            <a:prstGeom prst="rect">
              <a:avLst/>
            </a:prstGeom>
            <a:noFill/>
          </p:spPr>
          <p:txBody>
            <a:bodyPr wrap="none" lIns="0" tIns="0" rIns="0" bIns="0" rtlCol="0" anchor="ctr">
              <a:spAutoFit/>
            </a:bodyPr>
            <a:lstStyle/>
            <a:p>
              <a:pPr algn="r"/>
              <a:r>
                <a:rPr lang="en-US" sz="1685" b="1" dirty="0">
                  <a:solidFill>
                    <a:schemeClr val="accent1"/>
                  </a:solidFill>
                </a:rPr>
                <a:t>Keyword Here</a:t>
              </a:r>
              <a:endParaRPr lang="en-US" sz="1685" b="1" dirty="0">
                <a:solidFill>
                  <a:schemeClr val="accent1"/>
                </a:solidFill>
              </a:endParaRPr>
            </a:p>
          </p:txBody>
        </p:sp>
      </p:grpSp>
      <p:grpSp>
        <p:nvGrpSpPr>
          <p:cNvPr id="27" name="Group 45"/>
          <p:cNvGrpSpPr/>
          <p:nvPr/>
        </p:nvGrpSpPr>
        <p:grpSpPr>
          <a:xfrm>
            <a:off x="1723372" y="3321223"/>
            <a:ext cx="5037602" cy="896834"/>
            <a:chOff x="-450666" y="1923756"/>
            <a:chExt cx="3582491" cy="637784"/>
          </a:xfrm>
        </p:grpSpPr>
        <p:sp>
          <p:nvSpPr>
            <p:cNvPr id="28" name="Footer Text"/>
            <p:cNvSpPr txBox="1"/>
            <p:nvPr/>
          </p:nvSpPr>
          <p:spPr>
            <a:xfrm>
              <a:off x="-450666" y="2099986"/>
              <a:ext cx="3582491" cy="461554"/>
            </a:xfrm>
            <a:prstGeom prst="rect">
              <a:avLst/>
            </a:prstGeom>
            <a:noFill/>
          </p:spPr>
          <p:txBody>
            <a:bodyPr wrap="square" lIns="0" tIns="0" rIns="0" bIns="0" rtlCol="0">
              <a:spAutoFit/>
            </a:bodyPr>
            <a:lstStyle/>
            <a:p>
              <a:pPr algn="r"/>
              <a:r>
                <a:rPr lang="en-US" sz="1405" dirty="0">
                  <a:solidFill>
                    <a:schemeClr val="tx1">
                      <a:lumMod val="50000"/>
                      <a:lumOff val="50000"/>
                    </a:schemeClr>
                  </a:solidFill>
                </a:rPr>
                <a:t>There are many variations of the a passages lorem ipsum available, but the majority have suffered  of the alteration in some form  The humour randomized words</a:t>
              </a:r>
              <a:endParaRPr lang="en-US" sz="1405" dirty="0">
                <a:solidFill>
                  <a:schemeClr val="tx1">
                    <a:lumMod val="50000"/>
                    <a:lumOff val="50000"/>
                  </a:schemeClr>
                </a:solidFill>
              </a:endParaRPr>
            </a:p>
          </p:txBody>
        </p:sp>
        <p:sp>
          <p:nvSpPr>
            <p:cNvPr id="29" name="TextBox 28"/>
            <p:cNvSpPr txBox="1"/>
            <p:nvPr/>
          </p:nvSpPr>
          <p:spPr>
            <a:xfrm>
              <a:off x="2228007" y="1923756"/>
              <a:ext cx="903818" cy="184631"/>
            </a:xfrm>
            <a:prstGeom prst="rect">
              <a:avLst/>
            </a:prstGeom>
            <a:noFill/>
          </p:spPr>
          <p:txBody>
            <a:bodyPr wrap="none" lIns="0" tIns="0" rIns="0" bIns="0" rtlCol="0" anchor="ctr">
              <a:spAutoFit/>
            </a:bodyPr>
            <a:lstStyle/>
            <a:p>
              <a:pPr algn="r"/>
              <a:r>
                <a:rPr lang="en-US" sz="1685" b="1" dirty="0">
                  <a:solidFill>
                    <a:schemeClr val="accent2"/>
                  </a:solidFill>
                </a:rPr>
                <a:t>Keyword Here</a:t>
              </a:r>
              <a:endParaRPr lang="en-US" sz="1685" b="1" dirty="0">
                <a:solidFill>
                  <a:schemeClr val="accent2"/>
                </a:solidFill>
              </a:endParaRPr>
            </a:p>
          </p:txBody>
        </p:sp>
      </p:grpSp>
      <p:grpSp>
        <p:nvGrpSpPr>
          <p:cNvPr id="30" name="Group 48"/>
          <p:cNvGrpSpPr/>
          <p:nvPr/>
        </p:nvGrpSpPr>
        <p:grpSpPr>
          <a:xfrm>
            <a:off x="1723372" y="4460317"/>
            <a:ext cx="5037602" cy="896834"/>
            <a:chOff x="-450666" y="1923756"/>
            <a:chExt cx="3582491" cy="637784"/>
          </a:xfrm>
        </p:grpSpPr>
        <p:sp>
          <p:nvSpPr>
            <p:cNvPr id="31" name="Footer Text"/>
            <p:cNvSpPr txBox="1"/>
            <p:nvPr/>
          </p:nvSpPr>
          <p:spPr>
            <a:xfrm>
              <a:off x="-450666" y="2099986"/>
              <a:ext cx="3582491" cy="461554"/>
            </a:xfrm>
            <a:prstGeom prst="rect">
              <a:avLst/>
            </a:prstGeom>
            <a:noFill/>
          </p:spPr>
          <p:txBody>
            <a:bodyPr wrap="square" lIns="0" tIns="0" rIns="0" bIns="0" rtlCol="0">
              <a:spAutoFit/>
            </a:bodyPr>
            <a:lstStyle/>
            <a:p>
              <a:pPr algn="r"/>
              <a:r>
                <a:rPr lang="en-US" sz="1405" dirty="0">
                  <a:solidFill>
                    <a:schemeClr val="tx1">
                      <a:lumMod val="50000"/>
                      <a:lumOff val="50000"/>
                    </a:schemeClr>
                  </a:solidFill>
                </a:rPr>
                <a:t>There are many variations of the a passages lorem ipsum available, but the majority have suffered  of the alteration in some form  The humour randomized words</a:t>
              </a:r>
              <a:endParaRPr lang="en-US" sz="1405" dirty="0">
                <a:solidFill>
                  <a:schemeClr val="tx1">
                    <a:lumMod val="50000"/>
                    <a:lumOff val="50000"/>
                  </a:schemeClr>
                </a:solidFill>
              </a:endParaRPr>
            </a:p>
          </p:txBody>
        </p:sp>
        <p:sp>
          <p:nvSpPr>
            <p:cNvPr id="32" name="TextBox 31"/>
            <p:cNvSpPr txBox="1"/>
            <p:nvPr/>
          </p:nvSpPr>
          <p:spPr>
            <a:xfrm>
              <a:off x="2228007" y="1923756"/>
              <a:ext cx="903818" cy="184631"/>
            </a:xfrm>
            <a:prstGeom prst="rect">
              <a:avLst/>
            </a:prstGeom>
            <a:noFill/>
          </p:spPr>
          <p:txBody>
            <a:bodyPr wrap="none" lIns="0" tIns="0" rIns="0" bIns="0" rtlCol="0" anchor="ctr">
              <a:spAutoFit/>
            </a:bodyPr>
            <a:lstStyle/>
            <a:p>
              <a:pPr algn="r"/>
              <a:r>
                <a:rPr lang="en-US" sz="1685" b="1" dirty="0">
                  <a:solidFill>
                    <a:schemeClr val="accent3"/>
                  </a:solidFill>
                </a:rPr>
                <a:t>Keyword Here</a:t>
              </a:r>
              <a:endParaRPr lang="en-US" sz="1685" b="1" dirty="0">
                <a:solidFill>
                  <a:schemeClr val="accent3"/>
                </a:solidFill>
              </a:endParaRPr>
            </a:p>
          </p:txBody>
        </p:sp>
      </p:grpSp>
      <p:grpSp>
        <p:nvGrpSpPr>
          <p:cNvPr id="33" name="Group 51"/>
          <p:cNvGrpSpPr/>
          <p:nvPr/>
        </p:nvGrpSpPr>
        <p:grpSpPr>
          <a:xfrm>
            <a:off x="1723372" y="5599410"/>
            <a:ext cx="5037602" cy="896834"/>
            <a:chOff x="-450666" y="1923756"/>
            <a:chExt cx="3582491" cy="637784"/>
          </a:xfrm>
        </p:grpSpPr>
        <p:sp>
          <p:nvSpPr>
            <p:cNvPr id="34" name="Footer Text"/>
            <p:cNvSpPr txBox="1"/>
            <p:nvPr/>
          </p:nvSpPr>
          <p:spPr>
            <a:xfrm>
              <a:off x="-450666" y="2099986"/>
              <a:ext cx="3582491" cy="461554"/>
            </a:xfrm>
            <a:prstGeom prst="rect">
              <a:avLst/>
            </a:prstGeom>
            <a:noFill/>
          </p:spPr>
          <p:txBody>
            <a:bodyPr wrap="square" lIns="0" tIns="0" rIns="0" bIns="0" rtlCol="0">
              <a:spAutoFit/>
            </a:bodyPr>
            <a:lstStyle/>
            <a:p>
              <a:pPr algn="r"/>
              <a:r>
                <a:rPr lang="en-US" sz="1405" dirty="0">
                  <a:solidFill>
                    <a:schemeClr val="tx1">
                      <a:lumMod val="50000"/>
                      <a:lumOff val="50000"/>
                    </a:schemeClr>
                  </a:solidFill>
                </a:rPr>
                <a:t>There are many variations of the a passages lorem ipsum available, but the majority have suffered  of the alteration in some form  The humour randomized words</a:t>
              </a:r>
              <a:endParaRPr lang="en-US" sz="1405" dirty="0">
                <a:solidFill>
                  <a:schemeClr val="tx1">
                    <a:lumMod val="50000"/>
                    <a:lumOff val="50000"/>
                  </a:schemeClr>
                </a:solidFill>
              </a:endParaRPr>
            </a:p>
          </p:txBody>
        </p:sp>
        <p:sp>
          <p:nvSpPr>
            <p:cNvPr id="35" name="TextBox 34"/>
            <p:cNvSpPr txBox="1"/>
            <p:nvPr/>
          </p:nvSpPr>
          <p:spPr>
            <a:xfrm>
              <a:off x="2228007" y="1923756"/>
              <a:ext cx="903818" cy="184631"/>
            </a:xfrm>
            <a:prstGeom prst="rect">
              <a:avLst/>
            </a:prstGeom>
            <a:noFill/>
          </p:spPr>
          <p:txBody>
            <a:bodyPr wrap="none" lIns="0" tIns="0" rIns="0" bIns="0" rtlCol="0" anchor="ctr">
              <a:spAutoFit/>
            </a:bodyPr>
            <a:lstStyle/>
            <a:p>
              <a:pPr algn="r"/>
              <a:r>
                <a:rPr lang="en-US" sz="1685" b="1" dirty="0">
                  <a:solidFill>
                    <a:schemeClr val="accent4"/>
                  </a:solidFill>
                </a:rPr>
                <a:t>Keyword Here</a:t>
              </a:r>
              <a:endParaRPr lang="en-US" sz="1685" b="1" dirty="0">
                <a:solidFill>
                  <a:schemeClr val="accent4"/>
                </a:solidFill>
              </a:endParaRPr>
            </a:p>
          </p:txBody>
        </p:sp>
      </p:grpSp>
      <p:sp>
        <p:nvSpPr>
          <p:cNvPr id="36" name="Rectangle 35"/>
          <p:cNvSpPr/>
          <p:nvPr/>
        </p:nvSpPr>
        <p:spPr>
          <a:xfrm>
            <a:off x="10286789" y="2009070"/>
            <a:ext cx="1285804" cy="428601"/>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Rectangle 36"/>
          <p:cNvSpPr/>
          <p:nvPr/>
        </p:nvSpPr>
        <p:spPr>
          <a:xfrm>
            <a:off x="7715180" y="6018063"/>
            <a:ext cx="1285804" cy="428601"/>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文本框 40"/>
          <p:cNvSpPr txBox="1"/>
          <p:nvPr/>
        </p:nvSpPr>
        <p:spPr>
          <a:xfrm>
            <a:off x="4536641" y="438184"/>
            <a:ext cx="3785468" cy="528259"/>
          </a:xfrm>
          <a:prstGeom prst="rect">
            <a:avLst/>
          </a:prstGeom>
          <a:noFill/>
        </p:spPr>
        <p:txBody>
          <a:bodyPr wrap="none" lIns="96429" tIns="48215" rIns="96429" bIns="48215" rtlCol="0">
            <a:spAutoFit/>
          </a:bodyPr>
          <a:lstStyle/>
          <a:p>
            <a:pPr algn="ctr" defTabSz="963930"/>
            <a:r>
              <a:rPr lang="zh-CN" altLang="en-US" sz="2800" dirty="0">
                <a:solidFill>
                  <a:schemeClr val="tx1">
                    <a:lumMod val="65000"/>
                    <a:lumOff val="35000"/>
                  </a:schemeClr>
                </a:solidFill>
                <a:ea typeface="微软雅黑" panose="020B0503020204020204" pitchFamily="34" charset="-122"/>
                <a:cs typeface="+mn-ea"/>
                <a:sym typeface="+mn-lt"/>
              </a:rPr>
              <a:t>点击添加相关标题文字</a:t>
            </a:r>
            <a:endParaRPr lang="zh-CN" altLang="en-US" sz="2800" dirty="0">
              <a:solidFill>
                <a:schemeClr val="tx1">
                  <a:lumMod val="65000"/>
                  <a:lumOff val="35000"/>
                </a:schemeClr>
              </a:solidFill>
              <a:ea typeface="微软雅黑" panose="020B0503020204020204" pitchFamily="34" charset="-122"/>
              <a:cs typeface="+mn-ea"/>
              <a:sym typeface="+mn-lt"/>
            </a:endParaRPr>
          </a:p>
        </p:txBody>
      </p:sp>
      <p:sp>
        <p:nvSpPr>
          <p:cNvPr id="42" name="文本框 41"/>
          <p:cNvSpPr txBox="1"/>
          <p:nvPr/>
        </p:nvSpPr>
        <p:spPr>
          <a:xfrm>
            <a:off x="5294156" y="883716"/>
            <a:ext cx="2270438" cy="312687"/>
          </a:xfrm>
          <a:prstGeom prst="rect">
            <a:avLst/>
          </a:prstGeom>
          <a:noFill/>
        </p:spPr>
        <p:txBody>
          <a:bodyPr wrap="none" lIns="96429" tIns="48215" rIns="96429" bIns="48215" rtlCol="0">
            <a:spAutoFit/>
          </a:bodyPr>
          <a:lstStyle/>
          <a:p>
            <a:pPr algn="ctr" defTabSz="963930"/>
            <a:r>
              <a:rPr lang="en-US" altLang="zh-CN" sz="1400" dirty="0">
                <a:solidFill>
                  <a:schemeClr val="tx1">
                    <a:lumMod val="65000"/>
                    <a:lumOff val="35000"/>
                  </a:schemeClr>
                </a:solidFill>
                <a:ea typeface="微软雅黑" panose="020B0503020204020204" pitchFamily="34" charset="-122"/>
                <a:cs typeface="+mn-ea"/>
                <a:sym typeface="+mn-lt"/>
              </a:rPr>
              <a:t>ADD RELATED TITLE WORDS</a:t>
            </a:r>
            <a:endParaRPr lang="zh-CN" altLang="en-US" sz="1400" dirty="0">
              <a:solidFill>
                <a:schemeClr val="tx1">
                  <a:lumMod val="65000"/>
                  <a:lumOff val="35000"/>
                </a:schemeClr>
              </a:solidFill>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250" advTm="2000">
        <p14:flip dir="r"/>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down)">
                                      <p:cBhvr>
                                        <p:cTn id="7" dur="500"/>
                                        <p:tgtEl>
                                          <p:spTgt spid="36"/>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wipe(down)">
                                      <p:cBhvr>
                                        <p:cTn id="11" dur="500"/>
                                        <p:tgtEl>
                                          <p:spTgt spid="37"/>
                                        </p:tgtEl>
                                      </p:cBhvr>
                                    </p:animEffect>
                                  </p:childTnLst>
                                </p:cTn>
                              </p:par>
                            </p:childTnLst>
                          </p:cTn>
                        </p:par>
                        <p:par>
                          <p:cTn id="12" fill="hold">
                            <p:stCondLst>
                              <p:cond delay="1000"/>
                            </p:stCondLst>
                            <p:childTnLst>
                              <p:par>
                                <p:cTn id="13" presetID="22" presetClass="entr" presetSubtype="2" fill="hold" nodeType="afterEffect">
                                  <p:stCondLst>
                                    <p:cond delay="0"/>
                                  </p:stCondLst>
                                  <p:childTnLst>
                                    <p:set>
                                      <p:cBhvr>
                                        <p:cTn id="14" dur="1" fill="hold">
                                          <p:stCondLst>
                                            <p:cond delay="0"/>
                                          </p:stCondLst>
                                        </p:cTn>
                                        <p:tgtEl>
                                          <p:spTgt spid="40"/>
                                        </p:tgtEl>
                                        <p:attrNameLst>
                                          <p:attrName>style.visibility</p:attrName>
                                        </p:attrNameLst>
                                      </p:cBhvr>
                                      <p:to>
                                        <p:strVal val="visible"/>
                                      </p:to>
                                    </p:set>
                                    <p:animEffect transition="in" filter="wipe(right)">
                                      <p:cBhvr>
                                        <p:cTn id="15" dur="500"/>
                                        <p:tgtEl>
                                          <p:spTgt spid="40"/>
                                        </p:tgtEl>
                                      </p:cBhvr>
                                    </p:animEffect>
                                  </p:childTnLst>
                                </p:cTn>
                              </p:par>
                            </p:childTnLst>
                          </p:cTn>
                        </p:par>
                        <p:par>
                          <p:cTn id="16" fill="hold">
                            <p:stCondLst>
                              <p:cond delay="1500"/>
                            </p:stCondLst>
                            <p:childTnLst>
                              <p:par>
                                <p:cTn id="17" presetID="2" presetClass="entr" presetSubtype="6"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1+#ppt_w/2"/>
                                          </p:val>
                                        </p:tav>
                                        <p:tav tm="100000">
                                          <p:val>
                                            <p:strVal val="#ppt_x"/>
                                          </p:val>
                                        </p:tav>
                                      </p:tavLst>
                                    </p:anim>
                                    <p:anim calcmode="lin" valueType="num">
                                      <p:cBhvr additive="base">
                                        <p:cTn id="20" dur="500" fill="hold"/>
                                        <p:tgtEl>
                                          <p:spTgt spid="13"/>
                                        </p:tgtEl>
                                        <p:attrNameLst>
                                          <p:attrName>ppt_y</p:attrName>
                                        </p:attrNameLst>
                                      </p:cBhvr>
                                      <p:tavLst>
                                        <p:tav tm="0">
                                          <p:val>
                                            <p:strVal val="1+#ppt_h/2"/>
                                          </p:val>
                                        </p:tav>
                                        <p:tav tm="100000">
                                          <p:val>
                                            <p:strVal val="#ppt_y"/>
                                          </p:val>
                                        </p:tav>
                                      </p:tavLst>
                                    </p:anim>
                                  </p:childTnLst>
                                </p:cTn>
                              </p:par>
                            </p:childTnLst>
                          </p:cTn>
                        </p:par>
                        <p:par>
                          <p:cTn id="21" fill="hold">
                            <p:stCondLst>
                              <p:cond delay="2000"/>
                            </p:stCondLst>
                            <p:childTnLst>
                              <p:par>
                                <p:cTn id="22" presetID="22" presetClass="entr" presetSubtype="2" fill="hold" grpId="0" nodeType="after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wipe(right)">
                                      <p:cBhvr>
                                        <p:cTn id="24" dur="500"/>
                                        <p:tgtEl>
                                          <p:spTgt spid="20"/>
                                        </p:tgtEl>
                                      </p:cBhvr>
                                    </p:animEffect>
                                  </p:childTnLst>
                                </p:cTn>
                              </p:par>
                            </p:childTnLst>
                          </p:cTn>
                        </p:par>
                        <p:par>
                          <p:cTn id="25" fill="hold">
                            <p:stCondLst>
                              <p:cond delay="2500"/>
                            </p:stCondLst>
                            <p:childTnLst>
                              <p:par>
                                <p:cTn id="26" presetID="22" presetClass="entr" presetSubtype="2" fill="hold" nodeType="after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wipe(right)">
                                      <p:cBhvr>
                                        <p:cTn id="28" dur="500"/>
                                        <p:tgtEl>
                                          <p:spTgt spid="24"/>
                                        </p:tgtEl>
                                      </p:cBhvr>
                                    </p:animEffect>
                                  </p:childTnLst>
                                </p:cTn>
                              </p:par>
                            </p:childTnLst>
                          </p:cTn>
                        </p:par>
                        <p:par>
                          <p:cTn id="29" fill="hold">
                            <p:stCondLst>
                              <p:cond delay="3000"/>
                            </p:stCondLst>
                            <p:childTnLst>
                              <p:par>
                                <p:cTn id="30" presetID="2" presetClass="entr" presetSubtype="6" fill="hold" grpId="0" nodeType="after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additive="base">
                                        <p:cTn id="32" dur="500" fill="hold"/>
                                        <p:tgtEl>
                                          <p:spTgt spid="6"/>
                                        </p:tgtEl>
                                        <p:attrNameLst>
                                          <p:attrName>ppt_x</p:attrName>
                                        </p:attrNameLst>
                                      </p:cBhvr>
                                      <p:tavLst>
                                        <p:tav tm="0">
                                          <p:val>
                                            <p:strVal val="1+#ppt_w/2"/>
                                          </p:val>
                                        </p:tav>
                                        <p:tav tm="100000">
                                          <p:val>
                                            <p:strVal val="#ppt_x"/>
                                          </p:val>
                                        </p:tav>
                                      </p:tavLst>
                                    </p:anim>
                                    <p:anim calcmode="lin" valueType="num">
                                      <p:cBhvr additive="base">
                                        <p:cTn id="33" dur="500" fill="hold"/>
                                        <p:tgtEl>
                                          <p:spTgt spid="6"/>
                                        </p:tgtEl>
                                        <p:attrNameLst>
                                          <p:attrName>ppt_y</p:attrName>
                                        </p:attrNameLst>
                                      </p:cBhvr>
                                      <p:tavLst>
                                        <p:tav tm="0">
                                          <p:val>
                                            <p:strVal val="1+#ppt_h/2"/>
                                          </p:val>
                                        </p:tav>
                                        <p:tav tm="100000">
                                          <p:val>
                                            <p:strVal val="#ppt_y"/>
                                          </p:val>
                                        </p:tav>
                                      </p:tavLst>
                                    </p:anim>
                                  </p:childTnLst>
                                </p:cTn>
                              </p:par>
                            </p:childTnLst>
                          </p:cTn>
                        </p:par>
                        <p:par>
                          <p:cTn id="34" fill="hold">
                            <p:stCondLst>
                              <p:cond delay="3500"/>
                            </p:stCondLst>
                            <p:childTnLst>
                              <p:par>
                                <p:cTn id="35" presetID="22" presetClass="entr" presetSubtype="2" fill="hold" grpId="0" nodeType="after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wipe(right)">
                                      <p:cBhvr>
                                        <p:cTn id="37" dur="500"/>
                                        <p:tgtEl>
                                          <p:spTgt spid="21"/>
                                        </p:tgtEl>
                                      </p:cBhvr>
                                    </p:animEffect>
                                  </p:childTnLst>
                                </p:cTn>
                              </p:par>
                            </p:childTnLst>
                          </p:cTn>
                        </p:par>
                        <p:par>
                          <p:cTn id="38" fill="hold">
                            <p:stCondLst>
                              <p:cond delay="4000"/>
                            </p:stCondLst>
                            <p:childTnLst>
                              <p:par>
                                <p:cTn id="39" presetID="22" presetClass="entr" presetSubtype="2" fill="hold" nodeType="afterEffect">
                                  <p:stCondLst>
                                    <p:cond delay="0"/>
                                  </p:stCondLst>
                                  <p:childTnLst>
                                    <p:set>
                                      <p:cBhvr>
                                        <p:cTn id="40" dur="1" fill="hold">
                                          <p:stCondLst>
                                            <p:cond delay="0"/>
                                          </p:stCondLst>
                                        </p:cTn>
                                        <p:tgtEl>
                                          <p:spTgt spid="27"/>
                                        </p:tgtEl>
                                        <p:attrNameLst>
                                          <p:attrName>style.visibility</p:attrName>
                                        </p:attrNameLst>
                                      </p:cBhvr>
                                      <p:to>
                                        <p:strVal val="visible"/>
                                      </p:to>
                                    </p:set>
                                    <p:animEffect transition="in" filter="wipe(right)">
                                      <p:cBhvr>
                                        <p:cTn id="41" dur="500"/>
                                        <p:tgtEl>
                                          <p:spTgt spid="27"/>
                                        </p:tgtEl>
                                      </p:cBhvr>
                                    </p:animEffect>
                                  </p:childTnLst>
                                </p:cTn>
                              </p:par>
                            </p:childTnLst>
                          </p:cTn>
                        </p:par>
                        <p:par>
                          <p:cTn id="42" fill="hold">
                            <p:stCondLst>
                              <p:cond delay="4500"/>
                            </p:stCondLst>
                            <p:childTnLst>
                              <p:par>
                                <p:cTn id="43" presetID="2" presetClass="entr" presetSubtype="9" fill="hold" nodeType="afterEffect">
                                  <p:stCondLst>
                                    <p:cond delay="0"/>
                                  </p:stCondLst>
                                  <p:childTnLst>
                                    <p:set>
                                      <p:cBhvr>
                                        <p:cTn id="44" dur="1" fill="hold">
                                          <p:stCondLst>
                                            <p:cond delay="0"/>
                                          </p:stCondLst>
                                        </p:cTn>
                                        <p:tgtEl>
                                          <p:spTgt spid="10"/>
                                        </p:tgtEl>
                                        <p:attrNameLst>
                                          <p:attrName>style.visibility</p:attrName>
                                        </p:attrNameLst>
                                      </p:cBhvr>
                                      <p:to>
                                        <p:strVal val="visible"/>
                                      </p:to>
                                    </p:set>
                                    <p:anim calcmode="lin" valueType="num">
                                      <p:cBhvr additive="base">
                                        <p:cTn id="45" dur="500" fill="hold"/>
                                        <p:tgtEl>
                                          <p:spTgt spid="10"/>
                                        </p:tgtEl>
                                        <p:attrNameLst>
                                          <p:attrName>ppt_x</p:attrName>
                                        </p:attrNameLst>
                                      </p:cBhvr>
                                      <p:tavLst>
                                        <p:tav tm="0">
                                          <p:val>
                                            <p:strVal val="0-#ppt_w/2"/>
                                          </p:val>
                                        </p:tav>
                                        <p:tav tm="100000">
                                          <p:val>
                                            <p:strVal val="#ppt_x"/>
                                          </p:val>
                                        </p:tav>
                                      </p:tavLst>
                                    </p:anim>
                                    <p:anim calcmode="lin" valueType="num">
                                      <p:cBhvr additive="base">
                                        <p:cTn id="46" dur="500" fill="hold"/>
                                        <p:tgtEl>
                                          <p:spTgt spid="10"/>
                                        </p:tgtEl>
                                        <p:attrNameLst>
                                          <p:attrName>ppt_y</p:attrName>
                                        </p:attrNameLst>
                                      </p:cBhvr>
                                      <p:tavLst>
                                        <p:tav tm="0">
                                          <p:val>
                                            <p:strVal val="0-#ppt_h/2"/>
                                          </p:val>
                                        </p:tav>
                                        <p:tav tm="100000">
                                          <p:val>
                                            <p:strVal val="#ppt_y"/>
                                          </p:val>
                                        </p:tav>
                                      </p:tavLst>
                                    </p:anim>
                                  </p:childTnLst>
                                </p:cTn>
                              </p:par>
                            </p:childTnLst>
                          </p:cTn>
                        </p:par>
                        <p:par>
                          <p:cTn id="47" fill="hold">
                            <p:stCondLst>
                              <p:cond delay="5000"/>
                            </p:stCondLst>
                            <p:childTnLst>
                              <p:par>
                                <p:cTn id="48" presetID="22" presetClass="entr" presetSubtype="2" fill="hold" grpId="0" nodeType="afterEffect">
                                  <p:stCondLst>
                                    <p:cond delay="0"/>
                                  </p:stCondLst>
                                  <p:childTnLst>
                                    <p:set>
                                      <p:cBhvr>
                                        <p:cTn id="49" dur="1" fill="hold">
                                          <p:stCondLst>
                                            <p:cond delay="0"/>
                                          </p:stCondLst>
                                        </p:cTn>
                                        <p:tgtEl>
                                          <p:spTgt spid="22"/>
                                        </p:tgtEl>
                                        <p:attrNameLst>
                                          <p:attrName>style.visibility</p:attrName>
                                        </p:attrNameLst>
                                      </p:cBhvr>
                                      <p:to>
                                        <p:strVal val="visible"/>
                                      </p:to>
                                    </p:set>
                                    <p:animEffect transition="in" filter="wipe(right)">
                                      <p:cBhvr>
                                        <p:cTn id="50" dur="500"/>
                                        <p:tgtEl>
                                          <p:spTgt spid="22"/>
                                        </p:tgtEl>
                                      </p:cBhvr>
                                    </p:animEffect>
                                  </p:childTnLst>
                                </p:cTn>
                              </p:par>
                            </p:childTnLst>
                          </p:cTn>
                        </p:par>
                        <p:par>
                          <p:cTn id="51" fill="hold">
                            <p:stCondLst>
                              <p:cond delay="5500"/>
                            </p:stCondLst>
                            <p:childTnLst>
                              <p:par>
                                <p:cTn id="52" presetID="22" presetClass="entr" presetSubtype="2" fill="hold" nodeType="afterEffect">
                                  <p:stCondLst>
                                    <p:cond delay="0"/>
                                  </p:stCondLst>
                                  <p:childTnLst>
                                    <p:set>
                                      <p:cBhvr>
                                        <p:cTn id="53" dur="1" fill="hold">
                                          <p:stCondLst>
                                            <p:cond delay="0"/>
                                          </p:stCondLst>
                                        </p:cTn>
                                        <p:tgtEl>
                                          <p:spTgt spid="30"/>
                                        </p:tgtEl>
                                        <p:attrNameLst>
                                          <p:attrName>style.visibility</p:attrName>
                                        </p:attrNameLst>
                                      </p:cBhvr>
                                      <p:to>
                                        <p:strVal val="visible"/>
                                      </p:to>
                                    </p:set>
                                    <p:animEffect transition="in" filter="wipe(right)">
                                      <p:cBhvr>
                                        <p:cTn id="54" dur="500"/>
                                        <p:tgtEl>
                                          <p:spTgt spid="30"/>
                                        </p:tgtEl>
                                      </p:cBhvr>
                                    </p:animEffect>
                                  </p:childTnLst>
                                </p:cTn>
                              </p:par>
                            </p:childTnLst>
                          </p:cTn>
                        </p:par>
                        <p:par>
                          <p:cTn id="55" fill="hold">
                            <p:stCondLst>
                              <p:cond delay="6000"/>
                            </p:stCondLst>
                            <p:childTnLst>
                              <p:par>
                                <p:cTn id="56" presetID="2" presetClass="entr" presetSubtype="9" fill="hold" nodeType="afterEffect">
                                  <p:stCondLst>
                                    <p:cond delay="0"/>
                                  </p:stCondLst>
                                  <p:childTnLst>
                                    <p:set>
                                      <p:cBhvr>
                                        <p:cTn id="57" dur="1" fill="hold">
                                          <p:stCondLst>
                                            <p:cond delay="0"/>
                                          </p:stCondLst>
                                        </p:cTn>
                                        <p:tgtEl>
                                          <p:spTgt spid="7"/>
                                        </p:tgtEl>
                                        <p:attrNameLst>
                                          <p:attrName>style.visibility</p:attrName>
                                        </p:attrNameLst>
                                      </p:cBhvr>
                                      <p:to>
                                        <p:strVal val="visible"/>
                                      </p:to>
                                    </p:set>
                                    <p:anim calcmode="lin" valueType="num">
                                      <p:cBhvr additive="base">
                                        <p:cTn id="58" dur="500" fill="hold"/>
                                        <p:tgtEl>
                                          <p:spTgt spid="7"/>
                                        </p:tgtEl>
                                        <p:attrNameLst>
                                          <p:attrName>ppt_x</p:attrName>
                                        </p:attrNameLst>
                                      </p:cBhvr>
                                      <p:tavLst>
                                        <p:tav tm="0">
                                          <p:val>
                                            <p:strVal val="0-#ppt_w/2"/>
                                          </p:val>
                                        </p:tav>
                                        <p:tav tm="100000">
                                          <p:val>
                                            <p:strVal val="#ppt_x"/>
                                          </p:val>
                                        </p:tav>
                                      </p:tavLst>
                                    </p:anim>
                                    <p:anim calcmode="lin" valueType="num">
                                      <p:cBhvr additive="base">
                                        <p:cTn id="59" dur="500" fill="hold"/>
                                        <p:tgtEl>
                                          <p:spTgt spid="7"/>
                                        </p:tgtEl>
                                        <p:attrNameLst>
                                          <p:attrName>ppt_y</p:attrName>
                                        </p:attrNameLst>
                                      </p:cBhvr>
                                      <p:tavLst>
                                        <p:tav tm="0">
                                          <p:val>
                                            <p:strVal val="0-#ppt_h/2"/>
                                          </p:val>
                                        </p:tav>
                                        <p:tav tm="100000">
                                          <p:val>
                                            <p:strVal val="#ppt_y"/>
                                          </p:val>
                                        </p:tav>
                                      </p:tavLst>
                                    </p:anim>
                                  </p:childTnLst>
                                </p:cTn>
                              </p:par>
                            </p:childTnLst>
                          </p:cTn>
                        </p:par>
                        <p:par>
                          <p:cTn id="60" fill="hold">
                            <p:stCondLst>
                              <p:cond delay="6500"/>
                            </p:stCondLst>
                            <p:childTnLst>
                              <p:par>
                                <p:cTn id="61" presetID="22" presetClass="entr" presetSubtype="2" fill="hold" grpId="0" nodeType="afterEffect">
                                  <p:stCondLst>
                                    <p:cond delay="0"/>
                                  </p:stCondLst>
                                  <p:childTnLst>
                                    <p:set>
                                      <p:cBhvr>
                                        <p:cTn id="62" dur="1" fill="hold">
                                          <p:stCondLst>
                                            <p:cond delay="0"/>
                                          </p:stCondLst>
                                        </p:cTn>
                                        <p:tgtEl>
                                          <p:spTgt spid="23"/>
                                        </p:tgtEl>
                                        <p:attrNameLst>
                                          <p:attrName>style.visibility</p:attrName>
                                        </p:attrNameLst>
                                      </p:cBhvr>
                                      <p:to>
                                        <p:strVal val="visible"/>
                                      </p:to>
                                    </p:set>
                                    <p:animEffect transition="in" filter="wipe(right)">
                                      <p:cBhvr>
                                        <p:cTn id="63" dur="500"/>
                                        <p:tgtEl>
                                          <p:spTgt spid="23"/>
                                        </p:tgtEl>
                                      </p:cBhvr>
                                    </p:animEffect>
                                  </p:childTnLst>
                                </p:cTn>
                              </p:par>
                            </p:childTnLst>
                          </p:cTn>
                        </p:par>
                        <p:par>
                          <p:cTn id="64" fill="hold">
                            <p:stCondLst>
                              <p:cond delay="7000"/>
                            </p:stCondLst>
                            <p:childTnLst>
                              <p:par>
                                <p:cTn id="65" presetID="22" presetClass="entr" presetSubtype="2" fill="hold" nodeType="afterEffect">
                                  <p:stCondLst>
                                    <p:cond delay="0"/>
                                  </p:stCondLst>
                                  <p:childTnLst>
                                    <p:set>
                                      <p:cBhvr>
                                        <p:cTn id="66" dur="1" fill="hold">
                                          <p:stCondLst>
                                            <p:cond delay="0"/>
                                          </p:stCondLst>
                                        </p:cTn>
                                        <p:tgtEl>
                                          <p:spTgt spid="33"/>
                                        </p:tgtEl>
                                        <p:attrNameLst>
                                          <p:attrName>style.visibility</p:attrName>
                                        </p:attrNameLst>
                                      </p:cBhvr>
                                      <p:to>
                                        <p:strVal val="visible"/>
                                      </p:to>
                                    </p:set>
                                    <p:animEffect transition="in" filter="wipe(right)">
                                      <p:cBhvr>
                                        <p:cTn id="67"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0" grpId="0" animBg="1"/>
      <p:bldP spid="21" grpId="0" animBg="1"/>
      <p:bldP spid="22" grpId="0" animBg="1"/>
      <p:bldP spid="23" grpId="0" animBg="1"/>
      <p:bldP spid="36" grpId="0" animBg="1"/>
      <p:bldP spid="3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2" name="Straight Connector 91"/>
          <p:cNvCxnSpPr/>
          <p:nvPr/>
        </p:nvCxnSpPr>
        <p:spPr>
          <a:xfrm>
            <a:off x="2437899" y="3144552"/>
            <a:ext cx="0" cy="855404"/>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3" name="Straight Connector 92"/>
          <p:cNvCxnSpPr/>
          <p:nvPr/>
        </p:nvCxnSpPr>
        <p:spPr>
          <a:xfrm>
            <a:off x="3753235" y="3999956"/>
            <a:ext cx="0" cy="855404"/>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4" name="Straight Connector 93"/>
          <p:cNvCxnSpPr/>
          <p:nvPr/>
        </p:nvCxnSpPr>
        <p:spPr>
          <a:xfrm>
            <a:off x="5067202" y="3144552"/>
            <a:ext cx="0" cy="855404"/>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5" name="Straight Connector 94"/>
          <p:cNvCxnSpPr/>
          <p:nvPr/>
        </p:nvCxnSpPr>
        <p:spPr>
          <a:xfrm>
            <a:off x="6367231" y="3999956"/>
            <a:ext cx="0" cy="855404"/>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6" name="Straight Connector 95"/>
          <p:cNvCxnSpPr/>
          <p:nvPr/>
        </p:nvCxnSpPr>
        <p:spPr>
          <a:xfrm>
            <a:off x="7679384" y="3130390"/>
            <a:ext cx="0" cy="855404"/>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a:off x="8994720" y="3985793"/>
            <a:ext cx="0" cy="855404"/>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8" name="Straight Connector 97"/>
          <p:cNvCxnSpPr/>
          <p:nvPr/>
        </p:nvCxnSpPr>
        <p:spPr>
          <a:xfrm>
            <a:off x="10307425" y="3144552"/>
            <a:ext cx="0" cy="855404"/>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12451856" y="6579169"/>
            <a:ext cx="548358" cy="287130"/>
          </a:xfrm>
          <a:prstGeom prst="rect">
            <a:avLst/>
          </a:prstGeom>
          <a:noFill/>
        </p:spPr>
        <p:txBody>
          <a:bodyPr wrap="square" rtlCol="0">
            <a:spAutoFit/>
          </a:bodyPr>
          <a:lstStyle/>
          <a:p>
            <a:fld id="{F3C5028F-8D3B-45CC-A1ED-22F09E87F5E5}" type="slidenum">
              <a:rPr lang="id-ID" sz="1265">
                <a:solidFill>
                  <a:schemeClr val="bg1"/>
                </a:solidFill>
              </a:rPr>
            </a:fld>
            <a:endParaRPr lang="id-ID" sz="1265" dirty="0">
              <a:solidFill>
                <a:schemeClr val="bg1"/>
              </a:solidFill>
            </a:endParaRPr>
          </a:p>
        </p:txBody>
      </p:sp>
      <p:sp>
        <p:nvSpPr>
          <p:cNvPr id="61" name="Oval 13"/>
          <p:cNvSpPr>
            <a:spLocks noChangeArrowheads="1"/>
          </p:cNvSpPr>
          <p:nvPr/>
        </p:nvSpPr>
        <p:spPr bwMode="auto">
          <a:xfrm>
            <a:off x="2116447" y="2792842"/>
            <a:ext cx="656296" cy="659644"/>
          </a:xfrm>
          <a:prstGeom prst="ellipse">
            <a:avLst/>
          </a:prstGeom>
          <a:solidFill>
            <a:schemeClr val="accent1"/>
          </a:solidFill>
          <a:ln>
            <a:noFill/>
          </a:ln>
        </p:spPr>
        <p:txBody>
          <a:bodyPr vert="horz" wrap="square" lIns="96435" tIns="48218" rIns="96435" bIns="48218" numCol="1" anchor="t" anchorCtr="0" compatLnSpc="1"/>
          <a:lstStyle/>
          <a:p>
            <a:endParaRPr lang="en-US" dirty="0"/>
          </a:p>
        </p:txBody>
      </p:sp>
      <p:sp>
        <p:nvSpPr>
          <p:cNvPr id="63" name="Oval 15"/>
          <p:cNvSpPr>
            <a:spLocks noChangeArrowheads="1"/>
          </p:cNvSpPr>
          <p:nvPr/>
        </p:nvSpPr>
        <p:spPr bwMode="auto">
          <a:xfrm>
            <a:off x="3429039" y="4552453"/>
            <a:ext cx="656296" cy="659644"/>
          </a:xfrm>
          <a:prstGeom prst="ellipse">
            <a:avLst/>
          </a:prstGeom>
          <a:solidFill>
            <a:schemeClr val="accent2"/>
          </a:solidFill>
          <a:ln>
            <a:noFill/>
          </a:ln>
        </p:spPr>
        <p:txBody>
          <a:bodyPr vert="horz" wrap="square" lIns="96435" tIns="48218" rIns="96435" bIns="48218" numCol="1" anchor="t" anchorCtr="0" compatLnSpc="1"/>
          <a:lstStyle/>
          <a:p>
            <a:endParaRPr lang="en-US" dirty="0"/>
          </a:p>
        </p:txBody>
      </p:sp>
      <p:sp>
        <p:nvSpPr>
          <p:cNvPr id="68" name="Oval 20"/>
          <p:cNvSpPr>
            <a:spLocks noChangeArrowheads="1"/>
          </p:cNvSpPr>
          <p:nvPr/>
        </p:nvSpPr>
        <p:spPr bwMode="auto">
          <a:xfrm>
            <a:off x="6054223" y="4552453"/>
            <a:ext cx="656296" cy="659644"/>
          </a:xfrm>
          <a:prstGeom prst="ellipse">
            <a:avLst/>
          </a:prstGeom>
          <a:solidFill>
            <a:schemeClr val="accent4"/>
          </a:solidFill>
          <a:ln>
            <a:noFill/>
          </a:ln>
        </p:spPr>
        <p:txBody>
          <a:bodyPr vert="horz" wrap="square" lIns="96435" tIns="48218" rIns="96435" bIns="48218" numCol="1" anchor="t" anchorCtr="0" compatLnSpc="1"/>
          <a:lstStyle/>
          <a:p>
            <a:endParaRPr lang="en-US" dirty="0"/>
          </a:p>
        </p:txBody>
      </p:sp>
      <p:sp>
        <p:nvSpPr>
          <p:cNvPr id="72" name="Oval 269"/>
          <p:cNvSpPr>
            <a:spLocks noChangeArrowheads="1"/>
          </p:cNvSpPr>
          <p:nvPr/>
        </p:nvSpPr>
        <p:spPr bwMode="auto">
          <a:xfrm>
            <a:off x="7366815" y="2792842"/>
            <a:ext cx="656296" cy="659644"/>
          </a:xfrm>
          <a:prstGeom prst="ellipse">
            <a:avLst/>
          </a:prstGeom>
          <a:solidFill>
            <a:schemeClr val="accent5"/>
          </a:solidFill>
          <a:ln>
            <a:noFill/>
          </a:ln>
        </p:spPr>
        <p:txBody>
          <a:bodyPr vert="horz" wrap="square" lIns="96435" tIns="48218" rIns="96435" bIns="48218" numCol="1" anchor="t" anchorCtr="0" compatLnSpc="1"/>
          <a:lstStyle/>
          <a:p>
            <a:endParaRPr lang="en-US" dirty="0"/>
          </a:p>
        </p:txBody>
      </p:sp>
      <p:sp>
        <p:nvSpPr>
          <p:cNvPr id="74" name="Oval 271"/>
          <p:cNvSpPr>
            <a:spLocks noChangeArrowheads="1"/>
          </p:cNvSpPr>
          <p:nvPr/>
        </p:nvSpPr>
        <p:spPr bwMode="auto">
          <a:xfrm>
            <a:off x="8679408" y="4552453"/>
            <a:ext cx="654622" cy="659644"/>
          </a:xfrm>
          <a:prstGeom prst="ellipse">
            <a:avLst/>
          </a:prstGeom>
          <a:solidFill>
            <a:schemeClr val="accent6"/>
          </a:solidFill>
          <a:ln>
            <a:noFill/>
          </a:ln>
        </p:spPr>
        <p:txBody>
          <a:bodyPr vert="horz" wrap="square" lIns="96435" tIns="48218" rIns="96435" bIns="48218" numCol="1" anchor="t" anchorCtr="0" compatLnSpc="1"/>
          <a:lstStyle/>
          <a:p>
            <a:endParaRPr lang="en-US" dirty="0"/>
          </a:p>
        </p:txBody>
      </p:sp>
      <p:sp>
        <p:nvSpPr>
          <p:cNvPr id="77" name="Oval 274"/>
          <p:cNvSpPr>
            <a:spLocks noChangeArrowheads="1"/>
          </p:cNvSpPr>
          <p:nvPr/>
        </p:nvSpPr>
        <p:spPr bwMode="auto">
          <a:xfrm>
            <a:off x="9984585" y="2792842"/>
            <a:ext cx="656296" cy="659644"/>
          </a:xfrm>
          <a:prstGeom prst="ellipse">
            <a:avLst/>
          </a:prstGeom>
          <a:solidFill>
            <a:schemeClr val="tx2"/>
          </a:solidFill>
          <a:ln>
            <a:noFill/>
          </a:ln>
        </p:spPr>
        <p:txBody>
          <a:bodyPr vert="horz" wrap="square" lIns="96435" tIns="48218" rIns="96435" bIns="48218" numCol="1" anchor="t" anchorCtr="0" compatLnSpc="1"/>
          <a:lstStyle/>
          <a:p>
            <a:endParaRPr lang="en-US" dirty="0"/>
          </a:p>
        </p:txBody>
      </p:sp>
      <p:sp>
        <p:nvSpPr>
          <p:cNvPr id="78" name="Oval 20"/>
          <p:cNvSpPr>
            <a:spLocks noChangeArrowheads="1"/>
          </p:cNvSpPr>
          <p:nvPr/>
        </p:nvSpPr>
        <p:spPr bwMode="auto">
          <a:xfrm>
            <a:off x="4741630" y="2792842"/>
            <a:ext cx="656296" cy="659644"/>
          </a:xfrm>
          <a:prstGeom prst="ellipse">
            <a:avLst/>
          </a:prstGeom>
          <a:solidFill>
            <a:schemeClr val="accent3"/>
          </a:solidFill>
          <a:ln>
            <a:noFill/>
          </a:ln>
        </p:spPr>
        <p:txBody>
          <a:bodyPr vert="horz" wrap="square" lIns="96435" tIns="48218" rIns="96435" bIns="48218" numCol="1" anchor="t" anchorCtr="0" compatLnSpc="1"/>
          <a:lstStyle/>
          <a:p>
            <a:endParaRPr lang="en-US" dirty="0"/>
          </a:p>
        </p:txBody>
      </p:sp>
      <p:cxnSp>
        <p:nvCxnSpPr>
          <p:cNvPr id="81" name="Straight Connector 80"/>
          <p:cNvCxnSpPr/>
          <p:nvPr/>
        </p:nvCxnSpPr>
        <p:spPr>
          <a:xfrm>
            <a:off x="1217503" y="3984649"/>
            <a:ext cx="10412003" cy="0"/>
          </a:xfrm>
          <a:prstGeom prst="line">
            <a:avLst/>
          </a:prstGeom>
          <a:ln w="25400">
            <a:solidFill>
              <a:schemeClr val="bg1">
                <a:lumMod val="8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82" name="Oval 81"/>
          <p:cNvSpPr/>
          <p:nvPr/>
        </p:nvSpPr>
        <p:spPr>
          <a:xfrm>
            <a:off x="1217503" y="3873662"/>
            <a:ext cx="189833" cy="189833"/>
          </a:xfrm>
          <a:prstGeom prst="ellipse">
            <a:avLst/>
          </a:prstGeom>
          <a:solidFill>
            <a:schemeClr val="bg1">
              <a:lumMod val="65000"/>
            </a:schemeClr>
          </a:solidFill>
          <a:ln w="190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3" name="Oval 82"/>
          <p:cNvSpPr/>
          <p:nvPr/>
        </p:nvSpPr>
        <p:spPr>
          <a:xfrm>
            <a:off x="2342983" y="3886814"/>
            <a:ext cx="189833" cy="189833"/>
          </a:xfrm>
          <a:prstGeom prst="ellipse">
            <a:avLst/>
          </a:prstGeom>
          <a:solidFill>
            <a:schemeClr val="bg1"/>
          </a:solidFill>
          <a:ln w="190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4" name="Oval 83"/>
          <p:cNvSpPr/>
          <p:nvPr/>
        </p:nvSpPr>
        <p:spPr>
          <a:xfrm>
            <a:off x="3664572" y="3886814"/>
            <a:ext cx="189833" cy="189833"/>
          </a:xfrm>
          <a:prstGeom prst="ellipse">
            <a:avLst/>
          </a:prstGeom>
          <a:solidFill>
            <a:schemeClr val="bg1"/>
          </a:solidFill>
          <a:ln w="190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5" name="Oval 84"/>
          <p:cNvSpPr/>
          <p:nvPr/>
        </p:nvSpPr>
        <p:spPr>
          <a:xfrm>
            <a:off x="4972285" y="3889681"/>
            <a:ext cx="189833" cy="189833"/>
          </a:xfrm>
          <a:prstGeom prst="ellipse">
            <a:avLst/>
          </a:prstGeom>
          <a:solidFill>
            <a:schemeClr val="bg1"/>
          </a:solidFill>
          <a:ln w="190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6" name="Oval 85"/>
          <p:cNvSpPr/>
          <p:nvPr/>
        </p:nvSpPr>
        <p:spPr>
          <a:xfrm>
            <a:off x="6278376" y="3885940"/>
            <a:ext cx="189833" cy="189833"/>
          </a:xfrm>
          <a:prstGeom prst="ellipse">
            <a:avLst/>
          </a:prstGeom>
          <a:solidFill>
            <a:schemeClr val="bg1"/>
          </a:solidFill>
          <a:ln w="190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7" name="Oval 86"/>
          <p:cNvSpPr/>
          <p:nvPr/>
        </p:nvSpPr>
        <p:spPr>
          <a:xfrm>
            <a:off x="7599775" y="3890877"/>
            <a:ext cx="189833" cy="189833"/>
          </a:xfrm>
          <a:prstGeom prst="ellipse">
            <a:avLst/>
          </a:prstGeom>
          <a:solidFill>
            <a:schemeClr val="bg1"/>
          </a:solidFill>
          <a:ln w="190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8" name="Oval 87"/>
          <p:cNvSpPr/>
          <p:nvPr/>
        </p:nvSpPr>
        <p:spPr>
          <a:xfrm>
            <a:off x="8899716" y="3883151"/>
            <a:ext cx="189833" cy="189833"/>
          </a:xfrm>
          <a:prstGeom prst="ellipse">
            <a:avLst/>
          </a:prstGeom>
          <a:solidFill>
            <a:schemeClr val="bg1"/>
          </a:solidFill>
          <a:ln w="190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9" name="Oval 88"/>
          <p:cNvSpPr/>
          <p:nvPr/>
        </p:nvSpPr>
        <p:spPr>
          <a:xfrm>
            <a:off x="10211119" y="3893816"/>
            <a:ext cx="189833" cy="189833"/>
          </a:xfrm>
          <a:prstGeom prst="ellipse">
            <a:avLst/>
          </a:prstGeom>
          <a:solidFill>
            <a:schemeClr val="bg1"/>
          </a:solidFill>
          <a:ln w="190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90" name="Oval 89"/>
          <p:cNvSpPr/>
          <p:nvPr/>
        </p:nvSpPr>
        <p:spPr>
          <a:xfrm>
            <a:off x="11486597" y="3879874"/>
            <a:ext cx="189833" cy="189833"/>
          </a:xfrm>
          <a:prstGeom prst="ellipse">
            <a:avLst/>
          </a:prstGeom>
          <a:solidFill>
            <a:schemeClr val="bg1">
              <a:lumMod val="50000"/>
            </a:schemeClr>
          </a:solidFill>
          <a:ln w="190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99" name="TextBox 98"/>
          <p:cNvSpPr txBox="1"/>
          <p:nvPr/>
        </p:nvSpPr>
        <p:spPr>
          <a:xfrm>
            <a:off x="6155019" y="4636145"/>
            <a:ext cx="455038" cy="481799"/>
          </a:xfrm>
          <a:prstGeom prst="rect">
            <a:avLst/>
          </a:prstGeom>
          <a:noFill/>
        </p:spPr>
        <p:txBody>
          <a:bodyPr wrap="square" rtlCol="0">
            <a:spAutoFit/>
          </a:bodyPr>
          <a:lstStyle/>
          <a:p>
            <a:pPr algn="ctr"/>
            <a:r>
              <a:rPr lang="id-ID" sz="2530" dirty="0">
                <a:solidFill>
                  <a:schemeClr val="bg1"/>
                </a:solidFill>
                <a:latin typeface="FontAwesome" pitchFamily="2" charset="0"/>
              </a:rPr>
              <a:t></a:t>
            </a:r>
            <a:endParaRPr lang="id-ID" sz="2530" dirty="0">
              <a:solidFill>
                <a:schemeClr val="bg1"/>
              </a:solidFill>
              <a:latin typeface="FontAwesome" pitchFamily="2" charset="0"/>
            </a:endParaRPr>
          </a:p>
        </p:txBody>
      </p:sp>
      <p:sp>
        <p:nvSpPr>
          <p:cNvPr id="100" name="TextBox 99"/>
          <p:cNvSpPr txBox="1"/>
          <p:nvPr/>
        </p:nvSpPr>
        <p:spPr>
          <a:xfrm>
            <a:off x="7466655" y="2863292"/>
            <a:ext cx="455038" cy="481799"/>
          </a:xfrm>
          <a:prstGeom prst="rect">
            <a:avLst/>
          </a:prstGeom>
          <a:noFill/>
        </p:spPr>
        <p:txBody>
          <a:bodyPr wrap="square" rtlCol="0">
            <a:spAutoFit/>
          </a:bodyPr>
          <a:lstStyle/>
          <a:p>
            <a:pPr algn="ctr"/>
            <a:r>
              <a:rPr lang="id-ID" sz="2530" dirty="0">
                <a:solidFill>
                  <a:schemeClr val="bg1"/>
                </a:solidFill>
                <a:latin typeface="FontAwesome" pitchFamily="2" charset="0"/>
              </a:rPr>
              <a:t></a:t>
            </a:r>
            <a:endParaRPr lang="id-ID" sz="2530" b="1" dirty="0">
              <a:solidFill>
                <a:schemeClr val="bg1"/>
              </a:solidFill>
              <a:latin typeface="FontAwesome" pitchFamily="2" charset="0"/>
            </a:endParaRPr>
          </a:p>
        </p:txBody>
      </p:sp>
      <p:sp>
        <p:nvSpPr>
          <p:cNvPr id="101" name="TextBox 100"/>
          <p:cNvSpPr txBox="1"/>
          <p:nvPr/>
        </p:nvSpPr>
        <p:spPr>
          <a:xfrm rot="-1800000">
            <a:off x="5030814" y="2810189"/>
            <a:ext cx="311421" cy="936218"/>
          </a:xfrm>
          <a:prstGeom prst="rect">
            <a:avLst/>
          </a:prstGeom>
          <a:noFill/>
        </p:spPr>
        <p:txBody>
          <a:bodyPr wrap="square" rtlCol="0">
            <a:spAutoFit/>
          </a:bodyPr>
          <a:lstStyle/>
          <a:p>
            <a:pPr algn="ctr"/>
            <a:r>
              <a:rPr lang="id-ID" sz="2530" dirty="0">
                <a:solidFill>
                  <a:schemeClr val="bg1"/>
                </a:solidFill>
                <a:latin typeface="FontAwesome" pitchFamily="2" charset="0"/>
              </a:rPr>
              <a:t></a:t>
            </a:r>
            <a:endParaRPr lang="id-ID" sz="2530" dirty="0">
              <a:solidFill>
                <a:schemeClr val="bg1"/>
              </a:solidFill>
              <a:latin typeface="FontAwesome" pitchFamily="2" charset="0"/>
            </a:endParaRPr>
          </a:p>
          <a:p>
            <a:pPr algn="ctr"/>
            <a:endParaRPr lang="id-ID" sz="2955" b="1" dirty="0">
              <a:solidFill>
                <a:schemeClr val="bg1"/>
              </a:solidFill>
              <a:latin typeface="FontAwesome" pitchFamily="2" charset="0"/>
            </a:endParaRPr>
          </a:p>
        </p:txBody>
      </p:sp>
      <p:sp>
        <p:nvSpPr>
          <p:cNvPr id="102" name="TextBox 101"/>
          <p:cNvSpPr txBox="1"/>
          <p:nvPr/>
        </p:nvSpPr>
        <p:spPr>
          <a:xfrm>
            <a:off x="2282644" y="2850300"/>
            <a:ext cx="310511" cy="481799"/>
          </a:xfrm>
          <a:prstGeom prst="rect">
            <a:avLst/>
          </a:prstGeom>
          <a:noFill/>
        </p:spPr>
        <p:txBody>
          <a:bodyPr wrap="square" rtlCol="0">
            <a:spAutoFit/>
          </a:bodyPr>
          <a:lstStyle/>
          <a:p>
            <a:pPr algn="ctr"/>
            <a:r>
              <a:rPr lang="id-ID" sz="2530" dirty="0">
                <a:solidFill>
                  <a:schemeClr val="bg1"/>
                </a:solidFill>
                <a:latin typeface="FontAwesome" pitchFamily="2" charset="0"/>
              </a:rPr>
              <a:t></a:t>
            </a:r>
            <a:endParaRPr lang="id-ID" sz="2530" b="1" dirty="0">
              <a:solidFill>
                <a:schemeClr val="bg1"/>
              </a:solidFill>
              <a:latin typeface="FontAwesome" pitchFamily="2" charset="0"/>
            </a:endParaRPr>
          </a:p>
        </p:txBody>
      </p:sp>
      <p:sp>
        <p:nvSpPr>
          <p:cNvPr id="103" name="TextBox 102"/>
          <p:cNvSpPr txBox="1"/>
          <p:nvPr/>
        </p:nvSpPr>
        <p:spPr>
          <a:xfrm>
            <a:off x="3609212" y="4642531"/>
            <a:ext cx="310511" cy="481799"/>
          </a:xfrm>
          <a:prstGeom prst="rect">
            <a:avLst/>
          </a:prstGeom>
          <a:noFill/>
        </p:spPr>
        <p:txBody>
          <a:bodyPr wrap="square" rtlCol="0">
            <a:spAutoFit/>
          </a:bodyPr>
          <a:lstStyle/>
          <a:p>
            <a:pPr algn="ctr"/>
            <a:r>
              <a:rPr lang="id-ID" sz="2530" dirty="0">
                <a:solidFill>
                  <a:schemeClr val="bg1"/>
                </a:solidFill>
                <a:latin typeface="FontAwesome" pitchFamily="2" charset="0"/>
              </a:rPr>
              <a:t></a:t>
            </a:r>
            <a:endParaRPr lang="en-US" sz="2530" dirty="0">
              <a:solidFill>
                <a:schemeClr val="bg1"/>
              </a:solidFill>
              <a:latin typeface="FontAwesome" pitchFamily="2" charset="0"/>
            </a:endParaRPr>
          </a:p>
        </p:txBody>
      </p:sp>
      <p:sp>
        <p:nvSpPr>
          <p:cNvPr id="104" name="TextBox 103"/>
          <p:cNvSpPr txBox="1"/>
          <p:nvPr/>
        </p:nvSpPr>
        <p:spPr>
          <a:xfrm>
            <a:off x="8783615" y="4632875"/>
            <a:ext cx="455038" cy="481799"/>
          </a:xfrm>
          <a:prstGeom prst="rect">
            <a:avLst/>
          </a:prstGeom>
          <a:noFill/>
        </p:spPr>
        <p:txBody>
          <a:bodyPr wrap="square" rtlCol="0">
            <a:spAutoFit/>
          </a:bodyPr>
          <a:lstStyle/>
          <a:p>
            <a:pPr algn="ctr"/>
            <a:r>
              <a:rPr lang="id-ID" sz="2530" dirty="0">
                <a:solidFill>
                  <a:schemeClr val="bg1"/>
                </a:solidFill>
                <a:latin typeface="FontAwesome" pitchFamily="2" charset="0"/>
              </a:rPr>
              <a:t></a:t>
            </a:r>
            <a:endParaRPr lang="id-ID" sz="2530" b="1" dirty="0">
              <a:solidFill>
                <a:schemeClr val="bg1"/>
              </a:solidFill>
              <a:latin typeface="FontAwesome" pitchFamily="2" charset="0"/>
            </a:endParaRPr>
          </a:p>
        </p:txBody>
      </p:sp>
      <p:sp>
        <p:nvSpPr>
          <p:cNvPr id="105" name="TextBox 104"/>
          <p:cNvSpPr txBox="1"/>
          <p:nvPr/>
        </p:nvSpPr>
        <p:spPr>
          <a:xfrm>
            <a:off x="10093823" y="2863291"/>
            <a:ext cx="455038" cy="481799"/>
          </a:xfrm>
          <a:prstGeom prst="rect">
            <a:avLst/>
          </a:prstGeom>
          <a:noFill/>
        </p:spPr>
        <p:txBody>
          <a:bodyPr wrap="square" rtlCol="0">
            <a:spAutoFit/>
          </a:bodyPr>
          <a:lstStyle/>
          <a:p>
            <a:pPr algn="ctr"/>
            <a:r>
              <a:rPr lang="id-ID" sz="2530" spc="316" dirty="0">
                <a:solidFill>
                  <a:schemeClr val="bg1"/>
                </a:solidFill>
                <a:latin typeface="FontAwesome" pitchFamily="2" charset="0"/>
              </a:rPr>
              <a:t></a:t>
            </a:r>
            <a:endParaRPr lang="id-ID" sz="2530" b="1" dirty="0">
              <a:solidFill>
                <a:schemeClr val="bg1"/>
              </a:solidFill>
              <a:latin typeface="FontAwesome" pitchFamily="2" charset="0"/>
            </a:endParaRPr>
          </a:p>
        </p:txBody>
      </p:sp>
      <p:sp>
        <p:nvSpPr>
          <p:cNvPr id="106" name="Title 13"/>
          <p:cNvSpPr txBox="1"/>
          <p:nvPr/>
        </p:nvSpPr>
        <p:spPr>
          <a:xfrm>
            <a:off x="1695042" y="2045890"/>
            <a:ext cx="1485715" cy="732910"/>
          </a:xfrm>
          <a:prstGeom prst="rect">
            <a:avLst/>
          </a:prstGeom>
        </p:spPr>
        <p:txBody>
          <a:bodyPr vert="horz" lIns="96435" tIns="48218" rIns="96435" bIns="48218"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lnSpc>
                <a:spcPct val="110000"/>
              </a:lnSpc>
            </a:pPr>
            <a:r>
              <a:rPr lang="id-ID" sz="1265" dirty="0">
                <a:solidFill>
                  <a:schemeClr val="bg1">
                    <a:lumMod val="50000"/>
                  </a:schemeClr>
                </a:solidFill>
                <a:latin typeface="+mn-lt"/>
                <a:ea typeface="Roboto" panose="02000000000000000000" pitchFamily="2" charset="0"/>
              </a:rPr>
              <a:t>Our Company</a:t>
            </a:r>
            <a:endParaRPr lang="en-US" sz="1265" dirty="0">
              <a:solidFill>
                <a:schemeClr val="bg1">
                  <a:lumMod val="50000"/>
                </a:schemeClr>
              </a:solidFill>
              <a:latin typeface="+mn-lt"/>
              <a:ea typeface="Roboto" panose="02000000000000000000" pitchFamily="2" charset="0"/>
            </a:endParaRPr>
          </a:p>
        </p:txBody>
      </p:sp>
      <p:sp>
        <p:nvSpPr>
          <p:cNvPr id="107" name="Title 13"/>
          <p:cNvSpPr txBox="1"/>
          <p:nvPr/>
        </p:nvSpPr>
        <p:spPr>
          <a:xfrm>
            <a:off x="4338390" y="2045890"/>
            <a:ext cx="1485715" cy="732910"/>
          </a:xfrm>
          <a:prstGeom prst="rect">
            <a:avLst/>
          </a:prstGeom>
        </p:spPr>
        <p:txBody>
          <a:bodyPr vert="horz" lIns="96435" tIns="48218" rIns="96435" bIns="48218"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lnSpc>
                <a:spcPct val="110000"/>
              </a:lnSpc>
            </a:pPr>
            <a:r>
              <a:rPr lang="id-ID" sz="1265" dirty="0">
                <a:solidFill>
                  <a:schemeClr val="bg1">
                    <a:lumMod val="50000"/>
                  </a:schemeClr>
                </a:solidFill>
                <a:latin typeface="+mn-lt"/>
                <a:ea typeface="Roboto" panose="02000000000000000000" pitchFamily="2" charset="0"/>
              </a:rPr>
              <a:t>Business Plan</a:t>
            </a:r>
            <a:endParaRPr lang="en-US" sz="1265" dirty="0">
              <a:solidFill>
                <a:schemeClr val="bg1">
                  <a:lumMod val="50000"/>
                </a:schemeClr>
              </a:solidFill>
              <a:latin typeface="+mn-lt"/>
              <a:ea typeface="Roboto" panose="02000000000000000000" pitchFamily="2" charset="0"/>
            </a:endParaRPr>
          </a:p>
        </p:txBody>
      </p:sp>
      <p:sp>
        <p:nvSpPr>
          <p:cNvPr id="108" name="Title 13"/>
          <p:cNvSpPr txBox="1"/>
          <p:nvPr/>
        </p:nvSpPr>
        <p:spPr>
          <a:xfrm>
            <a:off x="6879609" y="2045890"/>
            <a:ext cx="1613695" cy="732910"/>
          </a:xfrm>
          <a:prstGeom prst="rect">
            <a:avLst/>
          </a:prstGeom>
        </p:spPr>
        <p:txBody>
          <a:bodyPr vert="horz" lIns="96435" tIns="48218" rIns="96435" bIns="48218"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lnSpc>
                <a:spcPct val="110000"/>
              </a:lnSpc>
            </a:pPr>
            <a:r>
              <a:rPr lang="id-ID" sz="1265" dirty="0">
                <a:solidFill>
                  <a:schemeClr val="bg1">
                    <a:lumMod val="50000"/>
                  </a:schemeClr>
                </a:solidFill>
                <a:latin typeface="+mn-lt"/>
                <a:ea typeface="Roboto" panose="02000000000000000000" pitchFamily="2" charset="0"/>
              </a:rPr>
              <a:t>Chart and Infographic</a:t>
            </a:r>
            <a:endParaRPr lang="en-US" sz="1265" dirty="0">
              <a:solidFill>
                <a:schemeClr val="bg1">
                  <a:lumMod val="50000"/>
                </a:schemeClr>
              </a:solidFill>
              <a:latin typeface="+mn-lt"/>
              <a:ea typeface="Roboto" panose="02000000000000000000" pitchFamily="2" charset="0"/>
            </a:endParaRPr>
          </a:p>
        </p:txBody>
      </p:sp>
      <p:sp>
        <p:nvSpPr>
          <p:cNvPr id="109" name="Title 13"/>
          <p:cNvSpPr txBox="1"/>
          <p:nvPr/>
        </p:nvSpPr>
        <p:spPr>
          <a:xfrm>
            <a:off x="3013556" y="5283814"/>
            <a:ext cx="1485715" cy="614406"/>
          </a:xfrm>
          <a:prstGeom prst="rect">
            <a:avLst/>
          </a:prstGeom>
        </p:spPr>
        <p:txBody>
          <a:bodyPr vert="horz" lIns="96435" tIns="48218" rIns="96435" bIns="48218"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id-ID" sz="1265" dirty="0">
                <a:solidFill>
                  <a:schemeClr val="bg1">
                    <a:lumMod val="50000"/>
                  </a:schemeClr>
                </a:solidFill>
                <a:latin typeface="+mn-lt"/>
                <a:ea typeface="Roboto" panose="02000000000000000000" pitchFamily="2" charset="0"/>
              </a:rPr>
              <a:t>Meet the Team</a:t>
            </a:r>
            <a:endParaRPr lang="en-US" sz="1265" dirty="0">
              <a:solidFill>
                <a:schemeClr val="bg1">
                  <a:lumMod val="50000"/>
                </a:schemeClr>
              </a:solidFill>
              <a:latin typeface="+mn-lt"/>
              <a:ea typeface="Roboto" panose="02000000000000000000" pitchFamily="2" charset="0"/>
            </a:endParaRPr>
          </a:p>
        </p:txBody>
      </p:sp>
      <p:sp>
        <p:nvSpPr>
          <p:cNvPr id="110" name="Title 13"/>
          <p:cNvSpPr txBox="1"/>
          <p:nvPr/>
        </p:nvSpPr>
        <p:spPr>
          <a:xfrm>
            <a:off x="5535689" y="5283814"/>
            <a:ext cx="1719242" cy="541881"/>
          </a:xfrm>
          <a:prstGeom prst="rect">
            <a:avLst/>
          </a:prstGeom>
        </p:spPr>
        <p:txBody>
          <a:bodyPr vert="horz" lIns="96435" tIns="48218" rIns="96435" bIns="48218"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id-ID" sz="1265" dirty="0">
                <a:solidFill>
                  <a:schemeClr val="bg1">
                    <a:lumMod val="50000"/>
                  </a:schemeClr>
                </a:solidFill>
                <a:latin typeface="+mn-lt"/>
                <a:ea typeface="Roboto" panose="02000000000000000000" pitchFamily="2" charset="0"/>
              </a:rPr>
              <a:t>Analyze Competetion</a:t>
            </a:r>
            <a:endParaRPr lang="en-US" sz="1265" dirty="0">
              <a:solidFill>
                <a:schemeClr val="bg1">
                  <a:lumMod val="50000"/>
                </a:schemeClr>
              </a:solidFill>
              <a:latin typeface="+mn-lt"/>
              <a:ea typeface="Roboto" panose="02000000000000000000" pitchFamily="2" charset="0"/>
            </a:endParaRPr>
          </a:p>
        </p:txBody>
      </p:sp>
      <p:sp>
        <p:nvSpPr>
          <p:cNvPr id="111" name="Title 13"/>
          <p:cNvSpPr txBox="1"/>
          <p:nvPr/>
        </p:nvSpPr>
        <p:spPr>
          <a:xfrm>
            <a:off x="8270158" y="5283814"/>
            <a:ext cx="1485715" cy="541881"/>
          </a:xfrm>
          <a:prstGeom prst="rect">
            <a:avLst/>
          </a:prstGeom>
        </p:spPr>
        <p:txBody>
          <a:bodyPr vert="horz" lIns="96435" tIns="48218" rIns="96435" bIns="48218"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id-ID" sz="1265" dirty="0">
                <a:solidFill>
                  <a:schemeClr val="bg1">
                    <a:lumMod val="50000"/>
                  </a:schemeClr>
                </a:solidFill>
                <a:latin typeface="+mn-lt"/>
                <a:ea typeface="Roboto" panose="02000000000000000000" pitchFamily="2" charset="0"/>
              </a:rPr>
              <a:t>Portfolio Sample</a:t>
            </a:r>
            <a:endParaRPr lang="en-US" sz="1265" dirty="0">
              <a:solidFill>
                <a:schemeClr val="bg1">
                  <a:lumMod val="50000"/>
                </a:schemeClr>
              </a:solidFill>
              <a:latin typeface="+mn-lt"/>
              <a:ea typeface="Roboto" panose="02000000000000000000" pitchFamily="2" charset="0"/>
            </a:endParaRPr>
          </a:p>
        </p:txBody>
      </p:sp>
      <p:sp>
        <p:nvSpPr>
          <p:cNvPr id="112" name="Title 13"/>
          <p:cNvSpPr txBox="1"/>
          <p:nvPr/>
        </p:nvSpPr>
        <p:spPr>
          <a:xfrm>
            <a:off x="9461729" y="2045890"/>
            <a:ext cx="1684538" cy="732910"/>
          </a:xfrm>
          <a:prstGeom prst="rect">
            <a:avLst/>
          </a:prstGeom>
        </p:spPr>
        <p:txBody>
          <a:bodyPr vert="horz" lIns="96435" tIns="48218" rIns="96435" bIns="48218" rtlCol="0" anchor="ctr">
            <a:no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id-ID" sz="1265" dirty="0">
                <a:solidFill>
                  <a:schemeClr val="bg1">
                    <a:lumMod val="50000"/>
                  </a:schemeClr>
                </a:solidFill>
                <a:latin typeface="+mn-lt"/>
                <a:ea typeface="Roboto" panose="02000000000000000000" pitchFamily="2" charset="0"/>
              </a:rPr>
              <a:t>Closing</a:t>
            </a:r>
            <a:endParaRPr lang="en-US" sz="1265" dirty="0">
              <a:solidFill>
                <a:schemeClr val="bg1">
                  <a:lumMod val="50000"/>
                </a:schemeClr>
              </a:solidFill>
              <a:latin typeface="+mn-lt"/>
              <a:ea typeface="Roboto" panose="02000000000000000000" pitchFamily="2" charset="0"/>
            </a:endParaRPr>
          </a:p>
        </p:txBody>
      </p:sp>
      <p:sp>
        <p:nvSpPr>
          <p:cNvPr id="41" name="文本框 40"/>
          <p:cNvSpPr txBox="1"/>
          <p:nvPr/>
        </p:nvSpPr>
        <p:spPr>
          <a:xfrm>
            <a:off x="4536641" y="438184"/>
            <a:ext cx="3785468" cy="528259"/>
          </a:xfrm>
          <a:prstGeom prst="rect">
            <a:avLst/>
          </a:prstGeom>
          <a:noFill/>
        </p:spPr>
        <p:txBody>
          <a:bodyPr wrap="none" lIns="96429" tIns="48215" rIns="96429" bIns="48215" rtlCol="0">
            <a:spAutoFit/>
          </a:bodyPr>
          <a:lstStyle/>
          <a:p>
            <a:pPr algn="ctr" defTabSz="963930"/>
            <a:r>
              <a:rPr lang="zh-CN" altLang="en-US" sz="2800" dirty="0">
                <a:solidFill>
                  <a:schemeClr val="tx1">
                    <a:lumMod val="65000"/>
                    <a:lumOff val="35000"/>
                  </a:schemeClr>
                </a:solidFill>
                <a:ea typeface="微软雅黑" panose="020B0503020204020204" pitchFamily="34" charset="-122"/>
                <a:cs typeface="+mn-ea"/>
                <a:sym typeface="+mn-lt"/>
              </a:rPr>
              <a:t>点击添加相关标题文字</a:t>
            </a:r>
            <a:endParaRPr lang="zh-CN" altLang="en-US" sz="2800" dirty="0">
              <a:solidFill>
                <a:schemeClr val="tx1">
                  <a:lumMod val="65000"/>
                  <a:lumOff val="35000"/>
                </a:schemeClr>
              </a:solidFill>
              <a:ea typeface="微软雅黑" panose="020B0503020204020204" pitchFamily="34" charset="-122"/>
              <a:cs typeface="+mn-ea"/>
              <a:sym typeface="+mn-lt"/>
            </a:endParaRPr>
          </a:p>
        </p:txBody>
      </p:sp>
      <p:sp>
        <p:nvSpPr>
          <p:cNvPr id="42" name="文本框 41"/>
          <p:cNvSpPr txBox="1"/>
          <p:nvPr/>
        </p:nvSpPr>
        <p:spPr>
          <a:xfrm>
            <a:off x="5294156" y="883716"/>
            <a:ext cx="2270438" cy="312687"/>
          </a:xfrm>
          <a:prstGeom prst="rect">
            <a:avLst/>
          </a:prstGeom>
          <a:noFill/>
        </p:spPr>
        <p:txBody>
          <a:bodyPr wrap="none" lIns="96429" tIns="48215" rIns="96429" bIns="48215" rtlCol="0">
            <a:spAutoFit/>
          </a:bodyPr>
          <a:lstStyle/>
          <a:p>
            <a:pPr algn="ctr" defTabSz="963930"/>
            <a:r>
              <a:rPr lang="en-US" altLang="zh-CN" sz="1400" dirty="0">
                <a:solidFill>
                  <a:schemeClr val="tx1">
                    <a:lumMod val="65000"/>
                    <a:lumOff val="35000"/>
                  </a:schemeClr>
                </a:solidFill>
                <a:ea typeface="微软雅黑" panose="020B0503020204020204" pitchFamily="34" charset="-122"/>
                <a:cs typeface="+mn-ea"/>
                <a:sym typeface="+mn-lt"/>
              </a:rPr>
              <a:t>ADD RELATED TITLE WORDS</a:t>
            </a:r>
            <a:endParaRPr lang="zh-CN" altLang="en-US" sz="1400" dirty="0">
              <a:solidFill>
                <a:schemeClr val="tx1">
                  <a:lumMod val="65000"/>
                  <a:lumOff val="35000"/>
                </a:schemeClr>
              </a:solidFill>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250" advTm="0">
        <p14:flip dir="r"/>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82"/>
                                        </p:tgtEl>
                                        <p:attrNameLst>
                                          <p:attrName>style.visibility</p:attrName>
                                        </p:attrNameLst>
                                      </p:cBhvr>
                                      <p:to>
                                        <p:strVal val="visible"/>
                                      </p:to>
                                    </p:set>
                                    <p:animEffect transition="in" filter="wheel(1)">
                                      <p:cBhvr>
                                        <p:cTn id="7" dur="2000"/>
                                        <p:tgtEl>
                                          <p:spTgt spid="82"/>
                                        </p:tgtEl>
                                      </p:cBhvr>
                                    </p:animEffect>
                                  </p:childTnLst>
                                </p:cTn>
                              </p:par>
                            </p:childTnLst>
                          </p:cTn>
                        </p:par>
                        <p:par>
                          <p:cTn id="8" fill="hold">
                            <p:stCondLst>
                              <p:cond delay="2000"/>
                            </p:stCondLst>
                            <p:childTnLst>
                              <p:par>
                                <p:cTn id="9" presetID="22" presetClass="entr" presetSubtype="8" fill="hold" nodeType="afterEffect">
                                  <p:stCondLst>
                                    <p:cond delay="0"/>
                                  </p:stCondLst>
                                  <p:childTnLst>
                                    <p:set>
                                      <p:cBhvr>
                                        <p:cTn id="10" dur="1" fill="hold">
                                          <p:stCondLst>
                                            <p:cond delay="0"/>
                                          </p:stCondLst>
                                        </p:cTn>
                                        <p:tgtEl>
                                          <p:spTgt spid="81"/>
                                        </p:tgtEl>
                                        <p:attrNameLst>
                                          <p:attrName>style.visibility</p:attrName>
                                        </p:attrNameLst>
                                      </p:cBhvr>
                                      <p:to>
                                        <p:strVal val="visible"/>
                                      </p:to>
                                    </p:set>
                                    <p:animEffect transition="in" filter="wipe(left)">
                                      <p:cBhvr>
                                        <p:cTn id="11" dur="1500"/>
                                        <p:tgtEl>
                                          <p:spTgt spid="81"/>
                                        </p:tgtEl>
                                      </p:cBhvr>
                                    </p:animEffect>
                                  </p:childTnLst>
                                </p:cTn>
                              </p:par>
                            </p:childTnLst>
                          </p:cTn>
                        </p:par>
                        <p:par>
                          <p:cTn id="12" fill="hold">
                            <p:stCondLst>
                              <p:cond delay="3500"/>
                            </p:stCondLst>
                            <p:childTnLst>
                              <p:par>
                                <p:cTn id="13" presetID="53" presetClass="entr" presetSubtype="16" fill="hold" grpId="0" nodeType="afterEffect">
                                  <p:stCondLst>
                                    <p:cond delay="0"/>
                                  </p:stCondLst>
                                  <p:childTnLst>
                                    <p:set>
                                      <p:cBhvr>
                                        <p:cTn id="14" dur="1" fill="hold">
                                          <p:stCondLst>
                                            <p:cond delay="0"/>
                                          </p:stCondLst>
                                        </p:cTn>
                                        <p:tgtEl>
                                          <p:spTgt spid="90"/>
                                        </p:tgtEl>
                                        <p:attrNameLst>
                                          <p:attrName>style.visibility</p:attrName>
                                        </p:attrNameLst>
                                      </p:cBhvr>
                                      <p:to>
                                        <p:strVal val="visible"/>
                                      </p:to>
                                    </p:set>
                                    <p:anim calcmode="lin" valueType="num">
                                      <p:cBhvr>
                                        <p:cTn id="15" dur="500" fill="hold"/>
                                        <p:tgtEl>
                                          <p:spTgt spid="90"/>
                                        </p:tgtEl>
                                        <p:attrNameLst>
                                          <p:attrName>ppt_w</p:attrName>
                                        </p:attrNameLst>
                                      </p:cBhvr>
                                      <p:tavLst>
                                        <p:tav tm="0">
                                          <p:val>
                                            <p:fltVal val="0"/>
                                          </p:val>
                                        </p:tav>
                                        <p:tav tm="100000">
                                          <p:val>
                                            <p:strVal val="#ppt_w"/>
                                          </p:val>
                                        </p:tav>
                                      </p:tavLst>
                                    </p:anim>
                                    <p:anim calcmode="lin" valueType="num">
                                      <p:cBhvr>
                                        <p:cTn id="16" dur="500" fill="hold"/>
                                        <p:tgtEl>
                                          <p:spTgt spid="90"/>
                                        </p:tgtEl>
                                        <p:attrNameLst>
                                          <p:attrName>ppt_h</p:attrName>
                                        </p:attrNameLst>
                                      </p:cBhvr>
                                      <p:tavLst>
                                        <p:tav tm="0">
                                          <p:val>
                                            <p:fltVal val="0"/>
                                          </p:val>
                                        </p:tav>
                                        <p:tav tm="100000">
                                          <p:val>
                                            <p:strVal val="#ppt_h"/>
                                          </p:val>
                                        </p:tav>
                                      </p:tavLst>
                                    </p:anim>
                                    <p:animEffect transition="in" filter="fade">
                                      <p:cBhvr>
                                        <p:cTn id="17" dur="500"/>
                                        <p:tgtEl>
                                          <p:spTgt spid="90"/>
                                        </p:tgtEl>
                                      </p:cBhvr>
                                    </p:animEffect>
                                  </p:childTnLst>
                                </p:cTn>
                              </p:par>
                            </p:childTnLst>
                          </p:cTn>
                        </p:par>
                        <p:par>
                          <p:cTn id="18" fill="hold">
                            <p:stCondLst>
                              <p:cond delay="4000"/>
                            </p:stCondLst>
                            <p:childTnLst>
                              <p:par>
                                <p:cTn id="19" presetID="53" presetClass="entr" presetSubtype="16" fill="hold" grpId="0" nodeType="afterEffect">
                                  <p:stCondLst>
                                    <p:cond delay="0"/>
                                  </p:stCondLst>
                                  <p:childTnLst>
                                    <p:set>
                                      <p:cBhvr>
                                        <p:cTn id="20" dur="1" fill="hold">
                                          <p:stCondLst>
                                            <p:cond delay="0"/>
                                          </p:stCondLst>
                                        </p:cTn>
                                        <p:tgtEl>
                                          <p:spTgt spid="83"/>
                                        </p:tgtEl>
                                        <p:attrNameLst>
                                          <p:attrName>style.visibility</p:attrName>
                                        </p:attrNameLst>
                                      </p:cBhvr>
                                      <p:to>
                                        <p:strVal val="visible"/>
                                      </p:to>
                                    </p:set>
                                    <p:anim calcmode="lin" valueType="num">
                                      <p:cBhvr>
                                        <p:cTn id="21" dur="500" fill="hold"/>
                                        <p:tgtEl>
                                          <p:spTgt spid="83"/>
                                        </p:tgtEl>
                                        <p:attrNameLst>
                                          <p:attrName>ppt_w</p:attrName>
                                        </p:attrNameLst>
                                      </p:cBhvr>
                                      <p:tavLst>
                                        <p:tav tm="0">
                                          <p:val>
                                            <p:fltVal val="0"/>
                                          </p:val>
                                        </p:tav>
                                        <p:tav tm="100000">
                                          <p:val>
                                            <p:strVal val="#ppt_w"/>
                                          </p:val>
                                        </p:tav>
                                      </p:tavLst>
                                    </p:anim>
                                    <p:anim calcmode="lin" valueType="num">
                                      <p:cBhvr>
                                        <p:cTn id="22" dur="500" fill="hold"/>
                                        <p:tgtEl>
                                          <p:spTgt spid="83"/>
                                        </p:tgtEl>
                                        <p:attrNameLst>
                                          <p:attrName>ppt_h</p:attrName>
                                        </p:attrNameLst>
                                      </p:cBhvr>
                                      <p:tavLst>
                                        <p:tav tm="0">
                                          <p:val>
                                            <p:fltVal val="0"/>
                                          </p:val>
                                        </p:tav>
                                        <p:tav tm="100000">
                                          <p:val>
                                            <p:strVal val="#ppt_h"/>
                                          </p:val>
                                        </p:tav>
                                      </p:tavLst>
                                    </p:anim>
                                    <p:animEffect transition="in" filter="fade">
                                      <p:cBhvr>
                                        <p:cTn id="23" dur="500"/>
                                        <p:tgtEl>
                                          <p:spTgt spid="83"/>
                                        </p:tgtEl>
                                      </p:cBhvr>
                                    </p:animEffect>
                                  </p:childTnLst>
                                </p:cTn>
                              </p:par>
                            </p:childTnLst>
                          </p:cTn>
                        </p:par>
                        <p:par>
                          <p:cTn id="24" fill="hold">
                            <p:stCondLst>
                              <p:cond delay="4500"/>
                            </p:stCondLst>
                            <p:childTnLst>
                              <p:par>
                                <p:cTn id="25" presetID="22" presetClass="entr" presetSubtype="4" fill="hold" nodeType="afterEffect">
                                  <p:stCondLst>
                                    <p:cond delay="0"/>
                                  </p:stCondLst>
                                  <p:childTnLst>
                                    <p:set>
                                      <p:cBhvr>
                                        <p:cTn id="26" dur="1" fill="hold">
                                          <p:stCondLst>
                                            <p:cond delay="0"/>
                                          </p:stCondLst>
                                        </p:cTn>
                                        <p:tgtEl>
                                          <p:spTgt spid="92"/>
                                        </p:tgtEl>
                                        <p:attrNameLst>
                                          <p:attrName>style.visibility</p:attrName>
                                        </p:attrNameLst>
                                      </p:cBhvr>
                                      <p:to>
                                        <p:strVal val="visible"/>
                                      </p:to>
                                    </p:set>
                                    <p:animEffect transition="in" filter="wipe(down)">
                                      <p:cBhvr>
                                        <p:cTn id="27" dur="500"/>
                                        <p:tgtEl>
                                          <p:spTgt spid="92"/>
                                        </p:tgtEl>
                                      </p:cBhvr>
                                    </p:animEffect>
                                  </p:childTnLst>
                                </p:cTn>
                              </p:par>
                            </p:childTnLst>
                          </p:cTn>
                        </p:par>
                        <p:par>
                          <p:cTn id="28" fill="hold">
                            <p:stCondLst>
                              <p:cond delay="5000"/>
                            </p:stCondLst>
                            <p:childTnLst>
                              <p:par>
                                <p:cTn id="29" presetID="22" presetClass="entr" presetSubtype="4" fill="hold" grpId="0" nodeType="afterEffect">
                                  <p:stCondLst>
                                    <p:cond delay="0"/>
                                  </p:stCondLst>
                                  <p:childTnLst>
                                    <p:set>
                                      <p:cBhvr>
                                        <p:cTn id="30" dur="1" fill="hold">
                                          <p:stCondLst>
                                            <p:cond delay="0"/>
                                          </p:stCondLst>
                                        </p:cTn>
                                        <p:tgtEl>
                                          <p:spTgt spid="61"/>
                                        </p:tgtEl>
                                        <p:attrNameLst>
                                          <p:attrName>style.visibility</p:attrName>
                                        </p:attrNameLst>
                                      </p:cBhvr>
                                      <p:to>
                                        <p:strVal val="visible"/>
                                      </p:to>
                                    </p:set>
                                    <p:animEffect transition="in" filter="wipe(down)">
                                      <p:cBhvr>
                                        <p:cTn id="31" dur="500"/>
                                        <p:tgtEl>
                                          <p:spTgt spid="61"/>
                                        </p:tgtEl>
                                      </p:cBhvr>
                                    </p:animEffect>
                                  </p:childTnLst>
                                </p:cTn>
                              </p:par>
                            </p:childTnLst>
                          </p:cTn>
                        </p:par>
                        <p:par>
                          <p:cTn id="32" fill="hold">
                            <p:stCondLst>
                              <p:cond delay="5500"/>
                            </p:stCondLst>
                            <p:childTnLst>
                              <p:par>
                                <p:cTn id="33" presetID="53" presetClass="entr" presetSubtype="16" fill="hold" grpId="0" nodeType="afterEffect">
                                  <p:stCondLst>
                                    <p:cond delay="0"/>
                                  </p:stCondLst>
                                  <p:childTnLst>
                                    <p:set>
                                      <p:cBhvr>
                                        <p:cTn id="34" dur="1" fill="hold">
                                          <p:stCondLst>
                                            <p:cond delay="0"/>
                                          </p:stCondLst>
                                        </p:cTn>
                                        <p:tgtEl>
                                          <p:spTgt spid="84"/>
                                        </p:tgtEl>
                                        <p:attrNameLst>
                                          <p:attrName>style.visibility</p:attrName>
                                        </p:attrNameLst>
                                      </p:cBhvr>
                                      <p:to>
                                        <p:strVal val="visible"/>
                                      </p:to>
                                    </p:set>
                                    <p:anim calcmode="lin" valueType="num">
                                      <p:cBhvr>
                                        <p:cTn id="35" dur="500" fill="hold"/>
                                        <p:tgtEl>
                                          <p:spTgt spid="84"/>
                                        </p:tgtEl>
                                        <p:attrNameLst>
                                          <p:attrName>ppt_w</p:attrName>
                                        </p:attrNameLst>
                                      </p:cBhvr>
                                      <p:tavLst>
                                        <p:tav tm="0">
                                          <p:val>
                                            <p:fltVal val="0"/>
                                          </p:val>
                                        </p:tav>
                                        <p:tav tm="100000">
                                          <p:val>
                                            <p:strVal val="#ppt_w"/>
                                          </p:val>
                                        </p:tav>
                                      </p:tavLst>
                                    </p:anim>
                                    <p:anim calcmode="lin" valueType="num">
                                      <p:cBhvr>
                                        <p:cTn id="36" dur="500" fill="hold"/>
                                        <p:tgtEl>
                                          <p:spTgt spid="84"/>
                                        </p:tgtEl>
                                        <p:attrNameLst>
                                          <p:attrName>ppt_h</p:attrName>
                                        </p:attrNameLst>
                                      </p:cBhvr>
                                      <p:tavLst>
                                        <p:tav tm="0">
                                          <p:val>
                                            <p:fltVal val="0"/>
                                          </p:val>
                                        </p:tav>
                                        <p:tav tm="100000">
                                          <p:val>
                                            <p:strVal val="#ppt_h"/>
                                          </p:val>
                                        </p:tav>
                                      </p:tavLst>
                                    </p:anim>
                                    <p:animEffect transition="in" filter="fade">
                                      <p:cBhvr>
                                        <p:cTn id="37" dur="500"/>
                                        <p:tgtEl>
                                          <p:spTgt spid="84"/>
                                        </p:tgtEl>
                                      </p:cBhvr>
                                    </p:animEffect>
                                  </p:childTnLst>
                                </p:cTn>
                              </p:par>
                            </p:childTnLst>
                          </p:cTn>
                        </p:par>
                        <p:par>
                          <p:cTn id="38" fill="hold">
                            <p:stCondLst>
                              <p:cond delay="6000"/>
                            </p:stCondLst>
                            <p:childTnLst>
                              <p:par>
                                <p:cTn id="39" presetID="22" presetClass="entr" presetSubtype="1" fill="hold" nodeType="afterEffect">
                                  <p:stCondLst>
                                    <p:cond delay="0"/>
                                  </p:stCondLst>
                                  <p:childTnLst>
                                    <p:set>
                                      <p:cBhvr>
                                        <p:cTn id="40" dur="1" fill="hold">
                                          <p:stCondLst>
                                            <p:cond delay="0"/>
                                          </p:stCondLst>
                                        </p:cTn>
                                        <p:tgtEl>
                                          <p:spTgt spid="93"/>
                                        </p:tgtEl>
                                        <p:attrNameLst>
                                          <p:attrName>style.visibility</p:attrName>
                                        </p:attrNameLst>
                                      </p:cBhvr>
                                      <p:to>
                                        <p:strVal val="visible"/>
                                      </p:to>
                                    </p:set>
                                    <p:animEffect transition="in" filter="wipe(up)">
                                      <p:cBhvr>
                                        <p:cTn id="41" dur="500"/>
                                        <p:tgtEl>
                                          <p:spTgt spid="93"/>
                                        </p:tgtEl>
                                      </p:cBhvr>
                                    </p:animEffect>
                                  </p:childTnLst>
                                </p:cTn>
                              </p:par>
                            </p:childTnLst>
                          </p:cTn>
                        </p:par>
                        <p:par>
                          <p:cTn id="42" fill="hold">
                            <p:stCondLst>
                              <p:cond delay="6500"/>
                            </p:stCondLst>
                            <p:childTnLst>
                              <p:par>
                                <p:cTn id="43" presetID="22" presetClass="entr" presetSubtype="1" fill="hold" grpId="0" nodeType="afterEffect">
                                  <p:stCondLst>
                                    <p:cond delay="0"/>
                                  </p:stCondLst>
                                  <p:childTnLst>
                                    <p:set>
                                      <p:cBhvr>
                                        <p:cTn id="44" dur="1" fill="hold">
                                          <p:stCondLst>
                                            <p:cond delay="0"/>
                                          </p:stCondLst>
                                        </p:cTn>
                                        <p:tgtEl>
                                          <p:spTgt spid="63"/>
                                        </p:tgtEl>
                                        <p:attrNameLst>
                                          <p:attrName>style.visibility</p:attrName>
                                        </p:attrNameLst>
                                      </p:cBhvr>
                                      <p:to>
                                        <p:strVal val="visible"/>
                                      </p:to>
                                    </p:set>
                                    <p:animEffect transition="in" filter="wipe(up)">
                                      <p:cBhvr>
                                        <p:cTn id="45" dur="500"/>
                                        <p:tgtEl>
                                          <p:spTgt spid="63"/>
                                        </p:tgtEl>
                                      </p:cBhvr>
                                    </p:animEffect>
                                  </p:childTnLst>
                                </p:cTn>
                              </p:par>
                            </p:childTnLst>
                          </p:cTn>
                        </p:par>
                        <p:par>
                          <p:cTn id="46" fill="hold">
                            <p:stCondLst>
                              <p:cond delay="7000"/>
                            </p:stCondLst>
                            <p:childTnLst>
                              <p:par>
                                <p:cTn id="47" presetID="53" presetClass="entr" presetSubtype="16" fill="hold" grpId="0" nodeType="afterEffect">
                                  <p:stCondLst>
                                    <p:cond delay="0"/>
                                  </p:stCondLst>
                                  <p:childTnLst>
                                    <p:set>
                                      <p:cBhvr>
                                        <p:cTn id="48" dur="1" fill="hold">
                                          <p:stCondLst>
                                            <p:cond delay="0"/>
                                          </p:stCondLst>
                                        </p:cTn>
                                        <p:tgtEl>
                                          <p:spTgt spid="85"/>
                                        </p:tgtEl>
                                        <p:attrNameLst>
                                          <p:attrName>style.visibility</p:attrName>
                                        </p:attrNameLst>
                                      </p:cBhvr>
                                      <p:to>
                                        <p:strVal val="visible"/>
                                      </p:to>
                                    </p:set>
                                    <p:anim calcmode="lin" valueType="num">
                                      <p:cBhvr>
                                        <p:cTn id="49" dur="500" fill="hold"/>
                                        <p:tgtEl>
                                          <p:spTgt spid="85"/>
                                        </p:tgtEl>
                                        <p:attrNameLst>
                                          <p:attrName>ppt_w</p:attrName>
                                        </p:attrNameLst>
                                      </p:cBhvr>
                                      <p:tavLst>
                                        <p:tav tm="0">
                                          <p:val>
                                            <p:fltVal val="0"/>
                                          </p:val>
                                        </p:tav>
                                        <p:tav tm="100000">
                                          <p:val>
                                            <p:strVal val="#ppt_w"/>
                                          </p:val>
                                        </p:tav>
                                      </p:tavLst>
                                    </p:anim>
                                    <p:anim calcmode="lin" valueType="num">
                                      <p:cBhvr>
                                        <p:cTn id="50" dur="500" fill="hold"/>
                                        <p:tgtEl>
                                          <p:spTgt spid="85"/>
                                        </p:tgtEl>
                                        <p:attrNameLst>
                                          <p:attrName>ppt_h</p:attrName>
                                        </p:attrNameLst>
                                      </p:cBhvr>
                                      <p:tavLst>
                                        <p:tav tm="0">
                                          <p:val>
                                            <p:fltVal val="0"/>
                                          </p:val>
                                        </p:tav>
                                        <p:tav tm="100000">
                                          <p:val>
                                            <p:strVal val="#ppt_h"/>
                                          </p:val>
                                        </p:tav>
                                      </p:tavLst>
                                    </p:anim>
                                    <p:animEffect transition="in" filter="fade">
                                      <p:cBhvr>
                                        <p:cTn id="51" dur="500"/>
                                        <p:tgtEl>
                                          <p:spTgt spid="85"/>
                                        </p:tgtEl>
                                      </p:cBhvr>
                                    </p:animEffect>
                                  </p:childTnLst>
                                </p:cTn>
                              </p:par>
                            </p:childTnLst>
                          </p:cTn>
                        </p:par>
                        <p:par>
                          <p:cTn id="52" fill="hold">
                            <p:stCondLst>
                              <p:cond delay="7500"/>
                            </p:stCondLst>
                            <p:childTnLst>
                              <p:par>
                                <p:cTn id="53" presetID="22" presetClass="entr" presetSubtype="4" fill="hold" nodeType="afterEffect">
                                  <p:stCondLst>
                                    <p:cond delay="0"/>
                                  </p:stCondLst>
                                  <p:childTnLst>
                                    <p:set>
                                      <p:cBhvr>
                                        <p:cTn id="54" dur="1" fill="hold">
                                          <p:stCondLst>
                                            <p:cond delay="0"/>
                                          </p:stCondLst>
                                        </p:cTn>
                                        <p:tgtEl>
                                          <p:spTgt spid="94"/>
                                        </p:tgtEl>
                                        <p:attrNameLst>
                                          <p:attrName>style.visibility</p:attrName>
                                        </p:attrNameLst>
                                      </p:cBhvr>
                                      <p:to>
                                        <p:strVal val="visible"/>
                                      </p:to>
                                    </p:set>
                                    <p:animEffect transition="in" filter="wipe(down)">
                                      <p:cBhvr>
                                        <p:cTn id="55" dur="500"/>
                                        <p:tgtEl>
                                          <p:spTgt spid="94"/>
                                        </p:tgtEl>
                                      </p:cBhvr>
                                    </p:animEffect>
                                  </p:childTnLst>
                                </p:cTn>
                              </p:par>
                            </p:childTnLst>
                          </p:cTn>
                        </p:par>
                        <p:par>
                          <p:cTn id="56" fill="hold">
                            <p:stCondLst>
                              <p:cond delay="8000"/>
                            </p:stCondLst>
                            <p:childTnLst>
                              <p:par>
                                <p:cTn id="57" presetID="22" presetClass="entr" presetSubtype="4" fill="hold" grpId="0" nodeType="afterEffect">
                                  <p:stCondLst>
                                    <p:cond delay="0"/>
                                  </p:stCondLst>
                                  <p:childTnLst>
                                    <p:set>
                                      <p:cBhvr>
                                        <p:cTn id="58" dur="1" fill="hold">
                                          <p:stCondLst>
                                            <p:cond delay="0"/>
                                          </p:stCondLst>
                                        </p:cTn>
                                        <p:tgtEl>
                                          <p:spTgt spid="78"/>
                                        </p:tgtEl>
                                        <p:attrNameLst>
                                          <p:attrName>style.visibility</p:attrName>
                                        </p:attrNameLst>
                                      </p:cBhvr>
                                      <p:to>
                                        <p:strVal val="visible"/>
                                      </p:to>
                                    </p:set>
                                    <p:animEffect transition="in" filter="wipe(down)">
                                      <p:cBhvr>
                                        <p:cTn id="59" dur="500"/>
                                        <p:tgtEl>
                                          <p:spTgt spid="78"/>
                                        </p:tgtEl>
                                      </p:cBhvr>
                                    </p:animEffect>
                                  </p:childTnLst>
                                </p:cTn>
                              </p:par>
                            </p:childTnLst>
                          </p:cTn>
                        </p:par>
                        <p:par>
                          <p:cTn id="60" fill="hold">
                            <p:stCondLst>
                              <p:cond delay="8500"/>
                            </p:stCondLst>
                            <p:childTnLst>
                              <p:par>
                                <p:cTn id="61" presetID="53" presetClass="entr" presetSubtype="16" fill="hold" grpId="0" nodeType="afterEffect">
                                  <p:stCondLst>
                                    <p:cond delay="0"/>
                                  </p:stCondLst>
                                  <p:childTnLst>
                                    <p:set>
                                      <p:cBhvr>
                                        <p:cTn id="62" dur="1" fill="hold">
                                          <p:stCondLst>
                                            <p:cond delay="0"/>
                                          </p:stCondLst>
                                        </p:cTn>
                                        <p:tgtEl>
                                          <p:spTgt spid="86"/>
                                        </p:tgtEl>
                                        <p:attrNameLst>
                                          <p:attrName>style.visibility</p:attrName>
                                        </p:attrNameLst>
                                      </p:cBhvr>
                                      <p:to>
                                        <p:strVal val="visible"/>
                                      </p:to>
                                    </p:set>
                                    <p:anim calcmode="lin" valueType="num">
                                      <p:cBhvr>
                                        <p:cTn id="63" dur="500" fill="hold"/>
                                        <p:tgtEl>
                                          <p:spTgt spid="86"/>
                                        </p:tgtEl>
                                        <p:attrNameLst>
                                          <p:attrName>ppt_w</p:attrName>
                                        </p:attrNameLst>
                                      </p:cBhvr>
                                      <p:tavLst>
                                        <p:tav tm="0">
                                          <p:val>
                                            <p:fltVal val="0"/>
                                          </p:val>
                                        </p:tav>
                                        <p:tav tm="100000">
                                          <p:val>
                                            <p:strVal val="#ppt_w"/>
                                          </p:val>
                                        </p:tav>
                                      </p:tavLst>
                                    </p:anim>
                                    <p:anim calcmode="lin" valueType="num">
                                      <p:cBhvr>
                                        <p:cTn id="64" dur="500" fill="hold"/>
                                        <p:tgtEl>
                                          <p:spTgt spid="86"/>
                                        </p:tgtEl>
                                        <p:attrNameLst>
                                          <p:attrName>ppt_h</p:attrName>
                                        </p:attrNameLst>
                                      </p:cBhvr>
                                      <p:tavLst>
                                        <p:tav tm="0">
                                          <p:val>
                                            <p:fltVal val="0"/>
                                          </p:val>
                                        </p:tav>
                                        <p:tav tm="100000">
                                          <p:val>
                                            <p:strVal val="#ppt_h"/>
                                          </p:val>
                                        </p:tav>
                                      </p:tavLst>
                                    </p:anim>
                                    <p:animEffect transition="in" filter="fade">
                                      <p:cBhvr>
                                        <p:cTn id="65" dur="500"/>
                                        <p:tgtEl>
                                          <p:spTgt spid="86"/>
                                        </p:tgtEl>
                                      </p:cBhvr>
                                    </p:animEffect>
                                  </p:childTnLst>
                                </p:cTn>
                              </p:par>
                            </p:childTnLst>
                          </p:cTn>
                        </p:par>
                        <p:par>
                          <p:cTn id="66" fill="hold">
                            <p:stCondLst>
                              <p:cond delay="9000"/>
                            </p:stCondLst>
                            <p:childTnLst>
                              <p:par>
                                <p:cTn id="67" presetID="22" presetClass="entr" presetSubtype="1" fill="hold" nodeType="afterEffect">
                                  <p:stCondLst>
                                    <p:cond delay="0"/>
                                  </p:stCondLst>
                                  <p:childTnLst>
                                    <p:set>
                                      <p:cBhvr>
                                        <p:cTn id="68" dur="1" fill="hold">
                                          <p:stCondLst>
                                            <p:cond delay="0"/>
                                          </p:stCondLst>
                                        </p:cTn>
                                        <p:tgtEl>
                                          <p:spTgt spid="95"/>
                                        </p:tgtEl>
                                        <p:attrNameLst>
                                          <p:attrName>style.visibility</p:attrName>
                                        </p:attrNameLst>
                                      </p:cBhvr>
                                      <p:to>
                                        <p:strVal val="visible"/>
                                      </p:to>
                                    </p:set>
                                    <p:animEffect transition="in" filter="wipe(up)">
                                      <p:cBhvr>
                                        <p:cTn id="69" dur="500"/>
                                        <p:tgtEl>
                                          <p:spTgt spid="95"/>
                                        </p:tgtEl>
                                      </p:cBhvr>
                                    </p:animEffect>
                                  </p:childTnLst>
                                </p:cTn>
                              </p:par>
                            </p:childTnLst>
                          </p:cTn>
                        </p:par>
                        <p:par>
                          <p:cTn id="70" fill="hold">
                            <p:stCondLst>
                              <p:cond delay="9500"/>
                            </p:stCondLst>
                            <p:childTnLst>
                              <p:par>
                                <p:cTn id="71" presetID="22" presetClass="entr" presetSubtype="1" fill="hold" grpId="0" nodeType="afterEffect">
                                  <p:stCondLst>
                                    <p:cond delay="0"/>
                                  </p:stCondLst>
                                  <p:childTnLst>
                                    <p:set>
                                      <p:cBhvr>
                                        <p:cTn id="72" dur="1" fill="hold">
                                          <p:stCondLst>
                                            <p:cond delay="0"/>
                                          </p:stCondLst>
                                        </p:cTn>
                                        <p:tgtEl>
                                          <p:spTgt spid="68"/>
                                        </p:tgtEl>
                                        <p:attrNameLst>
                                          <p:attrName>style.visibility</p:attrName>
                                        </p:attrNameLst>
                                      </p:cBhvr>
                                      <p:to>
                                        <p:strVal val="visible"/>
                                      </p:to>
                                    </p:set>
                                    <p:animEffect transition="in" filter="wipe(up)">
                                      <p:cBhvr>
                                        <p:cTn id="73" dur="500"/>
                                        <p:tgtEl>
                                          <p:spTgt spid="68"/>
                                        </p:tgtEl>
                                      </p:cBhvr>
                                    </p:animEffect>
                                  </p:childTnLst>
                                </p:cTn>
                              </p:par>
                            </p:childTnLst>
                          </p:cTn>
                        </p:par>
                        <p:par>
                          <p:cTn id="74" fill="hold">
                            <p:stCondLst>
                              <p:cond delay="10000"/>
                            </p:stCondLst>
                            <p:childTnLst>
                              <p:par>
                                <p:cTn id="75" presetID="53" presetClass="entr" presetSubtype="16" fill="hold" grpId="0" nodeType="afterEffect">
                                  <p:stCondLst>
                                    <p:cond delay="0"/>
                                  </p:stCondLst>
                                  <p:childTnLst>
                                    <p:set>
                                      <p:cBhvr>
                                        <p:cTn id="76" dur="1" fill="hold">
                                          <p:stCondLst>
                                            <p:cond delay="0"/>
                                          </p:stCondLst>
                                        </p:cTn>
                                        <p:tgtEl>
                                          <p:spTgt spid="87"/>
                                        </p:tgtEl>
                                        <p:attrNameLst>
                                          <p:attrName>style.visibility</p:attrName>
                                        </p:attrNameLst>
                                      </p:cBhvr>
                                      <p:to>
                                        <p:strVal val="visible"/>
                                      </p:to>
                                    </p:set>
                                    <p:anim calcmode="lin" valueType="num">
                                      <p:cBhvr>
                                        <p:cTn id="77" dur="500" fill="hold"/>
                                        <p:tgtEl>
                                          <p:spTgt spid="87"/>
                                        </p:tgtEl>
                                        <p:attrNameLst>
                                          <p:attrName>ppt_w</p:attrName>
                                        </p:attrNameLst>
                                      </p:cBhvr>
                                      <p:tavLst>
                                        <p:tav tm="0">
                                          <p:val>
                                            <p:fltVal val="0"/>
                                          </p:val>
                                        </p:tav>
                                        <p:tav tm="100000">
                                          <p:val>
                                            <p:strVal val="#ppt_w"/>
                                          </p:val>
                                        </p:tav>
                                      </p:tavLst>
                                    </p:anim>
                                    <p:anim calcmode="lin" valueType="num">
                                      <p:cBhvr>
                                        <p:cTn id="78" dur="500" fill="hold"/>
                                        <p:tgtEl>
                                          <p:spTgt spid="87"/>
                                        </p:tgtEl>
                                        <p:attrNameLst>
                                          <p:attrName>ppt_h</p:attrName>
                                        </p:attrNameLst>
                                      </p:cBhvr>
                                      <p:tavLst>
                                        <p:tav tm="0">
                                          <p:val>
                                            <p:fltVal val="0"/>
                                          </p:val>
                                        </p:tav>
                                        <p:tav tm="100000">
                                          <p:val>
                                            <p:strVal val="#ppt_h"/>
                                          </p:val>
                                        </p:tav>
                                      </p:tavLst>
                                    </p:anim>
                                    <p:animEffect transition="in" filter="fade">
                                      <p:cBhvr>
                                        <p:cTn id="79" dur="500"/>
                                        <p:tgtEl>
                                          <p:spTgt spid="87"/>
                                        </p:tgtEl>
                                      </p:cBhvr>
                                    </p:animEffect>
                                  </p:childTnLst>
                                </p:cTn>
                              </p:par>
                            </p:childTnLst>
                          </p:cTn>
                        </p:par>
                        <p:par>
                          <p:cTn id="80" fill="hold">
                            <p:stCondLst>
                              <p:cond delay="10500"/>
                            </p:stCondLst>
                            <p:childTnLst>
                              <p:par>
                                <p:cTn id="81" presetID="22" presetClass="entr" presetSubtype="4" fill="hold" nodeType="afterEffect">
                                  <p:stCondLst>
                                    <p:cond delay="0"/>
                                  </p:stCondLst>
                                  <p:childTnLst>
                                    <p:set>
                                      <p:cBhvr>
                                        <p:cTn id="82" dur="1" fill="hold">
                                          <p:stCondLst>
                                            <p:cond delay="0"/>
                                          </p:stCondLst>
                                        </p:cTn>
                                        <p:tgtEl>
                                          <p:spTgt spid="96"/>
                                        </p:tgtEl>
                                        <p:attrNameLst>
                                          <p:attrName>style.visibility</p:attrName>
                                        </p:attrNameLst>
                                      </p:cBhvr>
                                      <p:to>
                                        <p:strVal val="visible"/>
                                      </p:to>
                                    </p:set>
                                    <p:animEffect transition="in" filter="wipe(down)">
                                      <p:cBhvr>
                                        <p:cTn id="83" dur="500"/>
                                        <p:tgtEl>
                                          <p:spTgt spid="96"/>
                                        </p:tgtEl>
                                      </p:cBhvr>
                                    </p:animEffect>
                                  </p:childTnLst>
                                </p:cTn>
                              </p:par>
                            </p:childTnLst>
                          </p:cTn>
                        </p:par>
                        <p:par>
                          <p:cTn id="84" fill="hold">
                            <p:stCondLst>
                              <p:cond delay="11000"/>
                            </p:stCondLst>
                            <p:childTnLst>
                              <p:par>
                                <p:cTn id="85" presetID="22" presetClass="entr" presetSubtype="4" fill="hold" grpId="0" nodeType="afterEffect">
                                  <p:stCondLst>
                                    <p:cond delay="0"/>
                                  </p:stCondLst>
                                  <p:childTnLst>
                                    <p:set>
                                      <p:cBhvr>
                                        <p:cTn id="86" dur="1" fill="hold">
                                          <p:stCondLst>
                                            <p:cond delay="0"/>
                                          </p:stCondLst>
                                        </p:cTn>
                                        <p:tgtEl>
                                          <p:spTgt spid="72"/>
                                        </p:tgtEl>
                                        <p:attrNameLst>
                                          <p:attrName>style.visibility</p:attrName>
                                        </p:attrNameLst>
                                      </p:cBhvr>
                                      <p:to>
                                        <p:strVal val="visible"/>
                                      </p:to>
                                    </p:set>
                                    <p:animEffect transition="in" filter="wipe(down)">
                                      <p:cBhvr>
                                        <p:cTn id="87" dur="500"/>
                                        <p:tgtEl>
                                          <p:spTgt spid="72"/>
                                        </p:tgtEl>
                                      </p:cBhvr>
                                    </p:animEffect>
                                  </p:childTnLst>
                                </p:cTn>
                              </p:par>
                            </p:childTnLst>
                          </p:cTn>
                        </p:par>
                        <p:par>
                          <p:cTn id="88" fill="hold">
                            <p:stCondLst>
                              <p:cond delay="11500"/>
                            </p:stCondLst>
                            <p:childTnLst>
                              <p:par>
                                <p:cTn id="89" presetID="53" presetClass="entr" presetSubtype="16" fill="hold" grpId="0" nodeType="afterEffect">
                                  <p:stCondLst>
                                    <p:cond delay="0"/>
                                  </p:stCondLst>
                                  <p:childTnLst>
                                    <p:set>
                                      <p:cBhvr>
                                        <p:cTn id="90" dur="1" fill="hold">
                                          <p:stCondLst>
                                            <p:cond delay="0"/>
                                          </p:stCondLst>
                                        </p:cTn>
                                        <p:tgtEl>
                                          <p:spTgt spid="88"/>
                                        </p:tgtEl>
                                        <p:attrNameLst>
                                          <p:attrName>style.visibility</p:attrName>
                                        </p:attrNameLst>
                                      </p:cBhvr>
                                      <p:to>
                                        <p:strVal val="visible"/>
                                      </p:to>
                                    </p:set>
                                    <p:anim calcmode="lin" valueType="num">
                                      <p:cBhvr>
                                        <p:cTn id="91" dur="500" fill="hold"/>
                                        <p:tgtEl>
                                          <p:spTgt spid="88"/>
                                        </p:tgtEl>
                                        <p:attrNameLst>
                                          <p:attrName>ppt_w</p:attrName>
                                        </p:attrNameLst>
                                      </p:cBhvr>
                                      <p:tavLst>
                                        <p:tav tm="0">
                                          <p:val>
                                            <p:fltVal val="0"/>
                                          </p:val>
                                        </p:tav>
                                        <p:tav tm="100000">
                                          <p:val>
                                            <p:strVal val="#ppt_w"/>
                                          </p:val>
                                        </p:tav>
                                      </p:tavLst>
                                    </p:anim>
                                    <p:anim calcmode="lin" valueType="num">
                                      <p:cBhvr>
                                        <p:cTn id="92" dur="500" fill="hold"/>
                                        <p:tgtEl>
                                          <p:spTgt spid="88"/>
                                        </p:tgtEl>
                                        <p:attrNameLst>
                                          <p:attrName>ppt_h</p:attrName>
                                        </p:attrNameLst>
                                      </p:cBhvr>
                                      <p:tavLst>
                                        <p:tav tm="0">
                                          <p:val>
                                            <p:fltVal val="0"/>
                                          </p:val>
                                        </p:tav>
                                        <p:tav tm="100000">
                                          <p:val>
                                            <p:strVal val="#ppt_h"/>
                                          </p:val>
                                        </p:tav>
                                      </p:tavLst>
                                    </p:anim>
                                    <p:animEffect transition="in" filter="fade">
                                      <p:cBhvr>
                                        <p:cTn id="93" dur="500"/>
                                        <p:tgtEl>
                                          <p:spTgt spid="88"/>
                                        </p:tgtEl>
                                      </p:cBhvr>
                                    </p:animEffect>
                                  </p:childTnLst>
                                </p:cTn>
                              </p:par>
                            </p:childTnLst>
                          </p:cTn>
                        </p:par>
                        <p:par>
                          <p:cTn id="94" fill="hold">
                            <p:stCondLst>
                              <p:cond delay="12000"/>
                            </p:stCondLst>
                            <p:childTnLst>
                              <p:par>
                                <p:cTn id="95" presetID="22" presetClass="entr" presetSubtype="1" fill="hold" nodeType="afterEffect">
                                  <p:stCondLst>
                                    <p:cond delay="0"/>
                                  </p:stCondLst>
                                  <p:childTnLst>
                                    <p:set>
                                      <p:cBhvr>
                                        <p:cTn id="96" dur="1" fill="hold">
                                          <p:stCondLst>
                                            <p:cond delay="0"/>
                                          </p:stCondLst>
                                        </p:cTn>
                                        <p:tgtEl>
                                          <p:spTgt spid="97"/>
                                        </p:tgtEl>
                                        <p:attrNameLst>
                                          <p:attrName>style.visibility</p:attrName>
                                        </p:attrNameLst>
                                      </p:cBhvr>
                                      <p:to>
                                        <p:strVal val="visible"/>
                                      </p:to>
                                    </p:set>
                                    <p:animEffect transition="in" filter="wipe(up)">
                                      <p:cBhvr>
                                        <p:cTn id="97" dur="500"/>
                                        <p:tgtEl>
                                          <p:spTgt spid="97"/>
                                        </p:tgtEl>
                                      </p:cBhvr>
                                    </p:animEffect>
                                  </p:childTnLst>
                                </p:cTn>
                              </p:par>
                            </p:childTnLst>
                          </p:cTn>
                        </p:par>
                        <p:par>
                          <p:cTn id="98" fill="hold">
                            <p:stCondLst>
                              <p:cond delay="12500"/>
                            </p:stCondLst>
                            <p:childTnLst>
                              <p:par>
                                <p:cTn id="99" presetID="22" presetClass="entr" presetSubtype="1" fill="hold" grpId="0" nodeType="afterEffect">
                                  <p:stCondLst>
                                    <p:cond delay="0"/>
                                  </p:stCondLst>
                                  <p:childTnLst>
                                    <p:set>
                                      <p:cBhvr>
                                        <p:cTn id="100" dur="1" fill="hold">
                                          <p:stCondLst>
                                            <p:cond delay="0"/>
                                          </p:stCondLst>
                                        </p:cTn>
                                        <p:tgtEl>
                                          <p:spTgt spid="74"/>
                                        </p:tgtEl>
                                        <p:attrNameLst>
                                          <p:attrName>style.visibility</p:attrName>
                                        </p:attrNameLst>
                                      </p:cBhvr>
                                      <p:to>
                                        <p:strVal val="visible"/>
                                      </p:to>
                                    </p:set>
                                    <p:animEffect transition="in" filter="wipe(up)">
                                      <p:cBhvr>
                                        <p:cTn id="101" dur="500"/>
                                        <p:tgtEl>
                                          <p:spTgt spid="74"/>
                                        </p:tgtEl>
                                      </p:cBhvr>
                                    </p:animEffect>
                                  </p:childTnLst>
                                </p:cTn>
                              </p:par>
                            </p:childTnLst>
                          </p:cTn>
                        </p:par>
                        <p:par>
                          <p:cTn id="102" fill="hold">
                            <p:stCondLst>
                              <p:cond delay="13000"/>
                            </p:stCondLst>
                            <p:childTnLst>
                              <p:par>
                                <p:cTn id="103" presetID="53" presetClass="entr" presetSubtype="16" fill="hold" grpId="0" nodeType="afterEffect">
                                  <p:stCondLst>
                                    <p:cond delay="0"/>
                                  </p:stCondLst>
                                  <p:childTnLst>
                                    <p:set>
                                      <p:cBhvr>
                                        <p:cTn id="104" dur="1" fill="hold">
                                          <p:stCondLst>
                                            <p:cond delay="0"/>
                                          </p:stCondLst>
                                        </p:cTn>
                                        <p:tgtEl>
                                          <p:spTgt spid="89"/>
                                        </p:tgtEl>
                                        <p:attrNameLst>
                                          <p:attrName>style.visibility</p:attrName>
                                        </p:attrNameLst>
                                      </p:cBhvr>
                                      <p:to>
                                        <p:strVal val="visible"/>
                                      </p:to>
                                    </p:set>
                                    <p:anim calcmode="lin" valueType="num">
                                      <p:cBhvr>
                                        <p:cTn id="105" dur="500" fill="hold"/>
                                        <p:tgtEl>
                                          <p:spTgt spid="89"/>
                                        </p:tgtEl>
                                        <p:attrNameLst>
                                          <p:attrName>ppt_w</p:attrName>
                                        </p:attrNameLst>
                                      </p:cBhvr>
                                      <p:tavLst>
                                        <p:tav tm="0">
                                          <p:val>
                                            <p:fltVal val="0"/>
                                          </p:val>
                                        </p:tav>
                                        <p:tav tm="100000">
                                          <p:val>
                                            <p:strVal val="#ppt_w"/>
                                          </p:val>
                                        </p:tav>
                                      </p:tavLst>
                                    </p:anim>
                                    <p:anim calcmode="lin" valueType="num">
                                      <p:cBhvr>
                                        <p:cTn id="106" dur="500" fill="hold"/>
                                        <p:tgtEl>
                                          <p:spTgt spid="89"/>
                                        </p:tgtEl>
                                        <p:attrNameLst>
                                          <p:attrName>ppt_h</p:attrName>
                                        </p:attrNameLst>
                                      </p:cBhvr>
                                      <p:tavLst>
                                        <p:tav tm="0">
                                          <p:val>
                                            <p:fltVal val="0"/>
                                          </p:val>
                                        </p:tav>
                                        <p:tav tm="100000">
                                          <p:val>
                                            <p:strVal val="#ppt_h"/>
                                          </p:val>
                                        </p:tav>
                                      </p:tavLst>
                                    </p:anim>
                                    <p:animEffect transition="in" filter="fade">
                                      <p:cBhvr>
                                        <p:cTn id="107" dur="500"/>
                                        <p:tgtEl>
                                          <p:spTgt spid="89"/>
                                        </p:tgtEl>
                                      </p:cBhvr>
                                    </p:animEffect>
                                  </p:childTnLst>
                                </p:cTn>
                              </p:par>
                            </p:childTnLst>
                          </p:cTn>
                        </p:par>
                        <p:par>
                          <p:cTn id="108" fill="hold">
                            <p:stCondLst>
                              <p:cond delay="13500"/>
                            </p:stCondLst>
                            <p:childTnLst>
                              <p:par>
                                <p:cTn id="109" presetID="22" presetClass="entr" presetSubtype="4" fill="hold" nodeType="afterEffect">
                                  <p:stCondLst>
                                    <p:cond delay="0"/>
                                  </p:stCondLst>
                                  <p:childTnLst>
                                    <p:set>
                                      <p:cBhvr>
                                        <p:cTn id="110" dur="1" fill="hold">
                                          <p:stCondLst>
                                            <p:cond delay="0"/>
                                          </p:stCondLst>
                                        </p:cTn>
                                        <p:tgtEl>
                                          <p:spTgt spid="98"/>
                                        </p:tgtEl>
                                        <p:attrNameLst>
                                          <p:attrName>style.visibility</p:attrName>
                                        </p:attrNameLst>
                                      </p:cBhvr>
                                      <p:to>
                                        <p:strVal val="visible"/>
                                      </p:to>
                                    </p:set>
                                    <p:animEffect transition="in" filter="wipe(down)">
                                      <p:cBhvr>
                                        <p:cTn id="111" dur="500"/>
                                        <p:tgtEl>
                                          <p:spTgt spid="98"/>
                                        </p:tgtEl>
                                      </p:cBhvr>
                                    </p:animEffect>
                                  </p:childTnLst>
                                </p:cTn>
                              </p:par>
                            </p:childTnLst>
                          </p:cTn>
                        </p:par>
                        <p:par>
                          <p:cTn id="112" fill="hold">
                            <p:stCondLst>
                              <p:cond delay="14000"/>
                            </p:stCondLst>
                            <p:childTnLst>
                              <p:par>
                                <p:cTn id="113" presetID="22" presetClass="entr" presetSubtype="4" fill="hold" grpId="0" nodeType="afterEffect">
                                  <p:stCondLst>
                                    <p:cond delay="0"/>
                                  </p:stCondLst>
                                  <p:childTnLst>
                                    <p:set>
                                      <p:cBhvr>
                                        <p:cTn id="114" dur="1" fill="hold">
                                          <p:stCondLst>
                                            <p:cond delay="0"/>
                                          </p:stCondLst>
                                        </p:cTn>
                                        <p:tgtEl>
                                          <p:spTgt spid="77"/>
                                        </p:tgtEl>
                                        <p:attrNameLst>
                                          <p:attrName>style.visibility</p:attrName>
                                        </p:attrNameLst>
                                      </p:cBhvr>
                                      <p:to>
                                        <p:strVal val="visible"/>
                                      </p:to>
                                    </p:set>
                                    <p:animEffect transition="in" filter="wipe(down)">
                                      <p:cBhvr>
                                        <p:cTn id="115" dur="500"/>
                                        <p:tgtEl>
                                          <p:spTgt spid="77"/>
                                        </p:tgtEl>
                                      </p:cBhvr>
                                    </p:animEffect>
                                  </p:childTnLst>
                                </p:cTn>
                              </p:par>
                            </p:childTnLst>
                          </p:cTn>
                        </p:par>
                        <p:par>
                          <p:cTn id="116" fill="hold">
                            <p:stCondLst>
                              <p:cond delay="14500"/>
                            </p:stCondLst>
                            <p:childTnLst>
                              <p:par>
                                <p:cTn id="117" presetID="53" presetClass="entr" presetSubtype="16" fill="hold" grpId="0" nodeType="afterEffect">
                                  <p:stCondLst>
                                    <p:cond delay="0"/>
                                  </p:stCondLst>
                                  <p:childTnLst>
                                    <p:set>
                                      <p:cBhvr>
                                        <p:cTn id="118" dur="1" fill="hold">
                                          <p:stCondLst>
                                            <p:cond delay="0"/>
                                          </p:stCondLst>
                                        </p:cTn>
                                        <p:tgtEl>
                                          <p:spTgt spid="102"/>
                                        </p:tgtEl>
                                        <p:attrNameLst>
                                          <p:attrName>style.visibility</p:attrName>
                                        </p:attrNameLst>
                                      </p:cBhvr>
                                      <p:to>
                                        <p:strVal val="visible"/>
                                      </p:to>
                                    </p:set>
                                    <p:anim calcmode="lin" valueType="num">
                                      <p:cBhvr>
                                        <p:cTn id="119" dur="500" fill="hold"/>
                                        <p:tgtEl>
                                          <p:spTgt spid="102"/>
                                        </p:tgtEl>
                                        <p:attrNameLst>
                                          <p:attrName>ppt_w</p:attrName>
                                        </p:attrNameLst>
                                      </p:cBhvr>
                                      <p:tavLst>
                                        <p:tav tm="0">
                                          <p:val>
                                            <p:fltVal val="0"/>
                                          </p:val>
                                        </p:tav>
                                        <p:tav tm="100000">
                                          <p:val>
                                            <p:strVal val="#ppt_w"/>
                                          </p:val>
                                        </p:tav>
                                      </p:tavLst>
                                    </p:anim>
                                    <p:anim calcmode="lin" valueType="num">
                                      <p:cBhvr>
                                        <p:cTn id="120" dur="500" fill="hold"/>
                                        <p:tgtEl>
                                          <p:spTgt spid="102"/>
                                        </p:tgtEl>
                                        <p:attrNameLst>
                                          <p:attrName>ppt_h</p:attrName>
                                        </p:attrNameLst>
                                      </p:cBhvr>
                                      <p:tavLst>
                                        <p:tav tm="0">
                                          <p:val>
                                            <p:fltVal val="0"/>
                                          </p:val>
                                        </p:tav>
                                        <p:tav tm="100000">
                                          <p:val>
                                            <p:strVal val="#ppt_h"/>
                                          </p:val>
                                        </p:tav>
                                      </p:tavLst>
                                    </p:anim>
                                    <p:animEffect transition="in" filter="fade">
                                      <p:cBhvr>
                                        <p:cTn id="121" dur="500"/>
                                        <p:tgtEl>
                                          <p:spTgt spid="102"/>
                                        </p:tgtEl>
                                      </p:cBhvr>
                                    </p:animEffect>
                                  </p:childTnLst>
                                </p:cTn>
                              </p:par>
                            </p:childTnLst>
                          </p:cTn>
                        </p:par>
                        <p:par>
                          <p:cTn id="122" fill="hold">
                            <p:stCondLst>
                              <p:cond delay="15000"/>
                            </p:stCondLst>
                            <p:childTnLst>
                              <p:par>
                                <p:cTn id="123" presetID="53" presetClass="entr" presetSubtype="16" fill="hold" grpId="0" nodeType="afterEffect">
                                  <p:stCondLst>
                                    <p:cond delay="0"/>
                                  </p:stCondLst>
                                  <p:childTnLst>
                                    <p:set>
                                      <p:cBhvr>
                                        <p:cTn id="124" dur="1" fill="hold">
                                          <p:stCondLst>
                                            <p:cond delay="0"/>
                                          </p:stCondLst>
                                        </p:cTn>
                                        <p:tgtEl>
                                          <p:spTgt spid="103"/>
                                        </p:tgtEl>
                                        <p:attrNameLst>
                                          <p:attrName>style.visibility</p:attrName>
                                        </p:attrNameLst>
                                      </p:cBhvr>
                                      <p:to>
                                        <p:strVal val="visible"/>
                                      </p:to>
                                    </p:set>
                                    <p:anim calcmode="lin" valueType="num">
                                      <p:cBhvr>
                                        <p:cTn id="125" dur="500" fill="hold"/>
                                        <p:tgtEl>
                                          <p:spTgt spid="103"/>
                                        </p:tgtEl>
                                        <p:attrNameLst>
                                          <p:attrName>ppt_w</p:attrName>
                                        </p:attrNameLst>
                                      </p:cBhvr>
                                      <p:tavLst>
                                        <p:tav tm="0">
                                          <p:val>
                                            <p:fltVal val="0"/>
                                          </p:val>
                                        </p:tav>
                                        <p:tav tm="100000">
                                          <p:val>
                                            <p:strVal val="#ppt_w"/>
                                          </p:val>
                                        </p:tav>
                                      </p:tavLst>
                                    </p:anim>
                                    <p:anim calcmode="lin" valueType="num">
                                      <p:cBhvr>
                                        <p:cTn id="126" dur="500" fill="hold"/>
                                        <p:tgtEl>
                                          <p:spTgt spid="103"/>
                                        </p:tgtEl>
                                        <p:attrNameLst>
                                          <p:attrName>ppt_h</p:attrName>
                                        </p:attrNameLst>
                                      </p:cBhvr>
                                      <p:tavLst>
                                        <p:tav tm="0">
                                          <p:val>
                                            <p:fltVal val="0"/>
                                          </p:val>
                                        </p:tav>
                                        <p:tav tm="100000">
                                          <p:val>
                                            <p:strVal val="#ppt_h"/>
                                          </p:val>
                                        </p:tav>
                                      </p:tavLst>
                                    </p:anim>
                                    <p:animEffect transition="in" filter="fade">
                                      <p:cBhvr>
                                        <p:cTn id="127" dur="500"/>
                                        <p:tgtEl>
                                          <p:spTgt spid="103"/>
                                        </p:tgtEl>
                                      </p:cBhvr>
                                    </p:animEffect>
                                  </p:childTnLst>
                                </p:cTn>
                              </p:par>
                            </p:childTnLst>
                          </p:cTn>
                        </p:par>
                        <p:par>
                          <p:cTn id="128" fill="hold">
                            <p:stCondLst>
                              <p:cond delay="15500"/>
                            </p:stCondLst>
                            <p:childTnLst>
                              <p:par>
                                <p:cTn id="129" presetID="53" presetClass="entr" presetSubtype="16" fill="hold" grpId="0" nodeType="afterEffect">
                                  <p:stCondLst>
                                    <p:cond delay="0"/>
                                  </p:stCondLst>
                                  <p:childTnLst>
                                    <p:set>
                                      <p:cBhvr>
                                        <p:cTn id="130" dur="1" fill="hold">
                                          <p:stCondLst>
                                            <p:cond delay="0"/>
                                          </p:stCondLst>
                                        </p:cTn>
                                        <p:tgtEl>
                                          <p:spTgt spid="101"/>
                                        </p:tgtEl>
                                        <p:attrNameLst>
                                          <p:attrName>style.visibility</p:attrName>
                                        </p:attrNameLst>
                                      </p:cBhvr>
                                      <p:to>
                                        <p:strVal val="visible"/>
                                      </p:to>
                                    </p:set>
                                    <p:anim calcmode="lin" valueType="num">
                                      <p:cBhvr>
                                        <p:cTn id="131" dur="500" fill="hold"/>
                                        <p:tgtEl>
                                          <p:spTgt spid="101"/>
                                        </p:tgtEl>
                                        <p:attrNameLst>
                                          <p:attrName>ppt_w</p:attrName>
                                        </p:attrNameLst>
                                      </p:cBhvr>
                                      <p:tavLst>
                                        <p:tav tm="0">
                                          <p:val>
                                            <p:fltVal val="0"/>
                                          </p:val>
                                        </p:tav>
                                        <p:tav tm="100000">
                                          <p:val>
                                            <p:strVal val="#ppt_w"/>
                                          </p:val>
                                        </p:tav>
                                      </p:tavLst>
                                    </p:anim>
                                    <p:anim calcmode="lin" valueType="num">
                                      <p:cBhvr>
                                        <p:cTn id="132" dur="500" fill="hold"/>
                                        <p:tgtEl>
                                          <p:spTgt spid="101"/>
                                        </p:tgtEl>
                                        <p:attrNameLst>
                                          <p:attrName>ppt_h</p:attrName>
                                        </p:attrNameLst>
                                      </p:cBhvr>
                                      <p:tavLst>
                                        <p:tav tm="0">
                                          <p:val>
                                            <p:fltVal val="0"/>
                                          </p:val>
                                        </p:tav>
                                        <p:tav tm="100000">
                                          <p:val>
                                            <p:strVal val="#ppt_h"/>
                                          </p:val>
                                        </p:tav>
                                      </p:tavLst>
                                    </p:anim>
                                    <p:animEffect transition="in" filter="fade">
                                      <p:cBhvr>
                                        <p:cTn id="133" dur="500"/>
                                        <p:tgtEl>
                                          <p:spTgt spid="101"/>
                                        </p:tgtEl>
                                      </p:cBhvr>
                                    </p:animEffect>
                                  </p:childTnLst>
                                </p:cTn>
                              </p:par>
                            </p:childTnLst>
                          </p:cTn>
                        </p:par>
                        <p:par>
                          <p:cTn id="134" fill="hold">
                            <p:stCondLst>
                              <p:cond delay="16000"/>
                            </p:stCondLst>
                            <p:childTnLst>
                              <p:par>
                                <p:cTn id="135" presetID="53" presetClass="entr" presetSubtype="16" fill="hold" grpId="0" nodeType="afterEffect">
                                  <p:stCondLst>
                                    <p:cond delay="0"/>
                                  </p:stCondLst>
                                  <p:childTnLst>
                                    <p:set>
                                      <p:cBhvr>
                                        <p:cTn id="136" dur="1" fill="hold">
                                          <p:stCondLst>
                                            <p:cond delay="0"/>
                                          </p:stCondLst>
                                        </p:cTn>
                                        <p:tgtEl>
                                          <p:spTgt spid="99"/>
                                        </p:tgtEl>
                                        <p:attrNameLst>
                                          <p:attrName>style.visibility</p:attrName>
                                        </p:attrNameLst>
                                      </p:cBhvr>
                                      <p:to>
                                        <p:strVal val="visible"/>
                                      </p:to>
                                    </p:set>
                                    <p:anim calcmode="lin" valueType="num">
                                      <p:cBhvr>
                                        <p:cTn id="137" dur="500" fill="hold"/>
                                        <p:tgtEl>
                                          <p:spTgt spid="99"/>
                                        </p:tgtEl>
                                        <p:attrNameLst>
                                          <p:attrName>ppt_w</p:attrName>
                                        </p:attrNameLst>
                                      </p:cBhvr>
                                      <p:tavLst>
                                        <p:tav tm="0">
                                          <p:val>
                                            <p:fltVal val="0"/>
                                          </p:val>
                                        </p:tav>
                                        <p:tav tm="100000">
                                          <p:val>
                                            <p:strVal val="#ppt_w"/>
                                          </p:val>
                                        </p:tav>
                                      </p:tavLst>
                                    </p:anim>
                                    <p:anim calcmode="lin" valueType="num">
                                      <p:cBhvr>
                                        <p:cTn id="138" dur="500" fill="hold"/>
                                        <p:tgtEl>
                                          <p:spTgt spid="99"/>
                                        </p:tgtEl>
                                        <p:attrNameLst>
                                          <p:attrName>ppt_h</p:attrName>
                                        </p:attrNameLst>
                                      </p:cBhvr>
                                      <p:tavLst>
                                        <p:tav tm="0">
                                          <p:val>
                                            <p:fltVal val="0"/>
                                          </p:val>
                                        </p:tav>
                                        <p:tav tm="100000">
                                          <p:val>
                                            <p:strVal val="#ppt_h"/>
                                          </p:val>
                                        </p:tav>
                                      </p:tavLst>
                                    </p:anim>
                                    <p:animEffect transition="in" filter="fade">
                                      <p:cBhvr>
                                        <p:cTn id="139" dur="500"/>
                                        <p:tgtEl>
                                          <p:spTgt spid="99"/>
                                        </p:tgtEl>
                                      </p:cBhvr>
                                    </p:animEffect>
                                  </p:childTnLst>
                                </p:cTn>
                              </p:par>
                            </p:childTnLst>
                          </p:cTn>
                        </p:par>
                        <p:par>
                          <p:cTn id="140" fill="hold">
                            <p:stCondLst>
                              <p:cond delay="16500"/>
                            </p:stCondLst>
                            <p:childTnLst>
                              <p:par>
                                <p:cTn id="141" presetID="53" presetClass="entr" presetSubtype="16" fill="hold" grpId="0" nodeType="afterEffect">
                                  <p:stCondLst>
                                    <p:cond delay="0"/>
                                  </p:stCondLst>
                                  <p:childTnLst>
                                    <p:set>
                                      <p:cBhvr>
                                        <p:cTn id="142" dur="1" fill="hold">
                                          <p:stCondLst>
                                            <p:cond delay="0"/>
                                          </p:stCondLst>
                                        </p:cTn>
                                        <p:tgtEl>
                                          <p:spTgt spid="100"/>
                                        </p:tgtEl>
                                        <p:attrNameLst>
                                          <p:attrName>style.visibility</p:attrName>
                                        </p:attrNameLst>
                                      </p:cBhvr>
                                      <p:to>
                                        <p:strVal val="visible"/>
                                      </p:to>
                                    </p:set>
                                    <p:anim calcmode="lin" valueType="num">
                                      <p:cBhvr>
                                        <p:cTn id="143" dur="500" fill="hold"/>
                                        <p:tgtEl>
                                          <p:spTgt spid="100"/>
                                        </p:tgtEl>
                                        <p:attrNameLst>
                                          <p:attrName>ppt_w</p:attrName>
                                        </p:attrNameLst>
                                      </p:cBhvr>
                                      <p:tavLst>
                                        <p:tav tm="0">
                                          <p:val>
                                            <p:fltVal val="0"/>
                                          </p:val>
                                        </p:tav>
                                        <p:tav tm="100000">
                                          <p:val>
                                            <p:strVal val="#ppt_w"/>
                                          </p:val>
                                        </p:tav>
                                      </p:tavLst>
                                    </p:anim>
                                    <p:anim calcmode="lin" valueType="num">
                                      <p:cBhvr>
                                        <p:cTn id="144" dur="500" fill="hold"/>
                                        <p:tgtEl>
                                          <p:spTgt spid="100"/>
                                        </p:tgtEl>
                                        <p:attrNameLst>
                                          <p:attrName>ppt_h</p:attrName>
                                        </p:attrNameLst>
                                      </p:cBhvr>
                                      <p:tavLst>
                                        <p:tav tm="0">
                                          <p:val>
                                            <p:fltVal val="0"/>
                                          </p:val>
                                        </p:tav>
                                        <p:tav tm="100000">
                                          <p:val>
                                            <p:strVal val="#ppt_h"/>
                                          </p:val>
                                        </p:tav>
                                      </p:tavLst>
                                    </p:anim>
                                    <p:animEffect transition="in" filter="fade">
                                      <p:cBhvr>
                                        <p:cTn id="145" dur="500"/>
                                        <p:tgtEl>
                                          <p:spTgt spid="100"/>
                                        </p:tgtEl>
                                      </p:cBhvr>
                                    </p:animEffect>
                                  </p:childTnLst>
                                </p:cTn>
                              </p:par>
                            </p:childTnLst>
                          </p:cTn>
                        </p:par>
                        <p:par>
                          <p:cTn id="146" fill="hold">
                            <p:stCondLst>
                              <p:cond delay="17000"/>
                            </p:stCondLst>
                            <p:childTnLst>
                              <p:par>
                                <p:cTn id="147" presetID="53" presetClass="entr" presetSubtype="16" fill="hold" grpId="0" nodeType="afterEffect">
                                  <p:stCondLst>
                                    <p:cond delay="0"/>
                                  </p:stCondLst>
                                  <p:childTnLst>
                                    <p:set>
                                      <p:cBhvr>
                                        <p:cTn id="148" dur="1" fill="hold">
                                          <p:stCondLst>
                                            <p:cond delay="0"/>
                                          </p:stCondLst>
                                        </p:cTn>
                                        <p:tgtEl>
                                          <p:spTgt spid="104"/>
                                        </p:tgtEl>
                                        <p:attrNameLst>
                                          <p:attrName>style.visibility</p:attrName>
                                        </p:attrNameLst>
                                      </p:cBhvr>
                                      <p:to>
                                        <p:strVal val="visible"/>
                                      </p:to>
                                    </p:set>
                                    <p:anim calcmode="lin" valueType="num">
                                      <p:cBhvr>
                                        <p:cTn id="149" dur="500" fill="hold"/>
                                        <p:tgtEl>
                                          <p:spTgt spid="104"/>
                                        </p:tgtEl>
                                        <p:attrNameLst>
                                          <p:attrName>ppt_w</p:attrName>
                                        </p:attrNameLst>
                                      </p:cBhvr>
                                      <p:tavLst>
                                        <p:tav tm="0">
                                          <p:val>
                                            <p:fltVal val="0"/>
                                          </p:val>
                                        </p:tav>
                                        <p:tav tm="100000">
                                          <p:val>
                                            <p:strVal val="#ppt_w"/>
                                          </p:val>
                                        </p:tav>
                                      </p:tavLst>
                                    </p:anim>
                                    <p:anim calcmode="lin" valueType="num">
                                      <p:cBhvr>
                                        <p:cTn id="150" dur="500" fill="hold"/>
                                        <p:tgtEl>
                                          <p:spTgt spid="104"/>
                                        </p:tgtEl>
                                        <p:attrNameLst>
                                          <p:attrName>ppt_h</p:attrName>
                                        </p:attrNameLst>
                                      </p:cBhvr>
                                      <p:tavLst>
                                        <p:tav tm="0">
                                          <p:val>
                                            <p:fltVal val="0"/>
                                          </p:val>
                                        </p:tav>
                                        <p:tav tm="100000">
                                          <p:val>
                                            <p:strVal val="#ppt_h"/>
                                          </p:val>
                                        </p:tav>
                                      </p:tavLst>
                                    </p:anim>
                                    <p:animEffect transition="in" filter="fade">
                                      <p:cBhvr>
                                        <p:cTn id="151" dur="500"/>
                                        <p:tgtEl>
                                          <p:spTgt spid="104"/>
                                        </p:tgtEl>
                                      </p:cBhvr>
                                    </p:animEffect>
                                  </p:childTnLst>
                                </p:cTn>
                              </p:par>
                            </p:childTnLst>
                          </p:cTn>
                        </p:par>
                        <p:par>
                          <p:cTn id="152" fill="hold">
                            <p:stCondLst>
                              <p:cond delay="17500"/>
                            </p:stCondLst>
                            <p:childTnLst>
                              <p:par>
                                <p:cTn id="153" presetID="53" presetClass="entr" presetSubtype="16" fill="hold" grpId="0" nodeType="afterEffect">
                                  <p:stCondLst>
                                    <p:cond delay="0"/>
                                  </p:stCondLst>
                                  <p:childTnLst>
                                    <p:set>
                                      <p:cBhvr>
                                        <p:cTn id="154" dur="1" fill="hold">
                                          <p:stCondLst>
                                            <p:cond delay="0"/>
                                          </p:stCondLst>
                                        </p:cTn>
                                        <p:tgtEl>
                                          <p:spTgt spid="105"/>
                                        </p:tgtEl>
                                        <p:attrNameLst>
                                          <p:attrName>style.visibility</p:attrName>
                                        </p:attrNameLst>
                                      </p:cBhvr>
                                      <p:to>
                                        <p:strVal val="visible"/>
                                      </p:to>
                                    </p:set>
                                    <p:anim calcmode="lin" valueType="num">
                                      <p:cBhvr>
                                        <p:cTn id="155" dur="500" fill="hold"/>
                                        <p:tgtEl>
                                          <p:spTgt spid="105"/>
                                        </p:tgtEl>
                                        <p:attrNameLst>
                                          <p:attrName>ppt_w</p:attrName>
                                        </p:attrNameLst>
                                      </p:cBhvr>
                                      <p:tavLst>
                                        <p:tav tm="0">
                                          <p:val>
                                            <p:fltVal val="0"/>
                                          </p:val>
                                        </p:tav>
                                        <p:tav tm="100000">
                                          <p:val>
                                            <p:strVal val="#ppt_w"/>
                                          </p:val>
                                        </p:tav>
                                      </p:tavLst>
                                    </p:anim>
                                    <p:anim calcmode="lin" valueType="num">
                                      <p:cBhvr>
                                        <p:cTn id="156" dur="500" fill="hold"/>
                                        <p:tgtEl>
                                          <p:spTgt spid="105"/>
                                        </p:tgtEl>
                                        <p:attrNameLst>
                                          <p:attrName>ppt_h</p:attrName>
                                        </p:attrNameLst>
                                      </p:cBhvr>
                                      <p:tavLst>
                                        <p:tav tm="0">
                                          <p:val>
                                            <p:fltVal val="0"/>
                                          </p:val>
                                        </p:tav>
                                        <p:tav tm="100000">
                                          <p:val>
                                            <p:strVal val="#ppt_h"/>
                                          </p:val>
                                        </p:tav>
                                      </p:tavLst>
                                    </p:anim>
                                    <p:animEffect transition="in" filter="fade">
                                      <p:cBhvr>
                                        <p:cTn id="157" dur="500"/>
                                        <p:tgtEl>
                                          <p:spTgt spid="105"/>
                                        </p:tgtEl>
                                      </p:cBhvr>
                                    </p:animEffect>
                                  </p:childTnLst>
                                </p:cTn>
                              </p:par>
                            </p:childTnLst>
                          </p:cTn>
                        </p:par>
                        <p:par>
                          <p:cTn id="158" fill="hold">
                            <p:stCondLst>
                              <p:cond delay="18000"/>
                            </p:stCondLst>
                            <p:childTnLst>
                              <p:par>
                                <p:cTn id="159" presetID="16" presetClass="entr" presetSubtype="21" fill="hold" grpId="0" nodeType="afterEffect">
                                  <p:stCondLst>
                                    <p:cond delay="0"/>
                                  </p:stCondLst>
                                  <p:childTnLst>
                                    <p:set>
                                      <p:cBhvr>
                                        <p:cTn id="160" dur="1" fill="hold">
                                          <p:stCondLst>
                                            <p:cond delay="0"/>
                                          </p:stCondLst>
                                        </p:cTn>
                                        <p:tgtEl>
                                          <p:spTgt spid="106"/>
                                        </p:tgtEl>
                                        <p:attrNameLst>
                                          <p:attrName>style.visibility</p:attrName>
                                        </p:attrNameLst>
                                      </p:cBhvr>
                                      <p:to>
                                        <p:strVal val="visible"/>
                                      </p:to>
                                    </p:set>
                                    <p:animEffect transition="in" filter="barn(inVertical)">
                                      <p:cBhvr>
                                        <p:cTn id="161" dur="500"/>
                                        <p:tgtEl>
                                          <p:spTgt spid="106"/>
                                        </p:tgtEl>
                                      </p:cBhvr>
                                    </p:animEffect>
                                  </p:childTnLst>
                                </p:cTn>
                              </p:par>
                            </p:childTnLst>
                          </p:cTn>
                        </p:par>
                        <p:par>
                          <p:cTn id="162" fill="hold">
                            <p:stCondLst>
                              <p:cond delay="18500"/>
                            </p:stCondLst>
                            <p:childTnLst>
                              <p:par>
                                <p:cTn id="163" presetID="16" presetClass="entr" presetSubtype="21" fill="hold" grpId="0" nodeType="afterEffect">
                                  <p:stCondLst>
                                    <p:cond delay="0"/>
                                  </p:stCondLst>
                                  <p:childTnLst>
                                    <p:set>
                                      <p:cBhvr>
                                        <p:cTn id="164" dur="1" fill="hold">
                                          <p:stCondLst>
                                            <p:cond delay="0"/>
                                          </p:stCondLst>
                                        </p:cTn>
                                        <p:tgtEl>
                                          <p:spTgt spid="109"/>
                                        </p:tgtEl>
                                        <p:attrNameLst>
                                          <p:attrName>style.visibility</p:attrName>
                                        </p:attrNameLst>
                                      </p:cBhvr>
                                      <p:to>
                                        <p:strVal val="visible"/>
                                      </p:to>
                                    </p:set>
                                    <p:animEffect transition="in" filter="barn(inVertical)">
                                      <p:cBhvr>
                                        <p:cTn id="165" dur="500"/>
                                        <p:tgtEl>
                                          <p:spTgt spid="109"/>
                                        </p:tgtEl>
                                      </p:cBhvr>
                                    </p:animEffect>
                                  </p:childTnLst>
                                </p:cTn>
                              </p:par>
                            </p:childTnLst>
                          </p:cTn>
                        </p:par>
                        <p:par>
                          <p:cTn id="166" fill="hold">
                            <p:stCondLst>
                              <p:cond delay="19000"/>
                            </p:stCondLst>
                            <p:childTnLst>
                              <p:par>
                                <p:cTn id="167" presetID="16" presetClass="entr" presetSubtype="21" fill="hold" grpId="0" nodeType="afterEffect">
                                  <p:stCondLst>
                                    <p:cond delay="0"/>
                                  </p:stCondLst>
                                  <p:childTnLst>
                                    <p:set>
                                      <p:cBhvr>
                                        <p:cTn id="168" dur="1" fill="hold">
                                          <p:stCondLst>
                                            <p:cond delay="0"/>
                                          </p:stCondLst>
                                        </p:cTn>
                                        <p:tgtEl>
                                          <p:spTgt spid="107"/>
                                        </p:tgtEl>
                                        <p:attrNameLst>
                                          <p:attrName>style.visibility</p:attrName>
                                        </p:attrNameLst>
                                      </p:cBhvr>
                                      <p:to>
                                        <p:strVal val="visible"/>
                                      </p:to>
                                    </p:set>
                                    <p:animEffect transition="in" filter="barn(inVertical)">
                                      <p:cBhvr>
                                        <p:cTn id="169" dur="500"/>
                                        <p:tgtEl>
                                          <p:spTgt spid="107"/>
                                        </p:tgtEl>
                                      </p:cBhvr>
                                    </p:animEffect>
                                  </p:childTnLst>
                                </p:cTn>
                              </p:par>
                            </p:childTnLst>
                          </p:cTn>
                        </p:par>
                        <p:par>
                          <p:cTn id="170" fill="hold">
                            <p:stCondLst>
                              <p:cond delay="19500"/>
                            </p:stCondLst>
                            <p:childTnLst>
                              <p:par>
                                <p:cTn id="171" presetID="16" presetClass="entr" presetSubtype="21" fill="hold" grpId="0" nodeType="afterEffect">
                                  <p:stCondLst>
                                    <p:cond delay="0"/>
                                  </p:stCondLst>
                                  <p:childTnLst>
                                    <p:set>
                                      <p:cBhvr>
                                        <p:cTn id="172" dur="1" fill="hold">
                                          <p:stCondLst>
                                            <p:cond delay="0"/>
                                          </p:stCondLst>
                                        </p:cTn>
                                        <p:tgtEl>
                                          <p:spTgt spid="110"/>
                                        </p:tgtEl>
                                        <p:attrNameLst>
                                          <p:attrName>style.visibility</p:attrName>
                                        </p:attrNameLst>
                                      </p:cBhvr>
                                      <p:to>
                                        <p:strVal val="visible"/>
                                      </p:to>
                                    </p:set>
                                    <p:animEffect transition="in" filter="barn(inVertical)">
                                      <p:cBhvr>
                                        <p:cTn id="173" dur="500"/>
                                        <p:tgtEl>
                                          <p:spTgt spid="110"/>
                                        </p:tgtEl>
                                      </p:cBhvr>
                                    </p:animEffect>
                                  </p:childTnLst>
                                </p:cTn>
                              </p:par>
                            </p:childTnLst>
                          </p:cTn>
                        </p:par>
                        <p:par>
                          <p:cTn id="174" fill="hold">
                            <p:stCondLst>
                              <p:cond delay="20000"/>
                            </p:stCondLst>
                            <p:childTnLst>
                              <p:par>
                                <p:cTn id="175" presetID="16" presetClass="entr" presetSubtype="21" fill="hold" grpId="0" nodeType="afterEffect">
                                  <p:stCondLst>
                                    <p:cond delay="0"/>
                                  </p:stCondLst>
                                  <p:childTnLst>
                                    <p:set>
                                      <p:cBhvr>
                                        <p:cTn id="176" dur="1" fill="hold">
                                          <p:stCondLst>
                                            <p:cond delay="0"/>
                                          </p:stCondLst>
                                        </p:cTn>
                                        <p:tgtEl>
                                          <p:spTgt spid="108"/>
                                        </p:tgtEl>
                                        <p:attrNameLst>
                                          <p:attrName>style.visibility</p:attrName>
                                        </p:attrNameLst>
                                      </p:cBhvr>
                                      <p:to>
                                        <p:strVal val="visible"/>
                                      </p:to>
                                    </p:set>
                                    <p:animEffect transition="in" filter="barn(inVertical)">
                                      <p:cBhvr>
                                        <p:cTn id="177" dur="500"/>
                                        <p:tgtEl>
                                          <p:spTgt spid="108"/>
                                        </p:tgtEl>
                                      </p:cBhvr>
                                    </p:animEffect>
                                  </p:childTnLst>
                                </p:cTn>
                              </p:par>
                            </p:childTnLst>
                          </p:cTn>
                        </p:par>
                        <p:par>
                          <p:cTn id="178" fill="hold">
                            <p:stCondLst>
                              <p:cond delay="20500"/>
                            </p:stCondLst>
                            <p:childTnLst>
                              <p:par>
                                <p:cTn id="179" presetID="16" presetClass="entr" presetSubtype="21" fill="hold" grpId="0" nodeType="afterEffect">
                                  <p:stCondLst>
                                    <p:cond delay="0"/>
                                  </p:stCondLst>
                                  <p:childTnLst>
                                    <p:set>
                                      <p:cBhvr>
                                        <p:cTn id="180" dur="1" fill="hold">
                                          <p:stCondLst>
                                            <p:cond delay="0"/>
                                          </p:stCondLst>
                                        </p:cTn>
                                        <p:tgtEl>
                                          <p:spTgt spid="111"/>
                                        </p:tgtEl>
                                        <p:attrNameLst>
                                          <p:attrName>style.visibility</p:attrName>
                                        </p:attrNameLst>
                                      </p:cBhvr>
                                      <p:to>
                                        <p:strVal val="visible"/>
                                      </p:to>
                                    </p:set>
                                    <p:animEffect transition="in" filter="barn(inVertical)">
                                      <p:cBhvr>
                                        <p:cTn id="181" dur="500"/>
                                        <p:tgtEl>
                                          <p:spTgt spid="111"/>
                                        </p:tgtEl>
                                      </p:cBhvr>
                                    </p:animEffect>
                                  </p:childTnLst>
                                </p:cTn>
                              </p:par>
                            </p:childTnLst>
                          </p:cTn>
                        </p:par>
                        <p:par>
                          <p:cTn id="182" fill="hold">
                            <p:stCondLst>
                              <p:cond delay="21000"/>
                            </p:stCondLst>
                            <p:childTnLst>
                              <p:par>
                                <p:cTn id="183" presetID="16" presetClass="entr" presetSubtype="21" fill="hold" grpId="0" nodeType="afterEffect">
                                  <p:stCondLst>
                                    <p:cond delay="0"/>
                                  </p:stCondLst>
                                  <p:childTnLst>
                                    <p:set>
                                      <p:cBhvr>
                                        <p:cTn id="184" dur="1" fill="hold">
                                          <p:stCondLst>
                                            <p:cond delay="0"/>
                                          </p:stCondLst>
                                        </p:cTn>
                                        <p:tgtEl>
                                          <p:spTgt spid="112"/>
                                        </p:tgtEl>
                                        <p:attrNameLst>
                                          <p:attrName>style.visibility</p:attrName>
                                        </p:attrNameLst>
                                      </p:cBhvr>
                                      <p:to>
                                        <p:strVal val="visible"/>
                                      </p:to>
                                    </p:set>
                                    <p:animEffect transition="in" filter="barn(inVertical)">
                                      <p:cBhvr>
                                        <p:cTn id="185" dur="500"/>
                                        <p:tgtEl>
                                          <p:spTgt spid="1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animBg="1"/>
      <p:bldP spid="63" grpId="0" animBg="1"/>
      <p:bldP spid="68" grpId="0" animBg="1"/>
      <p:bldP spid="72" grpId="0" animBg="1"/>
      <p:bldP spid="74" grpId="0" animBg="1"/>
      <p:bldP spid="77" grpId="0" animBg="1"/>
      <p:bldP spid="78" grpId="0" animBg="1"/>
      <p:bldP spid="82" grpId="0" animBg="1"/>
      <p:bldP spid="83" grpId="0" animBg="1"/>
      <p:bldP spid="84" grpId="0" animBg="1"/>
      <p:bldP spid="85" grpId="0" animBg="1"/>
      <p:bldP spid="86" grpId="0" animBg="1"/>
      <p:bldP spid="87" grpId="0" animBg="1"/>
      <p:bldP spid="88" grpId="0" animBg="1"/>
      <p:bldP spid="89" grpId="0" animBg="1"/>
      <p:bldP spid="90" grpId="0" animBg="1"/>
      <p:bldP spid="99" grpId="0"/>
      <p:bldP spid="100" grpId="0"/>
      <p:bldP spid="101" grpId="0"/>
      <p:bldP spid="102" grpId="0"/>
      <p:bldP spid="103" grpId="0"/>
      <p:bldP spid="104" grpId="0"/>
      <p:bldP spid="105" grpId="0"/>
      <p:bldP spid="106" grpId="0"/>
      <p:bldP spid="107" grpId="0"/>
      <p:bldP spid="108" grpId="0"/>
      <p:bldP spid="109" grpId="0"/>
      <p:bldP spid="110" grpId="0"/>
      <p:bldP spid="111" grpId="0"/>
      <p:bldP spid="11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451856" y="6579169"/>
            <a:ext cx="548358" cy="287130"/>
          </a:xfrm>
          <a:prstGeom prst="rect">
            <a:avLst/>
          </a:prstGeom>
          <a:noFill/>
        </p:spPr>
        <p:txBody>
          <a:bodyPr wrap="square" rtlCol="0">
            <a:spAutoFit/>
          </a:bodyPr>
          <a:lstStyle/>
          <a:p>
            <a:fld id="{F3C5028F-8D3B-45CC-A1ED-22F09E87F5E5}" type="slidenum">
              <a:rPr lang="id-ID" sz="1265">
                <a:solidFill>
                  <a:schemeClr val="bg1"/>
                </a:solidFill>
              </a:rPr>
            </a:fld>
            <a:endParaRPr lang="id-ID" sz="1265" dirty="0">
              <a:solidFill>
                <a:schemeClr val="bg1"/>
              </a:solidFill>
            </a:endParaRPr>
          </a:p>
        </p:txBody>
      </p:sp>
      <p:sp>
        <p:nvSpPr>
          <p:cNvPr id="12" name="Freeform 19"/>
          <p:cNvSpPr/>
          <p:nvPr/>
        </p:nvSpPr>
        <p:spPr bwMode="auto">
          <a:xfrm>
            <a:off x="3803950" y="2013068"/>
            <a:ext cx="5220232" cy="2879666"/>
          </a:xfrm>
          <a:custGeom>
            <a:avLst/>
            <a:gdLst>
              <a:gd name="T0" fmla="*/ 1146 w 1317"/>
              <a:gd name="T1" fmla="*/ 19 h 725"/>
              <a:gd name="T2" fmla="*/ 975 w 1317"/>
              <a:gd name="T3" fmla="*/ 191 h 725"/>
              <a:gd name="T4" fmla="*/ 989 w 1317"/>
              <a:gd name="T5" fmla="*/ 259 h 725"/>
              <a:gd name="T6" fmla="*/ 912 w 1317"/>
              <a:gd name="T7" fmla="*/ 362 h 725"/>
              <a:gd name="T8" fmla="*/ 912 w 1317"/>
              <a:gd name="T9" fmla="*/ 362 h 725"/>
              <a:gd name="T10" fmla="*/ 884 w 1317"/>
              <a:gd name="T11" fmla="*/ 359 h 725"/>
              <a:gd name="T12" fmla="*/ 868 w 1317"/>
              <a:gd name="T13" fmla="*/ 360 h 725"/>
              <a:gd name="T14" fmla="*/ 868 w 1317"/>
              <a:gd name="T15" fmla="*/ 360 h 725"/>
              <a:gd name="T16" fmla="*/ 799 w 1317"/>
              <a:gd name="T17" fmla="*/ 249 h 725"/>
              <a:gd name="T18" fmla="*/ 819 w 1317"/>
              <a:gd name="T19" fmla="*/ 168 h 725"/>
              <a:gd name="T20" fmla="*/ 651 w 1317"/>
              <a:gd name="T21" fmla="*/ 0 h 725"/>
              <a:gd name="T22" fmla="*/ 483 w 1317"/>
              <a:gd name="T23" fmla="*/ 168 h 725"/>
              <a:gd name="T24" fmla="*/ 505 w 1317"/>
              <a:gd name="T25" fmla="*/ 250 h 725"/>
              <a:gd name="T26" fmla="*/ 505 w 1317"/>
              <a:gd name="T27" fmla="*/ 250 h 725"/>
              <a:gd name="T28" fmla="*/ 440 w 1317"/>
              <a:gd name="T29" fmla="*/ 339 h 725"/>
              <a:gd name="T30" fmla="*/ 441 w 1317"/>
              <a:gd name="T31" fmla="*/ 339 h 725"/>
              <a:gd name="T32" fmla="*/ 417 w 1317"/>
              <a:gd name="T33" fmla="*/ 337 h 725"/>
              <a:gd name="T34" fmla="*/ 356 w 1317"/>
              <a:gd name="T35" fmla="*/ 347 h 725"/>
              <a:gd name="T36" fmla="*/ 356 w 1317"/>
              <a:gd name="T37" fmla="*/ 347 h 725"/>
              <a:gd name="T38" fmla="*/ 285 w 1317"/>
              <a:gd name="T39" fmla="*/ 289 h 725"/>
              <a:gd name="T40" fmla="*/ 291 w 1317"/>
              <a:gd name="T41" fmla="*/ 245 h 725"/>
              <a:gd name="T42" fmla="*/ 146 w 1317"/>
              <a:gd name="T43" fmla="*/ 100 h 725"/>
              <a:gd name="T44" fmla="*/ 0 w 1317"/>
              <a:gd name="T45" fmla="*/ 245 h 725"/>
              <a:gd name="T46" fmla="*/ 146 w 1317"/>
              <a:gd name="T47" fmla="*/ 391 h 725"/>
              <a:gd name="T48" fmla="*/ 183 w 1317"/>
              <a:gd name="T49" fmla="*/ 386 h 725"/>
              <a:gd name="T50" fmla="*/ 237 w 1317"/>
              <a:gd name="T51" fmla="*/ 460 h 725"/>
              <a:gd name="T52" fmla="*/ 237 w 1317"/>
              <a:gd name="T53" fmla="*/ 460 h 725"/>
              <a:gd name="T54" fmla="*/ 223 w 1317"/>
              <a:gd name="T55" fmla="*/ 531 h 725"/>
              <a:gd name="T56" fmla="*/ 417 w 1317"/>
              <a:gd name="T57" fmla="*/ 725 h 725"/>
              <a:gd name="T58" fmla="*/ 611 w 1317"/>
              <a:gd name="T59" fmla="*/ 531 h 725"/>
              <a:gd name="T60" fmla="*/ 583 w 1317"/>
              <a:gd name="T61" fmla="*/ 430 h 725"/>
              <a:gd name="T62" fmla="*/ 637 w 1317"/>
              <a:gd name="T63" fmla="*/ 336 h 725"/>
              <a:gd name="T64" fmla="*/ 637 w 1317"/>
              <a:gd name="T65" fmla="*/ 336 h 725"/>
              <a:gd name="T66" fmla="*/ 651 w 1317"/>
              <a:gd name="T67" fmla="*/ 336 h 725"/>
              <a:gd name="T68" fmla="*/ 684 w 1317"/>
              <a:gd name="T69" fmla="*/ 333 h 725"/>
              <a:gd name="T70" fmla="*/ 770 w 1317"/>
              <a:gd name="T71" fmla="*/ 432 h 725"/>
              <a:gd name="T72" fmla="*/ 770 w 1317"/>
              <a:gd name="T73" fmla="*/ 432 h 725"/>
              <a:gd name="T74" fmla="*/ 758 w 1317"/>
              <a:gd name="T75" fmla="*/ 485 h 725"/>
              <a:gd name="T76" fmla="*/ 884 w 1317"/>
              <a:gd name="T77" fmla="*/ 611 h 725"/>
              <a:gd name="T78" fmla="*/ 1010 w 1317"/>
              <a:gd name="T79" fmla="*/ 485 h 725"/>
              <a:gd name="T80" fmla="*/ 1003 w 1317"/>
              <a:gd name="T81" fmla="*/ 443 h 725"/>
              <a:gd name="T82" fmla="*/ 1096 w 1317"/>
              <a:gd name="T83" fmla="*/ 355 h 725"/>
              <a:gd name="T84" fmla="*/ 1146 w 1317"/>
              <a:gd name="T85" fmla="*/ 362 h 725"/>
              <a:gd name="T86" fmla="*/ 1317 w 1317"/>
              <a:gd name="T87" fmla="*/ 191 h 725"/>
              <a:gd name="T88" fmla="*/ 1146 w 1317"/>
              <a:gd name="T89" fmla="*/ 19 h 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317" h="725">
                <a:moveTo>
                  <a:pt x="1146" y="19"/>
                </a:moveTo>
                <a:cubicBezTo>
                  <a:pt x="1051" y="19"/>
                  <a:pt x="975" y="96"/>
                  <a:pt x="975" y="191"/>
                </a:cubicBezTo>
                <a:cubicBezTo>
                  <a:pt x="975" y="215"/>
                  <a:pt x="980" y="238"/>
                  <a:pt x="989" y="259"/>
                </a:cubicBezTo>
                <a:cubicBezTo>
                  <a:pt x="1018" y="327"/>
                  <a:pt x="965" y="374"/>
                  <a:pt x="912" y="362"/>
                </a:cubicBezTo>
                <a:cubicBezTo>
                  <a:pt x="912" y="362"/>
                  <a:pt x="912" y="362"/>
                  <a:pt x="912" y="362"/>
                </a:cubicBezTo>
                <a:cubicBezTo>
                  <a:pt x="903" y="360"/>
                  <a:pt x="894" y="359"/>
                  <a:pt x="884" y="359"/>
                </a:cubicBezTo>
                <a:cubicBezTo>
                  <a:pt x="879" y="359"/>
                  <a:pt x="873" y="359"/>
                  <a:pt x="868" y="360"/>
                </a:cubicBezTo>
                <a:cubicBezTo>
                  <a:pt x="868" y="360"/>
                  <a:pt x="868" y="360"/>
                  <a:pt x="868" y="360"/>
                </a:cubicBezTo>
                <a:cubicBezTo>
                  <a:pt x="812" y="367"/>
                  <a:pt x="764" y="314"/>
                  <a:pt x="799" y="249"/>
                </a:cubicBezTo>
                <a:cubicBezTo>
                  <a:pt x="812" y="225"/>
                  <a:pt x="819" y="197"/>
                  <a:pt x="819" y="168"/>
                </a:cubicBezTo>
                <a:cubicBezTo>
                  <a:pt x="819" y="75"/>
                  <a:pt x="744" y="0"/>
                  <a:pt x="651" y="0"/>
                </a:cubicBezTo>
                <a:cubicBezTo>
                  <a:pt x="558" y="0"/>
                  <a:pt x="483" y="75"/>
                  <a:pt x="483" y="168"/>
                </a:cubicBezTo>
                <a:cubicBezTo>
                  <a:pt x="483" y="198"/>
                  <a:pt x="491" y="226"/>
                  <a:pt x="505" y="250"/>
                </a:cubicBezTo>
                <a:cubicBezTo>
                  <a:pt x="505" y="250"/>
                  <a:pt x="505" y="250"/>
                  <a:pt x="505" y="250"/>
                </a:cubicBezTo>
                <a:cubicBezTo>
                  <a:pt x="529" y="294"/>
                  <a:pt x="499" y="346"/>
                  <a:pt x="440" y="339"/>
                </a:cubicBezTo>
                <a:cubicBezTo>
                  <a:pt x="441" y="339"/>
                  <a:pt x="441" y="339"/>
                  <a:pt x="441" y="339"/>
                </a:cubicBezTo>
                <a:cubicBezTo>
                  <a:pt x="433" y="338"/>
                  <a:pt x="425" y="337"/>
                  <a:pt x="417" y="337"/>
                </a:cubicBezTo>
                <a:cubicBezTo>
                  <a:pt x="396" y="337"/>
                  <a:pt x="375" y="341"/>
                  <a:pt x="356" y="347"/>
                </a:cubicBezTo>
                <a:cubicBezTo>
                  <a:pt x="356" y="347"/>
                  <a:pt x="356" y="347"/>
                  <a:pt x="356" y="347"/>
                </a:cubicBezTo>
                <a:cubicBezTo>
                  <a:pt x="306" y="364"/>
                  <a:pt x="273" y="327"/>
                  <a:pt x="285" y="289"/>
                </a:cubicBezTo>
                <a:cubicBezTo>
                  <a:pt x="289" y="275"/>
                  <a:pt x="291" y="261"/>
                  <a:pt x="291" y="245"/>
                </a:cubicBezTo>
                <a:cubicBezTo>
                  <a:pt x="291" y="165"/>
                  <a:pt x="226" y="100"/>
                  <a:pt x="146" y="100"/>
                </a:cubicBezTo>
                <a:cubicBezTo>
                  <a:pt x="66" y="100"/>
                  <a:pt x="0" y="165"/>
                  <a:pt x="0" y="245"/>
                </a:cubicBezTo>
                <a:cubicBezTo>
                  <a:pt x="0" y="326"/>
                  <a:pt x="66" y="391"/>
                  <a:pt x="146" y="391"/>
                </a:cubicBezTo>
                <a:cubicBezTo>
                  <a:pt x="159" y="391"/>
                  <a:pt x="171" y="389"/>
                  <a:pt x="183" y="386"/>
                </a:cubicBezTo>
                <a:cubicBezTo>
                  <a:pt x="221" y="377"/>
                  <a:pt x="256" y="411"/>
                  <a:pt x="237" y="460"/>
                </a:cubicBezTo>
                <a:cubicBezTo>
                  <a:pt x="237" y="460"/>
                  <a:pt x="237" y="460"/>
                  <a:pt x="237" y="460"/>
                </a:cubicBezTo>
                <a:cubicBezTo>
                  <a:pt x="228" y="482"/>
                  <a:pt x="223" y="506"/>
                  <a:pt x="223" y="531"/>
                </a:cubicBezTo>
                <a:cubicBezTo>
                  <a:pt x="223" y="638"/>
                  <a:pt x="310" y="725"/>
                  <a:pt x="417" y="725"/>
                </a:cubicBezTo>
                <a:cubicBezTo>
                  <a:pt x="525" y="725"/>
                  <a:pt x="611" y="638"/>
                  <a:pt x="611" y="531"/>
                </a:cubicBezTo>
                <a:cubicBezTo>
                  <a:pt x="611" y="494"/>
                  <a:pt x="601" y="460"/>
                  <a:pt x="583" y="430"/>
                </a:cubicBezTo>
                <a:cubicBezTo>
                  <a:pt x="553" y="380"/>
                  <a:pt x="587" y="331"/>
                  <a:pt x="637" y="336"/>
                </a:cubicBezTo>
                <a:cubicBezTo>
                  <a:pt x="637" y="336"/>
                  <a:pt x="637" y="336"/>
                  <a:pt x="637" y="336"/>
                </a:cubicBezTo>
                <a:cubicBezTo>
                  <a:pt x="642" y="336"/>
                  <a:pt x="647" y="336"/>
                  <a:pt x="651" y="336"/>
                </a:cubicBezTo>
                <a:cubicBezTo>
                  <a:pt x="663" y="336"/>
                  <a:pt x="673" y="335"/>
                  <a:pt x="684" y="333"/>
                </a:cubicBezTo>
                <a:cubicBezTo>
                  <a:pt x="757" y="319"/>
                  <a:pt x="793" y="381"/>
                  <a:pt x="770" y="432"/>
                </a:cubicBezTo>
                <a:cubicBezTo>
                  <a:pt x="770" y="432"/>
                  <a:pt x="770" y="432"/>
                  <a:pt x="770" y="432"/>
                </a:cubicBezTo>
                <a:cubicBezTo>
                  <a:pt x="762" y="448"/>
                  <a:pt x="758" y="466"/>
                  <a:pt x="758" y="485"/>
                </a:cubicBezTo>
                <a:cubicBezTo>
                  <a:pt x="758" y="555"/>
                  <a:pt x="815" y="611"/>
                  <a:pt x="884" y="611"/>
                </a:cubicBezTo>
                <a:cubicBezTo>
                  <a:pt x="954" y="611"/>
                  <a:pt x="1010" y="555"/>
                  <a:pt x="1010" y="485"/>
                </a:cubicBezTo>
                <a:cubicBezTo>
                  <a:pt x="1010" y="470"/>
                  <a:pt x="1008" y="456"/>
                  <a:pt x="1003" y="443"/>
                </a:cubicBezTo>
                <a:cubicBezTo>
                  <a:pt x="985" y="392"/>
                  <a:pt x="1026" y="334"/>
                  <a:pt x="1096" y="355"/>
                </a:cubicBezTo>
                <a:cubicBezTo>
                  <a:pt x="1112" y="360"/>
                  <a:pt x="1129" y="362"/>
                  <a:pt x="1146" y="362"/>
                </a:cubicBezTo>
                <a:cubicBezTo>
                  <a:pt x="1241" y="362"/>
                  <a:pt x="1317" y="285"/>
                  <a:pt x="1317" y="191"/>
                </a:cubicBezTo>
                <a:cubicBezTo>
                  <a:pt x="1317" y="96"/>
                  <a:pt x="1241" y="19"/>
                  <a:pt x="1146" y="19"/>
                </a:cubicBezTo>
                <a:close/>
              </a:path>
            </a:pathLst>
          </a:custGeom>
          <a:solidFill>
            <a:schemeClr val="tx1">
              <a:lumMod val="20000"/>
              <a:lumOff val="8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endParaRPr lang="en-US"/>
          </a:p>
        </p:txBody>
      </p:sp>
      <p:sp>
        <p:nvSpPr>
          <p:cNvPr id="13" name="Oval 20"/>
          <p:cNvSpPr>
            <a:spLocks noChangeArrowheads="1"/>
          </p:cNvSpPr>
          <p:nvPr/>
        </p:nvSpPr>
        <p:spPr bwMode="auto">
          <a:xfrm>
            <a:off x="3870919" y="2473480"/>
            <a:ext cx="1022952" cy="1027974"/>
          </a:xfrm>
          <a:prstGeom prst="ellipse">
            <a:avLst/>
          </a:pr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endParaRPr lang="en-US"/>
          </a:p>
        </p:txBody>
      </p:sp>
      <p:sp>
        <p:nvSpPr>
          <p:cNvPr id="14" name="Oval 21"/>
          <p:cNvSpPr>
            <a:spLocks noChangeArrowheads="1"/>
          </p:cNvSpPr>
          <p:nvPr/>
        </p:nvSpPr>
        <p:spPr bwMode="auto">
          <a:xfrm>
            <a:off x="4754909" y="3419417"/>
            <a:ext cx="1406349" cy="1409697"/>
          </a:xfrm>
          <a:prstGeom prst="ellipse">
            <a:avLst/>
          </a:pr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endParaRPr lang="en-US"/>
          </a:p>
        </p:txBody>
      </p:sp>
      <p:sp>
        <p:nvSpPr>
          <p:cNvPr id="15" name="Oval 22"/>
          <p:cNvSpPr>
            <a:spLocks noChangeArrowheads="1"/>
          </p:cNvSpPr>
          <p:nvPr/>
        </p:nvSpPr>
        <p:spPr bwMode="auto">
          <a:xfrm>
            <a:off x="5781209" y="2076688"/>
            <a:ext cx="1205442" cy="1207116"/>
          </a:xfrm>
          <a:prstGeom prst="ellipse">
            <a:avLst/>
          </a:pr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endParaRPr lang="en-US"/>
          </a:p>
        </p:txBody>
      </p:sp>
      <p:sp>
        <p:nvSpPr>
          <p:cNvPr id="16" name="Oval 23"/>
          <p:cNvSpPr>
            <a:spLocks noChangeArrowheads="1"/>
          </p:cNvSpPr>
          <p:nvPr/>
        </p:nvSpPr>
        <p:spPr bwMode="auto">
          <a:xfrm>
            <a:off x="6871129" y="3501454"/>
            <a:ext cx="872272" cy="873945"/>
          </a:xfrm>
          <a:prstGeom prst="ellipse">
            <a:avLst/>
          </a:pr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endParaRPr lang="en-US"/>
          </a:p>
        </p:txBody>
      </p:sp>
      <p:sp>
        <p:nvSpPr>
          <p:cNvPr id="17" name="Oval 24"/>
          <p:cNvSpPr>
            <a:spLocks noChangeArrowheads="1"/>
          </p:cNvSpPr>
          <p:nvPr/>
        </p:nvSpPr>
        <p:spPr bwMode="auto">
          <a:xfrm>
            <a:off x="7731681" y="2155377"/>
            <a:ext cx="1228881" cy="1232229"/>
          </a:xfrm>
          <a:prstGeom prst="ellipse">
            <a:avLst/>
          </a:prstGeom>
          <a:solidFill>
            <a:schemeClr val="accent5"/>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endParaRPr lang="en-US"/>
          </a:p>
        </p:txBody>
      </p:sp>
      <p:grpSp>
        <p:nvGrpSpPr>
          <p:cNvPr id="21" name="Group 20"/>
          <p:cNvGrpSpPr>
            <a:grpSpLocks noChangeAspect="1"/>
          </p:cNvGrpSpPr>
          <p:nvPr/>
        </p:nvGrpSpPr>
        <p:grpSpPr>
          <a:xfrm>
            <a:off x="4206979" y="2776069"/>
            <a:ext cx="497776" cy="433959"/>
            <a:chOff x="7540014" y="4306907"/>
            <a:chExt cx="389342" cy="339426"/>
          </a:xfrm>
          <a:solidFill>
            <a:schemeClr val="bg1"/>
          </a:solidFill>
        </p:grpSpPr>
        <p:sp>
          <p:nvSpPr>
            <p:cNvPr id="32" name="Freeform 110"/>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endParaRPr lang="en-US"/>
            </a:p>
          </p:txBody>
        </p:sp>
        <p:sp>
          <p:nvSpPr>
            <p:cNvPr id="33" name="Freeform 111"/>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endParaRPr lang="en-US"/>
            </a:p>
          </p:txBody>
        </p:sp>
        <p:sp>
          <p:nvSpPr>
            <p:cNvPr id="34" name="Freeform 112"/>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endParaRPr lang="en-US"/>
            </a:p>
          </p:txBody>
        </p:sp>
        <p:sp>
          <p:nvSpPr>
            <p:cNvPr id="35" name="Freeform 113"/>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endParaRPr lang="en-US"/>
            </a:p>
          </p:txBody>
        </p:sp>
        <p:sp>
          <p:nvSpPr>
            <p:cNvPr id="36" name="Freeform 114"/>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endParaRPr lang="en-US"/>
            </a:p>
          </p:txBody>
        </p:sp>
        <p:sp>
          <p:nvSpPr>
            <p:cNvPr id="37" name="Freeform 115"/>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endParaRPr lang="en-US"/>
            </a:p>
          </p:txBody>
        </p:sp>
        <p:sp>
          <p:nvSpPr>
            <p:cNvPr id="38" name="Freeform 116"/>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endParaRPr lang="en-US"/>
            </a:p>
          </p:txBody>
        </p:sp>
        <p:sp>
          <p:nvSpPr>
            <p:cNvPr id="39" name="Rectangle 117"/>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lstStyle/>
            <a:p>
              <a:endParaRPr lang="en-US"/>
            </a:p>
          </p:txBody>
        </p:sp>
        <p:sp>
          <p:nvSpPr>
            <p:cNvPr id="40" name="Rectangle 118"/>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lstStyle/>
            <a:p>
              <a:endParaRPr lang="en-US"/>
            </a:p>
          </p:txBody>
        </p:sp>
        <p:sp>
          <p:nvSpPr>
            <p:cNvPr id="41" name="Rectangle 119"/>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lstStyle/>
            <a:p>
              <a:endParaRPr lang="en-US"/>
            </a:p>
          </p:txBody>
        </p:sp>
        <p:sp>
          <p:nvSpPr>
            <p:cNvPr id="42" name="Rectangle 120"/>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lstStyle/>
            <a:p>
              <a:endParaRPr lang="en-US"/>
            </a:p>
          </p:txBody>
        </p:sp>
      </p:grpSp>
      <p:grpSp>
        <p:nvGrpSpPr>
          <p:cNvPr id="22" name="Group 21"/>
          <p:cNvGrpSpPr>
            <a:grpSpLocks noChangeAspect="1"/>
          </p:cNvGrpSpPr>
          <p:nvPr/>
        </p:nvGrpSpPr>
        <p:grpSpPr>
          <a:xfrm>
            <a:off x="6144915" y="2413804"/>
            <a:ext cx="510144" cy="520214"/>
            <a:chOff x="7160655" y="2178006"/>
            <a:chExt cx="379359" cy="386846"/>
          </a:xfrm>
          <a:solidFill>
            <a:schemeClr val="bg1"/>
          </a:solidFill>
        </p:grpSpPr>
        <p:sp>
          <p:nvSpPr>
            <p:cNvPr id="29" name="Freeform 36"/>
            <p:cNvSpPr>
              <a:spLocks noEditPoints="1"/>
            </p:cNvSpPr>
            <p:nvPr/>
          </p:nvSpPr>
          <p:spPr bwMode="auto">
            <a:xfrm>
              <a:off x="7277956" y="2178006"/>
              <a:ext cx="262058" cy="262058"/>
            </a:xfrm>
            <a:custGeom>
              <a:avLst/>
              <a:gdLst>
                <a:gd name="T0" fmla="*/ 65 w 79"/>
                <a:gd name="T1" fmla="*/ 14 h 79"/>
                <a:gd name="T2" fmla="*/ 14 w 79"/>
                <a:gd name="T3" fmla="*/ 14 h 79"/>
                <a:gd name="T4" fmla="*/ 11 w 79"/>
                <a:gd name="T5" fmla="*/ 63 h 79"/>
                <a:gd name="T6" fmla="*/ 11 w 79"/>
                <a:gd name="T7" fmla="*/ 63 h 79"/>
                <a:gd name="T8" fmla="*/ 17 w 79"/>
                <a:gd name="T9" fmla="*/ 68 h 79"/>
                <a:gd name="T10" fmla="*/ 64 w 79"/>
                <a:gd name="T11" fmla="*/ 65 h 79"/>
                <a:gd name="T12" fmla="*/ 65 w 79"/>
                <a:gd name="T13" fmla="*/ 14 h 79"/>
                <a:gd name="T14" fmla="*/ 58 w 79"/>
                <a:gd name="T15" fmla="*/ 59 h 79"/>
                <a:gd name="T16" fmla="*/ 20 w 79"/>
                <a:gd name="T17" fmla="*/ 59 h 79"/>
                <a:gd name="T18" fmla="*/ 20 w 79"/>
                <a:gd name="T19" fmla="*/ 21 h 79"/>
                <a:gd name="T20" fmla="*/ 58 w 79"/>
                <a:gd name="T21" fmla="*/ 21 h 79"/>
                <a:gd name="T22" fmla="*/ 58 w 79"/>
                <a:gd name="T23" fmla="*/ 5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79">
                  <a:moveTo>
                    <a:pt x="65" y="14"/>
                  </a:moveTo>
                  <a:cubicBezTo>
                    <a:pt x="51" y="0"/>
                    <a:pt x="28" y="0"/>
                    <a:pt x="14" y="14"/>
                  </a:cubicBezTo>
                  <a:cubicBezTo>
                    <a:pt x="0" y="28"/>
                    <a:pt x="0" y="49"/>
                    <a:pt x="11" y="63"/>
                  </a:cubicBezTo>
                  <a:cubicBezTo>
                    <a:pt x="11" y="63"/>
                    <a:pt x="11" y="63"/>
                    <a:pt x="11" y="63"/>
                  </a:cubicBezTo>
                  <a:cubicBezTo>
                    <a:pt x="14" y="66"/>
                    <a:pt x="15" y="67"/>
                    <a:pt x="17" y="68"/>
                  </a:cubicBezTo>
                  <a:cubicBezTo>
                    <a:pt x="31" y="79"/>
                    <a:pt x="51" y="78"/>
                    <a:pt x="64" y="65"/>
                  </a:cubicBezTo>
                  <a:cubicBezTo>
                    <a:pt x="78" y="51"/>
                    <a:pt x="79" y="29"/>
                    <a:pt x="65" y="14"/>
                  </a:cubicBezTo>
                  <a:close/>
                  <a:moveTo>
                    <a:pt x="58" y="59"/>
                  </a:moveTo>
                  <a:cubicBezTo>
                    <a:pt x="47" y="69"/>
                    <a:pt x="30" y="69"/>
                    <a:pt x="20" y="59"/>
                  </a:cubicBezTo>
                  <a:cubicBezTo>
                    <a:pt x="9" y="48"/>
                    <a:pt x="9" y="31"/>
                    <a:pt x="20" y="21"/>
                  </a:cubicBezTo>
                  <a:cubicBezTo>
                    <a:pt x="31" y="10"/>
                    <a:pt x="48" y="10"/>
                    <a:pt x="58" y="21"/>
                  </a:cubicBezTo>
                  <a:cubicBezTo>
                    <a:pt x="69" y="31"/>
                    <a:pt x="69" y="48"/>
                    <a:pt x="58" y="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endParaRPr lang="en-US"/>
            </a:p>
          </p:txBody>
        </p:sp>
        <p:sp>
          <p:nvSpPr>
            <p:cNvPr id="30" name="Freeform 37"/>
            <p:cNvSpPr/>
            <p:nvPr/>
          </p:nvSpPr>
          <p:spPr bwMode="auto">
            <a:xfrm>
              <a:off x="7160655" y="2400130"/>
              <a:ext cx="159730" cy="164722"/>
            </a:xfrm>
            <a:custGeom>
              <a:avLst/>
              <a:gdLst>
                <a:gd name="T0" fmla="*/ 0 w 64"/>
                <a:gd name="T1" fmla="*/ 52 h 66"/>
                <a:gd name="T2" fmla="*/ 12 w 64"/>
                <a:gd name="T3" fmla="*/ 66 h 66"/>
                <a:gd name="T4" fmla="*/ 64 w 64"/>
                <a:gd name="T5" fmla="*/ 8 h 66"/>
                <a:gd name="T6" fmla="*/ 55 w 64"/>
                <a:gd name="T7" fmla="*/ 0 h 66"/>
                <a:gd name="T8" fmla="*/ 0 w 64"/>
                <a:gd name="T9" fmla="*/ 52 h 66"/>
              </a:gdLst>
              <a:ahLst/>
              <a:cxnLst>
                <a:cxn ang="0">
                  <a:pos x="T0" y="T1"/>
                </a:cxn>
                <a:cxn ang="0">
                  <a:pos x="T2" y="T3"/>
                </a:cxn>
                <a:cxn ang="0">
                  <a:pos x="T4" y="T5"/>
                </a:cxn>
                <a:cxn ang="0">
                  <a:pos x="T6" y="T7"/>
                </a:cxn>
                <a:cxn ang="0">
                  <a:pos x="T8" y="T9"/>
                </a:cxn>
              </a:cxnLst>
              <a:rect l="0" t="0" r="r" b="b"/>
              <a:pathLst>
                <a:path w="64" h="66">
                  <a:moveTo>
                    <a:pt x="0" y="52"/>
                  </a:moveTo>
                  <a:lnTo>
                    <a:pt x="12" y="66"/>
                  </a:lnTo>
                  <a:lnTo>
                    <a:pt x="64" y="8"/>
                  </a:lnTo>
                  <a:lnTo>
                    <a:pt x="55" y="0"/>
                  </a:lnTo>
                  <a:lnTo>
                    <a:pt x="0" y="5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endParaRPr lang="en-US"/>
            </a:p>
          </p:txBody>
        </p:sp>
        <p:sp>
          <p:nvSpPr>
            <p:cNvPr id="31" name="Freeform 38"/>
            <p:cNvSpPr/>
            <p:nvPr/>
          </p:nvSpPr>
          <p:spPr bwMode="auto">
            <a:xfrm>
              <a:off x="7412728" y="2265358"/>
              <a:ext cx="99831" cy="119797"/>
            </a:xfrm>
            <a:custGeom>
              <a:avLst/>
              <a:gdLst>
                <a:gd name="T0" fmla="*/ 16 w 30"/>
                <a:gd name="T1" fmla="*/ 0 h 36"/>
                <a:gd name="T2" fmla="*/ 0 w 30"/>
                <a:gd name="T3" fmla="*/ 34 h 36"/>
                <a:gd name="T4" fmla="*/ 6 w 30"/>
                <a:gd name="T5" fmla="*/ 36 h 36"/>
                <a:gd name="T6" fmla="*/ 16 w 30"/>
                <a:gd name="T7" fmla="*/ 0 h 36"/>
              </a:gdLst>
              <a:ahLst/>
              <a:cxnLst>
                <a:cxn ang="0">
                  <a:pos x="T0" y="T1"/>
                </a:cxn>
                <a:cxn ang="0">
                  <a:pos x="T2" y="T3"/>
                </a:cxn>
                <a:cxn ang="0">
                  <a:pos x="T4" y="T5"/>
                </a:cxn>
                <a:cxn ang="0">
                  <a:pos x="T6" y="T7"/>
                </a:cxn>
              </a:cxnLst>
              <a:rect l="0" t="0" r="r" b="b"/>
              <a:pathLst>
                <a:path w="30" h="36">
                  <a:moveTo>
                    <a:pt x="16" y="0"/>
                  </a:moveTo>
                  <a:cubicBezTo>
                    <a:pt x="20" y="26"/>
                    <a:pt x="0" y="34"/>
                    <a:pt x="0" y="34"/>
                  </a:cubicBezTo>
                  <a:cubicBezTo>
                    <a:pt x="6" y="36"/>
                    <a:pt x="6" y="36"/>
                    <a:pt x="6" y="36"/>
                  </a:cubicBezTo>
                  <a:cubicBezTo>
                    <a:pt x="30" y="21"/>
                    <a:pt x="16" y="0"/>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endParaRPr lang="en-US"/>
            </a:p>
          </p:txBody>
        </p:sp>
      </p:grpSp>
      <p:grpSp>
        <p:nvGrpSpPr>
          <p:cNvPr id="23" name="Group 22"/>
          <p:cNvGrpSpPr>
            <a:grpSpLocks noChangeAspect="1"/>
          </p:cNvGrpSpPr>
          <p:nvPr/>
        </p:nvGrpSpPr>
        <p:grpSpPr>
          <a:xfrm>
            <a:off x="5118028" y="3837557"/>
            <a:ext cx="651323" cy="573414"/>
            <a:chOff x="6040049" y="4182118"/>
            <a:chExt cx="521619" cy="459224"/>
          </a:xfrm>
          <a:solidFill>
            <a:schemeClr val="bg1"/>
          </a:solidFill>
        </p:grpSpPr>
        <p:sp>
          <p:nvSpPr>
            <p:cNvPr id="24" name="Freeform 84"/>
            <p:cNvSpPr/>
            <p:nvPr/>
          </p:nvSpPr>
          <p:spPr bwMode="auto">
            <a:xfrm>
              <a:off x="6087469" y="4202084"/>
              <a:ext cx="194671" cy="419291"/>
            </a:xfrm>
            <a:custGeom>
              <a:avLst/>
              <a:gdLst>
                <a:gd name="T0" fmla="*/ 52 w 59"/>
                <a:gd name="T1" fmla="*/ 5 h 126"/>
                <a:gd name="T2" fmla="*/ 9 w 59"/>
                <a:gd name="T3" fmla="*/ 38 h 126"/>
                <a:gd name="T4" fmla="*/ 0 w 59"/>
                <a:gd name="T5" fmla="*/ 39 h 126"/>
                <a:gd name="T6" fmla="*/ 0 w 59"/>
                <a:gd name="T7" fmla="*/ 86 h 126"/>
                <a:gd name="T8" fmla="*/ 9 w 59"/>
                <a:gd name="T9" fmla="*/ 88 h 126"/>
                <a:gd name="T10" fmla="*/ 51 w 59"/>
                <a:gd name="T11" fmla="*/ 119 h 126"/>
                <a:gd name="T12" fmla="*/ 59 w 59"/>
                <a:gd name="T13" fmla="*/ 119 h 126"/>
                <a:gd name="T14" fmla="*/ 59 w 59"/>
                <a:gd name="T15" fmla="*/ 5 h 126"/>
                <a:gd name="T16" fmla="*/ 52 w 59"/>
                <a:gd name="T17" fmla="*/ 5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126">
                  <a:moveTo>
                    <a:pt x="52" y="5"/>
                  </a:moveTo>
                  <a:cubicBezTo>
                    <a:pt x="9" y="38"/>
                    <a:pt x="9" y="38"/>
                    <a:pt x="9" y="38"/>
                  </a:cubicBezTo>
                  <a:cubicBezTo>
                    <a:pt x="9" y="38"/>
                    <a:pt x="5" y="38"/>
                    <a:pt x="0" y="39"/>
                  </a:cubicBezTo>
                  <a:cubicBezTo>
                    <a:pt x="0" y="86"/>
                    <a:pt x="0" y="86"/>
                    <a:pt x="0" y="86"/>
                  </a:cubicBezTo>
                  <a:cubicBezTo>
                    <a:pt x="5" y="87"/>
                    <a:pt x="9" y="88"/>
                    <a:pt x="9" y="88"/>
                  </a:cubicBezTo>
                  <a:cubicBezTo>
                    <a:pt x="51" y="119"/>
                    <a:pt x="51" y="119"/>
                    <a:pt x="51" y="119"/>
                  </a:cubicBezTo>
                  <a:cubicBezTo>
                    <a:pt x="51" y="119"/>
                    <a:pt x="59" y="126"/>
                    <a:pt x="59" y="119"/>
                  </a:cubicBezTo>
                  <a:cubicBezTo>
                    <a:pt x="59" y="112"/>
                    <a:pt x="59" y="11"/>
                    <a:pt x="59" y="5"/>
                  </a:cubicBezTo>
                  <a:cubicBezTo>
                    <a:pt x="59" y="0"/>
                    <a:pt x="52" y="5"/>
                    <a:pt x="52"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endParaRPr lang="en-US"/>
            </a:p>
          </p:txBody>
        </p:sp>
        <p:sp>
          <p:nvSpPr>
            <p:cNvPr id="25" name="Freeform 85"/>
            <p:cNvSpPr/>
            <p:nvPr/>
          </p:nvSpPr>
          <p:spPr bwMode="auto">
            <a:xfrm>
              <a:off x="6040049" y="4339353"/>
              <a:ext cx="27454" cy="147252"/>
            </a:xfrm>
            <a:custGeom>
              <a:avLst/>
              <a:gdLst>
                <a:gd name="T0" fmla="*/ 0 w 8"/>
                <a:gd name="T1" fmla="*/ 8 h 44"/>
                <a:gd name="T2" fmla="*/ 0 w 8"/>
                <a:gd name="T3" fmla="*/ 38 h 44"/>
                <a:gd name="T4" fmla="*/ 8 w 8"/>
                <a:gd name="T5" fmla="*/ 44 h 44"/>
                <a:gd name="T6" fmla="*/ 8 w 8"/>
                <a:gd name="T7" fmla="*/ 0 h 44"/>
                <a:gd name="T8" fmla="*/ 0 w 8"/>
                <a:gd name="T9" fmla="*/ 8 h 44"/>
              </a:gdLst>
              <a:ahLst/>
              <a:cxnLst>
                <a:cxn ang="0">
                  <a:pos x="T0" y="T1"/>
                </a:cxn>
                <a:cxn ang="0">
                  <a:pos x="T2" y="T3"/>
                </a:cxn>
                <a:cxn ang="0">
                  <a:pos x="T4" y="T5"/>
                </a:cxn>
                <a:cxn ang="0">
                  <a:pos x="T6" y="T7"/>
                </a:cxn>
                <a:cxn ang="0">
                  <a:pos x="T8" y="T9"/>
                </a:cxn>
              </a:cxnLst>
              <a:rect l="0" t="0" r="r" b="b"/>
              <a:pathLst>
                <a:path w="8" h="44">
                  <a:moveTo>
                    <a:pt x="0" y="8"/>
                  </a:moveTo>
                  <a:cubicBezTo>
                    <a:pt x="0" y="16"/>
                    <a:pt x="0" y="32"/>
                    <a:pt x="0" y="38"/>
                  </a:cubicBezTo>
                  <a:cubicBezTo>
                    <a:pt x="0" y="40"/>
                    <a:pt x="4" y="42"/>
                    <a:pt x="8" y="44"/>
                  </a:cubicBezTo>
                  <a:cubicBezTo>
                    <a:pt x="8" y="0"/>
                    <a:pt x="8" y="0"/>
                    <a:pt x="8" y="0"/>
                  </a:cubicBezTo>
                  <a:cubicBezTo>
                    <a:pt x="4" y="2"/>
                    <a:pt x="0" y="4"/>
                    <a:pt x="0"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endParaRPr lang="en-US"/>
            </a:p>
          </p:txBody>
        </p:sp>
        <p:sp>
          <p:nvSpPr>
            <p:cNvPr id="26" name="Freeform 86"/>
            <p:cNvSpPr/>
            <p:nvPr/>
          </p:nvSpPr>
          <p:spPr bwMode="auto">
            <a:xfrm>
              <a:off x="6329559" y="4296924"/>
              <a:ext cx="77370" cy="229612"/>
            </a:xfrm>
            <a:custGeom>
              <a:avLst/>
              <a:gdLst>
                <a:gd name="T0" fmla="*/ 10 w 23"/>
                <a:gd name="T1" fmla="*/ 2 h 69"/>
                <a:gd name="T2" fmla="*/ 2 w 23"/>
                <a:gd name="T3" fmla="*/ 2 h 69"/>
                <a:gd name="T4" fmla="*/ 2 w 23"/>
                <a:gd name="T5" fmla="*/ 10 h 69"/>
                <a:gd name="T6" fmla="*/ 12 w 23"/>
                <a:gd name="T7" fmla="*/ 35 h 69"/>
                <a:gd name="T8" fmla="*/ 2 w 23"/>
                <a:gd name="T9" fmla="*/ 60 h 69"/>
                <a:gd name="T10" fmla="*/ 2 w 23"/>
                <a:gd name="T11" fmla="*/ 67 h 69"/>
                <a:gd name="T12" fmla="*/ 6 w 23"/>
                <a:gd name="T13" fmla="*/ 69 h 69"/>
                <a:gd name="T14" fmla="*/ 10 w 23"/>
                <a:gd name="T15" fmla="*/ 67 h 69"/>
                <a:gd name="T16" fmla="*/ 23 w 23"/>
                <a:gd name="T17" fmla="*/ 35 h 69"/>
                <a:gd name="T18" fmla="*/ 10 w 23"/>
                <a:gd name="T19" fmla="*/ 2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69">
                  <a:moveTo>
                    <a:pt x="10" y="2"/>
                  </a:moveTo>
                  <a:cubicBezTo>
                    <a:pt x="7" y="0"/>
                    <a:pt x="4" y="0"/>
                    <a:pt x="2" y="2"/>
                  </a:cubicBezTo>
                  <a:cubicBezTo>
                    <a:pt x="0" y="4"/>
                    <a:pt x="0" y="8"/>
                    <a:pt x="2" y="10"/>
                  </a:cubicBezTo>
                  <a:cubicBezTo>
                    <a:pt x="9" y="17"/>
                    <a:pt x="12" y="26"/>
                    <a:pt x="12" y="35"/>
                  </a:cubicBezTo>
                  <a:cubicBezTo>
                    <a:pt x="12" y="44"/>
                    <a:pt x="9" y="53"/>
                    <a:pt x="2" y="60"/>
                  </a:cubicBezTo>
                  <a:cubicBezTo>
                    <a:pt x="0" y="62"/>
                    <a:pt x="0" y="65"/>
                    <a:pt x="2" y="67"/>
                  </a:cubicBezTo>
                  <a:cubicBezTo>
                    <a:pt x="3" y="68"/>
                    <a:pt x="4" y="69"/>
                    <a:pt x="6" y="69"/>
                  </a:cubicBezTo>
                  <a:cubicBezTo>
                    <a:pt x="7" y="69"/>
                    <a:pt x="9" y="68"/>
                    <a:pt x="10" y="67"/>
                  </a:cubicBezTo>
                  <a:cubicBezTo>
                    <a:pt x="19" y="58"/>
                    <a:pt x="23" y="47"/>
                    <a:pt x="23" y="35"/>
                  </a:cubicBezTo>
                  <a:cubicBezTo>
                    <a:pt x="23" y="23"/>
                    <a:pt x="19" y="11"/>
                    <a:pt x="1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endParaRPr lang="en-US"/>
            </a:p>
          </p:txBody>
        </p:sp>
        <p:sp>
          <p:nvSpPr>
            <p:cNvPr id="27" name="Freeform 87"/>
            <p:cNvSpPr/>
            <p:nvPr/>
          </p:nvSpPr>
          <p:spPr bwMode="auto">
            <a:xfrm>
              <a:off x="6376980" y="4239521"/>
              <a:ext cx="102328" cy="341923"/>
            </a:xfrm>
            <a:custGeom>
              <a:avLst/>
              <a:gdLst>
                <a:gd name="T0" fmla="*/ 10 w 31"/>
                <a:gd name="T1" fmla="*/ 2 h 103"/>
                <a:gd name="T2" fmla="*/ 3 w 31"/>
                <a:gd name="T3" fmla="*/ 2 h 103"/>
                <a:gd name="T4" fmla="*/ 3 w 31"/>
                <a:gd name="T5" fmla="*/ 10 h 103"/>
                <a:gd name="T6" fmla="*/ 20 w 31"/>
                <a:gd name="T7" fmla="*/ 52 h 103"/>
                <a:gd name="T8" fmla="*/ 3 w 31"/>
                <a:gd name="T9" fmla="*/ 94 h 103"/>
                <a:gd name="T10" fmla="*/ 3 w 31"/>
                <a:gd name="T11" fmla="*/ 102 h 103"/>
                <a:gd name="T12" fmla="*/ 6 w 31"/>
                <a:gd name="T13" fmla="*/ 103 h 103"/>
                <a:gd name="T14" fmla="*/ 10 w 31"/>
                <a:gd name="T15" fmla="*/ 102 h 103"/>
                <a:gd name="T16" fmla="*/ 31 w 31"/>
                <a:gd name="T17" fmla="*/ 52 h 103"/>
                <a:gd name="T18" fmla="*/ 10 w 31"/>
                <a:gd name="T19" fmla="*/ 2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103">
                  <a:moveTo>
                    <a:pt x="10" y="2"/>
                  </a:moveTo>
                  <a:cubicBezTo>
                    <a:pt x="8" y="0"/>
                    <a:pt x="5" y="0"/>
                    <a:pt x="3" y="2"/>
                  </a:cubicBezTo>
                  <a:cubicBezTo>
                    <a:pt x="0" y="4"/>
                    <a:pt x="0" y="8"/>
                    <a:pt x="3" y="10"/>
                  </a:cubicBezTo>
                  <a:cubicBezTo>
                    <a:pt x="14" y="21"/>
                    <a:pt x="20" y="37"/>
                    <a:pt x="20" y="52"/>
                  </a:cubicBezTo>
                  <a:cubicBezTo>
                    <a:pt x="20" y="67"/>
                    <a:pt x="14" y="82"/>
                    <a:pt x="3" y="94"/>
                  </a:cubicBezTo>
                  <a:cubicBezTo>
                    <a:pt x="0" y="96"/>
                    <a:pt x="0" y="100"/>
                    <a:pt x="3" y="102"/>
                  </a:cubicBezTo>
                  <a:cubicBezTo>
                    <a:pt x="4" y="103"/>
                    <a:pt x="5" y="103"/>
                    <a:pt x="6" y="103"/>
                  </a:cubicBezTo>
                  <a:cubicBezTo>
                    <a:pt x="8" y="103"/>
                    <a:pt x="9" y="103"/>
                    <a:pt x="10" y="102"/>
                  </a:cubicBezTo>
                  <a:cubicBezTo>
                    <a:pt x="24" y="88"/>
                    <a:pt x="31" y="70"/>
                    <a:pt x="31" y="52"/>
                  </a:cubicBezTo>
                  <a:cubicBezTo>
                    <a:pt x="31" y="34"/>
                    <a:pt x="24" y="16"/>
                    <a:pt x="1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endParaRPr lang="en-US"/>
            </a:p>
          </p:txBody>
        </p:sp>
        <p:sp>
          <p:nvSpPr>
            <p:cNvPr id="28" name="Freeform 88"/>
            <p:cNvSpPr/>
            <p:nvPr/>
          </p:nvSpPr>
          <p:spPr bwMode="auto">
            <a:xfrm>
              <a:off x="6436879" y="4182118"/>
              <a:ext cx="124789" cy="459224"/>
            </a:xfrm>
            <a:custGeom>
              <a:avLst/>
              <a:gdLst>
                <a:gd name="T0" fmla="*/ 10 w 38"/>
                <a:gd name="T1" fmla="*/ 2 h 138"/>
                <a:gd name="T2" fmla="*/ 2 w 38"/>
                <a:gd name="T3" fmla="*/ 2 h 138"/>
                <a:gd name="T4" fmla="*/ 2 w 38"/>
                <a:gd name="T5" fmla="*/ 9 h 138"/>
                <a:gd name="T6" fmla="*/ 27 w 38"/>
                <a:gd name="T7" fmla="*/ 69 h 138"/>
                <a:gd name="T8" fmla="*/ 2 w 38"/>
                <a:gd name="T9" fmla="*/ 128 h 138"/>
                <a:gd name="T10" fmla="*/ 2 w 38"/>
                <a:gd name="T11" fmla="*/ 136 h 138"/>
                <a:gd name="T12" fmla="*/ 6 w 38"/>
                <a:gd name="T13" fmla="*/ 138 h 138"/>
                <a:gd name="T14" fmla="*/ 10 w 38"/>
                <a:gd name="T15" fmla="*/ 136 h 138"/>
                <a:gd name="T16" fmla="*/ 38 w 38"/>
                <a:gd name="T17" fmla="*/ 69 h 138"/>
                <a:gd name="T18" fmla="*/ 10 w 38"/>
                <a:gd name="T19" fmla="*/ 2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138">
                  <a:moveTo>
                    <a:pt x="10" y="2"/>
                  </a:moveTo>
                  <a:cubicBezTo>
                    <a:pt x="8" y="0"/>
                    <a:pt x="5" y="0"/>
                    <a:pt x="2" y="2"/>
                  </a:cubicBezTo>
                  <a:cubicBezTo>
                    <a:pt x="0" y="4"/>
                    <a:pt x="0" y="7"/>
                    <a:pt x="2" y="9"/>
                  </a:cubicBezTo>
                  <a:cubicBezTo>
                    <a:pt x="19" y="26"/>
                    <a:pt x="27" y="47"/>
                    <a:pt x="27" y="69"/>
                  </a:cubicBezTo>
                  <a:cubicBezTo>
                    <a:pt x="27" y="90"/>
                    <a:pt x="19" y="112"/>
                    <a:pt x="2" y="128"/>
                  </a:cubicBezTo>
                  <a:cubicBezTo>
                    <a:pt x="0" y="130"/>
                    <a:pt x="0" y="134"/>
                    <a:pt x="2" y="136"/>
                  </a:cubicBezTo>
                  <a:cubicBezTo>
                    <a:pt x="4" y="137"/>
                    <a:pt x="5" y="138"/>
                    <a:pt x="6" y="138"/>
                  </a:cubicBezTo>
                  <a:cubicBezTo>
                    <a:pt x="8" y="138"/>
                    <a:pt x="9" y="137"/>
                    <a:pt x="10" y="136"/>
                  </a:cubicBezTo>
                  <a:cubicBezTo>
                    <a:pt x="29" y="117"/>
                    <a:pt x="38" y="93"/>
                    <a:pt x="38" y="69"/>
                  </a:cubicBezTo>
                  <a:cubicBezTo>
                    <a:pt x="38" y="45"/>
                    <a:pt x="29" y="20"/>
                    <a:pt x="1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endParaRPr lang="en-US"/>
            </a:p>
          </p:txBody>
        </p:sp>
      </p:grpSp>
      <p:sp>
        <p:nvSpPr>
          <p:cNvPr id="20" name="Freeform 21"/>
          <p:cNvSpPr>
            <a:spLocks noChangeAspect="1" noEditPoints="1"/>
          </p:cNvSpPr>
          <p:nvPr/>
        </p:nvSpPr>
        <p:spPr bwMode="auto">
          <a:xfrm>
            <a:off x="7112218" y="3761936"/>
            <a:ext cx="396525" cy="352979"/>
          </a:xfrm>
          <a:custGeom>
            <a:avLst/>
            <a:gdLst>
              <a:gd name="T0" fmla="*/ 62 w 401"/>
              <a:gd name="T1" fmla="*/ 116 h 357"/>
              <a:gd name="T2" fmla="*/ 117 w 401"/>
              <a:gd name="T3" fmla="*/ 135 h 357"/>
              <a:gd name="T4" fmla="*/ 124 w 401"/>
              <a:gd name="T5" fmla="*/ 133 h 357"/>
              <a:gd name="T6" fmla="*/ 155 w 401"/>
              <a:gd name="T7" fmla="*/ 106 h 357"/>
              <a:gd name="T8" fmla="*/ 156 w 401"/>
              <a:gd name="T9" fmla="*/ 100 h 357"/>
              <a:gd name="T10" fmla="*/ 141 w 401"/>
              <a:gd name="T11" fmla="*/ 81 h 357"/>
              <a:gd name="T12" fmla="*/ 219 w 401"/>
              <a:gd name="T13" fmla="*/ 1 h 357"/>
              <a:gd name="T14" fmla="*/ 160 w 401"/>
              <a:gd name="T15" fmla="*/ 1 h 357"/>
              <a:gd name="T16" fmla="*/ 86 w 401"/>
              <a:gd name="T17" fmla="*/ 39 h 357"/>
              <a:gd name="T18" fmla="*/ 55 w 401"/>
              <a:gd name="T19" fmla="*/ 63 h 357"/>
              <a:gd name="T20" fmla="*/ 43 w 401"/>
              <a:gd name="T21" fmla="*/ 90 h 357"/>
              <a:gd name="T22" fmla="*/ 18 w 401"/>
              <a:gd name="T23" fmla="*/ 98 h 357"/>
              <a:gd name="T24" fmla="*/ 3 w 401"/>
              <a:gd name="T25" fmla="*/ 110 h 357"/>
              <a:gd name="T26" fmla="*/ 2 w 401"/>
              <a:gd name="T27" fmla="*/ 120 h 357"/>
              <a:gd name="T28" fmla="*/ 30 w 401"/>
              <a:gd name="T29" fmla="*/ 150 h 357"/>
              <a:gd name="T30" fmla="*/ 41 w 401"/>
              <a:gd name="T31" fmla="*/ 152 h 357"/>
              <a:gd name="T32" fmla="*/ 55 w 401"/>
              <a:gd name="T33" fmla="*/ 139 h 357"/>
              <a:gd name="T34" fmla="*/ 62 w 401"/>
              <a:gd name="T35" fmla="*/ 116 h 357"/>
              <a:gd name="T36" fmla="*/ 177 w 401"/>
              <a:gd name="T37" fmla="*/ 126 h 357"/>
              <a:gd name="T38" fmla="*/ 169 w 401"/>
              <a:gd name="T39" fmla="*/ 125 h 357"/>
              <a:gd name="T40" fmla="*/ 140 w 401"/>
              <a:gd name="T41" fmla="*/ 150 h 357"/>
              <a:gd name="T42" fmla="*/ 139 w 401"/>
              <a:gd name="T43" fmla="*/ 158 h 357"/>
              <a:gd name="T44" fmla="*/ 305 w 401"/>
              <a:gd name="T45" fmla="*/ 347 h 357"/>
              <a:gd name="T46" fmla="*/ 320 w 401"/>
              <a:gd name="T47" fmla="*/ 348 h 357"/>
              <a:gd name="T48" fmla="*/ 340 w 401"/>
              <a:gd name="T49" fmla="*/ 332 h 357"/>
              <a:gd name="T50" fmla="*/ 341 w 401"/>
              <a:gd name="T51" fmla="*/ 317 h 357"/>
              <a:gd name="T52" fmla="*/ 177 w 401"/>
              <a:gd name="T53" fmla="*/ 126 h 357"/>
              <a:gd name="T54" fmla="*/ 398 w 401"/>
              <a:gd name="T55" fmla="*/ 46 h 357"/>
              <a:gd name="T56" fmla="*/ 389 w 401"/>
              <a:gd name="T57" fmla="*/ 42 h 357"/>
              <a:gd name="T58" fmla="*/ 369 w 401"/>
              <a:gd name="T59" fmla="*/ 72 h 357"/>
              <a:gd name="T60" fmla="*/ 331 w 401"/>
              <a:gd name="T61" fmla="*/ 80 h 357"/>
              <a:gd name="T62" fmla="*/ 320 w 401"/>
              <a:gd name="T63" fmla="*/ 45 h 357"/>
              <a:gd name="T64" fmla="*/ 338 w 401"/>
              <a:gd name="T65" fmla="*/ 13 h 357"/>
              <a:gd name="T66" fmla="*/ 330 w 401"/>
              <a:gd name="T67" fmla="*/ 6 h 357"/>
              <a:gd name="T68" fmla="*/ 274 w 401"/>
              <a:gd name="T69" fmla="*/ 51 h 357"/>
              <a:gd name="T70" fmla="*/ 257 w 401"/>
              <a:gd name="T71" fmla="*/ 121 h 357"/>
              <a:gd name="T72" fmla="*/ 230 w 401"/>
              <a:gd name="T73" fmla="*/ 149 h 357"/>
              <a:gd name="T74" fmla="*/ 257 w 401"/>
              <a:gd name="T75" fmla="*/ 181 h 357"/>
              <a:gd name="T76" fmla="*/ 290 w 401"/>
              <a:gd name="T77" fmla="*/ 149 h 357"/>
              <a:gd name="T78" fmla="*/ 330 w 401"/>
              <a:gd name="T79" fmla="*/ 137 h 357"/>
              <a:gd name="T80" fmla="*/ 391 w 401"/>
              <a:gd name="T81" fmla="*/ 112 h 357"/>
              <a:gd name="T82" fmla="*/ 398 w 401"/>
              <a:gd name="T83" fmla="*/ 46 h 357"/>
              <a:gd name="T84" fmla="*/ 55 w 401"/>
              <a:gd name="T85" fmla="*/ 319 h 357"/>
              <a:gd name="T86" fmla="*/ 55 w 401"/>
              <a:gd name="T87" fmla="*/ 334 h 357"/>
              <a:gd name="T88" fmla="*/ 74 w 401"/>
              <a:gd name="T89" fmla="*/ 353 h 357"/>
              <a:gd name="T90" fmla="*/ 89 w 401"/>
              <a:gd name="T91" fmla="*/ 351 h 357"/>
              <a:gd name="T92" fmla="*/ 187 w 401"/>
              <a:gd name="T93" fmla="*/ 254 h 357"/>
              <a:gd name="T94" fmla="*/ 157 w 401"/>
              <a:gd name="T95" fmla="*/ 220 h 357"/>
              <a:gd name="T96" fmla="*/ 55 w 401"/>
              <a:gd name="T97" fmla="*/ 319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01" h="357">
                <a:moveTo>
                  <a:pt x="62" y="116"/>
                </a:moveTo>
                <a:cubicBezTo>
                  <a:pt x="81" y="101"/>
                  <a:pt x="97" y="111"/>
                  <a:pt x="117" y="135"/>
                </a:cubicBezTo>
                <a:cubicBezTo>
                  <a:pt x="120" y="138"/>
                  <a:pt x="123" y="135"/>
                  <a:pt x="124" y="133"/>
                </a:cubicBezTo>
                <a:cubicBezTo>
                  <a:pt x="126" y="132"/>
                  <a:pt x="154" y="107"/>
                  <a:pt x="155" y="106"/>
                </a:cubicBezTo>
                <a:cubicBezTo>
                  <a:pt x="156" y="105"/>
                  <a:pt x="158" y="102"/>
                  <a:pt x="156" y="100"/>
                </a:cubicBezTo>
                <a:cubicBezTo>
                  <a:pt x="154" y="98"/>
                  <a:pt x="146" y="88"/>
                  <a:pt x="141" y="81"/>
                </a:cubicBezTo>
                <a:cubicBezTo>
                  <a:pt x="105" y="34"/>
                  <a:pt x="240" y="2"/>
                  <a:pt x="219" y="1"/>
                </a:cubicBezTo>
                <a:cubicBezTo>
                  <a:pt x="208" y="1"/>
                  <a:pt x="166" y="0"/>
                  <a:pt x="160" y="1"/>
                </a:cubicBezTo>
                <a:cubicBezTo>
                  <a:pt x="134" y="4"/>
                  <a:pt x="102" y="28"/>
                  <a:pt x="86" y="39"/>
                </a:cubicBezTo>
                <a:cubicBezTo>
                  <a:pt x="64" y="53"/>
                  <a:pt x="57" y="62"/>
                  <a:pt x="55" y="63"/>
                </a:cubicBezTo>
                <a:cubicBezTo>
                  <a:pt x="49" y="68"/>
                  <a:pt x="54" y="80"/>
                  <a:pt x="43" y="90"/>
                </a:cubicBezTo>
                <a:cubicBezTo>
                  <a:pt x="32" y="100"/>
                  <a:pt x="25" y="92"/>
                  <a:pt x="18" y="98"/>
                </a:cubicBezTo>
                <a:cubicBezTo>
                  <a:pt x="15" y="101"/>
                  <a:pt x="5" y="108"/>
                  <a:pt x="3" y="110"/>
                </a:cubicBezTo>
                <a:cubicBezTo>
                  <a:pt x="0" y="113"/>
                  <a:pt x="0" y="117"/>
                  <a:pt x="2" y="120"/>
                </a:cubicBezTo>
                <a:cubicBezTo>
                  <a:pt x="2" y="120"/>
                  <a:pt x="28" y="148"/>
                  <a:pt x="30" y="150"/>
                </a:cubicBezTo>
                <a:cubicBezTo>
                  <a:pt x="32" y="153"/>
                  <a:pt x="38" y="155"/>
                  <a:pt x="41" y="152"/>
                </a:cubicBezTo>
                <a:cubicBezTo>
                  <a:pt x="45" y="149"/>
                  <a:pt x="54" y="141"/>
                  <a:pt x="55" y="139"/>
                </a:cubicBezTo>
                <a:cubicBezTo>
                  <a:pt x="57" y="138"/>
                  <a:pt x="54" y="122"/>
                  <a:pt x="62" y="116"/>
                </a:cubicBezTo>
                <a:close/>
                <a:moveTo>
                  <a:pt x="177" y="126"/>
                </a:moveTo>
                <a:cubicBezTo>
                  <a:pt x="174" y="123"/>
                  <a:pt x="171" y="123"/>
                  <a:pt x="169" y="125"/>
                </a:cubicBezTo>
                <a:cubicBezTo>
                  <a:pt x="140" y="150"/>
                  <a:pt x="140" y="150"/>
                  <a:pt x="140" y="150"/>
                </a:cubicBezTo>
                <a:cubicBezTo>
                  <a:pt x="138" y="152"/>
                  <a:pt x="137" y="156"/>
                  <a:pt x="139" y="158"/>
                </a:cubicBezTo>
                <a:cubicBezTo>
                  <a:pt x="305" y="347"/>
                  <a:pt x="305" y="347"/>
                  <a:pt x="305" y="347"/>
                </a:cubicBezTo>
                <a:cubicBezTo>
                  <a:pt x="309" y="352"/>
                  <a:pt x="316" y="352"/>
                  <a:pt x="320" y="348"/>
                </a:cubicBezTo>
                <a:cubicBezTo>
                  <a:pt x="340" y="332"/>
                  <a:pt x="340" y="332"/>
                  <a:pt x="340" y="332"/>
                </a:cubicBezTo>
                <a:cubicBezTo>
                  <a:pt x="344" y="328"/>
                  <a:pt x="345" y="321"/>
                  <a:pt x="341" y="317"/>
                </a:cubicBezTo>
                <a:lnTo>
                  <a:pt x="177" y="126"/>
                </a:lnTo>
                <a:close/>
                <a:moveTo>
                  <a:pt x="398" y="46"/>
                </a:moveTo>
                <a:cubicBezTo>
                  <a:pt x="396" y="36"/>
                  <a:pt x="391" y="38"/>
                  <a:pt x="389" y="42"/>
                </a:cubicBezTo>
                <a:cubicBezTo>
                  <a:pt x="386" y="46"/>
                  <a:pt x="374" y="64"/>
                  <a:pt x="369" y="72"/>
                </a:cubicBezTo>
                <a:cubicBezTo>
                  <a:pt x="364" y="80"/>
                  <a:pt x="353" y="96"/>
                  <a:pt x="331" y="80"/>
                </a:cubicBezTo>
                <a:cubicBezTo>
                  <a:pt x="308" y="64"/>
                  <a:pt x="316" y="53"/>
                  <a:pt x="320" y="45"/>
                </a:cubicBezTo>
                <a:cubicBezTo>
                  <a:pt x="324" y="38"/>
                  <a:pt x="336" y="16"/>
                  <a:pt x="338" y="13"/>
                </a:cubicBezTo>
                <a:cubicBezTo>
                  <a:pt x="340" y="11"/>
                  <a:pt x="338" y="3"/>
                  <a:pt x="330" y="6"/>
                </a:cubicBezTo>
                <a:cubicBezTo>
                  <a:pt x="323" y="9"/>
                  <a:pt x="280" y="27"/>
                  <a:pt x="274" y="51"/>
                </a:cubicBezTo>
                <a:cubicBezTo>
                  <a:pt x="268" y="76"/>
                  <a:pt x="279" y="99"/>
                  <a:pt x="257" y="121"/>
                </a:cubicBezTo>
                <a:cubicBezTo>
                  <a:pt x="230" y="149"/>
                  <a:pt x="230" y="149"/>
                  <a:pt x="230" y="149"/>
                </a:cubicBezTo>
                <a:cubicBezTo>
                  <a:pt x="257" y="181"/>
                  <a:pt x="257" y="181"/>
                  <a:pt x="257" y="181"/>
                </a:cubicBezTo>
                <a:cubicBezTo>
                  <a:pt x="290" y="149"/>
                  <a:pt x="290" y="149"/>
                  <a:pt x="290" y="149"/>
                </a:cubicBezTo>
                <a:cubicBezTo>
                  <a:pt x="298" y="141"/>
                  <a:pt x="315" y="134"/>
                  <a:pt x="330" y="137"/>
                </a:cubicBezTo>
                <a:cubicBezTo>
                  <a:pt x="363" y="144"/>
                  <a:pt x="381" y="132"/>
                  <a:pt x="391" y="112"/>
                </a:cubicBezTo>
                <a:cubicBezTo>
                  <a:pt x="401" y="94"/>
                  <a:pt x="399" y="56"/>
                  <a:pt x="398" y="46"/>
                </a:cubicBezTo>
                <a:close/>
                <a:moveTo>
                  <a:pt x="55" y="319"/>
                </a:moveTo>
                <a:cubicBezTo>
                  <a:pt x="50" y="323"/>
                  <a:pt x="50" y="330"/>
                  <a:pt x="55" y="334"/>
                </a:cubicBezTo>
                <a:cubicBezTo>
                  <a:pt x="74" y="353"/>
                  <a:pt x="74" y="353"/>
                  <a:pt x="74" y="353"/>
                </a:cubicBezTo>
                <a:cubicBezTo>
                  <a:pt x="78" y="357"/>
                  <a:pt x="84" y="355"/>
                  <a:pt x="89" y="351"/>
                </a:cubicBezTo>
                <a:cubicBezTo>
                  <a:pt x="187" y="254"/>
                  <a:pt x="187" y="254"/>
                  <a:pt x="187" y="254"/>
                </a:cubicBezTo>
                <a:cubicBezTo>
                  <a:pt x="157" y="220"/>
                  <a:pt x="157" y="220"/>
                  <a:pt x="157" y="220"/>
                </a:cubicBezTo>
                <a:lnTo>
                  <a:pt x="55" y="319"/>
                </a:lnTo>
                <a:close/>
              </a:path>
            </a:pathLst>
          </a:custGeom>
          <a:solidFill>
            <a:schemeClr val="bg1"/>
          </a:solidFill>
          <a:ln>
            <a:noFill/>
          </a:ln>
        </p:spPr>
        <p:txBody>
          <a:bodyPr vert="horz" wrap="square" lIns="96435" tIns="48218" rIns="96435" bIns="48218" numCol="1" anchor="t" anchorCtr="0" compatLnSpc="1"/>
          <a:lstStyle/>
          <a:p>
            <a:endParaRPr lang="en-US" dirty="0"/>
          </a:p>
        </p:txBody>
      </p:sp>
      <p:sp>
        <p:nvSpPr>
          <p:cNvPr id="43" name="Freeform 49"/>
          <p:cNvSpPr>
            <a:spLocks noChangeAspect="1" noEditPoints="1"/>
          </p:cNvSpPr>
          <p:nvPr/>
        </p:nvSpPr>
        <p:spPr bwMode="auto">
          <a:xfrm>
            <a:off x="8050092" y="2488794"/>
            <a:ext cx="592057" cy="504255"/>
          </a:xfrm>
          <a:custGeom>
            <a:avLst/>
            <a:gdLst>
              <a:gd name="T0" fmla="*/ 182 w 400"/>
              <a:gd name="T1" fmla="*/ 180 h 340"/>
              <a:gd name="T2" fmla="*/ 218 w 400"/>
              <a:gd name="T3" fmla="*/ 180 h 340"/>
              <a:gd name="T4" fmla="*/ 218 w 400"/>
              <a:gd name="T5" fmla="*/ 220 h 340"/>
              <a:gd name="T6" fmla="*/ 400 w 400"/>
              <a:gd name="T7" fmla="*/ 220 h 340"/>
              <a:gd name="T8" fmla="*/ 396 w 400"/>
              <a:gd name="T9" fmla="*/ 103 h 340"/>
              <a:gd name="T10" fmla="*/ 356 w 400"/>
              <a:gd name="T11" fmla="*/ 60 h 340"/>
              <a:gd name="T12" fmla="*/ 292 w 400"/>
              <a:gd name="T13" fmla="*/ 60 h 340"/>
              <a:gd name="T14" fmla="*/ 268 w 400"/>
              <a:gd name="T15" fmla="*/ 15 h 340"/>
              <a:gd name="T16" fmla="*/ 244 w 400"/>
              <a:gd name="T17" fmla="*/ 0 h 340"/>
              <a:gd name="T18" fmla="*/ 155 w 400"/>
              <a:gd name="T19" fmla="*/ 0 h 340"/>
              <a:gd name="T20" fmla="*/ 132 w 400"/>
              <a:gd name="T21" fmla="*/ 15 h 340"/>
              <a:gd name="T22" fmla="*/ 108 w 400"/>
              <a:gd name="T23" fmla="*/ 60 h 340"/>
              <a:gd name="T24" fmla="*/ 44 w 400"/>
              <a:gd name="T25" fmla="*/ 60 h 340"/>
              <a:gd name="T26" fmla="*/ 4 w 400"/>
              <a:gd name="T27" fmla="*/ 103 h 340"/>
              <a:gd name="T28" fmla="*/ 0 w 400"/>
              <a:gd name="T29" fmla="*/ 220 h 340"/>
              <a:gd name="T30" fmla="*/ 182 w 400"/>
              <a:gd name="T31" fmla="*/ 220 h 340"/>
              <a:gd name="T32" fmla="*/ 182 w 400"/>
              <a:gd name="T33" fmla="*/ 180 h 340"/>
              <a:gd name="T34" fmla="*/ 153 w 400"/>
              <a:gd name="T35" fmla="*/ 38 h 340"/>
              <a:gd name="T36" fmla="*/ 169 w 400"/>
              <a:gd name="T37" fmla="*/ 28 h 340"/>
              <a:gd name="T38" fmla="*/ 230 w 400"/>
              <a:gd name="T39" fmla="*/ 28 h 340"/>
              <a:gd name="T40" fmla="*/ 247 w 400"/>
              <a:gd name="T41" fmla="*/ 38 h 340"/>
              <a:gd name="T42" fmla="*/ 258 w 400"/>
              <a:gd name="T43" fmla="*/ 60 h 340"/>
              <a:gd name="T44" fmla="*/ 141 w 400"/>
              <a:gd name="T45" fmla="*/ 60 h 340"/>
              <a:gd name="T46" fmla="*/ 153 w 400"/>
              <a:gd name="T47" fmla="*/ 38 h 340"/>
              <a:gd name="T48" fmla="*/ 218 w 400"/>
              <a:gd name="T49" fmla="*/ 280 h 340"/>
              <a:gd name="T50" fmla="*/ 182 w 400"/>
              <a:gd name="T51" fmla="*/ 280 h 340"/>
              <a:gd name="T52" fmla="*/ 182 w 400"/>
              <a:gd name="T53" fmla="*/ 240 h 340"/>
              <a:gd name="T54" fmla="*/ 10 w 400"/>
              <a:gd name="T55" fmla="*/ 240 h 340"/>
              <a:gd name="T56" fmla="*/ 14 w 400"/>
              <a:gd name="T57" fmla="*/ 306 h 340"/>
              <a:gd name="T58" fmla="*/ 50 w 400"/>
              <a:gd name="T59" fmla="*/ 340 h 340"/>
              <a:gd name="T60" fmla="*/ 350 w 400"/>
              <a:gd name="T61" fmla="*/ 340 h 340"/>
              <a:gd name="T62" fmla="*/ 386 w 400"/>
              <a:gd name="T63" fmla="*/ 306 h 340"/>
              <a:gd name="T64" fmla="*/ 390 w 400"/>
              <a:gd name="T65" fmla="*/ 240 h 340"/>
              <a:gd name="T66" fmla="*/ 218 w 400"/>
              <a:gd name="T67" fmla="*/ 240 h 340"/>
              <a:gd name="T68" fmla="*/ 218 w 400"/>
              <a:gd name="T69" fmla="*/ 280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0" h="340">
                <a:moveTo>
                  <a:pt x="182" y="180"/>
                </a:moveTo>
                <a:cubicBezTo>
                  <a:pt x="218" y="180"/>
                  <a:pt x="218" y="180"/>
                  <a:pt x="218" y="180"/>
                </a:cubicBezTo>
                <a:cubicBezTo>
                  <a:pt x="218" y="220"/>
                  <a:pt x="218" y="220"/>
                  <a:pt x="218" y="220"/>
                </a:cubicBezTo>
                <a:cubicBezTo>
                  <a:pt x="400" y="220"/>
                  <a:pt x="400" y="220"/>
                  <a:pt x="400" y="220"/>
                </a:cubicBezTo>
                <a:cubicBezTo>
                  <a:pt x="400" y="220"/>
                  <a:pt x="397" y="131"/>
                  <a:pt x="396" y="103"/>
                </a:cubicBezTo>
                <a:cubicBezTo>
                  <a:pt x="395" y="76"/>
                  <a:pt x="385" y="60"/>
                  <a:pt x="356" y="60"/>
                </a:cubicBezTo>
                <a:cubicBezTo>
                  <a:pt x="292" y="60"/>
                  <a:pt x="292" y="60"/>
                  <a:pt x="292" y="60"/>
                </a:cubicBezTo>
                <a:cubicBezTo>
                  <a:pt x="282" y="41"/>
                  <a:pt x="271" y="21"/>
                  <a:pt x="268" y="15"/>
                </a:cubicBezTo>
                <a:cubicBezTo>
                  <a:pt x="261" y="2"/>
                  <a:pt x="259" y="0"/>
                  <a:pt x="244" y="0"/>
                </a:cubicBezTo>
                <a:cubicBezTo>
                  <a:pt x="155" y="0"/>
                  <a:pt x="155" y="0"/>
                  <a:pt x="155" y="0"/>
                </a:cubicBezTo>
                <a:cubicBezTo>
                  <a:pt x="141" y="0"/>
                  <a:pt x="138" y="2"/>
                  <a:pt x="132" y="15"/>
                </a:cubicBezTo>
                <a:cubicBezTo>
                  <a:pt x="129" y="21"/>
                  <a:pt x="118" y="41"/>
                  <a:pt x="108" y="60"/>
                </a:cubicBezTo>
                <a:cubicBezTo>
                  <a:pt x="44" y="60"/>
                  <a:pt x="44" y="60"/>
                  <a:pt x="44" y="60"/>
                </a:cubicBezTo>
                <a:cubicBezTo>
                  <a:pt x="14" y="60"/>
                  <a:pt x="5" y="76"/>
                  <a:pt x="4" y="103"/>
                </a:cubicBezTo>
                <a:cubicBezTo>
                  <a:pt x="3" y="129"/>
                  <a:pt x="0" y="220"/>
                  <a:pt x="0" y="220"/>
                </a:cubicBezTo>
                <a:cubicBezTo>
                  <a:pt x="182" y="220"/>
                  <a:pt x="182" y="220"/>
                  <a:pt x="182" y="220"/>
                </a:cubicBezTo>
                <a:lnTo>
                  <a:pt x="182" y="180"/>
                </a:lnTo>
                <a:close/>
                <a:moveTo>
                  <a:pt x="153" y="38"/>
                </a:moveTo>
                <a:cubicBezTo>
                  <a:pt x="157" y="30"/>
                  <a:pt x="159" y="28"/>
                  <a:pt x="169" y="28"/>
                </a:cubicBezTo>
                <a:cubicBezTo>
                  <a:pt x="230" y="28"/>
                  <a:pt x="230" y="28"/>
                  <a:pt x="230" y="28"/>
                </a:cubicBezTo>
                <a:cubicBezTo>
                  <a:pt x="241" y="28"/>
                  <a:pt x="242" y="30"/>
                  <a:pt x="247" y="38"/>
                </a:cubicBezTo>
                <a:cubicBezTo>
                  <a:pt x="248" y="41"/>
                  <a:pt x="253" y="50"/>
                  <a:pt x="258" y="60"/>
                </a:cubicBezTo>
                <a:cubicBezTo>
                  <a:pt x="141" y="60"/>
                  <a:pt x="141" y="60"/>
                  <a:pt x="141" y="60"/>
                </a:cubicBezTo>
                <a:cubicBezTo>
                  <a:pt x="146" y="50"/>
                  <a:pt x="151" y="41"/>
                  <a:pt x="153" y="38"/>
                </a:cubicBezTo>
                <a:close/>
                <a:moveTo>
                  <a:pt x="218" y="280"/>
                </a:moveTo>
                <a:cubicBezTo>
                  <a:pt x="182" y="280"/>
                  <a:pt x="182" y="280"/>
                  <a:pt x="182" y="280"/>
                </a:cubicBezTo>
                <a:cubicBezTo>
                  <a:pt x="182" y="240"/>
                  <a:pt x="182" y="240"/>
                  <a:pt x="182" y="240"/>
                </a:cubicBezTo>
                <a:cubicBezTo>
                  <a:pt x="10" y="240"/>
                  <a:pt x="10" y="240"/>
                  <a:pt x="10" y="240"/>
                </a:cubicBezTo>
                <a:cubicBezTo>
                  <a:pt x="10" y="240"/>
                  <a:pt x="12" y="276"/>
                  <a:pt x="14" y="306"/>
                </a:cubicBezTo>
                <a:cubicBezTo>
                  <a:pt x="14" y="319"/>
                  <a:pt x="18" y="340"/>
                  <a:pt x="50" y="340"/>
                </a:cubicBezTo>
                <a:cubicBezTo>
                  <a:pt x="350" y="340"/>
                  <a:pt x="350" y="340"/>
                  <a:pt x="350" y="340"/>
                </a:cubicBezTo>
                <a:cubicBezTo>
                  <a:pt x="381" y="340"/>
                  <a:pt x="385" y="319"/>
                  <a:pt x="386" y="306"/>
                </a:cubicBezTo>
                <a:cubicBezTo>
                  <a:pt x="388" y="275"/>
                  <a:pt x="390" y="240"/>
                  <a:pt x="390" y="240"/>
                </a:cubicBezTo>
                <a:cubicBezTo>
                  <a:pt x="218" y="240"/>
                  <a:pt x="218" y="240"/>
                  <a:pt x="218" y="240"/>
                </a:cubicBezTo>
                <a:lnTo>
                  <a:pt x="218" y="280"/>
                </a:lnTo>
                <a:close/>
              </a:path>
            </a:pathLst>
          </a:custGeom>
          <a:solidFill>
            <a:schemeClr val="bg1"/>
          </a:solidFill>
          <a:ln>
            <a:noFill/>
          </a:ln>
        </p:spPr>
        <p:txBody>
          <a:bodyPr vert="horz" wrap="square" lIns="96435" tIns="48218" rIns="96435" bIns="48218" numCol="1" anchor="t" anchorCtr="0" compatLnSpc="1"/>
          <a:lstStyle/>
          <a:p>
            <a:endParaRPr lang="en-US" dirty="0"/>
          </a:p>
        </p:txBody>
      </p:sp>
      <p:sp>
        <p:nvSpPr>
          <p:cNvPr id="44" name="Content Placeholder 2"/>
          <p:cNvSpPr txBox="1"/>
          <p:nvPr/>
        </p:nvSpPr>
        <p:spPr>
          <a:xfrm>
            <a:off x="636966" y="2268770"/>
            <a:ext cx="2974551" cy="133063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r>
              <a:rPr lang="id-ID" sz="1685" b="1" dirty="0">
                <a:solidFill>
                  <a:schemeClr val="accent1"/>
                </a:solidFill>
                <a:ea typeface="Roboto" panose="02000000000000000000" pitchFamily="2" charset="0"/>
                <a:cs typeface="Arial" panose="020B0604020202020204" pitchFamily="34" charset="0"/>
              </a:rPr>
              <a:t>Analyze</a:t>
            </a:r>
            <a:endParaRPr lang="id-ID" sz="1475" b="1" dirty="0">
              <a:solidFill>
                <a:schemeClr val="accent1"/>
              </a:solidFill>
              <a:ea typeface="Roboto" panose="02000000000000000000" pitchFamily="2" charset="0"/>
              <a:cs typeface="Arial" panose="020B0604020202020204" pitchFamily="34" charset="0"/>
            </a:endParaRPr>
          </a:p>
          <a:p>
            <a:r>
              <a:rPr lang="en-US" sz="1160" dirty="0">
                <a:solidFill>
                  <a:schemeClr val="bg1">
                    <a:lumMod val="65000"/>
                  </a:schemeClr>
                </a:solidFill>
                <a:ea typeface="Roboto" panose="02000000000000000000" pitchFamily="2" charset="0"/>
                <a:cs typeface="Arial" panose="020B0604020202020204" pitchFamily="34" charset="0"/>
              </a:rPr>
              <a:t>Lorem Ipsum has been the industry's standard dummy text ever since the 1500s, when an unknown printer took galley of type and scrambled</a:t>
            </a:r>
            <a:r>
              <a:rPr lang="id-ID" sz="1160" dirty="0">
                <a:solidFill>
                  <a:schemeClr val="bg1">
                    <a:lumMod val="65000"/>
                  </a:schemeClr>
                </a:solidFill>
                <a:ea typeface="Roboto" panose="02000000000000000000" pitchFamily="2" charset="0"/>
                <a:cs typeface="Arial" panose="020B0604020202020204" pitchFamily="34" charset="0"/>
              </a:rPr>
              <a:t>.</a:t>
            </a:r>
            <a:endParaRPr lang="en-US" sz="1160" b="1" dirty="0">
              <a:solidFill>
                <a:schemeClr val="bg1">
                  <a:lumMod val="65000"/>
                </a:schemeClr>
              </a:solidFill>
              <a:ea typeface="Roboto" panose="02000000000000000000" pitchFamily="2" charset="0"/>
              <a:cs typeface="Arial" panose="020B0604020202020204" pitchFamily="34" charset="0"/>
            </a:endParaRPr>
          </a:p>
        </p:txBody>
      </p:sp>
      <p:sp>
        <p:nvSpPr>
          <p:cNvPr id="45" name="Content Placeholder 2"/>
          <p:cNvSpPr txBox="1"/>
          <p:nvPr/>
        </p:nvSpPr>
        <p:spPr>
          <a:xfrm>
            <a:off x="9182470" y="2326329"/>
            <a:ext cx="2974551" cy="113192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l"/>
            <a:r>
              <a:rPr lang="id-ID" sz="1685" b="1" dirty="0">
                <a:solidFill>
                  <a:schemeClr val="accent3"/>
                </a:solidFill>
                <a:ea typeface="Roboto" panose="02000000000000000000" pitchFamily="2" charset="0"/>
                <a:cs typeface="Arial" panose="020B0604020202020204" pitchFamily="34" charset="0"/>
              </a:rPr>
              <a:t>Research</a:t>
            </a:r>
            <a:endParaRPr lang="id-ID" sz="1475" b="1" dirty="0">
              <a:solidFill>
                <a:schemeClr val="accent3"/>
              </a:solidFill>
              <a:ea typeface="Roboto" panose="02000000000000000000" pitchFamily="2" charset="0"/>
              <a:cs typeface="Arial" panose="020B0604020202020204" pitchFamily="34" charset="0"/>
            </a:endParaRPr>
          </a:p>
          <a:p>
            <a:pPr algn="l"/>
            <a:r>
              <a:rPr lang="en-US" sz="1160" dirty="0">
                <a:solidFill>
                  <a:schemeClr val="bg1">
                    <a:lumMod val="65000"/>
                  </a:schemeClr>
                </a:solidFill>
                <a:ea typeface="Roboto" panose="02000000000000000000" pitchFamily="2" charset="0"/>
                <a:cs typeface="Arial" panose="020B0604020202020204" pitchFamily="34" charset="0"/>
              </a:rPr>
              <a:t>Lorem Ipsum has been the industry's standard dummy text ever since the 1500s, when an unknown printer took galley of type and scrambled</a:t>
            </a:r>
            <a:r>
              <a:rPr lang="id-ID" sz="1160" dirty="0">
                <a:solidFill>
                  <a:schemeClr val="bg1">
                    <a:lumMod val="65000"/>
                  </a:schemeClr>
                </a:solidFill>
                <a:ea typeface="Roboto" panose="02000000000000000000" pitchFamily="2" charset="0"/>
                <a:cs typeface="Arial" panose="020B0604020202020204" pitchFamily="34" charset="0"/>
              </a:rPr>
              <a:t>.</a:t>
            </a:r>
            <a:endParaRPr lang="en-US" sz="1160" b="1" dirty="0">
              <a:solidFill>
                <a:schemeClr val="bg1">
                  <a:lumMod val="65000"/>
                </a:schemeClr>
              </a:solidFill>
              <a:ea typeface="Roboto" panose="02000000000000000000" pitchFamily="2" charset="0"/>
              <a:cs typeface="Arial" panose="020B0604020202020204" pitchFamily="34" charset="0"/>
            </a:endParaRPr>
          </a:p>
        </p:txBody>
      </p:sp>
      <p:sp>
        <p:nvSpPr>
          <p:cNvPr id="46" name="Content Placeholder 2"/>
          <p:cNvSpPr txBox="1"/>
          <p:nvPr/>
        </p:nvSpPr>
        <p:spPr>
          <a:xfrm>
            <a:off x="636966" y="3652708"/>
            <a:ext cx="2974551" cy="133063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r>
              <a:rPr lang="id-ID" sz="1685" b="1" dirty="0">
                <a:solidFill>
                  <a:schemeClr val="accent2"/>
                </a:solidFill>
                <a:ea typeface="Roboto" panose="02000000000000000000" pitchFamily="2" charset="0"/>
                <a:cs typeface="Arial" panose="020B0604020202020204" pitchFamily="34" charset="0"/>
              </a:rPr>
              <a:t>Client Brief</a:t>
            </a:r>
            <a:endParaRPr lang="id-ID" sz="1685" b="1" dirty="0">
              <a:solidFill>
                <a:schemeClr val="accent2"/>
              </a:solidFill>
              <a:ea typeface="Roboto" panose="02000000000000000000" pitchFamily="2" charset="0"/>
              <a:cs typeface="Arial" panose="020B0604020202020204" pitchFamily="34" charset="0"/>
            </a:endParaRPr>
          </a:p>
          <a:p>
            <a:r>
              <a:rPr lang="en-US" sz="1160" dirty="0">
                <a:solidFill>
                  <a:schemeClr val="bg1">
                    <a:lumMod val="65000"/>
                  </a:schemeClr>
                </a:solidFill>
                <a:ea typeface="Roboto" panose="02000000000000000000" pitchFamily="2" charset="0"/>
                <a:cs typeface="Arial" panose="020B0604020202020204" pitchFamily="34" charset="0"/>
              </a:rPr>
              <a:t>Lorem Ipsum has been the industry's standard dummy text ever since the 1500s, when an unknown printer took galley of type and scrambled</a:t>
            </a:r>
            <a:r>
              <a:rPr lang="id-ID" sz="1160" dirty="0">
                <a:solidFill>
                  <a:schemeClr val="bg1">
                    <a:lumMod val="65000"/>
                  </a:schemeClr>
                </a:solidFill>
                <a:ea typeface="Roboto" panose="02000000000000000000" pitchFamily="2" charset="0"/>
                <a:cs typeface="Arial" panose="020B0604020202020204" pitchFamily="34" charset="0"/>
              </a:rPr>
              <a:t>.</a:t>
            </a:r>
            <a:endParaRPr lang="en-US" sz="1160" b="1" dirty="0">
              <a:solidFill>
                <a:schemeClr val="bg1">
                  <a:lumMod val="65000"/>
                </a:schemeClr>
              </a:solidFill>
              <a:ea typeface="Roboto" panose="02000000000000000000" pitchFamily="2" charset="0"/>
              <a:cs typeface="Arial" panose="020B0604020202020204" pitchFamily="34" charset="0"/>
            </a:endParaRPr>
          </a:p>
        </p:txBody>
      </p:sp>
      <p:sp>
        <p:nvSpPr>
          <p:cNvPr id="47" name="Content Placeholder 2"/>
          <p:cNvSpPr txBox="1"/>
          <p:nvPr/>
        </p:nvSpPr>
        <p:spPr>
          <a:xfrm>
            <a:off x="9182470" y="3710267"/>
            <a:ext cx="2974551" cy="113192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l"/>
            <a:r>
              <a:rPr lang="id-ID" sz="1685" b="1" dirty="0">
                <a:solidFill>
                  <a:schemeClr val="accent4"/>
                </a:solidFill>
                <a:ea typeface="Roboto" panose="02000000000000000000" pitchFamily="2" charset="0"/>
                <a:cs typeface="Arial" panose="020B0604020202020204" pitchFamily="34" charset="0"/>
              </a:rPr>
              <a:t>Improvement</a:t>
            </a:r>
            <a:endParaRPr lang="id-ID" sz="1685" b="1" dirty="0">
              <a:solidFill>
                <a:schemeClr val="accent4"/>
              </a:solidFill>
              <a:ea typeface="Roboto" panose="02000000000000000000" pitchFamily="2" charset="0"/>
              <a:cs typeface="Arial" panose="020B0604020202020204" pitchFamily="34" charset="0"/>
            </a:endParaRPr>
          </a:p>
          <a:p>
            <a:pPr algn="l"/>
            <a:r>
              <a:rPr lang="en-US" sz="1160" dirty="0">
                <a:solidFill>
                  <a:schemeClr val="bg1">
                    <a:lumMod val="65000"/>
                  </a:schemeClr>
                </a:solidFill>
                <a:ea typeface="Roboto" panose="02000000000000000000" pitchFamily="2" charset="0"/>
                <a:cs typeface="Arial" panose="020B0604020202020204" pitchFamily="34" charset="0"/>
              </a:rPr>
              <a:t>Lorem Ipsum has been the industry's standard dummy text ever since the 1500s, when an unknown printer took galley of type and scrambled</a:t>
            </a:r>
            <a:r>
              <a:rPr lang="id-ID" sz="1160" dirty="0">
                <a:solidFill>
                  <a:schemeClr val="bg1">
                    <a:lumMod val="65000"/>
                  </a:schemeClr>
                </a:solidFill>
                <a:ea typeface="Roboto" panose="02000000000000000000" pitchFamily="2" charset="0"/>
                <a:cs typeface="Arial" panose="020B0604020202020204" pitchFamily="34" charset="0"/>
              </a:rPr>
              <a:t>.</a:t>
            </a:r>
            <a:endParaRPr lang="en-US" sz="1160" b="1" dirty="0">
              <a:solidFill>
                <a:schemeClr val="bg1">
                  <a:lumMod val="65000"/>
                </a:schemeClr>
              </a:solidFill>
              <a:ea typeface="Roboto" panose="02000000000000000000" pitchFamily="2" charset="0"/>
              <a:cs typeface="Arial" panose="020B0604020202020204" pitchFamily="34" charset="0"/>
            </a:endParaRPr>
          </a:p>
        </p:txBody>
      </p:sp>
      <p:sp>
        <p:nvSpPr>
          <p:cNvPr id="48" name="Content Placeholder 2"/>
          <p:cNvSpPr txBox="1"/>
          <p:nvPr/>
        </p:nvSpPr>
        <p:spPr>
          <a:xfrm>
            <a:off x="777593" y="5283293"/>
            <a:ext cx="11255586" cy="1256955"/>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ctr"/>
            <a:r>
              <a:rPr lang="en-US" sz="1685" b="1" dirty="0">
                <a:solidFill>
                  <a:schemeClr val="accent5"/>
                </a:solidFill>
                <a:ea typeface="Roboto" panose="02000000000000000000" pitchFamily="2" charset="0"/>
              </a:rPr>
              <a:t>P</a:t>
            </a:r>
            <a:r>
              <a:rPr lang="id-ID" sz="1685" b="1" dirty="0">
                <a:solidFill>
                  <a:schemeClr val="accent5"/>
                </a:solidFill>
                <a:ea typeface="Roboto" panose="02000000000000000000" pitchFamily="2" charset="0"/>
              </a:rPr>
              <a:t>roposal</a:t>
            </a:r>
            <a:endParaRPr lang="id-ID" sz="1685" b="1" dirty="0">
              <a:solidFill>
                <a:schemeClr val="accent5"/>
              </a:solidFill>
              <a:ea typeface="Roboto" panose="02000000000000000000" pitchFamily="2" charset="0"/>
            </a:endParaRPr>
          </a:p>
          <a:p>
            <a:pPr algn="ctr"/>
            <a:r>
              <a:rPr lang="id-ID" sz="1265" dirty="0">
                <a:solidFill>
                  <a:schemeClr val="bg1">
                    <a:lumMod val="65000"/>
                  </a:schemeClr>
                </a:solidFill>
                <a:ea typeface="Roboto" panose="02000000000000000000" pitchFamily="2" charset="0"/>
              </a:rPr>
              <a:t>Fusce som libero topi sombrero bikinan meksiko</a:t>
            </a:r>
            <a:r>
              <a:rPr lang="en-US" sz="1265" dirty="0">
                <a:solidFill>
                  <a:schemeClr val="bg1">
                    <a:lumMod val="65000"/>
                  </a:schemeClr>
                </a:solidFill>
                <a:ea typeface="Roboto" panose="02000000000000000000" pitchFamily="2" charset="0"/>
              </a:rPr>
              <a:t> when an unknown printer took a galley of type and scrambled it to make a type specimen book. It has survived not only five centuries, but also the leap into electronic typesetting</a:t>
            </a:r>
            <a:r>
              <a:rPr lang="id-ID" sz="1265" dirty="0">
                <a:solidFill>
                  <a:schemeClr val="bg1">
                    <a:lumMod val="65000"/>
                  </a:schemeClr>
                </a:solidFill>
                <a:ea typeface="Roboto" panose="02000000000000000000" pitchFamily="2" charset="0"/>
              </a:rPr>
              <a:t>. Fusce som libero topi sombrero bikinan meksiko</a:t>
            </a:r>
            <a:r>
              <a:rPr lang="en-US" sz="1265" dirty="0">
                <a:solidFill>
                  <a:schemeClr val="bg1">
                    <a:lumMod val="65000"/>
                  </a:schemeClr>
                </a:solidFill>
                <a:ea typeface="Roboto" panose="02000000000000000000" pitchFamily="2" charset="0"/>
              </a:rPr>
              <a:t> when an unknown printer took a galley of type and scrambled it to make a type specimen book. It has survived not only five centuries, but also the leap into electronic typesetting</a:t>
            </a:r>
            <a:endParaRPr lang="id-ID" sz="1265" dirty="0">
              <a:solidFill>
                <a:schemeClr val="bg1">
                  <a:lumMod val="65000"/>
                </a:schemeClr>
              </a:solidFill>
              <a:ea typeface="Roboto" panose="02000000000000000000" pitchFamily="2" charset="0"/>
            </a:endParaRPr>
          </a:p>
          <a:p>
            <a:pPr algn="ctr"/>
            <a:endParaRPr lang="id-ID" sz="1265" dirty="0">
              <a:solidFill>
                <a:schemeClr val="bg1">
                  <a:lumMod val="65000"/>
                </a:schemeClr>
              </a:solidFill>
              <a:ea typeface="Roboto" panose="02000000000000000000" pitchFamily="2" charset="0"/>
            </a:endParaRPr>
          </a:p>
        </p:txBody>
      </p:sp>
      <p:sp>
        <p:nvSpPr>
          <p:cNvPr id="49" name="文本框 48"/>
          <p:cNvSpPr txBox="1"/>
          <p:nvPr/>
        </p:nvSpPr>
        <p:spPr>
          <a:xfrm>
            <a:off x="4536641" y="438184"/>
            <a:ext cx="3785468" cy="528259"/>
          </a:xfrm>
          <a:prstGeom prst="rect">
            <a:avLst/>
          </a:prstGeom>
          <a:noFill/>
        </p:spPr>
        <p:txBody>
          <a:bodyPr wrap="none" lIns="96429" tIns="48215" rIns="96429" bIns="48215" rtlCol="0">
            <a:spAutoFit/>
          </a:bodyPr>
          <a:lstStyle/>
          <a:p>
            <a:pPr algn="ctr" defTabSz="963930"/>
            <a:r>
              <a:rPr lang="zh-CN" altLang="en-US" sz="2800" dirty="0">
                <a:solidFill>
                  <a:schemeClr val="tx1">
                    <a:lumMod val="65000"/>
                    <a:lumOff val="35000"/>
                  </a:schemeClr>
                </a:solidFill>
                <a:ea typeface="微软雅黑" panose="020B0503020204020204" pitchFamily="34" charset="-122"/>
                <a:cs typeface="+mn-ea"/>
                <a:sym typeface="+mn-lt"/>
              </a:rPr>
              <a:t>点击添加相关标题文字</a:t>
            </a:r>
            <a:endParaRPr lang="zh-CN" altLang="en-US" sz="2800" dirty="0">
              <a:solidFill>
                <a:schemeClr val="tx1">
                  <a:lumMod val="65000"/>
                  <a:lumOff val="35000"/>
                </a:schemeClr>
              </a:solidFill>
              <a:ea typeface="微软雅黑" panose="020B0503020204020204" pitchFamily="34" charset="-122"/>
              <a:cs typeface="+mn-ea"/>
              <a:sym typeface="+mn-lt"/>
            </a:endParaRPr>
          </a:p>
        </p:txBody>
      </p:sp>
      <p:sp>
        <p:nvSpPr>
          <p:cNvPr id="50" name="文本框 49"/>
          <p:cNvSpPr txBox="1"/>
          <p:nvPr/>
        </p:nvSpPr>
        <p:spPr>
          <a:xfrm>
            <a:off x="5294156" y="883716"/>
            <a:ext cx="2270438" cy="312687"/>
          </a:xfrm>
          <a:prstGeom prst="rect">
            <a:avLst/>
          </a:prstGeom>
          <a:noFill/>
        </p:spPr>
        <p:txBody>
          <a:bodyPr wrap="none" lIns="96429" tIns="48215" rIns="96429" bIns="48215" rtlCol="0">
            <a:spAutoFit/>
          </a:bodyPr>
          <a:lstStyle/>
          <a:p>
            <a:pPr algn="ctr" defTabSz="963930"/>
            <a:r>
              <a:rPr lang="en-US" altLang="zh-CN" sz="1400" dirty="0">
                <a:solidFill>
                  <a:schemeClr val="tx1">
                    <a:lumMod val="65000"/>
                    <a:lumOff val="35000"/>
                  </a:schemeClr>
                </a:solidFill>
                <a:ea typeface="微软雅黑" panose="020B0503020204020204" pitchFamily="34" charset="-122"/>
                <a:cs typeface="+mn-ea"/>
                <a:sym typeface="+mn-lt"/>
              </a:rPr>
              <a:t>ADD RELATED TITLE WORDS</a:t>
            </a:r>
            <a:endParaRPr lang="zh-CN" altLang="en-US" sz="1400" dirty="0">
              <a:solidFill>
                <a:schemeClr val="tx1">
                  <a:lumMod val="65000"/>
                  <a:lumOff val="35000"/>
                </a:schemeClr>
              </a:solidFill>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250" advTm="0">
        <p14:flip dir="r"/>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1500"/>
                                        <p:tgtEl>
                                          <p:spTgt spid="12"/>
                                        </p:tgtEl>
                                      </p:cBhvr>
                                    </p:animEffect>
                                  </p:childTnLst>
                                </p:cTn>
                              </p:par>
                            </p:childTnLst>
                          </p:cTn>
                        </p:par>
                        <p:par>
                          <p:cTn id="8" fill="hold">
                            <p:stCondLst>
                              <p:cond delay="1500"/>
                            </p:stCondLst>
                            <p:childTnLst>
                              <p:par>
                                <p:cTn id="9" presetID="53" presetClass="entr" presetSubtype="16"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p:cTn id="11" dur="750" fill="hold"/>
                                        <p:tgtEl>
                                          <p:spTgt spid="13"/>
                                        </p:tgtEl>
                                        <p:attrNameLst>
                                          <p:attrName>ppt_w</p:attrName>
                                        </p:attrNameLst>
                                      </p:cBhvr>
                                      <p:tavLst>
                                        <p:tav tm="0">
                                          <p:val>
                                            <p:fltVal val="0"/>
                                          </p:val>
                                        </p:tav>
                                        <p:tav tm="100000">
                                          <p:val>
                                            <p:strVal val="#ppt_w"/>
                                          </p:val>
                                        </p:tav>
                                      </p:tavLst>
                                    </p:anim>
                                    <p:anim calcmode="lin" valueType="num">
                                      <p:cBhvr>
                                        <p:cTn id="12" dur="750" fill="hold"/>
                                        <p:tgtEl>
                                          <p:spTgt spid="13"/>
                                        </p:tgtEl>
                                        <p:attrNameLst>
                                          <p:attrName>ppt_h</p:attrName>
                                        </p:attrNameLst>
                                      </p:cBhvr>
                                      <p:tavLst>
                                        <p:tav tm="0">
                                          <p:val>
                                            <p:fltVal val="0"/>
                                          </p:val>
                                        </p:tav>
                                        <p:tav tm="100000">
                                          <p:val>
                                            <p:strVal val="#ppt_h"/>
                                          </p:val>
                                        </p:tav>
                                      </p:tavLst>
                                    </p:anim>
                                    <p:animEffect transition="in" filter="fade">
                                      <p:cBhvr>
                                        <p:cTn id="13" dur="750"/>
                                        <p:tgtEl>
                                          <p:spTgt spid="13"/>
                                        </p:tgtEl>
                                      </p:cBhvr>
                                    </p:animEffect>
                                  </p:childTnLst>
                                </p:cTn>
                              </p:par>
                            </p:childTnLst>
                          </p:cTn>
                        </p:par>
                        <p:par>
                          <p:cTn id="14" fill="hold">
                            <p:stCondLst>
                              <p:cond delay="2500"/>
                            </p:stCondLst>
                            <p:childTnLst>
                              <p:par>
                                <p:cTn id="15" presetID="53" presetClass="entr" presetSubtype="16"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p:cTn id="17" dur="750" fill="hold"/>
                                        <p:tgtEl>
                                          <p:spTgt spid="14"/>
                                        </p:tgtEl>
                                        <p:attrNameLst>
                                          <p:attrName>ppt_w</p:attrName>
                                        </p:attrNameLst>
                                      </p:cBhvr>
                                      <p:tavLst>
                                        <p:tav tm="0">
                                          <p:val>
                                            <p:fltVal val="0"/>
                                          </p:val>
                                        </p:tav>
                                        <p:tav tm="100000">
                                          <p:val>
                                            <p:strVal val="#ppt_w"/>
                                          </p:val>
                                        </p:tav>
                                      </p:tavLst>
                                    </p:anim>
                                    <p:anim calcmode="lin" valueType="num">
                                      <p:cBhvr>
                                        <p:cTn id="18" dur="750" fill="hold"/>
                                        <p:tgtEl>
                                          <p:spTgt spid="14"/>
                                        </p:tgtEl>
                                        <p:attrNameLst>
                                          <p:attrName>ppt_h</p:attrName>
                                        </p:attrNameLst>
                                      </p:cBhvr>
                                      <p:tavLst>
                                        <p:tav tm="0">
                                          <p:val>
                                            <p:fltVal val="0"/>
                                          </p:val>
                                        </p:tav>
                                        <p:tav tm="100000">
                                          <p:val>
                                            <p:strVal val="#ppt_h"/>
                                          </p:val>
                                        </p:tav>
                                      </p:tavLst>
                                    </p:anim>
                                    <p:animEffect transition="in" filter="fade">
                                      <p:cBhvr>
                                        <p:cTn id="19" dur="750"/>
                                        <p:tgtEl>
                                          <p:spTgt spid="14"/>
                                        </p:tgtEl>
                                      </p:cBhvr>
                                    </p:animEffect>
                                  </p:childTnLst>
                                </p:cTn>
                              </p:par>
                            </p:childTnLst>
                          </p:cTn>
                        </p:par>
                        <p:par>
                          <p:cTn id="20" fill="hold">
                            <p:stCondLst>
                              <p:cond delay="3500"/>
                            </p:stCondLst>
                            <p:childTnLst>
                              <p:par>
                                <p:cTn id="21" presetID="53" presetClass="entr" presetSubtype="16"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p:cTn id="23" dur="750" fill="hold"/>
                                        <p:tgtEl>
                                          <p:spTgt spid="15"/>
                                        </p:tgtEl>
                                        <p:attrNameLst>
                                          <p:attrName>ppt_w</p:attrName>
                                        </p:attrNameLst>
                                      </p:cBhvr>
                                      <p:tavLst>
                                        <p:tav tm="0">
                                          <p:val>
                                            <p:fltVal val="0"/>
                                          </p:val>
                                        </p:tav>
                                        <p:tav tm="100000">
                                          <p:val>
                                            <p:strVal val="#ppt_w"/>
                                          </p:val>
                                        </p:tav>
                                      </p:tavLst>
                                    </p:anim>
                                    <p:anim calcmode="lin" valueType="num">
                                      <p:cBhvr>
                                        <p:cTn id="24" dur="750" fill="hold"/>
                                        <p:tgtEl>
                                          <p:spTgt spid="15"/>
                                        </p:tgtEl>
                                        <p:attrNameLst>
                                          <p:attrName>ppt_h</p:attrName>
                                        </p:attrNameLst>
                                      </p:cBhvr>
                                      <p:tavLst>
                                        <p:tav tm="0">
                                          <p:val>
                                            <p:fltVal val="0"/>
                                          </p:val>
                                        </p:tav>
                                        <p:tav tm="100000">
                                          <p:val>
                                            <p:strVal val="#ppt_h"/>
                                          </p:val>
                                        </p:tav>
                                      </p:tavLst>
                                    </p:anim>
                                    <p:animEffect transition="in" filter="fade">
                                      <p:cBhvr>
                                        <p:cTn id="25" dur="750"/>
                                        <p:tgtEl>
                                          <p:spTgt spid="15"/>
                                        </p:tgtEl>
                                      </p:cBhvr>
                                    </p:animEffect>
                                  </p:childTnLst>
                                </p:cTn>
                              </p:par>
                            </p:childTnLst>
                          </p:cTn>
                        </p:par>
                        <p:par>
                          <p:cTn id="26" fill="hold">
                            <p:stCondLst>
                              <p:cond delay="4500"/>
                            </p:stCondLst>
                            <p:childTnLst>
                              <p:par>
                                <p:cTn id="27" presetID="53" presetClass="entr" presetSubtype="16"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p:cTn id="29" dur="750" fill="hold"/>
                                        <p:tgtEl>
                                          <p:spTgt spid="16"/>
                                        </p:tgtEl>
                                        <p:attrNameLst>
                                          <p:attrName>ppt_w</p:attrName>
                                        </p:attrNameLst>
                                      </p:cBhvr>
                                      <p:tavLst>
                                        <p:tav tm="0">
                                          <p:val>
                                            <p:fltVal val="0"/>
                                          </p:val>
                                        </p:tav>
                                        <p:tav tm="100000">
                                          <p:val>
                                            <p:strVal val="#ppt_w"/>
                                          </p:val>
                                        </p:tav>
                                      </p:tavLst>
                                    </p:anim>
                                    <p:anim calcmode="lin" valueType="num">
                                      <p:cBhvr>
                                        <p:cTn id="30" dur="750" fill="hold"/>
                                        <p:tgtEl>
                                          <p:spTgt spid="16"/>
                                        </p:tgtEl>
                                        <p:attrNameLst>
                                          <p:attrName>ppt_h</p:attrName>
                                        </p:attrNameLst>
                                      </p:cBhvr>
                                      <p:tavLst>
                                        <p:tav tm="0">
                                          <p:val>
                                            <p:fltVal val="0"/>
                                          </p:val>
                                        </p:tav>
                                        <p:tav tm="100000">
                                          <p:val>
                                            <p:strVal val="#ppt_h"/>
                                          </p:val>
                                        </p:tav>
                                      </p:tavLst>
                                    </p:anim>
                                    <p:animEffect transition="in" filter="fade">
                                      <p:cBhvr>
                                        <p:cTn id="31" dur="750"/>
                                        <p:tgtEl>
                                          <p:spTgt spid="16"/>
                                        </p:tgtEl>
                                      </p:cBhvr>
                                    </p:animEffect>
                                  </p:childTnLst>
                                </p:cTn>
                              </p:par>
                            </p:childTnLst>
                          </p:cTn>
                        </p:par>
                        <p:par>
                          <p:cTn id="32" fill="hold">
                            <p:stCondLst>
                              <p:cond delay="5500"/>
                            </p:stCondLst>
                            <p:childTnLst>
                              <p:par>
                                <p:cTn id="33" presetID="53" presetClass="entr" presetSubtype="16"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p:cTn id="35" dur="750" fill="hold"/>
                                        <p:tgtEl>
                                          <p:spTgt spid="17"/>
                                        </p:tgtEl>
                                        <p:attrNameLst>
                                          <p:attrName>ppt_w</p:attrName>
                                        </p:attrNameLst>
                                      </p:cBhvr>
                                      <p:tavLst>
                                        <p:tav tm="0">
                                          <p:val>
                                            <p:fltVal val="0"/>
                                          </p:val>
                                        </p:tav>
                                        <p:tav tm="100000">
                                          <p:val>
                                            <p:strVal val="#ppt_w"/>
                                          </p:val>
                                        </p:tav>
                                      </p:tavLst>
                                    </p:anim>
                                    <p:anim calcmode="lin" valueType="num">
                                      <p:cBhvr>
                                        <p:cTn id="36" dur="750" fill="hold"/>
                                        <p:tgtEl>
                                          <p:spTgt spid="17"/>
                                        </p:tgtEl>
                                        <p:attrNameLst>
                                          <p:attrName>ppt_h</p:attrName>
                                        </p:attrNameLst>
                                      </p:cBhvr>
                                      <p:tavLst>
                                        <p:tav tm="0">
                                          <p:val>
                                            <p:fltVal val="0"/>
                                          </p:val>
                                        </p:tav>
                                        <p:tav tm="100000">
                                          <p:val>
                                            <p:strVal val="#ppt_h"/>
                                          </p:val>
                                        </p:tav>
                                      </p:tavLst>
                                    </p:anim>
                                    <p:animEffect transition="in" filter="fade">
                                      <p:cBhvr>
                                        <p:cTn id="37" dur="750"/>
                                        <p:tgtEl>
                                          <p:spTgt spid="17"/>
                                        </p:tgtEl>
                                      </p:cBhvr>
                                    </p:animEffect>
                                  </p:childTnLst>
                                </p:cTn>
                              </p:par>
                            </p:childTnLst>
                          </p:cTn>
                        </p:par>
                        <p:par>
                          <p:cTn id="38" fill="hold">
                            <p:stCondLst>
                              <p:cond delay="6500"/>
                            </p:stCondLst>
                            <p:childTnLst>
                              <p:par>
                                <p:cTn id="39" presetID="53" presetClass="entr" presetSubtype="16" fill="hold" nodeType="afterEffect">
                                  <p:stCondLst>
                                    <p:cond delay="0"/>
                                  </p:stCondLst>
                                  <p:childTnLst>
                                    <p:set>
                                      <p:cBhvr>
                                        <p:cTn id="40" dur="1" fill="hold">
                                          <p:stCondLst>
                                            <p:cond delay="0"/>
                                          </p:stCondLst>
                                        </p:cTn>
                                        <p:tgtEl>
                                          <p:spTgt spid="21"/>
                                        </p:tgtEl>
                                        <p:attrNameLst>
                                          <p:attrName>style.visibility</p:attrName>
                                        </p:attrNameLst>
                                      </p:cBhvr>
                                      <p:to>
                                        <p:strVal val="visible"/>
                                      </p:to>
                                    </p:set>
                                    <p:anim calcmode="lin" valueType="num">
                                      <p:cBhvr>
                                        <p:cTn id="41" dur="750" fill="hold"/>
                                        <p:tgtEl>
                                          <p:spTgt spid="21"/>
                                        </p:tgtEl>
                                        <p:attrNameLst>
                                          <p:attrName>ppt_w</p:attrName>
                                        </p:attrNameLst>
                                      </p:cBhvr>
                                      <p:tavLst>
                                        <p:tav tm="0">
                                          <p:val>
                                            <p:fltVal val="0"/>
                                          </p:val>
                                        </p:tav>
                                        <p:tav tm="100000">
                                          <p:val>
                                            <p:strVal val="#ppt_w"/>
                                          </p:val>
                                        </p:tav>
                                      </p:tavLst>
                                    </p:anim>
                                    <p:anim calcmode="lin" valueType="num">
                                      <p:cBhvr>
                                        <p:cTn id="42" dur="750" fill="hold"/>
                                        <p:tgtEl>
                                          <p:spTgt spid="21"/>
                                        </p:tgtEl>
                                        <p:attrNameLst>
                                          <p:attrName>ppt_h</p:attrName>
                                        </p:attrNameLst>
                                      </p:cBhvr>
                                      <p:tavLst>
                                        <p:tav tm="0">
                                          <p:val>
                                            <p:fltVal val="0"/>
                                          </p:val>
                                        </p:tav>
                                        <p:tav tm="100000">
                                          <p:val>
                                            <p:strVal val="#ppt_h"/>
                                          </p:val>
                                        </p:tav>
                                      </p:tavLst>
                                    </p:anim>
                                    <p:animEffect transition="in" filter="fade">
                                      <p:cBhvr>
                                        <p:cTn id="43" dur="750"/>
                                        <p:tgtEl>
                                          <p:spTgt spid="21"/>
                                        </p:tgtEl>
                                      </p:cBhvr>
                                    </p:animEffect>
                                  </p:childTnLst>
                                </p:cTn>
                              </p:par>
                            </p:childTnLst>
                          </p:cTn>
                        </p:par>
                        <p:par>
                          <p:cTn id="44" fill="hold">
                            <p:stCondLst>
                              <p:cond delay="7500"/>
                            </p:stCondLst>
                            <p:childTnLst>
                              <p:par>
                                <p:cTn id="45" presetID="53" presetClass="entr" presetSubtype="16" fill="hold" nodeType="afterEffect">
                                  <p:stCondLst>
                                    <p:cond delay="0"/>
                                  </p:stCondLst>
                                  <p:childTnLst>
                                    <p:set>
                                      <p:cBhvr>
                                        <p:cTn id="46" dur="1" fill="hold">
                                          <p:stCondLst>
                                            <p:cond delay="0"/>
                                          </p:stCondLst>
                                        </p:cTn>
                                        <p:tgtEl>
                                          <p:spTgt spid="23"/>
                                        </p:tgtEl>
                                        <p:attrNameLst>
                                          <p:attrName>style.visibility</p:attrName>
                                        </p:attrNameLst>
                                      </p:cBhvr>
                                      <p:to>
                                        <p:strVal val="visible"/>
                                      </p:to>
                                    </p:set>
                                    <p:anim calcmode="lin" valueType="num">
                                      <p:cBhvr>
                                        <p:cTn id="47" dur="750" fill="hold"/>
                                        <p:tgtEl>
                                          <p:spTgt spid="23"/>
                                        </p:tgtEl>
                                        <p:attrNameLst>
                                          <p:attrName>ppt_w</p:attrName>
                                        </p:attrNameLst>
                                      </p:cBhvr>
                                      <p:tavLst>
                                        <p:tav tm="0">
                                          <p:val>
                                            <p:fltVal val="0"/>
                                          </p:val>
                                        </p:tav>
                                        <p:tav tm="100000">
                                          <p:val>
                                            <p:strVal val="#ppt_w"/>
                                          </p:val>
                                        </p:tav>
                                      </p:tavLst>
                                    </p:anim>
                                    <p:anim calcmode="lin" valueType="num">
                                      <p:cBhvr>
                                        <p:cTn id="48" dur="750" fill="hold"/>
                                        <p:tgtEl>
                                          <p:spTgt spid="23"/>
                                        </p:tgtEl>
                                        <p:attrNameLst>
                                          <p:attrName>ppt_h</p:attrName>
                                        </p:attrNameLst>
                                      </p:cBhvr>
                                      <p:tavLst>
                                        <p:tav tm="0">
                                          <p:val>
                                            <p:fltVal val="0"/>
                                          </p:val>
                                        </p:tav>
                                        <p:tav tm="100000">
                                          <p:val>
                                            <p:strVal val="#ppt_h"/>
                                          </p:val>
                                        </p:tav>
                                      </p:tavLst>
                                    </p:anim>
                                    <p:animEffect transition="in" filter="fade">
                                      <p:cBhvr>
                                        <p:cTn id="49" dur="750"/>
                                        <p:tgtEl>
                                          <p:spTgt spid="23"/>
                                        </p:tgtEl>
                                      </p:cBhvr>
                                    </p:animEffect>
                                  </p:childTnLst>
                                </p:cTn>
                              </p:par>
                            </p:childTnLst>
                          </p:cTn>
                        </p:par>
                        <p:par>
                          <p:cTn id="50" fill="hold">
                            <p:stCondLst>
                              <p:cond delay="8500"/>
                            </p:stCondLst>
                            <p:childTnLst>
                              <p:par>
                                <p:cTn id="51" presetID="53" presetClass="entr" presetSubtype="16" fill="hold" nodeType="afterEffect">
                                  <p:stCondLst>
                                    <p:cond delay="0"/>
                                  </p:stCondLst>
                                  <p:childTnLst>
                                    <p:set>
                                      <p:cBhvr>
                                        <p:cTn id="52" dur="1" fill="hold">
                                          <p:stCondLst>
                                            <p:cond delay="0"/>
                                          </p:stCondLst>
                                        </p:cTn>
                                        <p:tgtEl>
                                          <p:spTgt spid="22"/>
                                        </p:tgtEl>
                                        <p:attrNameLst>
                                          <p:attrName>style.visibility</p:attrName>
                                        </p:attrNameLst>
                                      </p:cBhvr>
                                      <p:to>
                                        <p:strVal val="visible"/>
                                      </p:to>
                                    </p:set>
                                    <p:anim calcmode="lin" valueType="num">
                                      <p:cBhvr>
                                        <p:cTn id="53" dur="750" fill="hold"/>
                                        <p:tgtEl>
                                          <p:spTgt spid="22"/>
                                        </p:tgtEl>
                                        <p:attrNameLst>
                                          <p:attrName>ppt_w</p:attrName>
                                        </p:attrNameLst>
                                      </p:cBhvr>
                                      <p:tavLst>
                                        <p:tav tm="0">
                                          <p:val>
                                            <p:fltVal val="0"/>
                                          </p:val>
                                        </p:tav>
                                        <p:tav tm="100000">
                                          <p:val>
                                            <p:strVal val="#ppt_w"/>
                                          </p:val>
                                        </p:tav>
                                      </p:tavLst>
                                    </p:anim>
                                    <p:anim calcmode="lin" valueType="num">
                                      <p:cBhvr>
                                        <p:cTn id="54" dur="750" fill="hold"/>
                                        <p:tgtEl>
                                          <p:spTgt spid="22"/>
                                        </p:tgtEl>
                                        <p:attrNameLst>
                                          <p:attrName>ppt_h</p:attrName>
                                        </p:attrNameLst>
                                      </p:cBhvr>
                                      <p:tavLst>
                                        <p:tav tm="0">
                                          <p:val>
                                            <p:fltVal val="0"/>
                                          </p:val>
                                        </p:tav>
                                        <p:tav tm="100000">
                                          <p:val>
                                            <p:strVal val="#ppt_h"/>
                                          </p:val>
                                        </p:tav>
                                      </p:tavLst>
                                    </p:anim>
                                    <p:animEffect transition="in" filter="fade">
                                      <p:cBhvr>
                                        <p:cTn id="55" dur="750"/>
                                        <p:tgtEl>
                                          <p:spTgt spid="22"/>
                                        </p:tgtEl>
                                      </p:cBhvr>
                                    </p:animEffect>
                                  </p:childTnLst>
                                </p:cTn>
                              </p:par>
                            </p:childTnLst>
                          </p:cTn>
                        </p:par>
                        <p:par>
                          <p:cTn id="56" fill="hold">
                            <p:stCondLst>
                              <p:cond delay="9500"/>
                            </p:stCondLst>
                            <p:childTnLst>
                              <p:par>
                                <p:cTn id="57" presetID="53" presetClass="entr" presetSubtype="16" fill="hold" grpId="0" nodeType="afterEffect">
                                  <p:stCondLst>
                                    <p:cond delay="0"/>
                                  </p:stCondLst>
                                  <p:childTnLst>
                                    <p:set>
                                      <p:cBhvr>
                                        <p:cTn id="58" dur="1" fill="hold">
                                          <p:stCondLst>
                                            <p:cond delay="0"/>
                                          </p:stCondLst>
                                        </p:cTn>
                                        <p:tgtEl>
                                          <p:spTgt spid="20"/>
                                        </p:tgtEl>
                                        <p:attrNameLst>
                                          <p:attrName>style.visibility</p:attrName>
                                        </p:attrNameLst>
                                      </p:cBhvr>
                                      <p:to>
                                        <p:strVal val="visible"/>
                                      </p:to>
                                    </p:set>
                                    <p:anim calcmode="lin" valueType="num">
                                      <p:cBhvr>
                                        <p:cTn id="59" dur="750" fill="hold"/>
                                        <p:tgtEl>
                                          <p:spTgt spid="20"/>
                                        </p:tgtEl>
                                        <p:attrNameLst>
                                          <p:attrName>ppt_w</p:attrName>
                                        </p:attrNameLst>
                                      </p:cBhvr>
                                      <p:tavLst>
                                        <p:tav tm="0">
                                          <p:val>
                                            <p:fltVal val="0"/>
                                          </p:val>
                                        </p:tav>
                                        <p:tav tm="100000">
                                          <p:val>
                                            <p:strVal val="#ppt_w"/>
                                          </p:val>
                                        </p:tav>
                                      </p:tavLst>
                                    </p:anim>
                                    <p:anim calcmode="lin" valueType="num">
                                      <p:cBhvr>
                                        <p:cTn id="60" dur="750" fill="hold"/>
                                        <p:tgtEl>
                                          <p:spTgt spid="20"/>
                                        </p:tgtEl>
                                        <p:attrNameLst>
                                          <p:attrName>ppt_h</p:attrName>
                                        </p:attrNameLst>
                                      </p:cBhvr>
                                      <p:tavLst>
                                        <p:tav tm="0">
                                          <p:val>
                                            <p:fltVal val="0"/>
                                          </p:val>
                                        </p:tav>
                                        <p:tav tm="100000">
                                          <p:val>
                                            <p:strVal val="#ppt_h"/>
                                          </p:val>
                                        </p:tav>
                                      </p:tavLst>
                                    </p:anim>
                                    <p:animEffect transition="in" filter="fade">
                                      <p:cBhvr>
                                        <p:cTn id="61" dur="750"/>
                                        <p:tgtEl>
                                          <p:spTgt spid="20"/>
                                        </p:tgtEl>
                                      </p:cBhvr>
                                    </p:animEffect>
                                  </p:childTnLst>
                                </p:cTn>
                              </p:par>
                            </p:childTnLst>
                          </p:cTn>
                        </p:par>
                        <p:par>
                          <p:cTn id="62" fill="hold">
                            <p:stCondLst>
                              <p:cond delay="10500"/>
                            </p:stCondLst>
                            <p:childTnLst>
                              <p:par>
                                <p:cTn id="63" presetID="53" presetClass="entr" presetSubtype="16" fill="hold" grpId="0" nodeType="afterEffect">
                                  <p:stCondLst>
                                    <p:cond delay="0"/>
                                  </p:stCondLst>
                                  <p:childTnLst>
                                    <p:set>
                                      <p:cBhvr>
                                        <p:cTn id="64" dur="1" fill="hold">
                                          <p:stCondLst>
                                            <p:cond delay="0"/>
                                          </p:stCondLst>
                                        </p:cTn>
                                        <p:tgtEl>
                                          <p:spTgt spid="43"/>
                                        </p:tgtEl>
                                        <p:attrNameLst>
                                          <p:attrName>style.visibility</p:attrName>
                                        </p:attrNameLst>
                                      </p:cBhvr>
                                      <p:to>
                                        <p:strVal val="visible"/>
                                      </p:to>
                                    </p:set>
                                    <p:anim calcmode="lin" valueType="num">
                                      <p:cBhvr>
                                        <p:cTn id="65" dur="750" fill="hold"/>
                                        <p:tgtEl>
                                          <p:spTgt spid="43"/>
                                        </p:tgtEl>
                                        <p:attrNameLst>
                                          <p:attrName>ppt_w</p:attrName>
                                        </p:attrNameLst>
                                      </p:cBhvr>
                                      <p:tavLst>
                                        <p:tav tm="0">
                                          <p:val>
                                            <p:fltVal val="0"/>
                                          </p:val>
                                        </p:tav>
                                        <p:tav tm="100000">
                                          <p:val>
                                            <p:strVal val="#ppt_w"/>
                                          </p:val>
                                        </p:tav>
                                      </p:tavLst>
                                    </p:anim>
                                    <p:anim calcmode="lin" valueType="num">
                                      <p:cBhvr>
                                        <p:cTn id="66" dur="750" fill="hold"/>
                                        <p:tgtEl>
                                          <p:spTgt spid="43"/>
                                        </p:tgtEl>
                                        <p:attrNameLst>
                                          <p:attrName>ppt_h</p:attrName>
                                        </p:attrNameLst>
                                      </p:cBhvr>
                                      <p:tavLst>
                                        <p:tav tm="0">
                                          <p:val>
                                            <p:fltVal val="0"/>
                                          </p:val>
                                        </p:tav>
                                        <p:tav tm="100000">
                                          <p:val>
                                            <p:strVal val="#ppt_h"/>
                                          </p:val>
                                        </p:tav>
                                      </p:tavLst>
                                    </p:anim>
                                    <p:animEffect transition="in" filter="fade">
                                      <p:cBhvr>
                                        <p:cTn id="67" dur="750"/>
                                        <p:tgtEl>
                                          <p:spTgt spid="43"/>
                                        </p:tgtEl>
                                      </p:cBhvr>
                                    </p:animEffect>
                                  </p:childTnLst>
                                </p:cTn>
                              </p:par>
                            </p:childTnLst>
                          </p:cTn>
                        </p:par>
                        <p:par>
                          <p:cTn id="68" fill="hold">
                            <p:stCondLst>
                              <p:cond delay="11500"/>
                            </p:stCondLst>
                            <p:childTnLst>
                              <p:par>
                                <p:cTn id="69" presetID="22" presetClass="entr" presetSubtype="2" fill="hold" grpId="0" nodeType="afterEffect">
                                  <p:stCondLst>
                                    <p:cond delay="0"/>
                                  </p:stCondLst>
                                  <p:childTnLst>
                                    <p:set>
                                      <p:cBhvr>
                                        <p:cTn id="70" dur="1" fill="hold">
                                          <p:stCondLst>
                                            <p:cond delay="0"/>
                                          </p:stCondLst>
                                        </p:cTn>
                                        <p:tgtEl>
                                          <p:spTgt spid="44"/>
                                        </p:tgtEl>
                                        <p:attrNameLst>
                                          <p:attrName>style.visibility</p:attrName>
                                        </p:attrNameLst>
                                      </p:cBhvr>
                                      <p:to>
                                        <p:strVal val="visible"/>
                                      </p:to>
                                    </p:set>
                                    <p:animEffect transition="in" filter="wipe(right)">
                                      <p:cBhvr>
                                        <p:cTn id="71" dur="750"/>
                                        <p:tgtEl>
                                          <p:spTgt spid="44"/>
                                        </p:tgtEl>
                                      </p:cBhvr>
                                    </p:animEffect>
                                  </p:childTnLst>
                                </p:cTn>
                              </p:par>
                              <p:par>
                                <p:cTn id="72" presetID="22" presetClass="entr" presetSubtype="8" fill="hold" grpId="0" nodeType="withEffect">
                                  <p:stCondLst>
                                    <p:cond delay="0"/>
                                  </p:stCondLst>
                                  <p:childTnLst>
                                    <p:set>
                                      <p:cBhvr>
                                        <p:cTn id="73" dur="1" fill="hold">
                                          <p:stCondLst>
                                            <p:cond delay="0"/>
                                          </p:stCondLst>
                                        </p:cTn>
                                        <p:tgtEl>
                                          <p:spTgt spid="45"/>
                                        </p:tgtEl>
                                        <p:attrNameLst>
                                          <p:attrName>style.visibility</p:attrName>
                                        </p:attrNameLst>
                                      </p:cBhvr>
                                      <p:to>
                                        <p:strVal val="visible"/>
                                      </p:to>
                                    </p:set>
                                    <p:animEffect transition="in" filter="wipe(left)">
                                      <p:cBhvr>
                                        <p:cTn id="74" dur="750"/>
                                        <p:tgtEl>
                                          <p:spTgt spid="45"/>
                                        </p:tgtEl>
                                      </p:cBhvr>
                                    </p:animEffect>
                                  </p:childTnLst>
                                </p:cTn>
                              </p:par>
                              <p:par>
                                <p:cTn id="75" presetID="22" presetClass="entr" presetSubtype="2" fill="hold" grpId="0" nodeType="withEffect">
                                  <p:stCondLst>
                                    <p:cond delay="0"/>
                                  </p:stCondLst>
                                  <p:childTnLst>
                                    <p:set>
                                      <p:cBhvr>
                                        <p:cTn id="76" dur="1" fill="hold">
                                          <p:stCondLst>
                                            <p:cond delay="0"/>
                                          </p:stCondLst>
                                        </p:cTn>
                                        <p:tgtEl>
                                          <p:spTgt spid="46"/>
                                        </p:tgtEl>
                                        <p:attrNameLst>
                                          <p:attrName>style.visibility</p:attrName>
                                        </p:attrNameLst>
                                      </p:cBhvr>
                                      <p:to>
                                        <p:strVal val="visible"/>
                                      </p:to>
                                    </p:set>
                                    <p:animEffect transition="in" filter="wipe(right)">
                                      <p:cBhvr>
                                        <p:cTn id="77" dur="750"/>
                                        <p:tgtEl>
                                          <p:spTgt spid="46"/>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47"/>
                                        </p:tgtEl>
                                        <p:attrNameLst>
                                          <p:attrName>style.visibility</p:attrName>
                                        </p:attrNameLst>
                                      </p:cBhvr>
                                      <p:to>
                                        <p:strVal val="visible"/>
                                      </p:to>
                                    </p:set>
                                    <p:animEffect transition="in" filter="wipe(left)">
                                      <p:cBhvr>
                                        <p:cTn id="80" dur="750"/>
                                        <p:tgtEl>
                                          <p:spTgt spid="47"/>
                                        </p:tgtEl>
                                      </p:cBhvr>
                                    </p:animEffect>
                                  </p:childTnLst>
                                </p:cTn>
                              </p:par>
                            </p:childTnLst>
                          </p:cTn>
                        </p:par>
                        <p:par>
                          <p:cTn id="81" fill="hold">
                            <p:stCondLst>
                              <p:cond delay="12500"/>
                            </p:stCondLst>
                            <p:childTnLst>
                              <p:par>
                                <p:cTn id="82" presetID="42" presetClass="entr" presetSubtype="0" fill="hold" grpId="0" nodeType="afterEffect">
                                  <p:stCondLst>
                                    <p:cond delay="0"/>
                                  </p:stCondLst>
                                  <p:childTnLst>
                                    <p:set>
                                      <p:cBhvr>
                                        <p:cTn id="83" dur="1" fill="hold">
                                          <p:stCondLst>
                                            <p:cond delay="0"/>
                                          </p:stCondLst>
                                        </p:cTn>
                                        <p:tgtEl>
                                          <p:spTgt spid="48"/>
                                        </p:tgtEl>
                                        <p:attrNameLst>
                                          <p:attrName>style.visibility</p:attrName>
                                        </p:attrNameLst>
                                      </p:cBhvr>
                                      <p:to>
                                        <p:strVal val="visible"/>
                                      </p:to>
                                    </p:set>
                                    <p:animEffect transition="in" filter="fade">
                                      <p:cBhvr>
                                        <p:cTn id="84" dur="1000"/>
                                        <p:tgtEl>
                                          <p:spTgt spid="48"/>
                                        </p:tgtEl>
                                      </p:cBhvr>
                                    </p:animEffect>
                                    <p:anim calcmode="lin" valueType="num">
                                      <p:cBhvr>
                                        <p:cTn id="85" dur="1000" fill="hold"/>
                                        <p:tgtEl>
                                          <p:spTgt spid="48"/>
                                        </p:tgtEl>
                                        <p:attrNameLst>
                                          <p:attrName>ppt_x</p:attrName>
                                        </p:attrNameLst>
                                      </p:cBhvr>
                                      <p:tavLst>
                                        <p:tav tm="0">
                                          <p:val>
                                            <p:strVal val="#ppt_x"/>
                                          </p:val>
                                        </p:tav>
                                        <p:tav tm="100000">
                                          <p:val>
                                            <p:strVal val="#ppt_x"/>
                                          </p:val>
                                        </p:tav>
                                      </p:tavLst>
                                    </p:anim>
                                    <p:anim calcmode="lin" valueType="num">
                                      <p:cBhvr>
                                        <p:cTn id="86" dur="1000" fill="hold"/>
                                        <p:tgtEl>
                                          <p:spTgt spid="4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animBg="1"/>
      <p:bldP spid="17" grpId="0" animBg="1"/>
      <p:bldP spid="20" grpId="0" animBg="1"/>
      <p:bldP spid="43" grpId="0" animBg="1"/>
      <p:bldP spid="44" grpId="0"/>
      <p:bldP spid="45" grpId="0"/>
      <p:bldP spid="46" grpId="0"/>
      <p:bldP spid="47" grpId="0"/>
      <p:bldP spid="4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451856" y="6563862"/>
            <a:ext cx="548358" cy="287130"/>
          </a:xfrm>
          <a:prstGeom prst="rect">
            <a:avLst/>
          </a:prstGeom>
          <a:noFill/>
        </p:spPr>
        <p:txBody>
          <a:bodyPr wrap="square" rtlCol="0">
            <a:spAutoFit/>
          </a:bodyPr>
          <a:lstStyle/>
          <a:p>
            <a:fld id="{F3C5028F-8D3B-45CC-A1ED-22F09E87F5E5}" type="slidenum">
              <a:rPr lang="id-ID" sz="1265">
                <a:solidFill>
                  <a:schemeClr val="bg1"/>
                </a:solidFill>
              </a:rPr>
            </a:fld>
            <a:endParaRPr lang="id-ID" sz="1265" dirty="0">
              <a:solidFill>
                <a:schemeClr val="bg1"/>
              </a:solidFill>
            </a:endParaRPr>
          </a:p>
        </p:txBody>
      </p:sp>
      <p:grpSp>
        <p:nvGrpSpPr>
          <p:cNvPr id="162" name="Group 18"/>
          <p:cNvGrpSpPr>
            <a:grpSpLocks noChangeAspect="1"/>
          </p:cNvGrpSpPr>
          <p:nvPr/>
        </p:nvGrpSpPr>
        <p:grpSpPr bwMode="auto">
          <a:xfrm>
            <a:off x="4620790" y="1935046"/>
            <a:ext cx="3586552" cy="3417000"/>
            <a:chOff x="1862" y="1265"/>
            <a:chExt cx="2073" cy="1975"/>
          </a:xfrm>
        </p:grpSpPr>
        <p:sp>
          <p:nvSpPr>
            <p:cNvPr id="163" name="Freeform 19"/>
            <p:cNvSpPr/>
            <p:nvPr/>
          </p:nvSpPr>
          <p:spPr bwMode="auto">
            <a:xfrm>
              <a:off x="1862" y="2457"/>
              <a:ext cx="1038" cy="783"/>
            </a:xfrm>
            <a:custGeom>
              <a:avLst/>
              <a:gdLst>
                <a:gd name="T0" fmla="*/ 1038 w 1038"/>
                <a:gd name="T1" fmla="*/ 783 h 783"/>
                <a:gd name="T2" fmla="*/ 0 w 1038"/>
                <a:gd name="T3" fmla="*/ 488 h 783"/>
                <a:gd name="T4" fmla="*/ 0 w 1038"/>
                <a:gd name="T5" fmla="*/ 0 h 783"/>
                <a:gd name="T6" fmla="*/ 1038 w 1038"/>
                <a:gd name="T7" fmla="*/ 294 h 783"/>
                <a:gd name="T8" fmla="*/ 1038 w 1038"/>
                <a:gd name="T9" fmla="*/ 783 h 783"/>
              </a:gdLst>
              <a:ahLst/>
              <a:cxnLst>
                <a:cxn ang="0">
                  <a:pos x="T0" y="T1"/>
                </a:cxn>
                <a:cxn ang="0">
                  <a:pos x="T2" y="T3"/>
                </a:cxn>
                <a:cxn ang="0">
                  <a:pos x="T4" y="T5"/>
                </a:cxn>
                <a:cxn ang="0">
                  <a:pos x="T6" y="T7"/>
                </a:cxn>
                <a:cxn ang="0">
                  <a:pos x="T8" y="T9"/>
                </a:cxn>
              </a:cxnLst>
              <a:rect l="0" t="0" r="r" b="b"/>
              <a:pathLst>
                <a:path w="1038" h="783">
                  <a:moveTo>
                    <a:pt x="1038" y="783"/>
                  </a:moveTo>
                  <a:lnTo>
                    <a:pt x="0" y="488"/>
                  </a:lnTo>
                  <a:lnTo>
                    <a:pt x="0" y="0"/>
                  </a:lnTo>
                  <a:lnTo>
                    <a:pt x="1038" y="294"/>
                  </a:lnTo>
                  <a:lnTo>
                    <a:pt x="1038" y="783"/>
                  </a:lnTo>
                  <a:close/>
                </a:path>
              </a:pathLst>
            </a:custGeom>
            <a:solidFill>
              <a:schemeClr val="accent1">
                <a:lumMod val="75000"/>
              </a:schemeClr>
            </a:solidFill>
            <a:ln>
              <a:noFill/>
            </a:ln>
            <a:effectLst>
              <a:outerShdw blurRad="50800" dist="38100" dir="5400000" algn="t" rotWithShape="0">
                <a:prstClr val="black">
                  <a:alpha val="40000"/>
                </a:prstClr>
              </a:outerShdw>
            </a:effectLst>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sz="3375"/>
            </a:p>
          </p:txBody>
        </p:sp>
        <p:sp>
          <p:nvSpPr>
            <p:cNvPr id="164" name="Freeform 20"/>
            <p:cNvSpPr/>
            <p:nvPr/>
          </p:nvSpPr>
          <p:spPr bwMode="auto">
            <a:xfrm>
              <a:off x="2898" y="2457"/>
              <a:ext cx="1037" cy="783"/>
            </a:xfrm>
            <a:custGeom>
              <a:avLst/>
              <a:gdLst>
                <a:gd name="T0" fmla="*/ 1037 w 1037"/>
                <a:gd name="T1" fmla="*/ 488 h 783"/>
                <a:gd name="T2" fmla="*/ 0 w 1037"/>
                <a:gd name="T3" fmla="*/ 783 h 783"/>
                <a:gd name="T4" fmla="*/ 0 w 1037"/>
                <a:gd name="T5" fmla="*/ 294 h 783"/>
                <a:gd name="T6" fmla="*/ 1037 w 1037"/>
                <a:gd name="T7" fmla="*/ 0 h 783"/>
                <a:gd name="T8" fmla="*/ 1037 w 1037"/>
                <a:gd name="T9" fmla="*/ 488 h 783"/>
              </a:gdLst>
              <a:ahLst/>
              <a:cxnLst>
                <a:cxn ang="0">
                  <a:pos x="T0" y="T1"/>
                </a:cxn>
                <a:cxn ang="0">
                  <a:pos x="T2" y="T3"/>
                </a:cxn>
                <a:cxn ang="0">
                  <a:pos x="T4" y="T5"/>
                </a:cxn>
                <a:cxn ang="0">
                  <a:pos x="T6" y="T7"/>
                </a:cxn>
                <a:cxn ang="0">
                  <a:pos x="T8" y="T9"/>
                </a:cxn>
              </a:cxnLst>
              <a:rect l="0" t="0" r="r" b="b"/>
              <a:pathLst>
                <a:path w="1037" h="783">
                  <a:moveTo>
                    <a:pt x="1037" y="488"/>
                  </a:moveTo>
                  <a:lnTo>
                    <a:pt x="0" y="783"/>
                  </a:lnTo>
                  <a:lnTo>
                    <a:pt x="0" y="294"/>
                  </a:lnTo>
                  <a:lnTo>
                    <a:pt x="1037" y="0"/>
                  </a:lnTo>
                  <a:lnTo>
                    <a:pt x="1037" y="488"/>
                  </a:lnTo>
                  <a:close/>
                </a:path>
              </a:pathLst>
            </a:custGeom>
            <a:solidFill>
              <a:schemeClr val="accent1"/>
            </a:solidFill>
            <a:ln>
              <a:noFill/>
            </a:ln>
            <a:effectLst>
              <a:outerShdw blurRad="50800" dist="38100" dir="5400000" algn="t" rotWithShape="0">
                <a:prstClr val="black">
                  <a:alpha val="40000"/>
                </a:prstClr>
              </a:outerShdw>
            </a:effectLst>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sz="3375"/>
            </a:p>
          </p:txBody>
        </p:sp>
        <p:sp>
          <p:nvSpPr>
            <p:cNvPr id="165" name="Freeform 21"/>
            <p:cNvSpPr/>
            <p:nvPr/>
          </p:nvSpPr>
          <p:spPr bwMode="auto">
            <a:xfrm>
              <a:off x="1862" y="2156"/>
              <a:ext cx="2073" cy="595"/>
            </a:xfrm>
            <a:custGeom>
              <a:avLst/>
              <a:gdLst>
                <a:gd name="T0" fmla="*/ 2073 w 2073"/>
                <a:gd name="T1" fmla="*/ 301 h 595"/>
                <a:gd name="T2" fmla="*/ 1036 w 2073"/>
                <a:gd name="T3" fmla="*/ 595 h 595"/>
                <a:gd name="T4" fmla="*/ 0 w 2073"/>
                <a:gd name="T5" fmla="*/ 301 h 595"/>
                <a:gd name="T6" fmla="*/ 0 w 2073"/>
                <a:gd name="T7" fmla="*/ 295 h 595"/>
                <a:gd name="T8" fmla="*/ 1038 w 2073"/>
                <a:gd name="T9" fmla="*/ 0 h 595"/>
                <a:gd name="T10" fmla="*/ 2073 w 2073"/>
                <a:gd name="T11" fmla="*/ 295 h 595"/>
                <a:gd name="T12" fmla="*/ 2073 w 2073"/>
                <a:gd name="T13" fmla="*/ 301 h 595"/>
              </a:gdLst>
              <a:ahLst/>
              <a:cxnLst>
                <a:cxn ang="0">
                  <a:pos x="T0" y="T1"/>
                </a:cxn>
                <a:cxn ang="0">
                  <a:pos x="T2" y="T3"/>
                </a:cxn>
                <a:cxn ang="0">
                  <a:pos x="T4" y="T5"/>
                </a:cxn>
                <a:cxn ang="0">
                  <a:pos x="T6" y="T7"/>
                </a:cxn>
                <a:cxn ang="0">
                  <a:pos x="T8" y="T9"/>
                </a:cxn>
                <a:cxn ang="0">
                  <a:pos x="T10" y="T11"/>
                </a:cxn>
                <a:cxn ang="0">
                  <a:pos x="T12" y="T13"/>
                </a:cxn>
              </a:cxnLst>
              <a:rect l="0" t="0" r="r" b="b"/>
              <a:pathLst>
                <a:path w="2073" h="595">
                  <a:moveTo>
                    <a:pt x="2073" y="301"/>
                  </a:moveTo>
                  <a:lnTo>
                    <a:pt x="1036" y="595"/>
                  </a:lnTo>
                  <a:lnTo>
                    <a:pt x="0" y="301"/>
                  </a:lnTo>
                  <a:lnTo>
                    <a:pt x="0" y="295"/>
                  </a:lnTo>
                  <a:lnTo>
                    <a:pt x="1038" y="0"/>
                  </a:lnTo>
                  <a:lnTo>
                    <a:pt x="2073" y="295"/>
                  </a:lnTo>
                  <a:lnTo>
                    <a:pt x="2073" y="301"/>
                  </a:ln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sz="3375"/>
            </a:p>
          </p:txBody>
        </p:sp>
        <p:sp>
          <p:nvSpPr>
            <p:cNvPr id="166" name="Freeform 22"/>
            <p:cNvSpPr/>
            <p:nvPr/>
          </p:nvSpPr>
          <p:spPr bwMode="auto">
            <a:xfrm>
              <a:off x="2107" y="2051"/>
              <a:ext cx="791" cy="598"/>
            </a:xfrm>
            <a:custGeom>
              <a:avLst/>
              <a:gdLst>
                <a:gd name="T0" fmla="*/ 791 w 791"/>
                <a:gd name="T1" fmla="*/ 598 h 598"/>
                <a:gd name="T2" fmla="*/ 0 w 791"/>
                <a:gd name="T3" fmla="*/ 373 h 598"/>
                <a:gd name="T4" fmla="*/ 0 w 791"/>
                <a:gd name="T5" fmla="*/ 0 h 598"/>
                <a:gd name="T6" fmla="*/ 791 w 791"/>
                <a:gd name="T7" fmla="*/ 224 h 598"/>
                <a:gd name="T8" fmla="*/ 791 w 791"/>
                <a:gd name="T9" fmla="*/ 598 h 598"/>
              </a:gdLst>
              <a:ahLst/>
              <a:cxnLst>
                <a:cxn ang="0">
                  <a:pos x="T0" y="T1"/>
                </a:cxn>
                <a:cxn ang="0">
                  <a:pos x="T2" y="T3"/>
                </a:cxn>
                <a:cxn ang="0">
                  <a:pos x="T4" y="T5"/>
                </a:cxn>
                <a:cxn ang="0">
                  <a:pos x="T6" y="T7"/>
                </a:cxn>
                <a:cxn ang="0">
                  <a:pos x="T8" y="T9"/>
                </a:cxn>
              </a:cxnLst>
              <a:rect l="0" t="0" r="r" b="b"/>
              <a:pathLst>
                <a:path w="791" h="598">
                  <a:moveTo>
                    <a:pt x="791" y="598"/>
                  </a:moveTo>
                  <a:lnTo>
                    <a:pt x="0" y="373"/>
                  </a:lnTo>
                  <a:lnTo>
                    <a:pt x="0" y="0"/>
                  </a:lnTo>
                  <a:lnTo>
                    <a:pt x="791" y="224"/>
                  </a:lnTo>
                  <a:lnTo>
                    <a:pt x="791" y="598"/>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sz="3375"/>
            </a:p>
          </p:txBody>
        </p:sp>
        <p:sp>
          <p:nvSpPr>
            <p:cNvPr id="167" name="Freeform 23"/>
            <p:cNvSpPr/>
            <p:nvPr/>
          </p:nvSpPr>
          <p:spPr bwMode="auto">
            <a:xfrm>
              <a:off x="2898" y="2051"/>
              <a:ext cx="792" cy="598"/>
            </a:xfrm>
            <a:custGeom>
              <a:avLst/>
              <a:gdLst>
                <a:gd name="T0" fmla="*/ 792 w 792"/>
                <a:gd name="T1" fmla="*/ 373 h 598"/>
                <a:gd name="T2" fmla="*/ 0 w 792"/>
                <a:gd name="T3" fmla="*/ 598 h 598"/>
                <a:gd name="T4" fmla="*/ 0 w 792"/>
                <a:gd name="T5" fmla="*/ 224 h 598"/>
                <a:gd name="T6" fmla="*/ 792 w 792"/>
                <a:gd name="T7" fmla="*/ 0 h 598"/>
                <a:gd name="T8" fmla="*/ 792 w 792"/>
                <a:gd name="T9" fmla="*/ 373 h 598"/>
              </a:gdLst>
              <a:ahLst/>
              <a:cxnLst>
                <a:cxn ang="0">
                  <a:pos x="T0" y="T1"/>
                </a:cxn>
                <a:cxn ang="0">
                  <a:pos x="T2" y="T3"/>
                </a:cxn>
                <a:cxn ang="0">
                  <a:pos x="T4" y="T5"/>
                </a:cxn>
                <a:cxn ang="0">
                  <a:pos x="T6" y="T7"/>
                </a:cxn>
                <a:cxn ang="0">
                  <a:pos x="T8" y="T9"/>
                </a:cxn>
              </a:cxnLst>
              <a:rect l="0" t="0" r="r" b="b"/>
              <a:pathLst>
                <a:path w="792" h="598">
                  <a:moveTo>
                    <a:pt x="792" y="373"/>
                  </a:moveTo>
                  <a:lnTo>
                    <a:pt x="0" y="598"/>
                  </a:lnTo>
                  <a:lnTo>
                    <a:pt x="0" y="224"/>
                  </a:lnTo>
                  <a:lnTo>
                    <a:pt x="792" y="0"/>
                  </a:lnTo>
                  <a:lnTo>
                    <a:pt x="792" y="373"/>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sz="3375"/>
            </a:p>
          </p:txBody>
        </p:sp>
        <p:sp>
          <p:nvSpPr>
            <p:cNvPr id="168" name="Freeform 24"/>
            <p:cNvSpPr/>
            <p:nvPr/>
          </p:nvSpPr>
          <p:spPr bwMode="auto">
            <a:xfrm>
              <a:off x="2107" y="1821"/>
              <a:ext cx="1583" cy="454"/>
            </a:xfrm>
            <a:custGeom>
              <a:avLst/>
              <a:gdLst>
                <a:gd name="T0" fmla="*/ 1583 w 1583"/>
                <a:gd name="T1" fmla="*/ 230 h 454"/>
                <a:gd name="T2" fmla="*/ 791 w 1583"/>
                <a:gd name="T3" fmla="*/ 454 h 454"/>
                <a:gd name="T4" fmla="*/ 0 w 1583"/>
                <a:gd name="T5" fmla="*/ 230 h 454"/>
                <a:gd name="T6" fmla="*/ 0 w 1583"/>
                <a:gd name="T7" fmla="*/ 225 h 454"/>
                <a:gd name="T8" fmla="*/ 791 w 1583"/>
                <a:gd name="T9" fmla="*/ 0 h 454"/>
                <a:gd name="T10" fmla="*/ 1583 w 1583"/>
                <a:gd name="T11" fmla="*/ 225 h 454"/>
                <a:gd name="T12" fmla="*/ 1583 w 1583"/>
                <a:gd name="T13" fmla="*/ 230 h 454"/>
              </a:gdLst>
              <a:ahLst/>
              <a:cxnLst>
                <a:cxn ang="0">
                  <a:pos x="T0" y="T1"/>
                </a:cxn>
                <a:cxn ang="0">
                  <a:pos x="T2" y="T3"/>
                </a:cxn>
                <a:cxn ang="0">
                  <a:pos x="T4" y="T5"/>
                </a:cxn>
                <a:cxn ang="0">
                  <a:pos x="T6" y="T7"/>
                </a:cxn>
                <a:cxn ang="0">
                  <a:pos x="T8" y="T9"/>
                </a:cxn>
                <a:cxn ang="0">
                  <a:pos x="T10" y="T11"/>
                </a:cxn>
                <a:cxn ang="0">
                  <a:pos x="T12" y="T13"/>
                </a:cxn>
              </a:cxnLst>
              <a:rect l="0" t="0" r="r" b="b"/>
              <a:pathLst>
                <a:path w="1583" h="454">
                  <a:moveTo>
                    <a:pt x="1583" y="230"/>
                  </a:moveTo>
                  <a:lnTo>
                    <a:pt x="791" y="454"/>
                  </a:lnTo>
                  <a:lnTo>
                    <a:pt x="0" y="230"/>
                  </a:lnTo>
                  <a:lnTo>
                    <a:pt x="0" y="225"/>
                  </a:lnTo>
                  <a:lnTo>
                    <a:pt x="791" y="0"/>
                  </a:lnTo>
                  <a:lnTo>
                    <a:pt x="1583" y="225"/>
                  </a:lnTo>
                  <a:lnTo>
                    <a:pt x="1583" y="230"/>
                  </a:lnTo>
                  <a:close/>
                </a:path>
              </a:pathLst>
            </a:custGeom>
            <a:solidFill>
              <a:schemeClr val="accent2">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sz="3375"/>
            </a:p>
          </p:txBody>
        </p:sp>
        <p:sp>
          <p:nvSpPr>
            <p:cNvPr id="169" name="Freeform 25"/>
            <p:cNvSpPr/>
            <p:nvPr/>
          </p:nvSpPr>
          <p:spPr bwMode="auto">
            <a:xfrm>
              <a:off x="2300" y="1726"/>
              <a:ext cx="603" cy="455"/>
            </a:xfrm>
            <a:custGeom>
              <a:avLst/>
              <a:gdLst>
                <a:gd name="T0" fmla="*/ 603 w 603"/>
                <a:gd name="T1" fmla="*/ 455 h 455"/>
                <a:gd name="T2" fmla="*/ 0 w 603"/>
                <a:gd name="T3" fmla="*/ 284 h 455"/>
                <a:gd name="T4" fmla="*/ 0 w 603"/>
                <a:gd name="T5" fmla="*/ 0 h 455"/>
                <a:gd name="T6" fmla="*/ 603 w 603"/>
                <a:gd name="T7" fmla="*/ 171 h 455"/>
                <a:gd name="T8" fmla="*/ 603 w 603"/>
                <a:gd name="T9" fmla="*/ 455 h 455"/>
              </a:gdLst>
              <a:ahLst/>
              <a:cxnLst>
                <a:cxn ang="0">
                  <a:pos x="T0" y="T1"/>
                </a:cxn>
                <a:cxn ang="0">
                  <a:pos x="T2" y="T3"/>
                </a:cxn>
                <a:cxn ang="0">
                  <a:pos x="T4" y="T5"/>
                </a:cxn>
                <a:cxn ang="0">
                  <a:pos x="T6" y="T7"/>
                </a:cxn>
                <a:cxn ang="0">
                  <a:pos x="T8" y="T9"/>
                </a:cxn>
              </a:cxnLst>
              <a:rect l="0" t="0" r="r" b="b"/>
              <a:pathLst>
                <a:path w="603" h="455">
                  <a:moveTo>
                    <a:pt x="603" y="455"/>
                  </a:moveTo>
                  <a:lnTo>
                    <a:pt x="0" y="284"/>
                  </a:lnTo>
                  <a:lnTo>
                    <a:pt x="0" y="0"/>
                  </a:lnTo>
                  <a:lnTo>
                    <a:pt x="603" y="171"/>
                  </a:lnTo>
                  <a:lnTo>
                    <a:pt x="603" y="455"/>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sz="3375"/>
            </a:p>
          </p:txBody>
        </p:sp>
        <p:sp>
          <p:nvSpPr>
            <p:cNvPr id="170" name="Freeform 26"/>
            <p:cNvSpPr/>
            <p:nvPr/>
          </p:nvSpPr>
          <p:spPr bwMode="auto">
            <a:xfrm>
              <a:off x="2902" y="1726"/>
              <a:ext cx="603" cy="455"/>
            </a:xfrm>
            <a:custGeom>
              <a:avLst/>
              <a:gdLst>
                <a:gd name="T0" fmla="*/ 603 w 603"/>
                <a:gd name="T1" fmla="*/ 284 h 455"/>
                <a:gd name="T2" fmla="*/ 0 w 603"/>
                <a:gd name="T3" fmla="*/ 455 h 455"/>
                <a:gd name="T4" fmla="*/ 0 w 603"/>
                <a:gd name="T5" fmla="*/ 171 h 455"/>
                <a:gd name="T6" fmla="*/ 603 w 603"/>
                <a:gd name="T7" fmla="*/ 0 h 455"/>
                <a:gd name="T8" fmla="*/ 603 w 603"/>
                <a:gd name="T9" fmla="*/ 284 h 455"/>
              </a:gdLst>
              <a:ahLst/>
              <a:cxnLst>
                <a:cxn ang="0">
                  <a:pos x="T0" y="T1"/>
                </a:cxn>
                <a:cxn ang="0">
                  <a:pos x="T2" y="T3"/>
                </a:cxn>
                <a:cxn ang="0">
                  <a:pos x="T4" y="T5"/>
                </a:cxn>
                <a:cxn ang="0">
                  <a:pos x="T6" y="T7"/>
                </a:cxn>
                <a:cxn ang="0">
                  <a:pos x="T8" y="T9"/>
                </a:cxn>
              </a:cxnLst>
              <a:rect l="0" t="0" r="r" b="b"/>
              <a:pathLst>
                <a:path w="603" h="455">
                  <a:moveTo>
                    <a:pt x="603" y="284"/>
                  </a:moveTo>
                  <a:lnTo>
                    <a:pt x="0" y="455"/>
                  </a:lnTo>
                  <a:lnTo>
                    <a:pt x="0" y="171"/>
                  </a:lnTo>
                  <a:lnTo>
                    <a:pt x="603" y="0"/>
                  </a:lnTo>
                  <a:lnTo>
                    <a:pt x="603" y="284"/>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sz="3375"/>
            </a:p>
          </p:txBody>
        </p:sp>
        <p:sp>
          <p:nvSpPr>
            <p:cNvPr id="171" name="Freeform 27"/>
            <p:cNvSpPr/>
            <p:nvPr/>
          </p:nvSpPr>
          <p:spPr bwMode="auto">
            <a:xfrm>
              <a:off x="2300" y="1551"/>
              <a:ext cx="1205" cy="346"/>
            </a:xfrm>
            <a:custGeom>
              <a:avLst/>
              <a:gdLst>
                <a:gd name="T0" fmla="*/ 1205 w 1205"/>
                <a:gd name="T1" fmla="*/ 175 h 346"/>
                <a:gd name="T2" fmla="*/ 602 w 1205"/>
                <a:gd name="T3" fmla="*/ 346 h 346"/>
                <a:gd name="T4" fmla="*/ 0 w 1205"/>
                <a:gd name="T5" fmla="*/ 175 h 346"/>
                <a:gd name="T6" fmla="*/ 0 w 1205"/>
                <a:gd name="T7" fmla="*/ 171 h 346"/>
                <a:gd name="T8" fmla="*/ 603 w 1205"/>
                <a:gd name="T9" fmla="*/ 0 h 346"/>
                <a:gd name="T10" fmla="*/ 1205 w 1205"/>
                <a:gd name="T11" fmla="*/ 171 h 346"/>
                <a:gd name="T12" fmla="*/ 1205 w 1205"/>
                <a:gd name="T13" fmla="*/ 175 h 346"/>
              </a:gdLst>
              <a:ahLst/>
              <a:cxnLst>
                <a:cxn ang="0">
                  <a:pos x="T0" y="T1"/>
                </a:cxn>
                <a:cxn ang="0">
                  <a:pos x="T2" y="T3"/>
                </a:cxn>
                <a:cxn ang="0">
                  <a:pos x="T4" y="T5"/>
                </a:cxn>
                <a:cxn ang="0">
                  <a:pos x="T6" y="T7"/>
                </a:cxn>
                <a:cxn ang="0">
                  <a:pos x="T8" y="T9"/>
                </a:cxn>
                <a:cxn ang="0">
                  <a:pos x="T10" y="T11"/>
                </a:cxn>
                <a:cxn ang="0">
                  <a:pos x="T12" y="T13"/>
                </a:cxn>
              </a:cxnLst>
              <a:rect l="0" t="0" r="r" b="b"/>
              <a:pathLst>
                <a:path w="1205" h="346">
                  <a:moveTo>
                    <a:pt x="1205" y="175"/>
                  </a:moveTo>
                  <a:lnTo>
                    <a:pt x="602" y="346"/>
                  </a:lnTo>
                  <a:lnTo>
                    <a:pt x="0" y="175"/>
                  </a:lnTo>
                  <a:lnTo>
                    <a:pt x="0" y="171"/>
                  </a:lnTo>
                  <a:lnTo>
                    <a:pt x="603" y="0"/>
                  </a:lnTo>
                  <a:lnTo>
                    <a:pt x="1205" y="171"/>
                  </a:lnTo>
                  <a:lnTo>
                    <a:pt x="1205" y="175"/>
                  </a:lnTo>
                  <a:close/>
                </a:path>
              </a:pathLst>
            </a:custGeom>
            <a:solidFill>
              <a:schemeClr val="accent3">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sz="3375"/>
            </a:p>
          </p:txBody>
        </p:sp>
        <p:sp>
          <p:nvSpPr>
            <p:cNvPr id="172" name="Freeform 28"/>
            <p:cNvSpPr/>
            <p:nvPr/>
          </p:nvSpPr>
          <p:spPr bwMode="auto">
            <a:xfrm>
              <a:off x="2477" y="1422"/>
              <a:ext cx="426" cy="392"/>
            </a:xfrm>
            <a:custGeom>
              <a:avLst/>
              <a:gdLst>
                <a:gd name="T0" fmla="*/ 426 w 426"/>
                <a:gd name="T1" fmla="*/ 321 h 321"/>
                <a:gd name="T2" fmla="*/ 0 w 426"/>
                <a:gd name="T3" fmla="*/ 201 h 321"/>
                <a:gd name="T4" fmla="*/ 0 w 426"/>
                <a:gd name="T5" fmla="*/ 0 h 321"/>
                <a:gd name="T6" fmla="*/ 426 w 426"/>
                <a:gd name="T7" fmla="*/ 121 h 321"/>
                <a:gd name="T8" fmla="*/ 426 w 426"/>
                <a:gd name="T9" fmla="*/ 321 h 321"/>
              </a:gdLst>
              <a:ahLst/>
              <a:cxnLst>
                <a:cxn ang="0">
                  <a:pos x="T0" y="T1"/>
                </a:cxn>
                <a:cxn ang="0">
                  <a:pos x="T2" y="T3"/>
                </a:cxn>
                <a:cxn ang="0">
                  <a:pos x="T4" y="T5"/>
                </a:cxn>
                <a:cxn ang="0">
                  <a:pos x="T6" y="T7"/>
                </a:cxn>
                <a:cxn ang="0">
                  <a:pos x="T8" y="T9"/>
                </a:cxn>
              </a:cxnLst>
              <a:rect l="0" t="0" r="r" b="b"/>
              <a:pathLst>
                <a:path w="426" h="321">
                  <a:moveTo>
                    <a:pt x="426" y="321"/>
                  </a:moveTo>
                  <a:lnTo>
                    <a:pt x="0" y="201"/>
                  </a:lnTo>
                  <a:lnTo>
                    <a:pt x="0" y="0"/>
                  </a:lnTo>
                  <a:lnTo>
                    <a:pt x="426" y="121"/>
                  </a:lnTo>
                  <a:lnTo>
                    <a:pt x="426" y="321"/>
                  </a:ln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sz="3375"/>
            </a:p>
          </p:txBody>
        </p:sp>
        <p:sp>
          <p:nvSpPr>
            <p:cNvPr id="173" name="Freeform 29"/>
            <p:cNvSpPr/>
            <p:nvPr/>
          </p:nvSpPr>
          <p:spPr bwMode="auto">
            <a:xfrm>
              <a:off x="2903" y="1422"/>
              <a:ext cx="425" cy="392"/>
            </a:xfrm>
            <a:custGeom>
              <a:avLst/>
              <a:gdLst>
                <a:gd name="T0" fmla="*/ 425 w 425"/>
                <a:gd name="T1" fmla="*/ 201 h 321"/>
                <a:gd name="T2" fmla="*/ 0 w 425"/>
                <a:gd name="T3" fmla="*/ 321 h 321"/>
                <a:gd name="T4" fmla="*/ 0 w 425"/>
                <a:gd name="T5" fmla="*/ 121 h 321"/>
                <a:gd name="T6" fmla="*/ 425 w 425"/>
                <a:gd name="T7" fmla="*/ 0 h 321"/>
                <a:gd name="T8" fmla="*/ 425 w 425"/>
                <a:gd name="T9" fmla="*/ 201 h 321"/>
              </a:gdLst>
              <a:ahLst/>
              <a:cxnLst>
                <a:cxn ang="0">
                  <a:pos x="T0" y="T1"/>
                </a:cxn>
                <a:cxn ang="0">
                  <a:pos x="T2" y="T3"/>
                </a:cxn>
                <a:cxn ang="0">
                  <a:pos x="T4" y="T5"/>
                </a:cxn>
                <a:cxn ang="0">
                  <a:pos x="T6" y="T7"/>
                </a:cxn>
                <a:cxn ang="0">
                  <a:pos x="T8" y="T9"/>
                </a:cxn>
              </a:cxnLst>
              <a:rect l="0" t="0" r="r" b="b"/>
              <a:pathLst>
                <a:path w="425" h="321">
                  <a:moveTo>
                    <a:pt x="425" y="201"/>
                  </a:moveTo>
                  <a:lnTo>
                    <a:pt x="0" y="321"/>
                  </a:lnTo>
                  <a:lnTo>
                    <a:pt x="0" y="121"/>
                  </a:lnTo>
                  <a:lnTo>
                    <a:pt x="425" y="0"/>
                  </a:lnTo>
                  <a:lnTo>
                    <a:pt x="425" y="201"/>
                  </a:ln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sz="3375"/>
            </a:p>
          </p:txBody>
        </p:sp>
        <p:sp>
          <p:nvSpPr>
            <p:cNvPr id="174" name="Freeform 30"/>
            <p:cNvSpPr/>
            <p:nvPr/>
          </p:nvSpPr>
          <p:spPr bwMode="auto">
            <a:xfrm>
              <a:off x="2477" y="1265"/>
              <a:ext cx="851" cy="311"/>
            </a:xfrm>
            <a:custGeom>
              <a:avLst/>
              <a:gdLst>
                <a:gd name="T0" fmla="*/ 851 w 851"/>
                <a:gd name="T1" fmla="*/ 123 h 244"/>
                <a:gd name="T2" fmla="*/ 426 w 851"/>
                <a:gd name="T3" fmla="*/ 244 h 244"/>
                <a:gd name="T4" fmla="*/ 0 w 851"/>
                <a:gd name="T5" fmla="*/ 123 h 244"/>
                <a:gd name="T6" fmla="*/ 0 w 851"/>
                <a:gd name="T7" fmla="*/ 120 h 244"/>
                <a:gd name="T8" fmla="*/ 426 w 851"/>
                <a:gd name="T9" fmla="*/ 0 h 244"/>
                <a:gd name="T10" fmla="*/ 851 w 851"/>
                <a:gd name="T11" fmla="*/ 120 h 244"/>
                <a:gd name="T12" fmla="*/ 851 w 851"/>
                <a:gd name="T13" fmla="*/ 123 h 244"/>
              </a:gdLst>
              <a:ahLst/>
              <a:cxnLst>
                <a:cxn ang="0">
                  <a:pos x="T0" y="T1"/>
                </a:cxn>
                <a:cxn ang="0">
                  <a:pos x="T2" y="T3"/>
                </a:cxn>
                <a:cxn ang="0">
                  <a:pos x="T4" y="T5"/>
                </a:cxn>
                <a:cxn ang="0">
                  <a:pos x="T6" y="T7"/>
                </a:cxn>
                <a:cxn ang="0">
                  <a:pos x="T8" y="T9"/>
                </a:cxn>
                <a:cxn ang="0">
                  <a:pos x="T10" y="T11"/>
                </a:cxn>
                <a:cxn ang="0">
                  <a:pos x="T12" y="T13"/>
                </a:cxn>
              </a:cxnLst>
              <a:rect l="0" t="0" r="r" b="b"/>
              <a:pathLst>
                <a:path w="851" h="244">
                  <a:moveTo>
                    <a:pt x="851" y="123"/>
                  </a:moveTo>
                  <a:lnTo>
                    <a:pt x="426" y="244"/>
                  </a:lnTo>
                  <a:lnTo>
                    <a:pt x="0" y="123"/>
                  </a:lnTo>
                  <a:lnTo>
                    <a:pt x="0" y="120"/>
                  </a:lnTo>
                  <a:lnTo>
                    <a:pt x="426" y="0"/>
                  </a:lnTo>
                  <a:lnTo>
                    <a:pt x="851" y="120"/>
                  </a:lnTo>
                  <a:lnTo>
                    <a:pt x="851" y="123"/>
                  </a:lnTo>
                  <a:close/>
                </a:path>
              </a:pathLst>
            </a:custGeom>
            <a:solidFill>
              <a:schemeClr val="accent4">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sz="3375"/>
            </a:p>
          </p:txBody>
        </p:sp>
      </p:grpSp>
      <p:sp>
        <p:nvSpPr>
          <p:cNvPr id="181" name="TextBox 180"/>
          <p:cNvSpPr txBox="1"/>
          <p:nvPr/>
        </p:nvSpPr>
        <p:spPr>
          <a:xfrm>
            <a:off x="2316699" y="3110928"/>
            <a:ext cx="1599092" cy="351956"/>
          </a:xfrm>
          <a:prstGeom prst="rect">
            <a:avLst/>
          </a:prstGeom>
          <a:noFill/>
        </p:spPr>
        <p:txBody>
          <a:bodyPr wrap="none" rtlCol="0">
            <a:spAutoFit/>
          </a:bodyPr>
          <a:lstStyle/>
          <a:p>
            <a:pPr algn="r"/>
            <a:r>
              <a:rPr lang="id-ID" sz="1685" b="1" dirty="0">
                <a:solidFill>
                  <a:schemeClr val="accent4"/>
                </a:solidFill>
              </a:rPr>
              <a:t>Unlimited Ideas</a:t>
            </a:r>
            <a:endParaRPr lang="id-ID" sz="1685" b="1" dirty="0">
              <a:solidFill>
                <a:schemeClr val="accent4"/>
              </a:solidFill>
            </a:endParaRPr>
          </a:p>
        </p:txBody>
      </p:sp>
      <p:sp>
        <p:nvSpPr>
          <p:cNvPr id="182" name="Rectangle 181"/>
          <p:cNvSpPr/>
          <p:nvPr/>
        </p:nvSpPr>
        <p:spPr>
          <a:xfrm>
            <a:off x="1465724" y="3380312"/>
            <a:ext cx="2450066" cy="481927"/>
          </a:xfrm>
          <a:prstGeom prst="rect">
            <a:avLst/>
          </a:prstGeom>
        </p:spPr>
        <p:txBody>
          <a:bodyPr wrap="square">
            <a:spAutoFit/>
          </a:bodyPr>
          <a:lstStyle/>
          <a:p>
            <a:pPr algn="r"/>
            <a:r>
              <a:rPr lang="id-ID" sz="1265" dirty="0">
                <a:solidFill>
                  <a:schemeClr val="bg1">
                    <a:lumMod val="65000"/>
                  </a:schemeClr>
                </a:solidFill>
              </a:rPr>
              <a:t>Suitable for all categories business and personal presentation</a:t>
            </a:r>
            <a:endParaRPr lang="id-ID" sz="1265" dirty="0">
              <a:solidFill>
                <a:schemeClr val="bg1">
                  <a:lumMod val="65000"/>
                </a:schemeClr>
              </a:solidFill>
            </a:endParaRPr>
          </a:p>
        </p:txBody>
      </p:sp>
      <p:sp>
        <p:nvSpPr>
          <p:cNvPr id="183" name="TextBox 182"/>
          <p:cNvSpPr txBox="1"/>
          <p:nvPr/>
        </p:nvSpPr>
        <p:spPr>
          <a:xfrm>
            <a:off x="2259376" y="4153082"/>
            <a:ext cx="1656415" cy="351956"/>
          </a:xfrm>
          <a:prstGeom prst="rect">
            <a:avLst/>
          </a:prstGeom>
          <a:noFill/>
        </p:spPr>
        <p:txBody>
          <a:bodyPr wrap="none" rtlCol="0">
            <a:spAutoFit/>
          </a:bodyPr>
          <a:lstStyle/>
          <a:p>
            <a:pPr algn="r"/>
            <a:r>
              <a:rPr lang="id-ID" sz="1685" b="1" dirty="0">
                <a:solidFill>
                  <a:schemeClr val="accent2"/>
                </a:solidFill>
              </a:rPr>
              <a:t>Beautiful Layout</a:t>
            </a:r>
            <a:endParaRPr lang="id-ID" sz="1685" b="1" dirty="0">
              <a:solidFill>
                <a:schemeClr val="accent2"/>
              </a:solidFill>
            </a:endParaRPr>
          </a:p>
        </p:txBody>
      </p:sp>
      <p:sp>
        <p:nvSpPr>
          <p:cNvPr id="184" name="Rectangle 183"/>
          <p:cNvSpPr/>
          <p:nvPr/>
        </p:nvSpPr>
        <p:spPr>
          <a:xfrm>
            <a:off x="1465724" y="4422466"/>
            <a:ext cx="2450066" cy="481927"/>
          </a:xfrm>
          <a:prstGeom prst="rect">
            <a:avLst/>
          </a:prstGeom>
        </p:spPr>
        <p:txBody>
          <a:bodyPr wrap="square">
            <a:spAutoFit/>
          </a:bodyPr>
          <a:lstStyle/>
          <a:p>
            <a:pPr algn="r"/>
            <a:r>
              <a:rPr lang="id-ID" sz="1265" dirty="0">
                <a:solidFill>
                  <a:schemeClr val="bg1">
                    <a:lumMod val="65000"/>
                  </a:schemeClr>
                </a:solidFill>
              </a:rPr>
              <a:t>Suitable for all categories business and personal presentation</a:t>
            </a:r>
            <a:endParaRPr lang="id-ID" sz="1265" dirty="0">
              <a:solidFill>
                <a:schemeClr val="bg1">
                  <a:lumMod val="65000"/>
                </a:schemeClr>
              </a:solidFill>
            </a:endParaRPr>
          </a:p>
        </p:txBody>
      </p:sp>
      <p:sp>
        <p:nvSpPr>
          <p:cNvPr id="185" name="TextBox 184"/>
          <p:cNvSpPr txBox="1"/>
          <p:nvPr/>
        </p:nvSpPr>
        <p:spPr>
          <a:xfrm>
            <a:off x="8863288" y="3110928"/>
            <a:ext cx="2183611" cy="351956"/>
          </a:xfrm>
          <a:prstGeom prst="rect">
            <a:avLst/>
          </a:prstGeom>
          <a:noFill/>
        </p:spPr>
        <p:txBody>
          <a:bodyPr wrap="none" rtlCol="0">
            <a:spAutoFit/>
          </a:bodyPr>
          <a:lstStyle/>
          <a:p>
            <a:r>
              <a:rPr lang="id-ID" sz="1685" b="1" dirty="0">
                <a:solidFill>
                  <a:schemeClr val="accent3"/>
                </a:solidFill>
              </a:rPr>
              <a:t>Beautiful Color Design</a:t>
            </a:r>
            <a:endParaRPr lang="id-ID" sz="1685" b="1" dirty="0">
              <a:solidFill>
                <a:schemeClr val="accent3"/>
              </a:solidFill>
            </a:endParaRPr>
          </a:p>
        </p:txBody>
      </p:sp>
      <p:sp>
        <p:nvSpPr>
          <p:cNvPr id="186" name="Rectangle 185"/>
          <p:cNvSpPr/>
          <p:nvPr/>
        </p:nvSpPr>
        <p:spPr>
          <a:xfrm>
            <a:off x="8863288" y="3380312"/>
            <a:ext cx="2534531" cy="481927"/>
          </a:xfrm>
          <a:prstGeom prst="rect">
            <a:avLst/>
          </a:prstGeom>
        </p:spPr>
        <p:txBody>
          <a:bodyPr wrap="square">
            <a:spAutoFit/>
          </a:bodyPr>
          <a:lstStyle/>
          <a:p>
            <a:r>
              <a:rPr lang="id-ID" sz="1265" dirty="0">
                <a:solidFill>
                  <a:schemeClr val="bg1">
                    <a:lumMod val="65000"/>
                  </a:schemeClr>
                </a:solidFill>
              </a:rPr>
              <a:t>Suitable for all categories business and personal presentation</a:t>
            </a:r>
            <a:endParaRPr lang="id-ID" sz="1265" dirty="0">
              <a:solidFill>
                <a:schemeClr val="bg1">
                  <a:lumMod val="65000"/>
                </a:schemeClr>
              </a:solidFill>
            </a:endParaRPr>
          </a:p>
        </p:txBody>
      </p:sp>
      <p:sp>
        <p:nvSpPr>
          <p:cNvPr id="187" name="TextBox 186"/>
          <p:cNvSpPr txBox="1"/>
          <p:nvPr/>
        </p:nvSpPr>
        <p:spPr>
          <a:xfrm>
            <a:off x="8863287" y="4142252"/>
            <a:ext cx="1295932" cy="351956"/>
          </a:xfrm>
          <a:prstGeom prst="rect">
            <a:avLst/>
          </a:prstGeom>
          <a:noFill/>
        </p:spPr>
        <p:txBody>
          <a:bodyPr wrap="none" rtlCol="0">
            <a:spAutoFit/>
          </a:bodyPr>
          <a:lstStyle/>
          <a:p>
            <a:r>
              <a:rPr lang="id-ID" sz="1685" b="1" dirty="0">
                <a:solidFill>
                  <a:schemeClr val="accent1"/>
                </a:solidFill>
              </a:rPr>
              <a:t>Pixel Perfect</a:t>
            </a:r>
            <a:endParaRPr lang="id-ID" sz="1685" b="1" dirty="0">
              <a:solidFill>
                <a:schemeClr val="accent1"/>
              </a:solidFill>
            </a:endParaRPr>
          </a:p>
        </p:txBody>
      </p:sp>
      <p:sp>
        <p:nvSpPr>
          <p:cNvPr id="188" name="Rectangle 187"/>
          <p:cNvSpPr/>
          <p:nvPr/>
        </p:nvSpPr>
        <p:spPr>
          <a:xfrm>
            <a:off x="8863288" y="4411636"/>
            <a:ext cx="2534531" cy="481927"/>
          </a:xfrm>
          <a:prstGeom prst="rect">
            <a:avLst/>
          </a:prstGeom>
        </p:spPr>
        <p:txBody>
          <a:bodyPr wrap="square">
            <a:spAutoFit/>
          </a:bodyPr>
          <a:lstStyle/>
          <a:p>
            <a:r>
              <a:rPr lang="id-ID" sz="1265" dirty="0">
                <a:solidFill>
                  <a:schemeClr val="bg1">
                    <a:lumMod val="65000"/>
                  </a:schemeClr>
                </a:solidFill>
              </a:rPr>
              <a:t>Suitable for all categories business and personal presentation</a:t>
            </a:r>
            <a:endParaRPr lang="id-ID" sz="1265" dirty="0">
              <a:solidFill>
                <a:schemeClr val="bg1">
                  <a:lumMod val="65000"/>
                </a:schemeClr>
              </a:solidFill>
            </a:endParaRPr>
          </a:p>
        </p:txBody>
      </p:sp>
      <p:grpSp>
        <p:nvGrpSpPr>
          <p:cNvPr id="189" name="Group 188"/>
          <p:cNvGrpSpPr>
            <a:grpSpLocks noChangeAspect="1"/>
          </p:cNvGrpSpPr>
          <p:nvPr/>
        </p:nvGrpSpPr>
        <p:grpSpPr>
          <a:xfrm>
            <a:off x="5926429" y="2419485"/>
            <a:ext cx="233143" cy="265767"/>
            <a:chOff x="-15875" y="-3175"/>
            <a:chExt cx="5037138" cy="5741988"/>
          </a:xfrm>
          <a:solidFill>
            <a:schemeClr val="bg1"/>
          </a:solidFill>
        </p:grpSpPr>
        <p:sp>
          <p:nvSpPr>
            <p:cNvPr id="190" name="Freeform 9"/>
            <p:cNvSpPr>
              <a:spLocks noEditPoints="1"/>
            </p:cNvSpPr>
            <p:nvPr/>
          </p:nvSpPr>
          <p:spPr bwMode="auto">
            <a:xfrm>
              <a:off x="-15875" y="-3175"/>
              <a:ext cx="5037138" cy="5741988"/>
            </a:xfrm>
            <a:custGeom>
              <a:avLst/>
              <a:gdLst>
                <a:gd name="T0" fmla="*/ 985 w 1340"/>
                <a:gd name="T1" fmla="*/ 48 h 1528"/>
                <a:gd name="T2" fmla="*/ 348 w 1340"/>
                <a:gd name="T3" fmla="*/ 100 h 1528"/>
                <a:gd name="T4" fmla="*/ 114 w 1340"/>
                <a:gd name="T5" fmla="*/ 402 h 1528"/>
                <a:gd name="T6" fmla="*/ 115 w 1340"/>
                <a:gd name="T7" fmla="*/ 590 h 1528"/>
                <a:gd name="T8" fmla="*/ 119 w 1340"/>
                <a:gd name="T9" fmla="*/ 607 h 1528"/>
                <a:gd name="T10" fmla="*/ 66 w 1340"/>
                <a:gd name="T11" fmla="*/ 692 h 1528"/>
                <a:gd name="T12" fmla="*/ 24 w 1340"/>
                <a:gd name="T13" fmla="*/ 752 h 1528"/>
                <a:gd name="T14" fmla="*/ 23 w 1340"/>
                <a:gd name="T15" fmla="*/ 753 h 1528"/>
                <a:gd name="T16" fmla="*/ 61 w 1340"/>
                <a:gd name="T17" fmla="*/ 922 h 1528"/>
                <a:gd name="T18" fmla="*/ 84 w 1340"/>
                <a:gd name="T19" fmla="*/ 1001 h 1528"/>
                <a:gd name="T20" fmla="*/ 127 w 1340"/>
                <a:gd name="T21" fmla="*/ 1107 h 1528"/>
                <a:gd name="T22" fmla="*/ 126 w 1340"/>
                <a:gd name="T23" fmla="*/ 1183 h 1528"/>
                <a:gd name="T24" fmla="*/ 288 w 1340"/>
                <a:gd name="T25" fmla="*/ 1319 h 1528"/>
                <a:gd name="T26" fmla="*/ 416 w 1340"/>
                <a:gd name="T27" fmla="*/ 1415 h 1528"/>
                <a:gd name="T28" fmla="*/ 1053 w 1340"/>
                <a:gd name="T29" fmla="*/ 1528 h 1528"/>
                <a:gd name="T30" fmla="*/ 1170 w 1340"/>
                <a:gd name="T31" fmla="*/ 1389 h 1528"/>
                <a:gd name="T32" fmla="*/ 1132 w 1340"/>
                <a:gd name="T33" fmla="*/ 1086 h 1528"/>
                <a:gd name="T34" fmla="*/ 1324 w 1340"/>
                <a:gd name="T35" fmla="*/ 711 h 1528"/>
                <a:gd name="T36" fmla="*/ 1204 w 1340"/>
                <a:gd name="T37" fmla="*/ 201 h 1528"/>
                <a:gd name="T38" fmla="*/ 1069 w 1340"/>
                <a:gd name="T39" fmla="*/ 1033 h 1528"/>
                <a:gd name="T40" fmla="*/ 1089 w 1340"/>
                <a:gd name="T41" fmla="*/ 1403 h 1528"/>
                <a:gd name="T42" fmla="*/ 1053 w 1340"/>
                <a:gd name="T43" fmla="*/ 1445 h 1528"/>
                <a:gd name="T44" fmla="*/ 498 w 1340"/>
                <a:gd name="T45" fmla="*/ 1411 h 1528"/>
                <a:gd name="T46" fmla="*/ 443 w 1340"/>
                <a:gd name="T47" fmla="*/ 1203 h 1528"/>
                <a:gd name="T48" fmla="*/ 288 w 1340"/>
                <a:gd name="T49" fmla="*/ 1236 h 1528"/>
                <a:gd name="T50" fmla="*/ 172 w 1340"/>
                <a:gd name="T51" fmla="*/ 1030 h 1528"/>
                <a:gd name="T52" fmla="*/ 187 w 1340"/>
                <a:gd name="T53" fmla="*/ 969 h 1528"/>
                <a:gd name="T54" fmla="*/ 146 w 1340"/>
                <a:gd name="T55" fmla="*/ 947 h 1528"/>
                <a:gd name="T56" fmla="*/ 160 w 1340"/>
                <a:gd name="T57" fmla="*/ 884 h 1528"/>
                <a:gd name="T58" fmla="*/ 111 w 1340"/>
                <a:gd name="T59" fmla="*/ 855 h 1528"/>
                <a:gd name="T60" fmla="*/ 93 w 1340"/>
                <a:gd name="T61" fmla="*/ 797 h 1528"/>
                <a:gd name="T62" fmla="*/ 190 w 1340"/>
                <a:gd name="T63" fmla="*/ 650 h 1528"/>
                <a:gd name="T64" fmla="*/ 195 w 1340"/>
                <a:gd name="T65" fmla="*/ 572 h 1528"/>
                <a:gd name="T66" fmla="*/ 194 w 1340"/>
                <a:gd name="T67" fmla="*/ 422 h 1528"/>
                <a:gd name="T68" fmla="*/ 1243 w 1340"/>
                <a:gd name="T69" fmla="*/ 699 h 1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40" h="1528">
                  <a:moveTo>
                    <a:pt x="1204" y="201"/>
                  </a:moveTo>
                  <a:cubicBezTo>
                    <a:pt x="1146" y="134"/>
                    <a:pt x="1073" y="83"/>
                    <a:pt x="985" y="48"/>
                  </a:cubicBezTo>
                  <a:cubicBezTo>
                    <a:pt x="906" y="17"/>
                    <a:pt x="816" y="0"/>
                    <a:pt x="725" y="0"/>
                  </a:cubicBezTo>
                  <a:cubicBezTo>
                    <a:pt x="589" y="0"/>
                    <a:pt x="456" y="36"/>
                    <a:pt x="348" y="100"/>
                  </a:cubicBezTo>
                  <a:cubicBezTo>
                    <a:pt x="290" y="135"/>
                    <a:pt x="241" y="177"/>
                    <a:pt x="202" y="226"/>
                  </a:cubicBezTo>
                  <a:cubicBezTo>
                    <a:pt x="160" y="279"/>
                    <a:pt x="130" y="338"/>
                    <a:pt x="114" y="402"/>
                  </a:cubicBezTo>
                  <a:cubicBezTo>
                    <a:pt x="100" y="457"/>
                    <a:pt x="99" y="521"/>
                    <a:pt x="111" y="572"/>
                  </a:cubicBezTo>
                  <a:cubicBezTo>
                    <a:pt x="115" y="590"/>
                    <a:pt x="115" y="590"/>
                    <a:pt x="115" y="590"/>
                  </a:cubicBezTo>
                  <a:cubicBezTo>
                    <a:pt x="116" y="595"/>
                    <a:pt x="117" y="600"/>
                    <a:pt x="118" y="604"/>
                  </a:cubicBezTo>
                  <a:cubicBezTo>
                    <a:pt x="119" y="605"/>
                    <a:pt x="119" y="606"/>
                    <a:pt x="119" y="607"/>
                  </a:cubicBezTo>
                  <a:cubicBezTo>
                    <a:pt x="116" y="614"/>
                    <a:pt x="116" y="614"/>
                    <a:pt x="116" y="614"/>
                  </a:cubicBezTo>
                  <a:cubicBezTo>
                    <a:pt x="103" y="640"/>
                    <a:pt x="85" y="665"/>
                    <a:pt x="66" y="692"/>
                  </a:cubicBezTo>
                  <a:cubicBezTo>
                    <a:pt x="52" y="711"/>
                    <a:pt x="37" y="730"/>
                    <a:pt x="24" y="752"/>
                  </a:cubicBezTo>
                  <a:cubicBezTo>
                    <a:pt x="24" y="752"/>
                    <a:pt x="24" y="752"/>
                    <a:pt x="24" y="752"/>
                  </a:cubicBezTo>
                  <a:cubicBezTo>
                    <a:pt x="24" y="752"/>
                    <a:pt x="24" y="752"/>
                    <a:pt x="24" y="752"/>
                  </a:cubicBezTo>
                  <a:cubicBezTo>
                    <a:pt x="23" y="753"/>
                    <a:pt x="23" y="753"/>
                    <a:pt x="23" y="753"/>
                  </a:cubicBezTo>
                  <a:cubicBezTo>
                    <a:pt x="4" y="783"/>
                    <a:pt x="0" y="820"/>
                    <a:pt x="10" y="854"/>
                  </a:cubicBezTo>
                  <a:cubicBezTo>
                    <a:pt x="18" y="882"/>
                    <a:pt x="37" y="906"/>
                    <a:pt x="61" y="922"/>
                  </a:cubicBezTo>
                  <a:cubicBezTo>
                    <a:pt x="59" y="943"/>
                    <a:pt x="63" y="964"/>
                    <a:pt x="73" y="983"/>
                  </a:cubicBezTo>
                  <a:cubicBezTo>
                    <a:pt x="76" y="989"/>
                    <a:pt x="80" y="995"/>
                    <a:pt x="84" y="1001"/>
                  </a:cubicBezTo>
                  <a:cubicBezTo>
                    <a:pt x="82" y="1028"/>
                    <a:pt x="89" y="1056"/>
                    <a:pt x="106" y="1078"/>
                  </a:cubicBezTo>
                  <a:cubicBezTo>
                    <a:pt x="127" y="1107"/>
                    <a:pt x="127" y="1107"/>
                    <a:pt x="127" y="1107"/>
                  </a:cubicBezTo>
                  <a:cubicBezTo>
                    <a:pt x="127" y="1111"/>
                    <a:pt x="126" y="1116"/>
                    <a:pt x="126" y="1120"/>
                  </a:cubicBezTo>
                  <a:cubicBezTo>
                    <a:pt x="125" y="1138"/>
                    <a:pt x="124" y="1160"/>
                    <a:pt x="126" y="1183"/>
                  </a:cubicBezTo>
                  <a:cubicBezTo>
                    <a:pt x="131" y="1219"/>
                    <a:pt x="144" y="1249"/>
                    <a:pt x="165" y="1272"/>
                  </a:cubicBezTo>
                  <a:cubicBezTo>
                    <a:pt x="194" y="1303"/>
                    <a:pt x="236" y="1319"/>
                    <a:pt x="288" y="1319"/>
                  </a:cubicBezTo>
                  <a:cubicBezTo>
                    <a:pt x="322" y="1319"/>
                    <a:pt x="361" y="1312"/>
                    <a:pt x="408" y="1299"/>
                  </a:cubicBezTo>
                  <a:cubicBezTo>
                    <a:pt x="411" y="1328"/>
                    <a:pt x="413" y="1367"/>
                    <a:pt x="416" y="1415"/>
                  </a:cubicBezTo>
                  <a:cubicBezTo>
                    <a:pt x="419" y="1478"/>
                    <a:pt x="471" y="1528"/>
                    <a:pt x="534" y="1528"/>
                  </a:cubicBezTo>
                  <a:cubicBezTo>
                    <a:pt x="1053" y="1528"/>
                    <a:pt x="1053" y="1528"/>
                    <a:pt x="1053" y="1528"/>
                  </a:cubicBezTo>
                  <a:cubicBezTo>
                    <a:pt x="1088" y="1528"/>
                    <a:pt x="1121" y="1512"/>
                    <a:pt x="1144" y="1485"/>
                  </a:cubicBezTo>
                  <a:cubicBezTo>
                    <a:pt x="1166" y="1458"/>
                    <a:pt x="1176" y="1423"/>
                    <a:pt x="1170" y="1389"/>
                  </a:cubicBezTo>
                  <a:cubicBezTo>
                    <a:pt x="1122" y="1123"/>
                    <a:pt x="1122" y="1123"/>
                    <a:pt x="1122" y="1123"/>
                  </a:cubicBezTo>
                  <a:cubicBezTo>
                    <a:pt x="1120" y="1109"/>
                    <a:pt x="1123" y="1096"/>
                    <a:pt x="1132" y="1086"/>
                  </a:cubicBezTo>
                  <a:cubicBezTo>
                    <a:pt x="1170" y="1041"/>
                    <a:pt x="1214" y="987"/>
                    <a:pt x="1250" y="923"/>
                  </a:cubicBezTo>
                  <a:cubicBezTo>
                    <a:pt x="1289" y="855"/>
                    <a:pt x="1313" y="785"/>
                    <a:pt x="1324" y="711"/>
                  </a:cubicBezTo>
                  <a:cubicBezTo>
                    <a:pt x="1340" y="606"/>
                    <a:pt x="1337" y="508"/>
                    <a:pt x="1316" y="421"/>
                  </a:cubicBezTo>
                  <a:cubicBezTo>
                    <a:pt x="1295" y="337"/>
                    <a:pt x="1257" y="263"/>
                    <a:pt x="1204" y="201"/>
                  </a:cubicBezTo>
                  <a:close/>
                  <a:moveTo>
                    <a:pt x="1243" y="699"/>
                  </a:moveTo>
                  <a:cubicBezTo>
                    <a:pt x="1222" y="838"/>
                    <a:pt x="1149" y="938"/>
                    <a:pt x="1069" y="1033"/>
                  </a:cubicBezTo>
                  <a:cubicBezTo>
                    <a:pt x="1045" y="1062"/>
                    <a:pt x="1035" y="1100"/>
                    <a:pt x="1041" y="1137"/>
                  </a:cubicBezTo>
                  <a:cubicBezTo>
                    <a:pt x="1089" y="1403"/>
                    <a:pt x="1089" y="1403"/>
                    <a:pt x="1089" y="1403"/>
                  </a:cubicBezTo>
                  <a:cubicBezTo>
                    <a:pt x="1091" y="1414"/>
                    <a:pt x="1088" y="1424"/>
                    <a:pt x="1081" y="1433"/>
                  </a:cubicBezTo>
                  <a:cubicBezTo>
                    <a:pt x="1074" y="1441"/>
                    <a:pt x="1064" y="1445"/>
                    <a:pt x="1053" y="1445"/>
                  </a:cubicBezTo>
                  <a:cubicBezTo>
                    <a:pt x="534" y="1445"/>
                    <a:pt x="534" y="1445"/>
                    <a:pt x="534" y="1445"/>
                  </a:cubicBezTo>
                  <a:cubicBezTo>
                    <a:pt x="515" y="1445"/>
                    <a:pt x="499" y="1430"/>
                    <a:pt x="498" y="1411"/>
                  </a:cubicBezTo>
                  <a:cubicBezTo>
                    <a:pt x="493" y="1321"/>
                    <a:pt x="488" y="1266"/>
                    <a:pt x="485" y="1235"/>
                  </a:cubicBezTo>
                  <a:cubicBezTo>
                    <a:pt x="483" y="1220"/>
                    <a:pt x="464" y="1203"/>
                    <a:pt x="443" y="1203"/>
                  </a:cubicBezTo>
                  <a:cubicBezTo>
                    <a:pt x="439" y="1203"/>
                    <a:pt x="436" y="1204"/>
                    <a:pt x="432" y="1205"/>
                  </a:cubicBezTo>
                  <a:cubicBezTo>
                    <a:pt x="367" y="1227"/>
                    <a:pt x="321" y="1236"/>
                    <a:pt x="288" y="1236"/>
                  </a:cubicBezTo>
                  <a:cubicBezTo>
                    <a:pt x="162" y="1236"/>
                    <a:pt x="227" y="1105"/>
                    <a:pt x="203" y="1072"/>
                  </a:cubicBezTo>
                  <a:cubicBezTo>
                    <a:pt x="172" y="1030"/>
                    <a:pt x="172" y="1030"/>
                    <a:pt x="172" y="1030"/>
                  </a:cubicBezTo>
                  <a:cubicBezTo>
                    <a:pt x="164" y="1019"/>
                    <a:pt x="163" y="1005"/>
                    <a:pt x="171" y="994"/>
                  </a:cubicBezTo>
                  <a:cubicBezTo>
                    <a:pt x="187" y="969"/>
                    <a:pt x="187" y="969"/>
                    <a:pt x="187" y="969"/>
                  </a:cubicBezTo>
                  <a:cubicBezTo>
                    <a:pt x="166" y="963"/>
                    <a:pt x="166" y="963"/>
                    <a:pt x="166" y="963"/>
                  </a:cubicBezTo>
                  <a:cubicBezTo>
                    <a:pt x="158" y="961"/>
                    <a:pt x="150" y="955"/>
                    <a:pt x="146" y="947"/>
                  </a:cubicBezTo>
                  <a:cubicBezTo>
                    <a:pt x="142" y="939"/>
                    <a:pt x="142" y="929"/>
                    <a:pt x="145" y="921"/>
                  </a:cubicBezTo>
                  <a:cubicBezTo>
                    <a:pt x="160" y="884"/>
                    <a:pt x="160" y="884"/>
                    <a:pt x="160" y="884"/>
                  </a:cubicBezTo>
                  <a:cubicBezTo>
                    <a:pt x="161" y="881"/>
                    <a:pt x="160" y="877"/>
                    <a:pt x="156" y="876"/>
                  </a:cubicBezTo>
                  <a:cubicBezTo>
                    <a:pt x="111" y="855"/>
                    <a:pt x="111" y="855"/>
                    <a:pt x="111" y="855"/>
                  </a:cubicBezTo>
                  <a:cubicBezTo>
                    <a:pt x="100" y="850"/>
                    <a:pt x="92" y="841"/>
                    <a:pt x="89" y="830"/>
                  </a:cubicBezTo>
                  <a:cubicBezTo>
                    <a:pt x="85" y="819"/>
                    <a:pt x="87" y="807"/>
                    <a:pt x="93" y="797"/>
                  </a:cubicBezTo>
                  <a:cubicBezTo>
                    <a:pt x="94" y="796"/>
                    <a:pt x="94" y="796"/>
                    <a:pt x="94" y="796"/>
                  </a:cubicBezTo>
                  <a:cubicBezTo>
                    <a:pt x="124" y="746"/>
                    <a:pt x="164" y="702"/>
                    <a:pt x="190" y="650"/>
                  </a:cubicBezTo>
                  <a:cubicBezTo>
                    <a:pt x="201" y="628"/>
                    <a:pt x="201" y="628"/>
                    <a:pt x="201" y="628"/>
                  </a:cubicBezTo>
                  <a:cubicBezTo>
                    <a:pt x="208" y="613"/>
                    <a:pt x="199" y="589"/>
                    <a:pt x="195" y="572"/>
                  </a:cubicBezTo>
                  <a:cubicBezTo>
                    <a:pt x="191" y="553"/>
                    <a:pt x="191" y="553"/>
                    <a:pt x="191" y="553"/>
                  </a:cubicBezTo>
                  <a:cubicBezTo>
                    <a:pt x="182" y="513"/>
                    <a:pt x="184" y="463"/>
                    <a:pt x="194" y="422"/>
                  </a:cubicBezTo>
                  <a:cubicBezTo>
                    <a:pt x="248" y="205"/>
                    <a:pt x="487" y="82"/>
                    <a:pt x="725" y="82"/>
                  </a:cubicBezTo>
                  <a:cubicBezTo>
                    <a:pt x="1018" y="82"/>
                    <a:pt x="1308" y="270"/>
                    <a:pt x="1243" y="699"/>
                  </a:cubicBezTo>
                  <a:close/>
                </a:path>
              </a:pathLst>
            </a:custGeom>
            <a:grpFill/>
            <a:ln>
              <a:noFill/>
            </a:ln>
          </p:spPr>
          <p:txBody>
            <a:bodyPr vert="horz" wrap="square" lIns="96435" tIns="48218" rIns="96435" bIns="48218" numCol="1" anchor="t" anchorCtr="0" compatLnSpc="1"/>
            <a:lstStyle/>
            <a:p>
              <a:endParaRPr lang="id-ID"/>
            </a:p>
          </p:txBody>
        </p:sp>
        <p:sp>
          <p:nvSpPr>
            <p:cNvPr id="191" name="Freeform 10"/>
            <p:cNvSpPr/>
            <p:nvPr/>
          </p:nvSpPr>
          <p:spPr bwMode="auto">
            <a:xfrm>
              <a:off x="950913" y="541338"/>
              <a:ext cx="3556000" cy="2894013"/>
            </a:xfrm>
            <a:custGeom>
              <a:avLst/>
              <a:gdLst>
                <a:gd name="T0" fmla="*/ 626 w 946"/>
                <a:gd name="T1" fmla="*/ 35 h 770"/>
                <a:gd name="T2" fmla="*/ 554 w 946"/>
                <a:gd name="T3" fmla="*/ 8 h 770"/>
                <a:gd name="T4" fmla="*/ 508 w 946"/>
                <a:gd name="T5" fmla="*/ 18 h 770"/>
                <a:gd name="T6" fmla="*/ 456 w 946"/>
                <a:gd name="T7" fmla="*/ 0 h 770"/>
                <a:gd name="T8" fmla="*/ 414 w 946"/>
                <a:gd name="T9" fmla="*/ 12 h 770"/>
                <a:gd name="T10" fmla="*/ 381 w 946"/>
                <a:gd name="T11" fmla="*/ 8 h 770"/>
                <a:gd name="T12" fmla="*/ 287 w 946"/>
                <a:gd name="T13" fmla="*/ 41 h 770"/>
                <a:gd name="T14" fmla="*/ 278 w 946"/>
                <a:gd name="T15" fmla="*/ 40 h 770"/>
                <a:gd name="T16" fmla="*/ 163 w 946"/>
                <a:gd name="T17" fmla="*/ 92 h 770"/>
                <a:gd name="T18" fmla="*/ 64 w 946"/>
                <a:gd name="T19" fmla="*/ 209 h 770"/>
                <a:gd name="T20" fmla="*/ 25 w 946"/>
                <a:gd name="T21" fmla="*/ 266 h 770"/>
                <a:gd name="T22" fmla="*/ 26 w 946"/>
                <a:gd name="T23" fmla="*/ 274 h 770"/>
                <a:gd name="T24" fmla="*/ 0 w 946"/>
                <a:gd name="T25" fmla="*/ 357 h 770"/>
                <a:gd name="T26" fmla="*/ 67 w 946"/>
                <a:gd name="T27" fmla="*/ 480 h 770"/>
                <a:gd name="T28" fmla="*/ 176 w 946"/>
                <a:gd name="T29" fmla="*/ 558 h 770"/>
                <a:gd name="T30" fmla="*/ 231 w 946"/>
                <a:gd name="T31" fmla="*/ 544 h 770"/>
                <a:gd name="T32" fmla="*/ 301 w 946"/>
                <a:gd name="T33" fmla="*/ 587 h 770"/>
                <a:gd name="T34" fmla="*/ 443 w 946"/>
                <a:gd name="T35" fmla="*/ 687 h 770"/>
                <a:gd name="T36" fmla="*/ 504 w 946"/>
                <a:gd name="T37" fmla="*/ 674 h 770"/>
                <a:gd name="T38" fmla="*/ 667 w 946"/>
                <a:gd name="T39" fmla="*/ 770 h 770"/>
                <a:gd name="T40" fmla="*/ 840 w 946"/>
                <a:gd name="T41" fmla="*/ 652 h 770"/>
                <a:gd name="T42" fmla="*/ 936 w 946"/>
                <a:gd name="T43" fmla="*/ 489 h 770"/>
                <a:gd name="T44" fmla="*/ 933 w 946"/>
                <a:gd name="T45" fmla="*/ 456 h 770"/>
                <a:gd name="T46" fmla="*/ 946 w 946"/>
                <a:gd name="T47" fmla="*/ 400 h 770"/>
                <a:gd name="T48" fmla="*/ 914 w 946"/>
                <a:gd name="T49" fmla="*/ 316 h 770"/>
                <a:gd name="T50" fmla="*/ 916 w 946"/>
                <a:gd name="T51" fmla="*/ 297 h 770"/>
                <a:gd name="T52" fmla="*/ 840 w 946"/>
                <a:gd name="T53" fmla="*/ 181 h 770"/>
                <a:gd name="T54" fmla="*/ 626 w 946"/>
                <a:gd name="T55" fmla="*/ 35 h 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46" h="770">
                  <a:moveTo>
                    <a:pt x="626" y="35"/>
                  </a:moveTo>
                  <a:cubicBezTo>
                    <a:pt x="607" y="18"/>
                    <a:pt x="581" y="8"/>
                    <a:pt x="554" y="8"/>
                  </a:cubicBezTo>
                  <a:cubicBezTo>
                    <a:pt x="537" y="8"/>
                    <a:pt x="522" y="12"/>
                    <a:pt x="508" y="18"/>
                  </a:cubicBezTo>
                  <a:cubicBezTo>
                    <a:pt x="493" y="7"/>
                    <a:pt x="475" y="0"/>
                    <a:pt x="456" y="0"/>
                  </a:cubicBezTo>
                  <a:cubicBezTo>
                    <a:pt x="441" y="0"/>
                    <a:pt x="426" y="5"/>
                    <a:pt x="414" y="12"/>
                  </a:cubicBezTo>
                  <a:cubicBezTo>
                    <a:pt x="403" y="9"/>
                    <a:pt x="392" y="8"/>
                    <a:pt x="381" y="8"/>
                  </a:cubicBezTo>
                  <a:cubicBezTo>
                    <a:pt x="345" y="8"/>
                    <a:pt x="313" y="20"/>
                    <a:pt x="287" y="41"/>
                  </a:cubicBezTo>
                  <a:cubicBezTo>
                    <a:pt x="284" y="40"/>
                    <a:pt x="281" y="40"/>
                    <a:pt x="278" y="40"/>
                  </a:cubicBezTo>
                  <a:cubicBezTo>
                    <a:pt x="232" y="40"/>
                    <a:pt x="191" y="60"/>
                    <a:pt x="163" y="92"/>
                  </a:cubicBezTo>
                  <a:cubicBezTo>
                    <a:pt x="108" y="103"/>
                    <a:pt x="65" y="151"/>
                    <a:pt x="64" y="209"/>
                  </a:cubicBezTo>
                  <a:cubicBezTo>
                    <a:pt x="41" y="218"/>
                    <a:pt x="25" y="240"/>
                    <a:pt x="25" y="266"/>
                  </a:cubicBezTo>
                  <a:cubicBezTo>
                    <a:pt x="25" y="269"/>
                    <a:pt x="25" y="272"/>
                    <a:pt x="26" y="274"/>
                  </a:cubicBezTo>
                  <a:cubicBezTo>
                    <a:pt x="9" y="298"/>
                    <a:pt x="0" y="327"/>
                    <a:pt x="0" y="357"/>
                  </a:cubicBezTo>
                  <a:cubicBezTo>
                    <a:pt x="0" y="409"/>
                    <a:pt x="26" y="454"/>
                    <a:pt x="67" y="480"/>
                  </a:cubicBezTo>
                  <a:cubicBezTo>
                    <a:pt x="82" y="525"/>
                    <a:pt x="125" y="558"/>
                    <a:pt x="176" y="558"/>
                  </a:cubicBezTo>
                  <a:cubicBezTo>
                    <a:pt x="196" y="558"/>
                    <a:pt x="215" y="553"/>
                    <a:pt x="231" y="544"/>
                  </a:cubicBezTo>
                  <a:cubicBezTo>
                    <a:pt x="248" y="566"/>
                    <a:pt x="273" y="582"/>
                    <a:pt x="301" y="587"/>
                  </a:cubicBezTo>
                  <a:cubicBezTo>
                    <a:pt x="322" y="645"/>
                    <a:pt x="378" y="687"/>
                    <a:pt x="443" y="687"/>
                  </a:cubicBezTo>
                  <a:cubicBezTo>
                    <a:pt x="465" y="687"/>
                    <a:pt x="486" y="682"/>
                    <a:pt x="504" y="674"/>
                  </a:cubicBezTo>
                  <a:cubicBezTo>
                    <a:pt x="536" y="731"/>
                    <a:pt x="597" y="770"/>
                    <a:pt x="667" y="770"/>
                  </a:cubicBezTo>
                  <a:cubicBezTo>
                    <a:pt x="746" y="770"/>
                    <a:pt x="813" y="721"/>
                    <a:pt x="840" y="652"/>
                  </a:cubicBezTo>
                  <a:cubicBezTo>
                    <a:pt x="897" y="620"/>
                    <a:pt x="936" y="559"/>
                    <a:pt x="936" y="489"/>
                  </a:cubicBezTo>
                  <a:cubicBezTo>
                    <a:pt x="936" y="478"/>
                    <a:pt x="935" y="466"/>
                    <a:pt x="933" y="456"/>
                  </a:cubicBezTo>
                  <a:cubicBezTo>
                    <a:pt x="941" y="439"/>
                    <a:pt x="946" y="420"/>
                    <a:pt x="946" y="400"/>
                  </a:cubicBezTo>
                  <a:cubicBezTo>
                    <a:pt x="946" y="368"/>
                    <a:pt x="934" y="339"/>
                    <a:pt x="914" y="316"/>
                  </a:cubicBezTo>
                  <a:cubicBezTo>
                    <a:pt x="915" y="310"/>
                    <a:pt x="916" y="303"/>
                    <a:pt x="916" y="297"/>
                  </a:cubicBezTo>
                  <a:cubicBezTo>
                    <a:pt x="916" y="245"/>
                    <a:pt x="885" y="200"/>
                    <a:pt x="840" y="181"/>
                  </a:cubicBezTo>
                  <a:cubicBezTo>
                    <a:pt x="805" y="97"/>
                    <a:pt x="722" y="37"/>
                    <a:pt x="626" y="35"/>
                  </a:cubicBezTo>
                  <a:close/>
                </a:path>
              </a:pathLst>
            </a:custGeom>
            <a:grpFill/>
            <a:ln>
              <a:noFill/>
            </a:ln>
          </p:spPr>
          <p:txBody>
            <a:bodyPr vert="horz" wrap="square" lIns="96435" tIns="48218" rIns="96435" bIns="48218" numCol="1" anchor="t" anchorCtr="0" compatLnSpc="1"/>
            <a:lstStyle/>
            <a:p>
              <a:endParaRPr lang="id-ID"/>
            </a:p>
          </p:txBody>
        </p:sp>
      </p:grpSp>
      <p:grpSp>
        <p:nvGrpSpPr>
          <p:cNvPr id="192" name="Group 191"/>
          <p:cNvGrpSpPr>
            <a:grpSpLocks noChangeAspect="1"/>
          </p:cNvGrpSpPr>
          <p:nvPr/>
        </p:nvGrpSpPr>
        <p:grpSpPr>
          <a:xfrm>
            <a:off x="5472804" y="3620669"/>
            <a:ext cx="433925" cy="379667"/>
            <a:chOff x="3175" y="-3175"/>
            <a:chExt cx="4964113" cy="4343400"/>
          </a:xfrm>
          <a:solidFill>
            <a:schemeClr val="bg1"/>
          </a:solidFill>
        </p:grpSpPr>
        <p:sp>
          <p:nvSpPr>
            <p:cNvPr id="193" name="Freeform 14"/>
            <p:cNvSpPr>
              <a:spLocks noEditPoints="1"/>
            </p:cNvSpPr>
            <p:nvPr/>
          </p:nvSpPr>
          <p:spPr bwMode="auto">
            <a:xfrm>
              <a:off x="3175" y="-3175"/>
              <a:ext cx="4964113" cy="4275138"/>
            </a:xfrm>
            <a:custGeom>
              <a:avLst/>
              <a:gdLst>
                <a:gd name="T0" fmla="*/ 369 w 1321"/>
                <a:gd name="T1" fmla="*/ 1136 h 1137"/>
                <a:gd name="T2" fmla="*/ 460 w 1321"/>
                <a:gd name="T3" fmla="*/ 1046 h 1137"/>
                <a:gd name="T4" fmla="*/ 496 w 1321"/>
                <a:gd name="T5" fmla="*/ 1083 h 1137"/>
                <a:gd name="T6" fmla="*/ 522 w 1321"/>
                <a:gd name="T7" fmla="*/ 1065 h 1137"/>
                <a:gd name="T8" fmla="*/ 844 w 1321"/>
                <a:gd name="T9" fmla="*/ 969 h 1137"/>
                <a:gd name="T10" fmla="*/ 861 w 1321"/>
                <a:gd name="T11" fmla="*/ 968 h 1137"/>
                <a:gd name="T12" fmla="*/ 1321 w 1321"/>
                <a:gd name="T13" fmla="*/ 338 h 1137"/>
                <a:gd name="T14" fmla="*/ 983 w 1321"/>
                <a:gd name="T15" fmla="*/ 0 h 1137"/>
                <a:gd name="T16" fmla="*/ 353 w 1321"/>
                <a:gd name="T17" fmla="*/ 460 h 1137"/>
                <a:gd name="T18" fmla="*/ 352 w 1321"/>
                <a:gd name="T19" fmla="*/ 477 h 1137"/>
                <a:gd name="T20" fmla="*/ 256 w 1321"/>
                <a:gd name="T21" fmla="*/ 799 h 1137"/>
                <a:gd name="T22" fmla="*/ 238 w 1321"/>
                <a:gd name="T23" fmla="*/ 825 h 1137"/>
                <a:gd name="T24" fmla="*/ 275 w 1321"/>
                <a:gd name="T25" fmla="*/ 862 h 1137"/>
                <a:gd name="T26" fmla="*/ 0 w 1321"/>
                <a:gd name="T27" fmla="*/ 1137 h 1137"/>
                <a:gd name="T28" fmla="*/ 369 w 1321"/>
                <a:gd name="T29" fmla="*/ 1136 h 1137"/>
                <a:gd name="T30" fmla="*/ 1223 w 1321"/>
                <a:gd name="T31" fmla="*/ 345 h 1137"/>
                <a:gd name="T32" fmla="*/ 826 w 1321"/>
                <a:gd name="T33" fmla="*/ 890 h 1137"/>
                <a:gd name="T34" fmla="*/ 431 w 1321"/>
                <a:gd name="T35" fmla="*/ 495 h 1137"/>
                <a:gd name="T36" fmla="*/ 976 w 1321"/>
                <a:gd name="T37" fmla="*/ 98 h 1137"/>
                <a:gd name="T38" fmla="*/ 1223 w 1321"/>
                <a:gd name="T39" fmla="*/ 345 h 1137"/>
                <a:gd name="T40" fmla="*/ 422 w 1321"/>
                <a:gd name="T41" fmla="*/ 539 h 1137"/>
                <a:gd name="T42" fmla="*/ 782 w 1321"/>
                <a:gd name="T43" fmla="*/ 899 h 1137"/>
                <a:gd name="T44" fmla="*/ 505 w 1321"/>
                <a:gd name="T45" fmla="*/ 986 h 1137"/>
                <a:gd name="T46" fmla="*/ 335 w 1321"/>
                <a:gd name="T47" fmla="*/ 816 h 1137"/>
                <a:gd name="T48" fmla="*/ 422 w 1321"/>
                <a:gd name="T49" fmla="*/ 539 h 1137"/>
                <a:gd name="T50" fmla="*/ 339 w 1321"/>
                <a:gd name="T51" fmla="*/ 1061 h 1137"/>
                <a:gd name="T52" fmla="*/ 180 w 1321"/>
                <a:gd name="T53" fmla="*/ 1062 h 1137"/>
                <a:gd name="T54" fmla="*/ 327 w 1321"/>
                <a:gd name="T55" fmla="*/ 916 h 1137"/>
                <a:gd name="T56" fmla="*/ 406 w 1321"/>
                <a:gd name="T57" fmla="*/ 995 h 1137"/>
                <a:gd name="T58" fmla="*/ 339 w 1321"/>
                <a:gd name="T59" fmla="*/ 1061 h 1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21" h="1137">
                  <a:moveTo>
                    <a:pt x="369" y="1136"/>
                  </a:moveTo>
                  <a:cubicBezTo>
                    <a:pt x="460" y="1046"/>
                    <a:pt x="460" y="1046"/>
                    <a:pt x="460" y="1046"/>
                  </a:cubicBezTo>
                  <a:cubicBezTo>
                    <a:pt x="496" y="1083"/>
                    <a:pt x="496" y="1083"/>
                    <a:pt x="496" y="1083"/>
                  </a:cubicBezTo>
                  <a:cubicBezTo>
                    <a:pt x="522" y="1065"/>
                    <a:pt x="522" y="1065"/>
                    <a:pt x="522" y="1065"/>
                  </a:cubicBezTo>
                  <a:cubicBezTo>
                    <a:pt x="635" y="985"/>
                    <a:pt x="714" y="977"/>
                    <a:pt x="844" y="969"/>
                  </a:cubicBezTo>
                  <a:cubicBezTo>
                    <a:pt x="861" y="968"/>
                    <a:pt x="861" y="968"/>
                    <a:pt x="861" y="968"/>
                  </a:cubicBezTo>
                  <a:cubicBezTo>
                    <a:pt x="1321" y="338"/>
                    <a:pt x="1321" y="338"/>
                    <a:pt x="1321" y="338"/>
                  </a:cubicBezTo>
                  <a:cubicBezTo>
                    <a:pt x="983" y="0"/>
                    <a:pt x="983" y="0"/>
                    <a:pt x="983" y="0"/>
                  </a:cubicBezTo>
                  <a:cubicBezTo>
                    <a:pt x="353" y="460"/>
                    <a:pt x="353" y="460"/>
                    <a:pt x="353" y="460"/>
                  </a:cubicBezTo>
                  <a:cubicBezTo>
                    <a:pt x="352" y="477"/>
                    <a:pt x="352" y="477"/>
                    <a:pt x="352" y="477"/>
                  </a:cubicBezTo>
                  <a:cubicBezTo>
                    <a:pt x="344" y="607"/>
                    <a:pt x="336" y="686"/>
                    <a:pt x="256" y="799"/>
                  </a:cubicBezTo>
                  <a:cubicBezTo>
                    <a:pt x="238" y="825"/>
                    <a:pt x="238" y="825"/>
                    <a:pt x="238" y="825"/>
                  </a:cubicBezTo>
                  <a:cubicBezTo>
                    <a:pt x="275" y="862"/>
                    <a:pt x="275" y="862"/>
                    <a:pt x="275" y="862"/>
                  </a:cubicBezTo>
                  <a:cubicBezTo>
                    <a:pt x="0" y="1137"/>
                    <a:pt x="0" y="1137"/>
                    <a:pt x="0" y="1137"/>
                  </a:cubicBezTo>
                  <a:lnTo>
                    <a:pt x="369" y="1136"/>
                  </a:lnTo>
                  <a:close/>
                  <a:moveTo>
                    <a:pt x="1223" y="345"/>
                  </a:moveTo>
                  <a:cubicBezTo>
                    <a:pt x="826" y="890"/>
                    <a:pt x="826" y="890"/>
                    <a:pt x="826" y="890"/>
                  </a:cubicBezTo>
                  <a:cubicBezTo>
                    <a:pt x="431" y="495"/>
                    <a:pt x="431" y="495"/>
                    <a:pt x="431" y="495"/>
                  </a:cubicBezTo>
                  <a:cubicBezTo>
                    <a:pt x="976" y="98"/>
                    <a:pt x="976" y="98"/>
                    <a:pt x="976" y="98"/>
                  </a:cubicBezTo>
                  <a:lnTo>
                    <a:pt x="1223" y="345"/>
                  </a:lnTo>
                  <a:close/>
                  <a:moveTo>
                    <a:pt x="422" y="539"/>
                  </a:moveTo>
                  <a:cubicBezTo>
                    <a:pt x="782" y="899"/>
                    <a:pt x="782" y="899"/>
                    <a:pt x="782" y="899"/>
                  </a:cubicBezTo>
                  <a:cubicBezTo>
                    <a:pt x="682" y="907"/>
                    <a:pt x="603" y="923"/>
                    <a:pt x="505" y="986"/>
                  </a:cubicBezTo>
                  <a:cubicBezTo>
                    <a:pt x="335" y="816"/>
                    <a:pt x="335" y="816"/>
                    <a:pt x="335" y="816"/>
                  </a:cubicBezTo>
                  <a:cubicBezTo>
                    <a:pt x="398" y="718"/>
                    <a:pt x="414" y="639"/>
                    <a:pt x="422" y="539"/>
                  </a:cubicBezTo>
                  <a:close/>
                  <a:moveTo>
                    <a:pt x="339" y="1061"/>
                  </a:moveTo>
                  <a:cubicBezTo>
                    <a:pt x="180" y="1062"/>
                    <a:pt x="180" y="1062"/>
                    <a:pt x="180" y="1062"/>
                  </a:cubicBezTo>
                  <a:cubicBezTo>
                    <a:pt x="327" y="916"/>
                    <a:pt x="327" y="916"/>
                    <a:pt x="327" y="916"/>
                  </a:cubicBezTo>
                  <a:cubicBezTo>
                    <a:pt x="406" y="995"/>
                    <a:pt x="406" y="995"/>
                    <a:pt x="406" y="995"/>
                  </a:cubicBezTo>
                  <a:lnTo>
                    <a:pt x="339" y="1061"/>
                  </a:lnTo>
                  <a:close/>
                </a:path>
              </a:pathLst>
            </a:custGeom>
            <a:grpFill/>
            <a:ln>
              <a:noFill/>
            </a:ln>
          </p:spPr>
          <p:txBody>
            <a:bodyPr vert="horz" wrap="square" lIns="96435" tIns="48218" rIns="96435" bIns="48218" numCol="1" anchor="t" anchorCtr="0" compatLnSpc="1"/>
            <a:lstStyle/>
            <a:p>
              <a:endParaRPr lang="id-ID"/>
            </a:p>
          </p:txBody>
        </p:sp>
        <p:sp>
          <p:nvSpPr>
            <p:cNvPr id="194" name="Rectangle 15"/>
            <p:cNvSpPr>
              <a:spLocks noChangeArrowheads="1"/>
            </p:cNvSpPr>
            <p:nvPr/>
          </p:nvSpPr>
          <p:spPr bwMode="auto">
            <a:xfrm>
              <a:off x="1731963" y="4200525"/>
              <a:ext cx="3232150" cy="139700"/>
            </a:xfrm>
            <a:prstGeom prst="rect">
              <a:avLst/>
            </a:prstGeom>
            <a:grpFill/>
            <a:ln>
              <a:noFill/>
            </a:ln>
          </p:spPr>
          <p:txBody>
            <a:bodyPr vert="horz" wrap="square" lIns="96435" tIns="48218" rIns="96435" bIns="48218" numCol="1" anchor="t" anchorCtr="0" compatLnSpc="1"/>
            <a:lstStyle/>
            <a:p>
              <a:endParaRPr lang="id-ID"/>
            </a:p>
          </p:txBody>
        </p:sp>
      </p:grpSp>
      <p:sp>
        <p:nvSpPr>
          <p:cNvPr id="195" name="Freeform 19"/>
          <p:cNvSpPr>
            <a:spLocks noChangeAspect="1" noEditPoints="1"/>
          </p:cNvSpPr>
          <p:nvPr/>
        </p:nvSpPr>
        <p:spPr bwMode="auto">
          <a:xfrm>
            <a:off x="5790897" y="2963670"/>
            <a:ext cx="209838" cy="341700"/>
          </a:xfrm>
          <a:custGeom>
            <a:avLst/>
            <a:gdLst>
              <a:gd name="T0" fmla="*/ 150 w 1273"/>
              <a:gd name="T1" fmla="*/ 1046 h 2075"/>
              <a:gd name="T2" fmla="*/ 292 w 1273"/>
              <a:gd name="T3" fmla="*/ 1299 h 2075"/>
              <a:gd name="T4" fmla="*/ 282 w 1273"/>
              <a:gd name="T5" fmla="*/ 1299 h 2075"/>
              <a:gd name="T6" fmla="*/ 257 w 1273"/>
              <a:gd name="T7" fmla="*/ 1304 h 2075"/>
              <a:gd name="T8" fmla="*/ 149 w 1273"/>
              <a:gd name="T9" fmla="*/ 1454 h 2075"/>
              <a:gd name="T10" fmla="*/ 149 w 1273"/>
              <a:gd name="T11" fmla="*/ 1750 h 2075"/>
              <a:gd name="T12" fmla="*/ 237 w 1273"/>
              <a:gd name="T13" fmla="*/ 1907 h 2075"/>
              <a:gd name="T14" fmla="*/ 448 w 1273"/>
              <a:gd name="T15" fmla="*/ 2038 h 2075"/>
              <a:gd name="T16" fmla="*/ 577 w 1273"/>
              <a:gd name="T17" fmla="*/ 2075 h 2075"/>
              <a:gd name="T18" fmla="*/ 696 w 1273"/>
              <a:gd name="T19" fmla="*/ 2075 h 2075"/>
              <a:gd name="T20" fmla="*/ 826 w 1273"/>
              <a:gd name="T21" fmla="*/ 2038 h 2075"/>
              <a:gd name="T22" fmla="*/ 1036 w 1273"/>
              <a:gd name="T23" fmla="*/ 1907 h 2075"/>
              <a:gd name="T24" fmla="*/ 1125 w 1273"/>
              <a:gd name="T25" fmla="*/ 1750 h 2075"/>
              <a:gd name="T26" fmla="*/ 1125 w 1273"/>
              <a:gd name="T27" fmla="*/ 1454 h 2075"/>
              <a:gd name="T28" fmla="*/ 1009 w 1273"/>
              <a:gd name="T29" fmla="*/ 1302 h 2075"/>
              <a:gd name="T30" fmla="*/ 981 w 1273"/>
              <a:gd name="T31" fmla="*/ 1299 h 2075"/>
              <a:gd name="T32" fmla="*/ 1123 w 1273"/>
              <a:gd name="T33" fmla="*/ 1047 h 2075"/>
              <a:gd name="T34" fmla="*/ 1135 w 1273"/>
              <a:gd name="T35" fmla="*/ 1032 h 2075"/>
              <a:gd name="T36" fmla="*/ 1273 w 1273"/>
              <a:gd name="T37" fmla="*/ 637 h 2075"/>
              <a:gd name="T38" fmla="*/ 637 w 1273"/>
              <a:gd name="T39" fmla="*/ 0 h 2075"/>
              <a:gd name="T40" fmla="*/ 1 w 1273"/>
              <a:gd name="T41" fmla="*/ 637 h 2075"/>
              <a:gd name="T42" fmla="*/ 138 w 1273"/>
              <a:gd name="T43" fmla="*/ 1032 h 2075"/>
              <a:gd name="T44" fmla="*/ 150 w 1273"/>
              <a:gd name="T45" fmla="*/ 1046 h 2075"/>
              <a:gd name="T46" fmla="*/ 266 w 1273"/>
              <a:gd name="T47" fmla="*/ 1698 h 2075"/>
              <a:gd name="T48" fmla="*/ 266 w 1273"/>
              <a:gd name="T49" fmla="*/ 1650 h 2075"/>
              <a:gd name="T50" fmla="*/ 1008 w 1273"/>
              <a:gd name="T51" fmla="*/ 1742 h 2075"/>
              <a:gd name="T52" fmla="*/ 1008 w 1273"/>
              <a:gd name="T53" fmla="*/ 1750 h 2075"/>
              <a:gd name="T54" fmla="*/ 994 w 1273"/>
              <a:gd name="T55" fmla="*/ 1788 h 2075"/>
              <a:gd name="T56" fmla="*/ 266 w 1273"/>
              <a:gd name="T57" fmla="*/ 1698 h 2075"/>
              <a:gd name="T58" fmla="*/ 1008 w 1273"/>
              <a:gd name="T59" fmla="*/ 1683 h 2075"/>
              <a:gd name="T60" fmla="*/ 266 w 1273"/>
              <a:gd name="T61" fmla="*/ 1591 h 2075"/>
              <a:gd name="T62" fmla="*/ 266 w 1273"/>
              <a:gd name="T63" fmla="*/ 1537 h 2075"/>
              <a:gd name="T64" fmla="*/ 1008 w 1273"/>
              <a:gd name="T65" fmla="*/ 1629 h 2075"/>
              <a:gd name="T66" fmla="*/ 1008 w 1273"/>
              <a:gd name="T67" fmla="*/ 1683 h 2075"/>
              <a:gd name="T68" fmla="*/ 764 w 1273"/>
              <a:gd name="T69" fmla="*/ 1939 h 2075"/>
              <a:gd name="T70" fmla="*/ 696 w 1273"/>
              <a:gd name="T71" fmla="*/ 1958 h 2075"/>
              <a:gd name="T72" fmla="*/ 577 w 1273"/>
              <a:gd name="T73" fmla="*/ 1958 h 2075"/>
              <a:gd name="T74" fmla="*/ 509 w 1273"/>
              <a:gd name="T75" fmla="*/ 1939 h 2075"/>
              <a:gd name="T76" fmla="*/ 299 w 1273"/>
              <a:gd name="T77" fmla="*/ 1808 h 2075"/>
              <a:gd name="T78" fmla="*/ 267 w 1273"/>
              <a:gd name="T79" fmla="*/ 1757 h 2075"/>
              <a:gd name="T80" fmla="*/ 925 w 1273"/>
              <a:gd name="T81" fmla="*/ 1839 h 2075"/>
              <a:gd name="T82" fmla="*/ 764 w 1273"/>
              <a:gd name="T83" fmla="*/ 1939 h 2075"/>
              <a:gd name="T84" fmla="*/ 1008 w 1273"/>
              <a:gd name="T85" fmla="*/ 1454 h 2075"/>
              <a:gd name="T86" fmla="*/ 1008 w 1273"/>
              <a:gd name="T87" fmla="*/ 1570 h 2075"/>
              <a:gd name="T88" fmla="*/ 266 w 1273"/>
              <a:gd name="T89" fmla="*/ 1478 h 2075"/>
              <a:gd name="T90" fmla="*/ 266 w 1273"/>
              <a:gd name="T91" fmla="*/ 1454 h 2075"/>
              <a:gd name="T92" fmla="*/ 293 w 1273"/>
              <a:gd name="T93" fmla="*/ 1416 h 2075"/>
              <a:gd name="T94" fmla="*/ 305 w 1273"/>
              <a:gd name="T95" fmla="*/ 1416 h 2075"/>
              <a:gd name="T96" fmla="*/ 982 w 1273"/>
              <a:gd name="T97" fmla="*/ 1416 h 2075"/>
              <a:gd name="T98" fmla="*/ 1008 w 1273"/>
              <a:gd name="T99" fmla="*/ 1454 h 2075"/>
              <a:gd name="T100" fmla="*/ 637 w 1273"/>
              <a:gd name="T101" fmla="*/ 107 h 2075"/>
              <a:gd name="T102" fmla="*/ 1166 w 1273"/>
              <a:gd name="T103" fmla="*/ 637 h 2075"/>
              <a:gd name="T104" fmla="*/ 1051 w 1273"/>
              <a:gd name="T105" fmla="*/ 965 h 2075"/>
              <a:gd name="T106" fmla="*/ 1039 w 1273"/>
              <a:gd name="T107" fmla="*/ 981 h 2075"/>
              <a:gd name="T108" fmla="*/ 873 w 1273"/>
              <a:gd name="T109" fmla="*/ 1299 h 2075"/>
              <a:gd name="T110" fmla="*/ 695 w 1273"/>
              <a:gd name="T111" fmla="*/ 1299 h 2075"/>
              <a:gd name="T112" fmla="*/ 400 w 1273"/>
              <a:gd name="T113" fmla="*/ 1299 h 2075"/>
              <a:gd name="T114" fmla="*/ 233 w 1273"/>
              <a:gd name="T115" fmla="*/ 980 h 2075"/>
              <a:gd name="T116" fmla="*/ 222 w 1273"/>
              <a:gd name="T117" fmla="*/ 965 h 2075"/>
              <a:gd name="T118" fmla="*/ 108 w 1273"/>
              <a:gd name="T119" fmla="*/ 637 h 2075"/>
              <a:gd name="T120" fmla="*/ 637 w 1273"/>
              <a:gd name="T121" fmla="*/ 107 h 20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73" h="2075">
                <a:moveTo>
                  <a:pt x="150" y="1046"/>
                </a:moveTo>
                <a:cubicBezTo>
                  <a:pt x="229" y="1145"/>
                  <a:pt x="275" y="1204"/>
                  <a:pt x="292" y="1299"/>
                </a:cubicBezTo>
                <a:cubicBezTo>
                  <a:pt x="282" y="1299"/>
                  <a:pt x="282" y="1299"/>
                  <a:pt x="282" y="1299"/>
                </a:cubicBezTo>
                <a:cubicBezTo>
                  <a:pt x="273" y="1299"/>
                  <a:pt x="265" y="1301"/>
                  <a:pt x="257" y="1304"/>
                </a:cubicBezTo>
                <a:cubicBezTo>
                  <a:pt x="193" y="1327"/>
                  <a:pt x="149" y="1387"/>
                  <a:pt x="149" y="1454"/>
                </a:cubicBezTo>
                <a:cubicBezTo>
                  <a:pt x="149" y="1750"/>
                  <a:pt x="149" y="1750"/>
                  <a:pt x="149" y="1750"/>
                </a:cubicBezTo>
                <a:cubicBezTo>
                  <a:pt x="149" y="1811"/>
                  <a:pt x="184" y="1874"/>
                  <a:pt x="237" y="1907"/>
                </a:cubicBezTo>
                <a:cubicBezTo>
                  <a:pt x="448" y="2038"/>
                  <a:pt x="448" y="2038"/>
                  <a:pt x="448" y="2038"/>
                </a:cubicBezTo>
                <a:cubicBezTo>
                  <a:pt x="483" y="2060"/>
                  <a:pt x="534" y="2075"/>
                  <a:pt x="577" y="2075"/>
                </a:cubicBezTo>
                <a:cubicBezTo>
                  <a:pt x="696" y="2075"/>
                  <a:pt x="696" y="2075"/>
                  <a:pt x="696" y="2075"/>
                </a:cubicBezTo>
                <a:cubicBezTo>
                  <a:pt x="739" y="2075"/>
                  <a:pt x="790" y="2060"/>
                  <a:pt x="826" y="2038"/>
                </a:cubicBezTo>
                <a:cubicBezTo>
                  <a:pt x="1036" y="1907"/>
                  <a:pt x="1036" y="1907"/>
                  <a:pt x="1036" y="1907"/>
                </a:cubicBezTo>
                <a:cubicBezTo>
                  <a:pt x="1089" y="1874"/>
                  <a:pt x="1125" y="1811"/>
                  <a:pt x="1125" y="1750"/>
                </a:cubicBezTo>
                <a:cubicBezTo>
                  <a:pt x="1125" y="1454"/>
                  <a:pt x="1125" y="1454"/>
                  <a:pt x="1125" y="1454"/>
                </a:cubicBezTo>
                <a:cubicBezTo>
                  <a:pt x="1125" y="1384"/>
                  <a:pt x="1077" y="1322"/>
                  <a:pt x="1009" y="1302"/>
                </a:cubicBezTo>
                <a:cubicBezTo>
                  <a:pt x="1003" y="1300"/>
                  <a:pt x="1001" y="1299"/>
                  <a:pt x="981" y="1299"/>
                </a:cubicBezTo>
                <a:cubicBezTo>
                  <a:pt x="997" y="1205"/>
                  <a:pt x="1044" y="1147"/>
                  <a:pt x="1123" y="1047"/>
                </a:cubicBezTo>
                <a:cubicBezTo>
                  <a:pt x="1135" y="1032"/>
                  <a:pt x="1135" y="1032"/>
                  <a:pt x="1135" y="1032"/>
                </a:cubicBezTo>
                <a:cubicBezTo>
                  <a:pt x="1225" y="919"/>
                  <a:pt x="1273" y="782"/>
                  <a:pt x="1273" y="637"/>
                </a:cubicBezTo>
                <a:cubicBezTo>
                  <a:pt x="1273" y="286"/>
                  <a:pt x="988" y="0"/>
                  <a:pt x="637" y="0"/>
                </a:cubicBezTo>
                <a:cubicBezTo>
                  <a:pt x="286" y="0"/>
                  <a:pt x="1" y="286"/>
                  <a:pt x="1" y="637"/>
                </a:cubicBezTo>
                <a:cubicBezTo>
                  <a:pt x="0" y="782"/>
                  <a:pt x="48" y="918"/>
                  <a:pt x="138" y="1032"/>
                </a:cubicBezTo>
                <a:lnTo>
                  <a:pt x="150" y="1046"/>
                </a:lnTo>
                <a:close/>
                <a:moveTo>
                  <a:pt x="266" y="1698"/>
                </a:moveTo>
                <a:cubicBezTo>
                  <a:pt x="266" y="1650"/>
                  <a:pt x="266" y="1650"/>
                  <a:pt x="266" y="1650"/>
                </a:cubicBezTo>
                <a:cubicBezTo>
                  <a:pt x="1008" y="1742"/>
                  <a:pt x="1008" y="1742"/>
                  <a:pt x="1008" y="1742"/>
                </a:cubicBezTo>
                <a:cubicBezTo>
                  <a:pt x="1008" y="1750"/>
                  <a:pt x="1008" y="1750"/>
                  <a:pt x="1008" y="1750"/>
                </a:cubicBezTo>
                <a:cubicBezTo>
                  <a:pt x="1008" y="1762"/>
                  <a:pt x="1002" y="1776"/>
                  <a:pt x="994" y="1788"/>
                </a:cubicBezTo>
                <a:lnTo>
                  <a:pt x="266" y="1698"/>
                </a:lnTo>
                <a:close/>
                <a:moveTo>
                  <a:pt x="1008" y="1683"/>
                </a:moveTo>
                <a:cubicBezTo>
                  <a:pt x="266" y="1591"/>
                  <a:pt x="266" y="1591"/>
                  <a:pt x="266" y="1591"/>
                </a:cubicBezTo>
                <a:cubicBezTo>
                  <a:pt x="266" y="1537"/>
                  <a:pt x="266" y="1537"/>
                  <a:pt x="266" y="1537"/>
                </a:cubicBezTo>
                <a:cubicBezTo>
                  <a:pt x="1008" y="1629"/>
                  <a:pt x="1008" y="1629"/>
                  <a:pt x="1008" y="1629"/>
                </a:cubicBezTo>
                <a:lnTo>
                  <a:pt x="1008" y="1683"/>
                </a:lnTo>
                <a:close/>
                <a:moveTo>
                  <a:pt x="764" y="1939"/>
                </a:moveTo>
                <a:cubicBezTo>
                  <a:pt x="747" y="1949"/>
                  <a:pt x="717" y="1958"/>
                  <a:pt x="696" y="1958"/>
                </a:cubicBezTo>
                <a:cubicBezTo>
                  <a:pt x="577" y="1958"/>
                  <a:pt x="577" y="1958"/>
                  <a:pt x="577" y="1958"/>
                </a:cubicBezTo>
                <a:cubicBezTo>
                  <a:pt x="557" y="1958"/>
                  <a:pt x="527" y="1949"/>
                  <a:pt x="509" y="1939"/>
                </a:cubicBezTo>
                <a:cubicBezTo>
                  <a:pt x="299" y="1808"/>
                  <a:pt x="299" y="1808"/>
                  <a:pt x="299" y="1808"/>
                </a:cubicBezTo>
                <a:cubicBezTo>
                  <a:pt x="283" y="1797"/>
                  <a:pt x="269" y="1776"/>
                  <a:pt x="267" y="1757"/>
                </a:cubicBezTo>
                <a:cubicBezTo>
                  <a:pt x="925" y="1839"/>
                  <a:pt x="925" y="1839"/>
                  <a:pt x="925" y="1839"/>
                </a:cubicBezTo>
                <a:lnTo>
                  <a:pt x="764" y="1939"/>
                </a:lnTo>
                <a:close/>
                <a:moveTo>
                  <a:pt x="1008" y="1454"/>
                </a:moveTo>
                <a:cubicBezTo>
                  <a:pt x="1008" y="1570"/>
                  <a:pt x="1008" y="1570"/>
                  <a:pt x="1008" y="1570"/>
                </a:cubicBezTo>
                <a:cubicBezTo>
                  <a:pt x="266" y="1478"/>
                  <a:pt x="266" y="1478"/>
                  <a:pt x="266" y="1478"/>
                </a:cubicBezTo>
                <a:cubicBezTo>
                  <a:pt x="266" y="1454"/>
                  <a:pt x="266" y="1454"/>
                  <a:pt x="266" y="1454"/>
                </a:cubicBezTo>
                <a:cubicBezTo>
                  <a:pt x="266" y="1437"/>
                  <a:pt x="277" y="1422"/>
                  <a:pt x="293" y="1416"/>
                </a:cubicBezTo>
                <a:cubicBezTo>
                  <a:pt x="305" y="1416"/>
                  <a:pt x="305" y="1416"/>
                  <a:pt x="305" y="1416"/>
                </a:cubicBezTo>
                <a:cubicBezTo>
                  <a:pt x="806" y="1416"/>
                  <a:pt x="948" y="1416"/>
                  <a:pt x="982" y="1416"/>
                </a:cubicBezTo>
                <a:cubicBezTo>
                  <a:pt x="997" y="1423"/>
                  <a:pt x="1008" y="1438"/>
                  <a:pt x="1008" y="1454"/>
                </a:cubicBezTo>
                <a:close/>
                <a:moveTo>
                  <a:pt x="637" y="107"/>
                </a:moveTo>
                <a:cubicBezTo>
                  <a:pt x="929" y="107"/>
                  <a:pt x="1166" y="345"/>
                  <a:pt x="1166" y="637"/>
                </a:cubicBezTo>
                <a:cubicBezTo>
                  <a:pt x="1166" y="757"/>
                  <a:pt x="1126" y="871"/>
                  <a:pt x="1051" y="965"/>
                </a:cubicBezTo>
                <a:cubicBezTo>
                  <a:pt x="1039" y="981"/>
                  <a:pt x="1039" y="981"/>
                  <a:pt x="1039" y="981"/>
                </a:cubicBezTo>
                <a:cubicBezTo>
                  <a:pt x="951" y="1091"/>
                  <a:pt x="891" y="1167"/>
                  <a:pt x="873" y="1299"/>
                </a:cubicBezTo>
                <a:cubicBezTo>
                  <a:pt x="822" y="1299"/>
                  <a:pt x="760" y="1299"/>
                  <a:pt x="695" y="1299"/>
                </a:cubicBezTo>
                <a:cubicBezTo>
                  <a:pt x="592" y="1299"/>
                  <a:pt x="481" y="1299"/>
                  <a:pt x="400" y="1299"/>
                </a:cubicBezTo>
                <a:cubicBezTo>
                  <a:pt x="382" y="1166"/>
                  <a:pt x="322" y="1090"/>
                  <a:pt x="233" y="980"/>
                </a:cubicBezTo>
                <a:cubicBezTo>
                  <a:pt x="222" y="965"/>
                  <a:pt x="222" y="965"/>
                  <a:pt x="222" y="965"/>
                </a:cubicBezTo>
                <a:cubicBezTo>
                  <a:pt x="147" y="871"/>
                  <a:pt x="108" y="757"/>
                  <a:pt x="108" y="637"/>
                </a:cubicBezTo>
                <a:cubicBezTo>
                  <a:pt x="108" y="345"/>
                  <a:pt x="345" y="107"/>
                  <a:pt x="637" y="107"/>
                </a:cubicBezTo>
                <a:close/>
              </a:path>
            </a:pathLst>
          </a:custGeom>
          <a:solidFill>
            <a:schemeClr val="bg1"/>
          </a:solidFill>
          <a:ln>
            <a:noFill/>
          </a:ln>
        </p:spPr>
        <p:txBody>
          <a:bodyPr vert="horz" wrap="square" lIns="96435" tIns="48218" rIns="96435" bIns="48218" numCol="1" anchor="t" anchorCtr="0" compatLnSpc="1"/>
          <a:lstStyle/>
          <a:p>
            <a:endParaRPr lang="id-ID"/>
          </a:p>
        </p:txBody>
      </p:sp>
      <p:grpSp>
        <p:nvGrpSpPr>
          <p:cNvPr id="196" name="Group 195"/>
          <p:cNvGrpSpPr>
            <a:grpSpLocks noChangeAspect="1"/>
          </p:cNvGrpSpPr>
          <p:nvPr/>
        </p:nvGrpSpPr>
        <p:grpSpPr>
          <a:xfrm>
            <a:off x="5273245" y="4469056"/>
            <a:ext cx="455691" cy="455600"/>
            <a:chOff x="7938" y="-3175"/>
            <a:chExt cx="8029575" cy="8027988"/>
          </a:xfrm>
          <a:solidFill>
            <a:schemeClr val="bg1"/>
          </a:solidFill>
        </p:grpSpPr>
        <p:sp>
          <p:nvSpPr>
            <p:cNvPr id="197" name="Freeform 23"/>
            <p:cNvSpPr>
              <a:spLocks noEditPoints="1"/>
            </p:cNvSpPr>
            <p:nvPr/>
          </p:nvSpPr>
          <p:spPr bwMode="auto">
            <a:xfrm>
              <a:off x="7938" y="-3175"/>
              <a:ext cx="8029575" cy="8027988"/>
            </a:xfrm>
            <a:custGeom>
              <a:avLst/>
              <a:gdLst>
                <a:gd name="T0" fmla="*/ 818 w 2138"/>
                <a:gd name="T1" fmla="*/ 1635 h 2138"/>
                <a:gd name="T2" fmla="*/ 818 w 2138"/>
                <a:gd name="T3" fmla="*/ 1635 h 2138"/>
                <a:gd name="T4" fmla="*/ 1257 w 2138"/>
                <a:gd name="T5" fmla="*/ 1507 h 2138"/>
                <a:gd name="T6" fmla="*/ 1301 w 2138"/>
                <a:gd name="T7" fmla="*/ 1550 h 2138"/>
                <a:gd name="T8" fmla="*/ 1249 w 2138"/>
                <a:gd name="T9" fmla="*/ 1602 h 2138"/>
                <a:gd name="T10" fmla="*/ 1711 w 2138"/>
                <a:gd name="T11" fmla="*/ 2064 h 2138"/>
                <a:gd name="T12" fmla="*/ 1888 w 2138"/>
                <a:gd name="T13" fmla="*/ 2138 h 2138"/>
                <a:gd name="T14" fmla="*/ 2065 w 2138"/>
                <a:gd name="T15" fmla="*/ 2064 h 2138"/>
                <a:gd name="T16" fmla="*/ 2138 w 2138"/>
                <a:gd name="T17" fmla="*/ 1888 h 2138"/>
                <a:gd name="T18" fmla="*/ 2065 w 2138"/>
                <a:gd name="T19" fmla="*/ 1711 h 2138"/>
                <a:gd name="T20" fmla="*/ 1603 w 2138"/>
                <a:gd name="T21" fmla="*/ 1248 h 2138"/>
                <a:gd name="T22" fmla="*/ 1551 w 2138"/>
                <a:gd name="T23" fmla="*/ 1300 h 2138"/>
                <a:gd name="T24" fmla="*/ 1507 w 2138"/>
                <a:gd name="T25" fmla="*/ 1257 h 2138"/>
                <a:gd name="T26" fmla="*/ 1633 w 2138"/>
                <a:gd name="T27" fmla="*/ 760 h 2138"/>
                <a:gd name="T28" fmla="*/ 1396 w 2138"/>
                <a:gd name="T29" fmla="*/ 239 h 2138"/>
                <a:gd name="T30" fmla="*/ 818 w 2138"/>
                <a:gd name="T31" fmla="*/ 0 h 2138"/>
                <a:gd name="T32" fmla="*/ 240 w 2138"/>
                <a:gd name="T33" fmla="*/ 239 h 2138"/>
                <a:gd name="T34" fmla="*/ 0 w 2138"/>
                <a:gd name="T35" fmla="*/ 817 h 2138"/>
                <a:gd name="T36" fmla="*/ 240 w 2138"/>
                <a:gd name="T37" fmla="*/ 1395 h 2138"/>
                <a:gd name="T38" fmla="*/ 818 w 2138"/>
                <a:gd name="T39" fmla="*/ 1635 h 2138"/>
                <a:gd name="T40" fmla="*/ 2009 w 2138"/>
                <a:gd name="T41" fmla="*/ 1888 h 2138"/>
                <a:gd name="T42" fmla="*/ 1973 w 2138"/>
                <a:gd name="T43" fmla="*/ 1973 h 2138"/>
                <a:gd name="T44" fmla="*/ 1888 w 2138"/>
                <a:gd name="T45" fmla="*/ 2008 h 2138"/>
                <a:gd name="T46" fmla="*/ 1803 w 2138"/>
                <a:gd name="T47" fmla="*/ 1973 h 2138"/>
                <a:gd name="T48" fmla="*/ 1444 w 2138"/>
                <a:gd name="T49" fmla="*/ 1614 h 2138"/>
                <a:gd name="T50" fmla="*/ 1614 w 2138"/>
                <a:gd name="T51" fmla="*/ 1444 h 2138"/>
                <a:gd name="T52" fmla="*/ 1973 w 2138"/>
                <a:gd name="T53" fmla="*/ 1802 h 2138"/>
                <a:gd name="T54" fmla="*/ 2009 w 2138"/>
                <a:gd name="T55" fmla="*/ 1888 h 2138"/>
                <a:gd name="T56" fmla="*/ 1392 w 2138"/>
                <a:gd name="T57" fmla="*/ 1459 h 2138"/>
                <a:gd name="T58" fmla="*/ 1361 w 2138"/>
                <a:gd name="T59" fmla="*/ 1427 h 2138"/>
                <a:gd name="T60" fmla="*/ 1362 w 2138"/>
                <a:gd name="T61" fmla="*/ 1427 h 2138"/>
                <a:gd name="T62" fmla="*/ 1377 w 2138"/>
                <a:gd name="T63" fmla="*/ 1413 h 2138"/>
                <a:gd name="T64" fmla="*/ 1380 w 2138"/>
                <a:gd name="T65" fmla="*/ 1410 h 2138"/>
                <a:gd name="T66" fmla="*/ 1396 w 2138"/>
                <a:gd name="T67" fmla="*/ 1395 h 2138"/>
                <a:gd name="T68" fmla="*/ 1411 w 2138"/>
                <a:gd name="T69" fmla="*/ 1380 h 2138"/>
                <a:gd name="T70" fmla="*/ 1413 w 2138"/>
                <a:gd name="T71" fmla="*/ 1377 h 2138"/>
                <a:gd name="T72" fmla="*/ 1428 w 2138"/>
                <a:gd name="T73" fmla="*/ 1361 h 2138"/>
                <a:gd name="T74" fmla="*/ 1428 w 2138"/>
                <a:gd name="T75" fmla="*/ 1361 h 2138"/>
                <a:gd name="T76" fmla="*/ 1459 w 2138"/>
                <a:gd name="T77" fmla="*/ 1392 h 2138"/>
                <a:gd name="T78" fmla="*/ 1392 w 2138"/>
                <a:gd name="T79" fmla="*/ 1459 h 2138"/>
                <a:gd name="T80" fmla="*/ 331 w 2138"/>
                <a:gd name="T81" fmla="*/ 331 h 2138"/>
                <a:gd name="T82" fmla="*/ 818 w 2138"/>
                <a:gd name="T83" fmla="*/ 129 h 2138"/>
                <a:gd name="T84" fmla="*/ 1304 w 2138"/>
                <a:gd name="T85" fmla="*/ 331 h 2138"/>
                <a:gd name="T86" fmla="*/ 1504 w 2138"/>
                <a:gd name="T87" fmla="*/ 769 h 2138"/>
                <a:gd name="T88" fmla="*/ 1371 w 2138"/>
                <a:gd name="T89" fmla="*/ 1226 h 2138"/>
                <a:gd name="T90" fmla="*/ 1371 w 2138"/>
                <a:gd name="T91" fmla="*/ 1226 h 2138"/>
                <a:gd name="T92" fmla="*/ 1304 w 2138"/>
                <a:gd name="T93" fmla="*/ 1303 h 2138"/>
                <a:gd name="T94" fmla="*/ 1280 w 2138"/>
                <a:gd name="T95" fmla="*/ 1326 h 2138"/>
                <a:gd name="T96" fmla="*/ 1226 w 2138"/>
                <a:gd name="T97" fmla="*/ 1370 h 2138"/>
                <a:gd name="T98" fmla="*/ 818 w 2138"/>
                <a:gd name="T99" fmla="*/ 1505 h 2138"/>
                <a:gd name="T100" fmla="*/ 331 w 2138"/>
                <a:gd name="T101" fmla="*/ 1303 h 2138"/>
                <a:gd name="T102" fmla="*/ 331 w 2138"/>
                <a:gd name="T103" fmla="*/ 331 h 2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138" h="2138">
                  <a:moveTo>
                    <a:pt x="818" y="1635"/>
                  </a:moveTo>
                  <a:cubicBezTo>
                    <a:pt x="818" y="1635"/>
                    <a:pt x="818" y="1635"/>
                    <a:pt x="818" y="1635"/>
                  </a:cubicBezTo>
                  <a:cubicBezTo>
                    <a:pt x="975" y="1635"/>
                    <a:pt x="1126" y="1590"/>
                    <a:pt x="1257" y="1507"/>
                  </a:cubicBezTo>
                  <a:cubicBezTo>
                    <a:pt x="1301" y="1550"/>
                    <a:pt x="1301" y="1550"/>
                    <a:pt x="1301" y="1550"/>
                  </a:cubicBezTo>
                  <a:cubicBezTo>
                    <a:pt x="1249" y="1602"/>
                    <a:pt x="1249" y="1602"/>
                    <a:pt x="1249" y="1602"/>
                  </a:cubicBezTo>
                  <a:cubicBezTo>
                    <a:pt x="1711" y="2064"/>
                    <a:pt x="1711" y="2064"/>
                    <a:pt x="1711" y="2064"/>
                  </a:cubicBezTo>
                  <a:cubicBezTo>
                    <a:pt x="1758" y="2112"/>
                    <a:pt x="1821" y="2138"/>
                    <a:pt x="1888" y="2138"/>
                  </a:cubicBezTo>
                  <a:cubicBezTo>
                    <a:pt x="1955" y="2138"/>
                    <a:pt x="2018" y="2112"/>
                    <a:pt x="2065" y="2064"/>
                  </a:cubicBezTo>
                  <a:cubicBezTo>
                    <a:pt x="2112" y="2017"/>
                    <a:pt x="2138" y="1954"/>
                    <a:pt x="2138" y="1888"/>
                  </a:cubicBezTo>
                  <a:cubicBezTo>
                    <a:pt x="2138" y="1821"/>
                    <a:pt x="2112" y="1758"/>
                    <a:pt x="2065" y="1711"/>
                  </a:cubicBezTo>
                  <a:cubicBezTo>
                    <a:pt x="1603" y="1248"/>
                    <a:pt x="1603" y="1248"/>
                    <a:pt x="1603" y="1248"/>
                  </a:cubicBezTo>
                  <a:cubicBezTo>
                    <a:pt x="1551" y="1300"/>
                    <a:pt x="1551" y="1300"/>
                    <a:pt x="1551" y="1300"/>
                  </a:cubicBezTo>
                  <a:cubicBezTo>
                    <a:pt x="1507" y="1257"/>
                    <a:pt x="1507" y="1257"/>
                    <a:pt x="1507" y="1257"/>
                  </a:cubicBezTo>
                  <a:cubicBezTo>
                    <a:pt x="1601" y="1110"/>
                    <a:pt x="1645" y="935"/>
                    <a:pt x="1633" y="760"/>
                  </a:cubicBezTo>
                  <a:cubicBezTo>
                    <a:pt x="1619" y="563"/>
                    <a:pt x="1535" y="379"/>
                    <a:pt x="1396" y="239"/>
                  </a:cubicBezTo>
                  <a:cubicBezTo>
                    <a:pt x="1241" y="85"/>
                    <a:pt x="1036" y="0"/>
                    <a:pt x="818" y="0"/>
                  </a:cubicBezTo>
                  <a:cubicBezTo>
                    <a:pt x="599" y="0"/>
                    <a:pt x="394" y="85"/>
                    <a:pt x="240" y="239"/>
                  </a:cubicBezTo>
                  <a:cubicBezTo>
                    <a:pt x="85" y="394"/>
                    <a:pt x="0" y="599"/>
                    <a:pt x="0" y="817"/>
                  </a:cubicBezTo>
                  <a:cubicBezTo>
                    <a:pt x="0" y="1036"/>
                    <a:pt x="85" y="1241"/>
                    <a:pt x="240" y="1395"/>
                  </a:cubicBezTo>
                  <a:cubicBezTo>
                    <a:pt x="394" y="1550"/>
                    <a:pt x="599" y="1635"/>
                    <a:pt x="818" y="1635"/>
                  </a:cubicBezTo>
                  <a:close/>
                  <a:moveTo>
                    <a:pt x="2009" y="1888"/>
                  </a:moveTo>
                  <a:cubicBezTo>
                    <a:pt x="2009" y="1920"/>
                    <a:pt x="1996" y="1950"/>
                    <a:pt x="1973" y="1973"/>
                  </a:cubicBezTo>
                  <a:cubicBezTo>
                    <a:pt x="1950" y="1996"/>
                    <a:pt x="1920" y="2008"/>
                    <a:pt x="1888" y="2008"/>
                  </a:cubicBezTo>
                  <a:cubicBezTo>
                    <a:pt x="1856" y="2008"/>
                    <a:pt x="1826" y="1996"/>
                    <a:pt x="1803" y="1973"/>
                  </a:cubicBezTo>
                  <a:cubicBezTo>
                    <a:pt x="1444" y="1614"/>
                    <a:pt x="1444" y="1614"/>
                    <a:pt x="1444" y="1614"/>
                  </a:cubicBezTo>
                  <a:cubicBezTo>
                    <a:pt x="1614" y="1444"/>
                    <a:pt x="1614" y="1444"/>
                    <a:pt x="1614" y="1444"/>
                  </a:cubicBezTo>
                  <a:cubicBezTo>
                    <a:pt x="1973" y="1802"/>
                    <a:pt x="1973" y="1802"/>
                    <a:pt x="1973" y="1802"/>
                  </a:cubicBezTo>
                  <a:cubicBezTo>
                    <a:pt x="1996" y="1825"/>
                    <a:pt x="2009" y="1855"/>
                    <a:pt x="2009" y="1888"/>
                  </a:cubicBezTo>
                  <a:close/>
                  <a:moveTo>
                    <a:pt x="1392" y="1459"/>
                  </a:moveTo>
                  <a:cubicBezTo>
                    <a:pt x="1361" y="1427"/>
                    <a:pt x="1361" y="1427"/>
                    <a:pt x="1361" y="1427"/>
                  </a:cubicBezTo>
                  <a:cubicBezTo>
                    <a:pt x="1361" y="1427"/>
                    <a:pt x="1362" y="1427"/>
                    <a:pt x="1362" y="1427"/>
                  </a:cubicBezTo>
                  <a:cubicBezTo>
                    <a:pt x="1367" y="1422"/>
                    <a:pt x="1372" y="1418"/>
                    <a:pt x="1377" y="1413"/>
                  </a:cubicBezTo>
                  <a:cubicBezTo>
                    <a:pt x="1378" y="1412"/>
                    <a:pt x="1379" y="1411"/>
                    <a:pt x="1380" y="1410"/>
                  </a:cubicBezTo>
                  <a:cubicBezTo>
                    <a:pt x="1385" y="1405"/>
                    <a:pt x="1391" y="1400"/>
                    <a:pt x="1396" y="1395"/>
                  </a:cubicBezTo>
                  <a:cubicBezTo>
                    <a:pt x="1401" y="1390"/>
                    <a:pt x="1406" y="1385"/>
                    <a:pt x="1411" y="1380"/>
                  </a:cubicBezTo>
                  <a:cubicBezTo>
                    <a:pt x="1411" y="1379"/>
                    <a:pt x="1412" y="1378"/>
                    <a:pt x="1413" y="1377"/>
                  </a:cubicBezTo>
                  <a:cubicBezTo>
                    <a:pt x="1418" y="1372"/>
                    <a:pt x="1423" y="1366"/>
                    <a:pt x="1428" y="1361"/>
                  </a:cubicBezTo>
                  <a:cubicBezTo>
                    <a:pt x="1428" y="1361"/>
                    <a:pt x="1428" y="1361"/>
                    <a:pt x="1428" y="1361"/>
                  </a:cubicBezTo>
                  <a:cubicBezTo>
                    <a:pt x="1459" y="1392"/>
                    <a:pt x="1459" y="1392"/>
                    <a:pt x="1459" y="1392"/>
                  </a:cubicBezTo>
                  <a:lnTo>
                    <a:pt x="1392" y="1459"/>
                  </a:lnTo>
                  <a:close/>
                  <a:moveTo>
                    <a:pt x="331" y="331"/>
                  </a:moveTo>
                  <a:cubicBezTo>
                    <a:pt x="461" y="201"/>
                    <a:pt x="634" y="129"/>
                    <a:pt x="818" y="129"/>
                  </a:cubicBezTo>
                  <a:cubicBezTo>
                    <a:pt x="1001" y="129"/>
                    <a:pt x="1174" y="201"/>
                    <a:pt x="1304" y="331"/>
                  </a:cubicBezTo>
                  <a:cubicBezTo>
                    <a:pt x="1421" y="448"/>
                    <a:pt x="1492" y="604"/>
                    <a:pt x="1504" y="769"/>
                  </a:cubicBezTo>
                  <a:cubicBezTo>
                    <a:pt x="1515" y="932"/>
                    <a:pt x="1468" y="1095"/>
                    <a:pt x="1371" y="1226"/>
                  </a:cubicBezTo>
                  <a:cubicBezTo>
                    <a:pt x="1371" y="1226"/>
                    <a:pt x="1371" y="1226"/>
                    <a:pt x="1371" y="1226"/>
                  </a:cubicBezTo>
                  <a:cubicBezTo>
                    <a:pt x="1351" y="1253"/>
                    <a:pt x="1328" y="1279"/>
                    <a:pt x="1304" y="1303"/>
                  </a:cubicBezTo>
                  <a:cubicBezTo>
                    <a:pt x="1296" y="1311"/>
                    <a:pt x="1288" y="1319"/>
                    <a:pt x="1280" y="1326"/>
                  </a:cubicBezTo>
                  <a:cubicBezTo>
                    <a:pt x="1263" y="1342"/>
                    <a:pt x="1245" y="1357"/>
                    <a:pt x="1226" y="1370"/>
                  </a:cubicBezTo>
                  <a:cubicBezTo>
                    <a:pt x="1107" y="1458"/>
                    <a:pt x="966" y="1505"/>
                    <a:pt x="818" y="1505"/>
                  </a:cubicBezTo>
                  <a:cubicBezTo>
                    <a:pt x="634" y="1505"/>
                    <a:pt x="461" y="1433"/>
                    <a:pt x="331" y="1303"/>
                  </a:cubicBezTo>
                  <a:cubicBezTo>
                    <a:pt x="63" y="1035"/>
                    <a:pt x="63" y="599"/>
                    <a:pt x="331" y="331"/>
                  </a:cubicBezTo>
                  <a:close/>
                </a:path>
              </a:pathLst>
            </a:custGeom>
            <a:grpFill/>
            <a:ln>
              <a:noFill/>
            </a:ln>
          </p:spPr>
          <p:txBody>
            <a:bodyPr vert="horz" wrap="square" lIns="96435" tIns="48218" rIns="96435" bIns="48218" numCol="1" anchor="t" anchorCtr="0" compatLnSpc="1"/>
            <a:lstStyle/>
            <a:p>
              <a:endParaRPr lang="id-ID"/>
            </a:p>
          </p:txBody>
        </p:sp>
        <p:sp>
          <p:nvSpPr>
            <p:cNvPr id="198" name="Freeform 24"/>
            <p:cNvSpPr>
              <a:spLocks noEditPoints="1"/>
            </p:cNvSpPr>
            <p:nvPr/>
          </p:nvSpPr>
          <p:spPr bwMode="auto">
            <a:xfrm>
              <a:off x="788988" y="976313"/>
              <a:ext cx="4578350" cy="4176713"/>
            </a:xfrm>
            <a:custGeom>
              <a:avLst/>
              <a:gdLst>
                <a:gd name="T0" fmla="*/ 577 w 1219"/>
                <a:gd name="T1" fmla="*/ 1111 h 1112"/>
                <a:gd name="T2" fmla="*/ 577 w 1219"/>
                <a:gd name="T3" fmla="*/ 1112 h 1112"/>
                <a:gd name="T4" fmla="*/ 610 w 1219"/>
                <a:gd name="T5" fmla="*/ 1112 h 1112"/>
                <a:gd name="T6" fmla="*/ 940 w 1219"/>
                <a:gd name="T7" fmla="*/ 1003 h 1112"/>
                <a:gd name="T8" fmla="*/ 1002 w 1219"/>
                <a:gd name="T9" fmla="*/ 949 h 1112"/>
                <a:gd name="T10" fmla="*/ 1057 w 1219"/>
                <a:gd name="T11" fmla="*/ 886 h 1112"/>
                <a:gd name="T12" fmla="*/ 1003 w 1219"/>
                <a:gd name="T13" fmla="*/ 163 h 1112"/>
                <a:gd name="T14" fmla="*/ 610 w 1219"/>
                <a:gd name="T15" fmla="*/ 0 h 1112"/>
                <a:gd name="T16" fmla="*/ 217 w 1219"/>
                <a:gd name="T17" fmla="*/ 163 h 1112"/>
                <a:gd name="T18" fmla="*/ 217 w 1219"/>
                <a:gd name="T19" fmla="*/ 949 h 1112"/>
                <a:gd name="T20" fmla="*/ 577 w 1219"/>
                <a:gd name="T21" fmla="*/ 1111 h 1112"/>
                <a:gd name="T22" fmla="*/ 262 w 1219"/>
                <a:gd name="T23" fmla="*/ 209 h 1112"/>
                <a:gd name="T24" fmla="*/ 610 w 1219"/>
                <a:gd name="T25" fmla="*/ 65 h 1112"/>
                <a:gd name="T26" fmla="*/ 957 w 1219"/>
                <a:gd name="T27" fmla="*/ 209 h 1112"/>
                <a:gd name="T28" fmla="*/ 1005 w 1219"/>
                <a:gd name="T29" fmla="*/ 848 h 1112"/>
                <a:gd name="T30" fmla="*/ 957 w 1219"/>
                <a:gd name="T31" fmla="*/ 903 h 1112"/>
                <a:gd name="T32" fmla="*/ 901 w 1219"/>
                <a:gd name="T33" fmla="*/ 951 h 1112"/>
                <a:gd name="T34" fmla="*/ 612 w 1219"/>
                <a:gd name="T35" fmla="*/ 1047 h 1112"/>
                <a:gd name="T36" fmla="*/ 610 w 1219"/>
                <a:gd name="T37" fmla="*/ 1047 h 1112"/>
                <a:gd name="T38" fmla="*/ 262 w 1219"/>
                <a:gd name="T39" fmla="*/ 903 h 1112"/>
                <a:gd name="T40" fmla="*/ 262 w 1219"/>
                <a:gd name="T41" fmla="*/ 209 h 1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19" h="1112">
                  <a:moveTo>
                    <a:pt x="577" y="1111"/>
                  </a:moveTo>
                  <a:cubicBezTo>
                    <a:pt x="577" y="1112"/>
                    <a:pt x="577" y="1112"/>
                    <a:pt x="577" y="1112"/>
                  </a:cubicBezTo>
                  <a:cubicBezTo>
                    <a:pt x="610" y="1112"/>
                    <a:pt x="610" y="1112"/>
                    <a:pt x="610" y="1112"/>
                  </a:cubicBezTo>
                  <a:cubicBezTo>
                    <a:pt x="730" y="1112"/>
                    <a:pt x="844" y="1074"/>
                    <a:pt x="940" y="1003"/>
                  </a:cubicBezTo>
                  <a:cubicBezTo>
                    <a:pt x="962" y="987"/>
                    <a:pt x="983" y="969"/>
                    <a:pt x="1002" y="949"/>
                  </a:cubicBezTo>
                  <a:cubicBezTo>
                    <a:pt x="1022" y="930"/>
                    <a:pt x="1040" y="908"/>
                    <a:pt x="1057" y="886"/>
                  </a:cubicBezTo>
                  <a:cubicBezTo>
                    <a:pt x="1219" y="667"/>
                    <a:pt x="1196" y="356"/>
                    <a:pt x="1003" y="163"/>
                  </a:cubicBezTo>
                  <a:cubicBezTo>
                    <a:pt x="898" y="58"/>
                    <a:pt x="758" y="0"/>
                    <a:pt x="610" y="0"/>
                  </a:cubicBezTo>
                  <a:cubicBezTo>
                    <a:pt x="461" y="0"/>
                    <a:pt x="322" y="58"/>
                    <a:pt x="217" y="163"/>
                  </a:cubicBezTo>
                  <a:cubicBezTo>
                    <a:pt x="0" y="380"/>
                    <a:pt x="0" y="732"/>
                    <a:pt x="217" y="949"/>
                  </a:cubicBezTo>
                  <a:cubicBezTo>
                    <a:pt x="314" y="1046"/>
                    <a:pt x="441" y="1103"/>
                    <a:pt x="577" y="1111"/>
                  </a:cubicBezTo>
                  <a:close/>
                  <a:moveTo>
                    <a:pt x="262" y="209"/>
                  </a:moveTo>
                  <a:cubicBezTo>
                    <a:pt x="355" y="116"/>
                    <a:pt x="478" y="65"/>
                    <a:pt x="610" y="65"/>
                  </a:cubicBezTo>
                  <a:cubicBezTo>
                    <a:pt x="741" y="65"/>
                    <a:pt x="864" y="116"/>
                    <a:pt x="957" y="209"/>
                  </a:cubicBezTo>
                  <a:cubicBezTo>
                    <a:pt x="1127" y="380"/>
                    <a:pt x="1148" y="654"/>
                    <a:pt x="1005" y="848"/>
                  </a:cubicBezTo>
                  <a:cubicBezTo>
                    <a:pt x="990" y="867"/>
                    <a:pt x="974" y="886"/>
                    <a:pt x="957" y="903"/>
                  </a:cubicBezTo>
                  <a:cubicBezTo>
                    <a:pt x="939" y="921"/>
                    <a:pt x="921" y="937"/>
                    <a:pt x="901" y="951"/>
                  </a:cubicBezTo>
                  <a:cubicBezTo>
                    <a:pt x="817" y="1013"/>
                    <a:pt x="717" y="1046"/>
                    <a:pt x="612" y="1047"/>
                  </a:cubicBezTo>
                  <a:cubicBezTo>
                    <a:pt x="610" y="1047"/>
                    <a:pt x="610" y="1047"/>
                    <a:pt x="610" y="1047"/>
                  </a:cubicBezTo>
                  <a:cubicBezTo>
                    <a:pt x="478" y="1047"/>
                    <a:pt x="355" y="996"/>
                    <a:pt x="262" y="903"/>
                  </a:cubicBezTo>
                  <a:cubicBezTo>
                    <a:pt x="71" y="712"/>
                    <a:pt x="71" y="400"/>
                    <a:pt x="262" y="209"/>
                  </a:cubicBezTo>
                  <a:close/>
                </a:path>
              </a:pathLst>
            </a:custGeom>
            <a:grpFill/>
            <a:ln>
              <a:noFill/>
            </a:ln>
          </p:spPr>
          <p:txBody>
            <a:bodyPr vert="horz" wrap="square" lIns="96435" tIns="48218" rIns="96435" bIns="48218" numCol="1" anchor="t" anchorCtr="0" compatLnSpc="1"/>
            <a:lstStyle/>
            <a:p>
              <a:endParaRPr lang="id-ID"/>
            </a:p>
          </p:txBody>
        </p:sp>
      </p:grpSp>
      <p:sp>
        <p:nvSpPr>
          <p:cNvPr id="199" name="Content Placeholder 2"/>
          <p:cNvSpPr txBox="1"/>
          <p:nvPr/>
        </p:nvSpPr>
        <p:spPr>
          <a:xfrm rot="20656418">
            <a:off x="6241078" y="2404056"/>
            <a:ext cx="1105390" cy="352208"/>
          </a:xfrm>
          <a:prstGeom prst="rect">
            <a:avLst/>
          </a:prstGeom>
          <a:ln>
            <a:noFill/>
          </a:ln>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ctr"/>
            <a:r>
              <a:rPr lang="id-ID" sz="1265" dirty="0">
                <a:solidFill>
                  <a:schemeClr val="bg1"/>
                </a:solidFill>
                <a:ea typeface="Roboto" panose="02000000000000000000" pitchFamily="2" charset="0"/>
                <a:cs typeface="Arial" panose="020B0604020202020204" pitchFamily="34" charset="0"/>
              </a:rPr>
              <a:t>Idea</a:t>
            </a:r>
            <a:endParaRPr lang="en-US" sz="1105" dirty="0">
              <a:solidFill>
                <a:schemeClr val="bg1"/>
              </a:solidFill>
              <a:ea typeface="Roboto" panose="02000000000000000000" pitchFamily="2" charset="0"/>
              <a:cs typeface="Arial" panose="020B0604020202020204" pitchFamily="34" charset="0"/>
            </a:endParaRPr>
          </a:p>
        </p:txBody>
      </p:sp>
      <p:sp>
        <p:nvSpPr>
          <p:cNvPr id="200" name="Content Placeholder 2"/>
          <p:cNvSpPr txBox="1"/>
          <p:nvPr/>
        </p:nvSpPr>
        <p:spPr>
          <a:xfrm rot="20617390">
            <a:off x="6384387" y="2960126"/>
            <a:ext cx="1105390" cy="352208"/>
          </a:xfrm>
          <a:prstGeom prst="rect">
            <a:avLst/>
          </a:prstGeom>
          <a:ln>
            <a:noFill/>
          </a:ln>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ctr"/>
            <a:r>
              <a:rPr lang="id-ID" sz="1475" dirty="0">
                <a:solidFill>
                  <a:schemeClr val="bg1"/>
                </a:solidFill>
                <a:ea typeface="Roboto" panose="02000000000000000000" pitchFamily="2" charset="0"/>
                <a:cs typeface="Arial" panose="020B0604020202020204" pitchFamily="34" charset="0"/>
              </a:rPr>
              <a:t>Design</a:t>
            </a:r>
            <a:endParaRPr lang="en-US" sz="1265" dirty="0">
              <a:solidFill>
                <a:schemeClr val="bg1"/>
              </a:solidFill>
              <a:ea typeface="Roboto" panose="02000000000000000000" pitchFamily="2" charset="0"/>
              <a:cs typeface="Arial" panose="020B0604020202020204" pitchFamily="34" charset="0"/>
            </a:endParaRPr>
          </a:p>
        </p:txBody>
      </p:sp>
      <p:sp>
        <p:nvSpPr>
          <p:cNvPr id="201" name="Content Placeholder 2"/>
          <p:cNvSpPr txBox="1"/>
          <p:nvPr/>
        </p:nvSpPr>
        <p:spPr>
          <a:xfrm rot="20617390">
            <a:off x="6559921" y="3644325"/>
            <a:ext cx="1105390" cy="352208"/>
          </a:xfrm>
          <a:prstGeom prst="rect">
            <a:avLst/>
          </a:prstGeom>
          <a:ln>
            <a:noFill/>
          </a:ln>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ctr"/>
            <a:r>
              <a:rPr lang="id-ID" sz="1685" dirty="0">
                <a:solidFill>
                  <a:schemeClr val="bg1"/>
                </a:solidFill>
                <a:ea typeface="Roboto" panose="02000000000000000000" pitchFamily="2" charset="0"/>
                <a:cs typeface="Arial" panose="020B0604020202020204" pitchFamily="34" charset="0"/>
              </a:rPr>
              <a:t>Layout</a:t>
            </a:r>
            <a:endParaRPr lang="en-US" sz="1265" dirty="0">
              <a:solidFill>
                <a:schemeClr val="bg1"/>
              </a:solidFill>
              <a:ea typeface="Roboto" panose="02000000000000000000" pitchFamily="2" charset="0"/>
              <a:cs typeface="Arial" panose="020B0604020202020204" pitchFamily="34" charset="0"/>
            </a:endParaRPr>
          </a:p>
        </p:txBody>
      </p:sp>
      <p:sp>
        <p:nvSpPr>
          <p:cNvPr id="202" name="Content Placeholder 2"/>
          <p:cNvSpPr txBox="1"/>
          <p:nvPr/>
        </p:nvSpPr>
        <p:spPr>
          <a:xfrm rot="20617390">
            <a:off x="6742170" y="4497934"/>
            <a:ext cx="1105390" cy="352208"/>
          </a:xfrm>
          <a:prstGeom prst="rect">
            <a:avLst/>
          </a:prstGeom>
          <a:ln>
            <a:noFill/>
          </a:ln>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ctr"/>
            <a:r>
              <a:rPr lang="id-ID" sz="1900" dirty="0">
                <a:solidFill>
                  <a:schemeClr val="bg1"/>
                </a:solidFill>
                <a:ea typeface="Roboto" panose="02000000000000000000" pitchFamily="2" charset="0"/>
                <a:cs typeface="Arial" panose="020B0604020202020204" pitchFamily="34" charset="0"/>
              </a:rPr>
              <a:t>Pixel</a:t>
            </a:r>
            <a:endParaRPr lang="en-US" sz="1265" dirty="0">
              <a:solidFill>
                <a:schemeClr val="bg1"/>
              </a:solidFill>
              <a:ea typeface="Roboto" panose="02000000000000000000" pitchFamily="2" charset="0"/>
              <a:cs typeface="Arial" panose="020B0604020202020204" pitchFamily="34" charset="0"/>
            </a:endParaRPr>
          </a:p>
        </p:txBody>
      </p:sp>
      <p:sp>
        <p:nvSpPr>
          <p:cNvPr id="203" name="Content Placeholder 2"/>
          <p:cNvSpPr txBox="1"/>
          <p:nvPr/>
        </p:nvSpPr>
        <p:spPr>
          <a:xfrm>
            <a:off x="777593" y="5560651"/>
            <a:ext cx="11255586" cy="917196"/>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ctr"/>
            <a:r>
              <a:rPr lang="en-US" sz="1265" dirty="0">
                <a:solidFill>
                  <a:schemeClr val="bg1">
                    <a:lumMod val="65000"/>
                  </a:schemeClr>
                </a:solidFill>
                <a:ea typeface="Roboto" panose="02000000000000000000" pitchFamily="2" charset="0"/>
              </a:rPr>
              <a:t>Lorem Ipsum has been the industry's standard dummy text ever since the 1500s</a:t>
            </a:r>
            <a:r>
              <a:rPr lang="id-ID" sz="1265" dirty="0">
                <a:solidFill>
                  <a:schemeClr val="bg1">
                    <a:lumMod val="65000"/>
                  </a:schemeClr>
                </a:solidFill>
                <a:ea typeface="Roboto" panose="02000000000000000000" pitchFamily="2" charset="0"/>
              </a:rPr>
              <a:t>. Fusce som libero topi sombrero bikinan meksiko</a:t>
            </a:r>
            <a:r>
              <a:rPr lang="en-US" sz="1265" dirty="0">
                <a:solidFill>
                  <a:schemeClr val="bg1">
                    <a:lumMod val="65000"/>
                  </a:schemeClr>
                </a:solidFill>
                <a:ea typeface="Roboto" panose="02000000000000000000" pitchFamily="2" charset="0"/>
              </a:rPr>
              <a:t> when an unknown printer took a galley of type and scrambled it to make a type specimen book. It has survived not only five centuries, but also the leap into electronic typesetting</a:t>
            </a:r>
            <a:r>
              <a:rPr lang="id-ID" sz="1265" dirty="0">
                <a:solidFill>
                  <a:schemeClr val="bg1">
                    <a:lumMod val="65000"/>
                  </a:schemeClr>
                </a:solidFill>
                <a:ea typeface="Roboto" panose="02000000000000000000" pitchFamily="2" charset="0"/>
              </a:rPr>
              <a:t>. Fusce som libero topi sombrero bikinan meksiko</a:t>
            </a:r>
            <a:r>
              <a:rPr lang="en-US" sz="1265" dirty="0">
                <a:solidFill>
                  <a:schemeClr val="bg1">
                    <a:lumMod val="65000"/>
                  </a:schemeClr>
                </a:solidFill>
                <a:ea typeface="Roboto" panose="02000000000000000000" pitchFamily="2" charset="0"/>
              </a:rPr>
              <a:t> when an unknown printer took a galley of type and scrambled it to make a type specimen book. It has survived not only five centuries, but also the leap into electronic typesetting</a:t>
            </a:r>
            <a:endParaRPr lang="id-ID" sz="1265" dirty="0">
              <a:solidFill>
                <a:schemeClr val="bg1">
                  <a:lumMod val="65000"/>
                </a:schemeClr>
              </a:solidFill>
              <a:ea typeface="Roboto" panose="02000000000000000000" pitchFamily="2" charset="0"/>
            </a:endParaRPr>
          </a:p>
          <a:p>
            <a:pPr algn="ctr"/>
            <a:endParaRPr lang="id-ID" sz="1265" dirty="0">
              <a:solidFill>
                <a:schemeClr val="bg1">
                  <a:lumMod val="65000"/>
                </a:schemeClr>
              </a:solidFill>
              <a:ea typeface="Roboto" panose="02000000000000000000" pitchFamily="2" charset="0"/>
            </a:endParaRPr>
          </a:p>
        </p:txBody>
      </p:sp>
      <p:sp>
        <p:nvSpPr>
          <p:cNvPr id="39" name="文本框 38"/>
          <p:cNvSpPr txBox="1"/>
          <p:nvPr/>
        </p:nvSpPr>
        <p:spPr>
          <a:xfrm>
            <a:off x="4536641" y="438184"/>
            <a:ext cx="3785468" cy="528259"/>
          </a:xfrm>
          <a:prstGeom prst="rect">
            <a:avLst/>
          </a:prstGeom>
          <a:noFill/>
        </p:spPr>
        <p:txBody>
          <a:bodyPr wrap="none" lIns="96429" tIns="48215" rIns="96429" bIns="48215" rtlCol="0">
            <a:spAutoFit/>
          </a:bodyPr>
          <a:lstStyle/>
          <a:p>
            <a:pPr algn="ctr" defTabSz="963930"/>
            <a:r>
              <a:rPr lang="zh-CN" altLang="en-US" sz="2800" dirty="0">
                <a:solidFill>
                  <a:schemeClr val="tx1">
                    <a:lumMod val="65000"/>
                    <a:lumOff val="35000"/>
                  </a:schemeClr>
                </a:solidFill>
                <a:ea typeface="微软雅黑" panose="020B0503020204020204" pitchFamily="34" charset="-122"/>
                <a:cs typeface="+mn-ea"/>
                <a:sym typeface="+mn-lt"/>
              </a:rPr>
              <a:t>点击添加相关标题文字</a:t>
            </a:r>
            <a:endParaRPr lang="zh-CN" altLang="en-US" sz="2800" dirty="0">
              <a:solidFill>
                <a:schemeClr val="tx1">
                  <a:lumMod val="65000"/>
                  <a:lumOff val="35000"/>
                </a:schemeClr>
              </a:solidFill>
              <a:ea typeface="微软雅黑" panose="020B0503020204020204" pitchFamily="34" charset="-122"/>
              <a:cs typeface="+mn-ea"/>
              <a:sym typeface="+mn-lt"/>
            </a:endParaRPr>
          </a:p>
        </p:txBody>
      </p:sp>
      <p:sp>
        <p:nvSpPr>
          <p:cNvPr id="40" name="文本框 39"/>
          <p:cNvSpPr txBox="1"/>
          <p:nvPr/>
        </p:nvSpPr>
        <p:spPr>
          <a:xfrm>
            <a:off x="5294156" y="883716"/>
            <a:ext cx="2270438" cy="312687"/>
          </a:xfrm>
          <a:prstGeom prst="rect">
            <a:avLst/>
          </a:prstGeom>
          <a:noFill/>
        </p:spPr>
        <p:txBody>
          <a:bodyPr wrap="none" lIns="96429" tIns="48215" rIns="96429" bIns="48215" rtlCol="0">
            <a:spAutoFit/>
          </a:bodyPr>
          <a:lstStyle/>
          <a:p>
            <a:pPr algn="ctr" defTabSz="963930"/>
            <a:r>
              <a:rPr lang="en-US" altLang="zh-CN" sz="1400" dirty="0">
                <a:solidFill>
                  <a:schemeClr val="tx1">
                    <a:lumMod val="65000"/>
                    <a:lumOff val="35000"/>
                  </a:schemeClr>
                </a:solidFill>
                <a:ea typeface="微软雅黑" panose="020B0503020204020204" pitchFamily="34" charset="-122"/>
                <a:cs typeface="+mn-ea"/>
                <a:sym typeface="+mn-lt"/>
              </a:rPr>
              <a:t>ADD RELATED TITLE WORDS</a:t>
            </a:r>
            <a:endParaRPr lang="zh-CN" altLang="en-US" sz="1400" dirty="0">
              <a:solidFill>
                <a:schemeClr val="tx1">
                  <a:lumMod val="65000"/>
                  <a:lumOff val="35000"/>
                </a:schemeClr>
              </a:solidFill>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250" advTm="0">
        <p14:flip dir="r"/>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62"/>
                                        </p:tgtEl>
                                        <p:attrNameLst>
                                          <p:attrName>style.visibility</p:attrName>
                                        </p:attrNameLst>
                                      </p:cBhvr>
                                      <p:to>
                                        <p:strVal val="visible"/>
                                      </p:to>
                                    </p:set>
                                    <p:animEffect transition="in" filter="fade">
                                      <p:cBhvr>
                                        <p:cTn id="7" dur="1000"/>
                                        <p:tgtEl>
                                          <p:spTgt spid="162"/>
                                        </p:tgtEl>
                                      </p:cBhvr>
                                    </p:animEffect>
                                    <p:anim calcmode="lin" valueType="num">
                                      <p:cBhvr>
                                        <p:cTn id="8" dur="1000" fill="hold"/>
                                        <p:tgtEl>
                                          <p:spTgt spid="162"/>
                                        </p:tgtEl>
                                        <p:attrNameLst>
                                          <p:attrName>ppt_x</p:attrName>
                                        </p:attrNameLst>
                                      </p:cBhvr>
                                      <p:tavLst>
                                        <p:tav tm="0">
                                          <p:val>
                                            <p:strVal val="#ppt_x"/>
                                          </p:val>
                                        </p:tav>
                                        <p:tav tm="100000">
                                          <p:val>
                                            <p:strVal val="#ppt_x"/>
                                          </p:val>
                                        </p:tav>
                                      </p:tavLst>
                                    </p:anim>
                                    <p:anim calcmode="lin" valueType="num">
                                      <p:cBhvr>
                                        <p:cTn id="9" dur="1000" fill="hold"/>
                                        <p:tgtEl>
                                          <p:spTgt spid="16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189"/>
                                        </p:tgtEl>
                                        <p:attrNameLst>
                                          <p:attrName>style.visibility</p:attrName>
                                        </p:attrNameLst>
                                      </p:cBhvr>
                                      <p:to>
                                        <p:strVal val="visible"/>
                                      </p:to>
                                    </p:set>
                                    <p:anim calcmode="lin" valueType="num">
                                      <p:cBhvr>
                                        <p:cTn id="13" dur="500" fill="hold"/>
                                        <p:tgtEl>
                                          <p:spTgt spid="189"/>
                                        </p:tgtEl>
                                        <p:attrNameLst>
                                          <p:attrName>ppt_w</p:attrName>
                                        </p:attrNameLst>
                                      </p:cBhvr>
                                      <p:tavLst>
                                        <p:tav tm="0">
                                          <p:val>
                                            <p:fltVal val="0"/>
                                          </p:val>
                                        </p:tav>
                                        <p:tav tm="100000">
                                          <p:val>
                                            <p:strVal val="#ppt_w"/>
                                          </p:val>
                                        </p:tav>
                                      </p:tavLst>
                                    </p:anim>
                                    <p:anim calcmode="lin" valueType="num">
                                      <p:cBhvr>
                                        <p:cTn id="14" dur="500" fill="hold"/>
                                        <p:tgtEl>
                                          <p:spTgt spid="189"/>
                                        </p:tgtEl>
                                        <p:attrNameLst>
                                          <p:attrName>ppt_h</p:attrName>
                                        </p:attrNameLst>
                                      </p:cBhvr>
                                      <p:tavLst>
                                        <p:tav tm="0">
                                          <p:val>
                                            <p:fltVal val="0"/>
                                          </p:val>
                                        </p:tav>
                                        <p:tav tm="100000">
                                          <p:val>
                                            <p:strVal val="#ppt_h"/>
                                          </p:val>
                                        </p:tav>
                                      </p:tavLst>
                                    </p:anim>
                                    <p:animEffect transition="in" filter="fade">
                                      <p:cBhvr>
                                        <p:cTn id="15" dur="500"/>
                                        <p:tgtEl>
                                          <p:spTgt spid="189"/>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95"/>
                                        </p:tgtEl>
                                        <p:attrNameLst>
                                          <p:attrName>style.visibility</p:attrName>
                                        </p:attrNameLst>
                                      </p:cBhvr>
                                      <p:to>
                                        <p:strVal val="visible"/>
                                      </p:to>
                                    </p:set>
                                    <p:anim calcmode="lin" valueType="num">
                                      <p:cBhvr>
                                        <p:cTn id="19" dur="500" fill="hold"/>
                                        <p:tgtEl>
                                          <p:spTgt spid="195"/>
                                        </p:tgtEl>
                                        <p:attrNameLst>
                                          <p:attrName>ppt_w</p:attrName>
                                        </p:attrNameLst>
                                      </p:cBhvr>
                                      <p:tavLst>
                                        <p:tav tm="0">
                                          <p:val>
                                            <p:fltVal val="0"/>
                                          </p:val>
                                        </p:tav>
                                        <p:tav tm="100000">
                                          <p:val>
                                            <p:strVal val="#ppt_w"/>
                                          </p:val>
                                        </p:tav>
                                      </p:tavLst>
                                    </p:anim>
                                    <p:anim calcmode="lin" valueType="num">
                                      <p:cBhvr>
                                        <p:cTn id="20" dur="500" fill="hold"/>
                                        <p:tgtEl>
                                          <p:spTgt spid="195"/>
                                        </p:tgtEl>
                                        <p:attrNameLst>
                                          <p:attrName>ppt_h</p:attrName>
                                        </p:attrNameLst>
                                      </p:cBhvr>
                                      <p:tavLst>
                                        <p:tav tm="0">
                                          <p:val>
                                            <p:fltVal val="0"/>
                                          </p:val>
                                        </p:tav>
                                        <p:tav tm="100000">
                                          <p:val>
                                            <p:strVal val="#ppt_h"/>
                                          </p:val>
                                        </p:tav>
                                      </p:tavLst>
                                    </p:anim>
                                    <p:animEffect transition="in" filter="fade">
                                      <p:cBhvr>
                                        <p:cTn id="21" dur="500"/>
                                        <p:tgtEl>
                                          <p:spTgt spid="195"/>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192"/>
                                        </p:tgtEl>
                                        <p:attrNameLst>
                                          <p:attrName>style.visibility</p:attrName>
                                        </p:attrNameLst>
                                      </p:cBhvr>
                                      <p:to>
                                        <p:strVal val="visible"/>
                                      </p:to>
                                    </p:set>
                                    <p:anim calcmode="lin" valueType="num">
                                      <p:cBhvr>
                                        <p:cTn id="25" dur="500" fill="hold"/>
                                        <p:tgtEl>
                                          <p:spTgt spid="192"/>
                                        </p:tgtEl>
                                        <p:attrNameLst>
                                          <p:attrName>ppt_w</p:attrName>
                                        </p:attrNameLst>
                                      </p:cBhvr>
                                      <p:tavLst>
                                        <p:tav tm="0">
                                          <p:val>
                                            <p:fltVal val="0"/>
                                          </p:val>
                                        </p:tav>
                                        <p:tav tm="100000">
                                          <p:val>
                                            <p:strVal val="#ppt_w"/>
                                          </p:val>
                                        </p:tav>
                                      </p:tavLst>
                                    </p:anim>
                                    <p:anim calcmode="lin" valueType="num">
                                      <p:cBhvr>
                                        <p:cTn id="26" dur="500" fill="hold"/>
                                        <p:tgtEl>
                                          <p:spTgt spid="192"/>
                                        </p:tgtEl>
                                        <p:attrNameLst>
                                          <p:attrName>ppt_h</p:attrName>
                                        </p:attrNameLst>
                                      </p:cBhvr>
                                      <p:tavLst>
                                        <p:tav tm="0">
                                          <p:val>
                                            <p:fltVal val="0"/>
                                          </p:val>
                                        </p:tav>
                                        <p:tav tm="100000">
                                          <p:val>
                                            <p:strVal val="#ppt_h"/>
                                          </p:val>
                                        </p:tav>
                                      </p:tavLst>
                                    </p:anim>
                                    <p:animEffect transition="in" filter="fade">
                                      <p:cBhvr>
                                        <p:cTn id="27" dur="500"/>
                                        <p:tgtEl>
                                          <p:spTgt spid="192"/>
                                        </p:tgtEl>
                                      </p:cBhvr>
                                    </p:animEffect>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196"/>
                                        </p:tgtEl>
                                        <p:attrNameLst>
                                          <p:attrName>style.visibility</p:attrName>
                                        </p:attrNameLst>
                                      </p:cBhvr>
                                      <p:to>
                                        <p:strVal val="visible"/>
                                      </p:to>
                                    </p:set>
                                    <p:anim calcmode="lin" valueType="num">
                                      <p:cBhvr>
                                        <p:cTn id="31" dur="500" fill="hold"/>
                                        <p:tgtEl>
                                          <p:spTgt spid="196"/>
                                        </p:tgtEl>
                                        <p:attrNameLst>
                                          <p:attrName>ppt_w</p:attrName>
                                        </p:attrNameLst>
                                      </p:cBhvr>
                                      <p:tavLst>
                                        <p:tav tm="0">
                                          <p:val>
                                            <p:fltVal val="0"/>
                                          </p:val>
                                        </p:tav>
                                        <p:tav tm="100000">
                                          <p:val>
                                            <p:strVal val="#ppt_w"/>
                                          </p:val>
                                        </p:tav>
                                      </p:tavLst>
                                    </p:anim>
                                    <p:anim calcmode="lin" valueType="num">
                                      <p:cBhvr>
                                        <p:cTn id="32" dur="500" fill="hold"/>
                                        <p:tgtEl>
                                          <p:spTgt spid="196"/>
                                        </p:tgtEl>
                                        <p:attrNameLst>
                                          <p:attrName>ppt_h</p:attrName>
                                        </p:attrNameLst>
                                      </p:cBhvr>
                                      <p:tavLst>
                                        <p:tav tm="0">
                                          <p:val>
                                            <p:fltVal val="0"/>
                                          </p:val>
                                        </p:tav>
                                        <p:tav tm="100000">
                                          <p:val>
                                            <p:strVal val="#ppt_h"/>
                                          </p:val>
                                        </p:tav>
                                      </p:tavLst>
                                    </p:anim>
                                    <p:animEffect transition="in" filter="fade">
                                      <p:cBhvr>
                                        <p:cTn id="33" dur="500"/>
                                        <p:tgtEl>
                                          <p:spTgt spid="196"/>
                                        </p:tgtEl>
                                      </p:cBhvr>
                                    </p:animEffect>
                                  </p:childTnLst>
                                </p:cTn>
                              </p:par>
                            </p:childTnLst>
                          </p:cTn>
                        </p:par>
                        <p:par>
                          <p:cTn id="34" fill="hold">
                            <p:stCondLst>
                              <p:cond delay="3000"/>
                            </p:stCondLst>
                            <p:childTnLst>
                              <p:par>
                                <p:cTn id="35" presetID="22" presetClass="entr" presetSubtype="2" fill="hold" grpId="0" nodeType="afterEffect">
                                  <p:stCondLst>
                                    <p:cond delay="0"/>
                                  </p:stCondLst>
                                  <p:childTnLst>
                                    <p:set>
                                      <p:cBhvr>
                                        <p:cTn id="36" dur="1" fill="hold">
                                          <p:stCondLst>
                                            <p:cond delay="0"/>
                                          </p:stCondLst>
                                        </p:cTn>
                                        <p:tgtEl>
                                          <p:spTgt spid="199"/>
                                        </p:tgtEl>
                                        <p:attrNameLst>
                                          <p:attrName>style.visibility</p:attrName>
                                        </p:attrNameLst>
                                      </p:cBhvr>
                                      <p:to>
                                        <p:strVal val="visible"/>
                                      </p:to>
                                    </p:set>
                                    <p:animEffect transition="in" filter="wipe(right)">
                                      <p:cBhvr>
                                        <p:cTn id="37" dur="750"/>
                                        <p:tgtEl>
                                          <p:spTgt spid="199"/>
                                        </p:tgtEl>
                                      </p:cBhvr>
                                    </p:animEffect>
                                  </p:childTnLst>
                                </p:cTn>
                              </p:par>
                            </p:childTnLst>
                          </p:cTn>
                        </p:par>
                        <p:par>
                          <p:cTn id="38" fill="hold">
                            <p:stCondLst>
                              <p:cond delay="4000"/>
                            </p:stCondLst>
                            <p:childTnLst>
                              <p:par>
                                <p:cTn id="39" presetID="22" presetClass="entr" presetSubtype="2" fill="hold" grpId="0" nodeType="afterEffect">
                                  <p:stCondLst>
                                    <p:cond delay="0"/>
                                  </p:stCondLst>
                                  <p:childTnLst>
                                    <p:set>
                                      <p:cBhvr>
                                        <p:cTn id="40" dur="1" fill="hold">
                                          <p:stCondLst>
                                            <p:cond delay="0"/>
                                          </p:stCondLst>
                                        </p:cTn>
                                        <p:tgtEl>
                                          <p:spTgt spid="200"/>
                                        </p:tgtEl>
                                        <p:attrNameLst>
                                          <p:attrName>style.visibility</p:attrName>
                                        </p:attrNameLst>
                                      </p:cBhvr>
                                      <p:to>
                                        <p:strVal val="visible"/>
                                      </p:to>
                                    </p:set>
                                    <p:animEffect transition="in" filter="wipe(right)">
                                      <p:cBhvr>
                                        <p:cTn id="41" dur="750"/>
                                        <p:tgtEl>
                                          <p:spTgt spid="200"/>
                                        </p:tgtEl>
                                      </p:cBhvr>
                                    </p:animEffect>
                                  </p:childTnLst>
                                </p:cTn>
                              </p:par>
                            </p:childTnLst>
                          </p:cTn>
                        </p:par>
                        <p:par>
                          <p:cTn id="42" fill="hold">
                            <p:stCondLst>
                              <p:cond delay="5000"/>
                            </p:stCondLst>
                            <p:childTnLst>
                              <p:par>
                                <p:cTn id="43" presetID="22" presetClass="entr" presetSubtype="2" fill="hold" grpId="0" nodeType="afterEffect">
                                  <p:stCondLst>
                                    <p:cond delay="0"/>
                                  </p:stCondLst>
                                  <p:childTnLst>
                                    <p:set>
                                      <p:cBhvr>
                                        <p:cTn id="44" dur="1" fill="hold">
                                          <p:stCondLst>
                                            <p:cond delay="0"/>
                                          </p:stCondLst>
                                        </p:cTn>
                                        <p:tgtEl>
                                          <p:spTgt spid="201"/>
                                        </p:tgtEl>
                                        <p:attrNameLst>
                                          <p:attrName>style.visibility</p:attrName>
                                        </p:attrNameLst>
                                      </p:cBhvr>
                                      <p:to>
                                        <p:strVal val="visible"/>
                                      </p:to>
                                    </p:set>
                                    <p:animEffect transition="in" filter="wipe(right)">
                                      <p:cBhvr>
                                        <p:cTn id="45" dur="750"/>
                                        <p:tgtEl>
                                          <p:spTgt spid="201"/>
                                        </p:tgtEl>
                                      </p:cBhvr>
                                    </p:animEffect>
                                  </p:childTnLst>
                                </p:cTn>
                              </p:par>
                            </p:childTnLst>
                          </p:cTn>
                        </p:par>
                        <p:par>
                          <p:cTn id="46" fill="hold">
                            <p:stCondLst>
                              <p:cond delay="6000"/>
                            </p:stCondLst>
                            <p:childTnLst>
                              <p:par>
                                <p:cTn id="47" presetID="22" presetClass="entr" presetSubtype="2" fill="hold" grpId="0" nodeType="afterEffect">
                                  <p:stCondLst>
                                    <p:cond delay="0"/>
                                  </p:stCondLst>
                                  <p:childTnLst>
                                    <p:set>
                                      <p:cBhvr>
                                        <p:cTn id="48" dur="1" fill="hold">
                                          <p:stCondLst>
                                            <p:cond delay="0"/>
                                          </p:stCondLst>
                                        </p:cTn>
                                        <p:tgtEl>
                                          <p:spTgt spid="202"/>
                                        </p:tgtEl>
                                        <p:attrNameLst>
                                          <p:attrName>style.visibility</p:attrName>
                                        </p:attrNameLst>
                                      </p:cBhvr>
                                      <p:to>
                                        <p:strVal val="visible"/>
                                      </p:to>
                                    </p:set>
                                    <p:animEffect transition="in" filter="wipe(right)">
                                      <p:cBhvr>
                                        <p:cTn id="49" dur="750"/>
                                        <p:tgtEl>
                                          <p:spTgt spid="202"/>
                                        </p:tgtEl>
                                      </p:cBhvr>
                                    </p:animEffect>
                                  </p:childTnLst>
                                </p:cTn>
                              </p:par>
                            </p:childTnLst>
                          </p:cTn>
                        </p:par>
                        <p:par>
                          <p:cTn id="50" fill="hold">
                            <p:stCondLst>
                              <p:cond delay="7000"/>
                            </p:stCondLst>
                            <p:childTnLst>
                              <p:par>
                                <p:cTn id="51" presetID="22" presetClass="entr" presetSubtype="2" fill="hold" grpId="0" nodeType="afterEffect">
                                  <p:stCondLst>
                                    <p:cond delay="0"/>
                                  </p:stCondLst>
                                  <p:childTnLst>
                                    <p:set>
                                      <p:cBhvr>
                                        <p:cTn id="52" dur="1" fill="hold">
                                          <p:stCondLst>
                                            <p:cond delay="0"/>
                                          </p:stCondLst>
                                        </p:cTn>
                                        <p:tgtEl>
                                          <p:spTgt spid="181"/>
                                        </p:tgtEl>
                                        <p:attrNameLst>
                                          <p:attrName>style.visibility</p:attrName>
                                        </p:attrNameLst>
                                      </p:cBhvr>
                                      <p:to>
                                        <p:strVal val="visible"/>
                                      </p:to>
                                    </p:set>
                                    <p:animEffect transition="in" filter="wipe(right)">
                                      <p:cBhvr>
                                        <p:cTn id="53" dur="500"/>
                                        <p:tgtEl>
                                          <p:spTgt spid="181"/>
                                        </p:tgtEl>
                                      </p:cBhvr>
                                    </p:animEffect>
                                  </p:childTnLst>
                                </p:cTn>
                              </p:par>
                            </p:childTnLst>
                          </p:cTn>
                        </p:par>
                        <p:par>
                          <p:cTn id="54" fill="hold">
                            <p:stCondLst>
                              <p:cond delay="7500"/>
                            </p:stCondLst>
                            <p:childTnLst>
                              <p:par>
                                <p:cTn id="55" presetID="22" presetClass="entr" presetSubtype="2" fill="hold" grpId="0" nodeType="afterEffect">
                                  <p:stCondLst>
                                    <p:cond delay="0"/>
                                  </p:stCondLst>
                                  <p:childTnLst>
                                    <p:set>
                                      <p:cBhvr>
                                        <p:cTn id="56" dur="1" fill="hold">
                                          <p:stCondLst>
                                            <p:cond delay="0"/>
                                          </p:stCondLst>
                                        </p:cTn>
                                        <p:tgtEl>
                                          <p:spTgt spid="182"/>
                                        </p:tgtEl>
                                        <p:attrNameLst>
                                          <p:attrName>style.visibility</p:attrName>
                                        </p:attrNameLst>
                                      </p:cBhvr>
                                      <p:to>
                                        <p:strVal val="visible"/>
                                      </p:to>
                                    </p:set>
                                    <p:animEffect transition="in" filter="wipe(right)">
                                      <p:cBhvr>
                                        <p:cTn id="57" dur="500"/>
                                        <p:tgtEl>
                                          <p:spTgt spid="182"/>
                                        </p:tgtEl>
                                      </p:cBhvr>
                                    </p:animEffect>
                                  </p:childTnLst>
                                </p:cTn>
                              </p:par>
                            </p:childTnLst>
                          </p:cTn>
                        </p:par>
                        <p:par>
                          <p:cTn id="58" fill="hold">
                            <p:stCondLst>
                              <p:cond delay="8000"/>
                            </p:stCondLst>
                            <p:childTnLst>
                              <p:par>
                                <p:cTn id="59" presetID="22" presetClass="entr" presetSubtype="2" fill="hold" grpId="0" nodeType="afterEffect">
                                  <p:stCondLst>
                                    <p:cond delay="0"/>
                                  </p:stCondLst>
                                  <p:childTnLst>
                                    <p:set>
                                      <p:cBhvr>
                                        <p:cTn id="60" dur="1" fill="hold">
                                          <p:stCondLst>
                                            <p:cond delay="0"/>
                                          </p:stCondLst>
                                        </p:cTn>
                                        <p:tgtEl>
                                          <p:spTgt spid="183"/>
                                        </p:tgtEl>
                                        <p:attrNameLst>
                                          <p:attrName>style.visibility</p:attrName>
                                        </p:attrNameLst>
                                      </p:cBhvr>
                                      <p:to>
                                        <p:strVal val="visible"/>
                                      </p:to>
                                    </p:set>
                                    <p:animEffect transition="in" filter="wipe(right)">
                                      <p:cBhvr>
                                        <p:cTn id="61" dur="500"/>
                                        <p:tgtEl>
                                          <p:spTgt spid="183"/>
                                        </p:tgtEl>
                                      </p:cBhvr>
                                    </p:animEffect>
                                  </p:childTnLst>
                                </p:cTn>
                              </p:par>
                            </p:childTnLst>
                          </p:cTn>
                        </p:par>
                        <p:par>
                          <p:cTn id="62" fill="hold">
                            <p:stCondLst>
                              <p:cond delay="8500"/>
                            </p:stCondLst>
                            <p:childTnLst>
                              <p:par>
                                <p:cTn id="63" presetID="22" presetClass="entr" presetSubtype="2" fill="hold" grpId="0" nodeType="afterEffect">
                                  <p:stCondLst>
                                    <p:cond delay="0"/>
                                  </p:stCondLst>
                                  <p:childTnLst>
                                    <p:set>
                                      <p:cBhvr>
                                        <p:cTn id="64" dur="1" fill="hold">
                                          <p:stCondLst>
                                            <p:cond delay="0"/>
                                          </p:stCondLst>
                                        </p:cTn>
                                        <p:tgtEl>
                                          <p:spTgt spid="184"/>
                                        </p:tgtEl>
                                        <p:attrNameLst>
                                          <p:attrName>style.visibility</p:attrName>
                                        </p:attrNameLst>
                                      </p:cBhvr>
                                      <p:to>
                                        <p:strVal val="visible"/>
                                      </p:to>
                                    </p:set>
                                    <p:animEffect transition="in" filter="wipe(right)">
                                      <p:cBhvr>
                                        <p:cTn id="65" dur="500"/>
                                        <p:tgtEl>
                                          <p:spTgt spid="184"/>
                                        </p:tgtEl>
                                      </p:cBhvr>
                                    </p:animEffect>
                                  </p:childTnLst>
                                </p:cTn>
                              </p:par>
                            </p:childTnLst>
                          </p:cTn>
                        </p:par>
                        <p:par>
                          <p:cTn id="66" fill="hold">
                            <p:stCondLst>
                              <p:cond delay="9000"/>
                            </p:stCondLst>
                            <p:childTnLst>
                              <p:par>
                                <p:cTn id="67" presetID="22" presetClass="entr" presetSubtype="8" fill="hold" grpId="0" nodeType="afterEffect">
                                  <p:stCondLst>
                                    <p:cond delay="0"/>
                                  </p:stCondLst>
                                  <p:childTnLst>
                                    <p:set>
                                      <p:cBhvr>
                                        <p:cTn id="68" dur="1" fill="hold">
                                          <p:stCondLst>
                                            <p:cond delay="0"/>
                                          </p:stCondLst>
                                        </p:cTn>
                                        <p:tgtEl>
                                          <p:spTgt spid="185"/>
                                        </p:tgtEl>
                                        <p:attrNameLst>
                                          <p:attrName>style.visibility</p:attrName>
                                        </p:attrNameLst>
                                      </p:cBhvr>
                                      <p:to>
                                        <p:strVal val="visible"/>
                                      </p:to>
                                    </p:set>
                                    <p:animEffect transition="in" filter="wipe(left)">
                                      <p:cBhvr>
                                        <p:cTn id="69" dur="500"/>
                                        <p:tgtEl>
                                          <p:spTgt spid="185"/>
                                        </p:tgtEl>
                                      </p:cBhvr>
                                    </p:animEffect>
                                  </p:childTnLst>
                                </p:cTn>
                              </p:par>
                            </p:childTnLst>
                          </p:cTn>
                        </p:par>
                        <p:par>
                          <p:cTn id="70" fill="hold">
                            <p:stCondLst>
                              <p:cond delay="9500"/>
                            </p:stCondLst>
                            <p:childTnLst>
                              <p:par>
                                <p:cTn id="71" presetID="22" presetClass="entr" presetSubtype="8" fill="hold" grpId="0" nodeType="afterEffect">
                                  <p:stCondLst>
                                    <p:cond delay="0"/>
                                  </p:stCondLst>
                                  <p:childTnLst>
                                    <p:set>
                                      <p:cBhvr>
                                        <p:cTn id="72" dur="1" fill="hold">
                                          <p:stCondLst>
                                            <p:cond delay="0"/>
                                          </p:stCondLst>
                                        </p:cTn>
                                        <p:tgtEl>
                                          <p:spTgt spid="186"/>
                                        </p:tgtEl>
                                        <p:attrNameLst>
                                          <p:attrName>style.visibility</p:attrName>
                                        </p:attrNameLst>
                                      </p:cBhvr>
                                      <p:to>
                                        <p:strVal val="visible"/>
                                      </p:to>
                                    </p:set>
                                    <p:animEffect transition="in" filter="wipe(left)">
                                      <p:cBhvr>
                                        <p:cTn id="73" dur="500"/>
                                        <p:tgtEl>
                                          <p:spTgt spid="186"/>
                                        </p:tgtEl>
                                      </p:cBhvr>
                                    </p:animEffect>
                                  </p:childTnLst>
                                </p:cTn>
                              </p:par>
                            </p:childTnLst>
                          </p:cTn>
                        </p:par>
                        <p:par>
                          <p:cTn id="74" fill="hold">
                            <p:stCondLst>
                              <p:cond delay="10000"/>
                            </p:stCondLst>
                            <p:childTnLst>
                              <p:par>
                                <p:cTn id="75" presetID="22" presetClass="entr" presetSubtype="8" fill="hold" grpId="0" nodeType="afterEffect">
                                  <p:stCondLst>
                                    <p:cond delay="0"/>
                                  </p:stCondLst>
                                  <p:childTnLst>
                                    <p:set>
                                      <p:cBhvr>
                                        <p:cTn id="76" dur="1" fill="hold">
                                          <p:stCondLst>
                                            <p:cond delay="0"/>
                                          </p:stCondLst>
                                        </p:cTn>
                                        <p:tgtEl>
                                          <p:spTgt spid="187"/>
                                        </p:tgtEl>
                                        <p:attrNameLst>
                                          <p:attrName>style.visibility</p:attrName>
                                        </p:attrNameLst>
                                      </p:cBhvr>
                                      <p:to>
                                        <p:strVal val="visible"/>
                                      </p:to>
                                    </p:set>
                                    <p:animEffect transition="in" filter="wipe(left)">
                                      <p:cBhvr>
                                        <p:cTn id="77" dur="500"/>
                                        <p:tgtEl>
                                          <p:spTgt spid="187"/>
                                        </p:tgtEl>
                                      </p:cBhvr>
                                    </p:animEffect>
                                  </p:childTnLst>
                                </p:cTn>
                              </p:par>
                            </p:childTnLst>
                          </p:cTn>
                        </p:par>
                        <p:par>
                          <p:cTn id="78" fill="hold">
                            <p:stCondLst>
                              <p:cond delay="10500"/>
                            </p:stCondLst>
                            <p:childTnLst>
                              <p:par>
                                <p:cTn id="79" presetID="22" presetClass="entr" presetSubtype="8" fill="hold" grpId="0" nodeType="afterEffect">
                                  <p:stCondLst>
                                    <p:cond delay="0"/>
                                  </p:stCondLst>
                                  <p:childTnLst>
                                    <p:set>
                                      <p:cBhvr>
                                        <p:cTn id="80" dur="1" fill="hold">
                                          <p:stCondLst>
                                            <p:cond delay="0"/>
                                          </p:stCondLst>
                                        </p:cTn>
                                        <p:tgtEl>
                                          <p:spTgt spid="188"/>
                                        </p:tgtEl>
                                        <p:attrNameLst>
                                          <p:attrName>style.visibility</p:attrName>
                                        </p:attrNameLst>
                                      </p:cBhvr>
                                      <p:to>
                                        <p:strVal val="visible"/>
                                      </p:to>
                                    </p:set>
                                    <p:animEffect transition="in" filter="wipe(left)">
                                      <p:cBhvr>
                                        <p:cTn id="81" dur="500"/>
                                        <p:tgtEl>
                                          <p:spTgt spid="188"/>
                                        </p:tgtEl>
                                      </p:cBhvr>
                                    </p:animEffect>
                                  </p:childTnLst>
                                </p:cTn>
                              </p:par>
                            </p:childTnLst>
                          </p:cTn>
                        </p:par>
                        <p:par>
                          <p:cTn id="82" fill="hold">
                            <p:stCondLst>
                              <p:cond delay="11000"/>
                            </p:stCondLst>
                            <p:childTnLst>
                              <p:par>
                                <p:cTn id="83" presetID="42" presetClass="entr" presetSubtype="0" fill="hold" grpId="0" nodeType="afterEffect">
                                  <p:stCondLst>
                                    <p:cond delay="0"/>
                                  </p:stCondLst>
                                  <p:childTnLst>
                                    <p:set>
                                      <p:cBhvr>
                                        <p:cTn id="84" dur="1" fill="hold">
                                          <p:stCondLst>
                                            <p:cond delay="0"/>
                                          </p:stCondLst>
                                        </p:cTn>
                                        <p:tgtEl>
                                          <p:spTgt spid="203"/>
                                        </p:tgtEl>
                                        <p:attrNameLst>
                                          <p:attrName>style.visibility</p:attrName>
                                        </p:attrNameLst>
                                      </p:cBhvr>
                                      <p:to>
                                        <p:strVal val="visible"/>
                                      </p:to>
                                    </p:set>
                                    <p:animEffect transition="in" filter="fade">
                                      <p:cBhvr>
                                        <p:cTn id="85" dur="1000"/>
                                        <p:tgtEl>
                                          <p:spTgt spid="203"/>
                                        </p:tgtEl>
                                      </p:cBhvr>
                                    </p:animEffect>
                                    <p:anim calcmode="lin" valueType="num">
                                      <p:cBhvr>
                                        <p:cTn id="86" dur="1000" fill="hold"/>
                                        <p:tgtEl>
                                          <p:spTgt spid="203"/>
                                        </p:tgtEl>
                                        <p:attrNameLst>
                                          <p:attrName>ppt_x</p:attrName>
                                        </p:attrNameLst>
                                      </p:cBhvr>
                                      <p:tavLst>
                                        <p:tav tm="0">
                                          <p:val>
                                            <p:strVal val="#ppt_x"/>
                                          </p:val>
                                        </p:tav>
                                        <p:tav tm="100000">
                                          <p:val>
                                            <p:strVal val="#ppt_x"/>
                                          </p:val>
                                        </p:tav>
                                      </p:tavLst>
                                    </p:anim>
                                    <p:anim calcmode="lin" valueType="num">
                                      <p:cBhvr>
                                        <p:cTn id="87" dur="1000" fill="hold"/>
                                        <p:tgtEl>
                                          <p:spTgt spid="20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1" grpId="0"/>
      <p:bldP spid="182" grpId="0"/>
      <p:bldP spid="183" grpId="0"/>
      <p:bldP spid="184" grpId="0"/>
      <p:bldP spid="185" grpId="0"/>
      <p:bldP spid="186" grpId="0"/>
      <p:bldP spid="187" grpId="0"/>
      <p:bldP spid="188" grpId="0"/>
      <p:bldP spid="195" grpId="0" animBg="1"/>
      <p:bldP spid="199" grpId="0"/>
      <p:bldP spid="200" grpId="0"/>
      <p:bldP spid="201" grpId="0"/>
      <p:bldP spid="202" grpId="0"/>
      <p:bldP spid="20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ext Box 3"/>
          <p:cNvSpPr>
            <a:spLocks noChangeArrowheads="1"/>
          </p:cNvSpPr>
          <p:nvPr/>
        </p:nvSpPr>
        <p:spPr bwMode="auto">
          <a:xfrm>
            <a:off x="2530139" y="3197126"/>
            <a:ext cx="4801314" cy="1535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anchor="ctr">
            <a:spAutoFit/>
          </a:bodyPr>
          <a:lstStyle/>
          <a:p>
            <a:pPr algn="r"/>
            <a:r>
              <a:rPr lang="en-US" sz="3375" dirty="0">
                <a:solidFill>
                  <a:schemeClr val="accent1"/>
                </a:solidFill>
                <a:latin typeface="Arial" panose="020B0604020202020204" pitchFamily="34" charset="0"/>
                <a:ea typeface="微软雅黑" panose="020B0503020204020204" pitchFamily="34" charset="-122"/>
                <a:sym typeface="Arial" panose="020B0604020202020204" pitchFamily="34" charset="0"/>
              </a:rPr>
              <a:t>2017</a:t>
            </a:r>
            <a:endParaRPr lang="en-US" sz="3375"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a:p>
            <a:pPr algn="r"/>
            <a:r>
              <a:rPr lang="zh-CN" altLang="en-US" sz="6000" b="1" dirty="0">
                <a:solidFill>
                  <a:schemeClr val="accent1"/>
                </a:solidFill>
                <a:latin typeface="Arial" panose="020B0604020202020204" pitchFamily="34" charset="0"/>
                <a:ea typeface="微软雅黑" panose="020B0503020204020204" pitchFamily="34" charset="-122"/>
                <a:sym typeface="Arial" panose="020B0604020202020204" pitchFamily="34" charset="0"/>
              </a:rPr>
              <a:t>工作完成情况</a:t>
            </a:r>
            <a:endParaRPr lang="zh-CN" altLang="en-US" sz="6000"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5124" name="矩形 10"/>
          <p:cNvSpPr>
            <a:spLocks noChangeArrowheads="1"/>
          </p:cNvSpPr>
          <p:nvPr/>
        </p:nvSpPr>
        <p:spPr bwMode="auto">
          <a:xfrm>
            <a:off x="3485528" y="2520708"/>
            <a:ext cx="3845925" cy="400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n-US" sz="2000" dirty="0">
                <a:solidFill>
                  <a:schemeClr val="accent1"/>
                </a:solidFill>
                <a:latin typeface="Arial" panose="020B0604020202020204" pitchFamily="34" charset="0"/>
                <a:ea typeface="微软雅黑" panose="020B0503020204020204" pitchFamily="34" charset="-122"/>
                <a:sym typeface="Arial" panose="020B0604020202020204" pitchFamily="34" charset="0"/>
              </a:rPr>
              <a:t>The 2017 annual work summary</a:t>
            </a:r>
            <a:endParaRPr lang="zh-CN" altLang="en-US" sz="20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5125" name="直接连接符 11"/>
          <p:cNvSpPr>
            <a:spLocks noChangeShapeType="1"/>
          </p:cNvSpPr>
          <p:nvPr/>
        </p:nvSpPr>
        <p:spPr bwMode="auto">
          <a:xfrm>
            <a:off x="1826905" y="2957655"/>
            <a:ext cx="5504548" cy="1675"/>
          </a:xfrm>
          <a:prstGeom prst="line">
            <a:avLst/>
          </a:prstGeom>
          <a:noFill/>
          <a:ln w="6350" cap="flat" cmpd="sng">
            <a:solidFill>
              <a:schemeClr val="accent1"/>
            </a:solidFill>
            <a:bevel/>
          </a:ln>
          <a:extLst>
            <a:ext uri="{909E8E84-426E-40DD-AFC4-6F175D3DCCD1}">
              <a14:hiddenFill xmlns:a14="http://schemas.microsoft.com/office/drawing/2010/main">
                <a:noFill/>
              </a14:hiddenFill>
            </a:ext>
          </a:extLst>
        </p:spPr>
        <p:txBody>
          <a:bodyPr/>
          <a:lstStyle/>
          <a:p>
            <a:endParaRPr lang="zh-CN" altLang="en-US" sz="200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Text Box 3"/>
          <p:cNvSpPr>
            <a:spLocks noChangeArrowheads="1"/>
          </p:cNvSpPr>
          <p:nvPr/>
        </p:nvSpPr>
        <p:spPr bwMode="auto">
          <a:xfrm>
            <a:off x="7422714" y="2022103"/>
            <a:ext cx="3021981" cy="3154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anchor="ctr">
            <a:spAutoFit/>
          </a:bodyPr>
          <a:lstStyle/>
          <a:p>
            <a:r>
              <a:rPr lang="en-US" sz="19895" dirty="0">
                <a:solidFill>
                  <a:schemeClr val="accent1"/>
                </a:solidFill>
                <a:latin typeface="Arial" panose="020B0604020202020204" pitchFamily="34" charset="0"/>
                <a:ea typeface="微软雅黑" panose="020B0503020204020204" pitchFamily="34" charset="-122"/>
                <a:sym typeface="Arial" panose="020B0604020202020204" pitchFamily="34" charset="0"/>
              </a:rPr>
              <a:t>02</a:t>
            </a:r>
            <a:endParaRPr lang="zh-CN" altLang="en-US" sz="19895"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250" advTm="0">
        <p14:flip dir="r"/>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56" presetClass="entr" presetSubtype="0" fill="hold" grpId="0" nodeType="clickEffect">
                                  <p:stCondLst>
                                    <p:cond delay="0"/>
                                  </p:stCondLst>
                                  <p:iterate type="lt">
                                    <p:tmPct val="10000"/>
                                  </p:iterate>
                                  <p:childTnLst>
                                    <p:set>
                                      <p:cBhvr>
                                        <p:cTn id="11" dur="1" fill="hold">
                                          <p:stCondLst>
                                            <p:cond delay="0"/>
                                          </p:stCondLst>
                                        </p:cTn>
                                        <p:tgtEl>
                                          <p:spTgt spid="5123"/>
                                        </p:tgtEl>
                                        <p:attrNameLst>
                                          <p:attrName>style.visibility</p:attrName>
                                        </p:attrNameLst>
                                      </p:cBhvr>
                                      <p:to>
                                        <p:strVal val="visible"/>
                                      </p:to>
                                    </p:set>
                                    <p:anim by="(-#ppt_w*2)" calcmode="lin" valueType="num">
                                      <p:cBhvr rctx="PPT">
                                        <p:cTn id="12" dur="500" autoRev="1" fill="hold">
                                          <p:stCondLst>
                                            <p:cond delay="0"/>
                                          </p:stCondLst>
                                        </p:cTn>
                                        <p:tgtEl>
                                          <p:spTgt spid="5123"/>
                                        </p:tgtEl>
                                        <p:attrNameLst>
                                          <p:attrName>ppt_w</p:attrName>
                                        </p:attrNameLst>
                                      </p:cBhvr>
                                    </p:anim>
                                    <p:anim by="(#ppt_w*0.50)" calcmode="lin" valueType="num">
                                      <p:cBhvr>
                                        <p:cTn id="13" dur="500" decel="50000" autoRev="1" fill="hold">
                                          <p:stCondLst>
                                            <p:cond delay="0"/>
                                          </p:stCondLst>
                                        </p:cTn>
                                        <p:tgtEl>
                                          <p:spTgt spid="5123"/>
                                        </p:tgtEl>
                                        <p:attrNameLst>
                                          <p:attrName>ppt_x</p:attrName>
                                        </p:attrNameLst>
                                      </p:cBhvr>
                                    </p:anim>
                                    <p:anim from="(-#ppt_h/2)" to="(#ppt_y)" calcmode="lin" valueType="num">
                                      <p:cBhvr>
                                        <p:cTn id="14" dur="1000" fill="hold">
                                          <p:stCondLst>
                                            <p:cond delay="0"/>
                                          </p:stCondLst>
                                        </p:cTn>
                                        <p:tgtEl>
                                          <p:spTgt spid="5123"/>
                                        </p:tgtEl>
                                        <p:attrNameLst>
                                          <p:attrName>ppt_y</p:attrName>
                                        </p:attrNameLst>
                                      </p:cBhvr>
                                    </p:anim>
                                    <p:animRot by="21600000">
                                      <p:cBhvr>
                                        <p:cTn id="15" dur="1000" fill="hold">
                                          <p:stCondLst>
                                            <p:cond delay="0"/>
                                          </p:stCondLst>
                                        </p:cTn>
                                        <p:tgtEl>
                                          <p:spTgt spid="5123"/>
                                        </p:tgtEl>
                                        <p:attrNameLst>
                                          <p:attrName>r</p:attrName>
                                        </p:attrNameLst>
                                      </p:cBhvr>
                                    </p:animRot>
                                  </p:childTnLst>
                                </p:cTn>
                              </p:par>
                            </p:childTnLst>
                          </p:cTn>
                        </p:par>
                      </p:childTnLst>
                    </p:cTn>
                  </p:par>
                  <p:par>
                    <p:cTn id="16" fill="hold">
                      <p:stCondLst>
                        <p:cond delay="indefinite"/>
                      </p:stCondLst>
                      <p:childTnLst>
                        <p:par>
                          <p:cTn id="17" fill="hold">
                            <p:stCondLst>
                              <p:cond delay="0"/>
                            </p:stCondLst>
                            <p:childTnLst>
                              <p:par>
                                <p:cTn id="18" presetID="2" presetClass="entr" presetSubtype="8" fill="hold" grpId="0" nodeType="clickEffect">
                                  <p:stCondLst>
                                    <p:cond delay="0"/>
                                  </p:stCondLst>
                                  <p:childTnLst>
                                    <p:set>
                                      <p:cBhvr>
                                        <p:cTn id="19" dur="1" fill="hold">
                                          <p:stCondLst>
                                            <p:cond delay="0"/>
                                          </p:stCondLst>
                                        </p:cTn>
                                        <p:tgtEl>
                                          <p:spTgt spid="5125"/>
                                        </p:tgtEl>
                                        <p:attrNameLst>
                                          <p:attrName>style.visibility</p:attrName>
                                        </p:attrNameLst>
                                      </p:cBhvr>
                                      <p:to>
                                        <p:strVal val="visible"/>
                                      </p:to>
                                    </p:set>
                                    <p:anim calcmode="lin" valueType="num">
                                      <p:cBhvr additive="base">
                                        <p:cTn id="20" dur="500" fill="hold"/>
                                        <p:tgtEl>
                                          <p:spTgt spid="5125"/>
                                        </p:tgtEl>
                                        <p:attrNameLst>
                                          <p:attrName>ppt_x</p:attrName>
                                        </p:attrNameLst>
                                      </p:cBhvr>
                                      <p:tavLst>
                                        <p:tav tm="0">
                                          <p:val>
                                            <p:strVal val="0-#ppt_w/2"/>
                                          </p:val>
                                        </p:tav>
                                        <p:tav tm="100000">
                                          <p:val>
                                            <p:strVal val="#ppt_x"/>
                                          </p:val>
                                        </p:tav>
                                      </p:tavLst>
                                    </p:anim>
                                    <p:anim calcmode="lin" valueType="num">
                                      <p:cBhvr additive="base">
                                        <p:cTn id="21" dur="500" fill="hold"/>
                                        <p:tgtEl>
                                          <p:spTgt spid="5125"/>
                                        </p:tgtEl>
                                        <p:attrNameLst>
                                          <p:attrName>ppt_y</p:attrName>
                                        </p:attrNameLst>
                                      </p:cBhvr>
                                      <p:tavLst>
                                        <p:tav tm="0">
                                          <p:val>
                                            <p:strVal val="#ppt_y"/>
                                          </p:val>
                                        </p:tav>
                                        <p:tav tm="100000">
                                          <p:val>
                                            <p:strVal val="#ppt_y"/>
                                          </p:val>
                                        </p:tav>
                                      </p:tavLst>
                                    </p:anim>
                                  </p:childTnLst>
                                </p:cTn>
                              </p:par>
                              <p:par>
                                <p:cTn id="22" presetID="56" presetClass="entr" presetSubtype="0" fill="hold" grpId="0" nodeType="withEffect">
                                  <p:stCondLst>
                                    <p:cond delay="0"/>
                                  </p:stCondLst>
                                  <p:iterate type="lt">
                                    <p:tmPct val="10000"/>
                                  </p:iterate>
                                  <p:childTnLst>
                                    <p:set>
                                      <p:cBhvr>
                                        <p:cTn id="23" dur="1" fill="hold">
                                          <p:stCondLst>
                                            <p:cond delay="0"/>
                                          </p:stCondLst>
                                        </p:cTn>
                                        <p:tgtEl>
                                          <p:spTgt spid="5124"/>
                                        </p:tgtEl>
                                        <p:attrNameLst>
                                          <p:attrName>style.visibility</p:attrName>
                                        </p:attrNameLst>
                                      </p:cBhvr>
                                      <p:to>
                                        <p:strVal val="visible"/>
                                      </p:to>
                                    </p:set>
                                    <p:anim by="(-#ppt_w*2)" calcmode="lin" valueType="num">
                                      <p:cBhvr rctx="PPT">
                                        <p:cTn id="24" dur="500" autoRev="1" fill="hold">
                                          <p:stCondLst>
                                            <p:cond delay="0"/>
                                          </p:stCondLst>
                                        </p:cTn>
                                        <p:tgtEl>
                                          <p:spTgt spid="5124"/>
                                        </p:tgtEl>
                                        <p:attrNameLst>
                                          <p:attrName>ppt_w</p:attrName>
                                        </p:attrNameLst>
                                      </p:cBhvr>
                                    </p:anim>
                                    <p:anim by="(#ppt_w*0.50)" calcmode="lin" valueType="num">
                                      <p:cBhvr>
                                        <p:cTn id="25" dur="500" decel="50000" autoRev="1" fill="hold">
                                          <p:stCondLst>
                                            <p:cond delay="0"/>
                                          </p:stCondLst>
                                        </p:cTn>
                                        <p:tgtEl>
                                          <p:spTgt spid="5124"/>
                                        </p:tgtEl>
                                        <p:attrNameLst>
                                          <p:attrName>ppt_x</p:attrName>
                                        </p:attrNameLst>
                                      </p:cBhvr>
                                    </p:anim>
                                    <p:anim from="(-#ppt_h/2)" to="(#ppt_y)" calcmode="lin" valueType="num">
                                      <p:cBhvr>
                                        <p:cTn id="26" dur="1000" fill="hold">
                                          <p:stCondLst>
                                            <p:cond delay="0"/>
                                          </p:stCondLst>
                                        </p:cTn>
                                        <p:tgtEl>
                                          <p:spTgt spid="5124"/>
                                        </p:tgtEl>
                                        <p:attrNameLst>
                                          <p:attrName>ppt_y</p:attrName>
                                        </p:attrNameLst>
                                      </p:cBhvr>
                                    </p:anim>
                                    <p:animRot by="21600000">
                                      <p:cBhvr>
                                        <p:cTn id="27" dur="1000" fill="hold">
                                          <p:stCondLst>
                                            <p:cond delay="0"/>
                                          </p:stCondLst>
                                        </p:cTn>
                                        <p:tgtEl>
                                          <p:spTgt spid="512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p:bldP spid="5124" grpId="0"/>
      <p:bldP spid="5125" grpId="0" animBg="1"/>
      <p:bldP spid="7" grpId="0"/>
    </p:bldLst>
  </p:timing>
</p:sld>
</file>

<file path=ppt/tags/tag1.xml><?xml version="1.0" encoding="utf-8"?>
<p:tagLst xmlns:p="http://schemas.openxmlformats.org/presentationml/2006/main">
  <p:tag name="MH" val="20160830110146"/>
  <p:tag name="MH_LIBRARY" val="CONTENTS"/>
  <p:tag name="MH_TYPE" val="NUMBER"/>
  <p:tag name="ID" val="553512"/>
  <p:tag name="MH_ORDER" val="1"/>
</p:tagLst>
</file>

<file path=ppt/tags/tag10.xml><?xml version="1.0" encoding="utf-8"?>
<p:tagLst xmlns:p="http://schemas.openxmlformats.org/presentationml/2006/main">
  <p:tag name="MH" val="20160830110146"/>
  <p:tag name="MH_LIBRARY" val="CONTENTS"/>
  <p:tag name="MH_TYPE" val="OTHERS"/>
  <p:tag name="ID" val="553512"/>
</p:tagLst>
</file>

<file path=ppt/tags/tag2.xml><?xml version="1.0" encoding="utf-8"?>
<p:tagLst xmlns:p="http://schemas.openxmlformats.org/presentationml/2006/main">
  <p:tag name="MH" val="20160830110146"/>
  <p:tag name="MH_LIBRARY" val="CONTENTS"/>
  <p:tag name="MH_TYPE" val="ENTRY"/>
  <p:tag name="ID" val="553512"/>
  <p:tag name="MH_ORDER" val="1"/>
</p:tagLst>
</file>

<file path=ppt/tags/tag3.xml><?xml version="1.0" encoding="utf-8"?>
<p:tagLst xmlns:p="http://schemas.openxmlformats.org/presentationml/2006/main">
  <p:tag name="MH" val="20160830110146"/>
  <p:tag name="MH_LIBRARY" val="CONTENTS"/>
  <p:tag name="MH_TYPE" val="NUMBER"/>
  <p:tag name="ID" val="553512"/>
  <p:tag name="MH_ORDER" val="2"/>
</p:tagLst>
</file>

<file path=ppt/tags/tag4.xml><?xml version="1.0" encoding="utf-8"?>
<p:tagLst xmlns:p="http://schemas.openxmlformats.org/presentationml/2006/main">
  <p:tag name="MH" val="20160830110146"/>
  <p:tag name="MH_LIBRARY" val="CONTENTS"/>
  <p:tag name="MH_TYPE" val="ENTRY"/>
  <p:tag name="ID" val="553512"/>
  <p:tag name="MH_ORDER" val="2"/>
</p:tagLst>
</file>

<file path=ppt/tags/tag5.xml><?xml version="1.0" encoding="utf-8"?>
<p:tagLst xmlns:p="http://schemas.openxmlformats.org/presentationml/2006/main">
  <p:tag name="MH" val="20160830110146"/>
  <p:tag name="MH_LIBRARY" val="CONTENTS"/>
  <p:tag name="MH_TYPE" val="NUMBER"/>
  <p:tag name="ID" val="553512"/>
  <p:tag name="MH_ORDER" val="3"/>
</p:tagLst>
</file>

<file path=ppt/tags/tag6.xml><?xml version="1.0" encoding="utf-8"?>
<p:tagLst xmlns:p="http://schemas.openxmlformats.org/presentationml/2006/main">
  <p:tag name="MH" val="20160830110146"/>
  <p:tag name="MH_LIBRARY" val="CONTENTS"/>
  <p:tag name="MH_TYPE" val="ENTRY"/>
  <p:tag name="ID" val="553512"/>
  <p:tag name="MH_ORDER" val="3"/>
</p:tagLst>
</file>

<file path=ppt/tags/tag7.xml><?xml version="1.0" encoding="utf-8"?>
<p:tagLst xmlns:p="http://schemas.openxmlformats.org/presentationml/2006/main">
  <p:tag name="MH" val="20160830110146"/>
  <p:tag name="MH_LIBRARY" val="CONTENTS"/>
  <p:tag name="MH_TYPE" val="NUMBER"/>
  <p:tag name="ID" val="553512"/>
  <p:tag name="MH_ORDER" val="4"/>
</p:tagLst>
</file>

<file path=ppt/tags/tag8.xml><?xml version="1.0" encoding="utf-8"?>
<p:tagLst xmlns:p="http://schemas.openxmlformats.org/presentationml/2006/main">
  <p:tag name="MH" val="20160830110146"/>
  <p:tag name="MH_LIBRARY" val="CONTENTS"/>
  <p:tag name="MH_TYPE" val="ENTRY"/>
  <p:tag name="ID" val="553512"/>
  <p:tag name="MH_ORDER" val="4"/>
</p:tagLst>
</file>

<file path=ppt/tags/tag9.xml><?xml version="1.0" encoding="utf-8"?>
<p:tagLst xmlns:p="http://schemas.openxmlformats.org/presentationml/2006/main">
  <p:tag name="MH" val="20160830110146"/>
  <p:tag name="MH_LIBRARY" val="CONTENTS"/>
  <p:tag name="MH_TYPE" val="OTHERS"/>
  <p:tag name="ID" val="553512"/>
</p:tagLst>
</file>

<file path=ppt/theme/theme1.xml><?xml version="1.0" encoding="utf-8"?>
<a:theme xmlns:a="http://schemas.openxmlformats.org/drawingml/2006/main" name="自定义设计方案">
  <a:themeElements>
    <a:clrScheme name="自定义 573">
      <a:dk1>
        <a:sysClr val="windowText" lastClr="000000"/>
      </a:dk1>
      <a:lt1>
        <a:sysClr val="window" lastClr="FFFFFF"/>
      </a:lt1>
      <a:dk2>
        <a:srgbClr val="639CD3"/>
      </a:dk2>
      <a:lt2>
        <a:srgbClr val="7F7F7F"/>
      </a:lt2>
      <a:accent1>
        <a:srgbClr val="7E3E88"/>
      </a:accent1>
      <a:accent2>
        <a:srgbClr val="639CD3"/>
      </a:accent2>
      <a:accent3>
        <a:srgbClr val="7E3E88"/>
      </a:accent3>
      <a:accent4>
        <a:srgbClr val="639CD3"/>
      </a:accent4>
      <a:accent5>
        <a:srgbClr val="7E3E88"/>
      </a:accent5>
      <a:accent6>
        <a:srgbClr val="639CD3"/>
      </a:accent6>
      <a:hlink>
        <a:srgbClr val="7E3E88"/>
      </a:hlink>
      <a:folHlink>
        <a:srgbClr val="639CD3"/>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Application>JisuOffice Show</Application>
  <AppVersion>12.000</AppVersion>
  <Characters>0</Characters>
  <CharactersWithSpaces>0</CharactersWithSpaces>
  <DocSecurity>0</DocSecurity>
  <HyperlinksChanged>false</HyperlinksChanged>
  <Lines>0</Lines>
  <LinksUpToDate>false</LinksUpToDate>
  <Pages>27</Pages>
  <Paragraphs>502</Paragraphs>
  <Words>10938</Words>
  <TotalTime>0</TotalTime>
  <MMClips>0</MMClips>
  <ScaleCrop>false</ScaleCrop>
  <HeadingPairs>
    <vt:vector size="2" baseType="variant">
      <vt:variant>
        <vt:lpstr>제목</vt:lpstr>
      </vt:variant>
      <vt:variant>
        <vt:i4>1</vt:i4>
      </vt:variant>
    </vt:vector>
  </HeadingPairs>
  <TitlesOfParts>
    <vt:vector size="1" baseType="lpstr">
      <vt:lpstr>Title text</vt:lpstr>
    </vt:vector>
  </TitlesOfParts>
  <SharedDoc>false</SharedDoc>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revision>3</cp:revision>
  <cp:lastModifiedBy>Administrator</cp:lastModifiedBy>
  <dc:title>bt1283</dc:title>
  <dcterms:modified xsi:type="dcterms:W3CDTF">2019-01-12T09:08:10Z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2052-1.2.5.490</vt:lpwstr>
  </property>
</Properties>
</file>