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6" r:id="rId10"/>
    <p:sldId id="263" r:id="rId11"/>
    <p:sldId id="264" r:id="rId12"/>
    <p:sldId id="265" r:id="rId13"/>
    <p:sldId id="277" r:id="rId14"/>
    <p:sldId id="266" r:id="rId15"/>
    <p:sldId id="267" r:id="rId16"/>
    <p:sldId id="268" r:id="rId17"/>
    <p:sldId id="269" r:id="rId18"/>
    <p:sldId id="270" r:id="rId19"/>
    <p:sldId id="271" r:id="rId20"/>
    <p:sldId id="278" r:id="rId21"/>
    <p:sldId id="282" r:id="rId22"/>
    <p:sldId id="281" r:id="rId23"/>
    <p:sldId id="279" r:id="rId24"/>
    <p:sldId id="272" r:id="rId25"/>
    <p:sldId id="287" r:id="rId26"/>
    <p:sldId id="283" r:id="rId27"/>
    <p:sldId id="284" r:id="rId28"/>
    <p:sldId id="285" r:id="rId29"/>
    <p:sldId id="286" r:id="rId30"/>
    <p:sldId id="274" r:id="rId31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D7D1"/>
    <a:srgbClr val="B17E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4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9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43790194457635E-2"/>
          <c:y val="0.15751881639095872"/>
          <c:w val="0.94837651031498971"/>
          <c:h val="0.7487604284672234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bg2">
                    <a:lumMod val="75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3.6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1.6</c:v>
                </c:pt>
                <c:pt idx="2">
                  <c:v>2.4</c:v>
                </c:pt>
                <c:pt idx="3">
                  <c:v>5.4</c:v>
                </c:pt>
                <c:pt idx="4">
                  <c:v>4.5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4.2</c:v>
                </c:pt>
                <c:pt idx="3">
                  <c:v>3.5</c:v>
                </c:pt>
                <c:pt idx="4">
                  <c:v>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5822592"/>
        <c:axId val="225828864"/>
      </c:lineChart>
      <c:catAx>
        <c:axId val="22582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5828864"/>
        <c:crosses val="autoZero"/>
        <c:auto val="1"/>
        <c:lblAlgn val="ctr"/>
        <c:lblOffset val="100"/>
        <c:noMultiLvlLbl val="0"/>
      </c:catAx>
      <c:valAx>
        <c:axId val="225828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5822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051445344058335"/>
          <c:y val="3.9989961464218865E-4"/>
          <c:w val="0.33705584240930098"/>
          <c:h val="7.6195535666120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3.6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3.4</c:v>
                </c:pt>
                <c:pt idx="2">
                  <c:v>1.8</c:v>
                </c:pt>
                <c:pt idx="3">
                  <c:v>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0"/>
        <c:overlap val="-100"/>
        <c:axId val="246448128"/>
        <c:axId val="2464496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6448128"/>
        <c:axId val="246449664"/>
      </c:lineChart>
      <c:catAx>
        <c:axId val="24644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449664"/>
        <c:crosses val="autoZero"/>
        <c:auto val="1"/>
        <c:lblAlgn val="ctr"/>
        <c:lblOffset val="100"/>
        <c:noMultiLvlLbl val="0"/>
      </c:catAx>
      <c:valAx>
        <c:axId val="246449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6448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DAD7D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5.7</c:v>
                </c:pt>
                <c:pt idx="1">
                  <c:v>3.1</c:v>
                </c:pt>
                <c:pt idx="2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58937796199505E-2"/>
          <c:y val="6.2163453529439E-2"/>
          <c:w val="0.81179045456623444"/>
          <c:h val="0.8137058214514321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2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>
                    <a:solidFill>
                      <a:schemeClr val="bg1"/>
                    </a:solidFill>
                    <a:latin typeface="+mj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40</c:v>
                </c:pt>
                <c:pt idx="2">
                  <c:v>30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811775-E0B7-4C3A-8C00-36E025DB40AE}" type="datetimeFigureOut">
              <a:rPr lang="zh-CN" altLang="en-US" smtClean="0"/>
              <a:t>2018/12/12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E35E8-95F3-4C4D-92D8-ABB4818604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26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78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37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48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465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250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219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316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603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428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280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710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66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1505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58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473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4894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125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534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3843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2953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8943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45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39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3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703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599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742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7220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7E35E8-95F3-4C4D-92D8-ABB4818604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20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D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6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20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-1"/>
            <a:ext cx="12208711" cy="1833939"/>
          </a:xfrm>
          <a:prstGeom prst="rect">
            <a:avLst/>
          </a:prstGeom>
          <a:solidFill>
            <a:srgbClr val="DAD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291" y="0"/>
            <a:ext cx="4616419" cy="6867400"/>
          </a:xfrm>
          <a:prstGeom prst="rect">
            <a:avLst/>
          </a:prstGeom>
        </p:spPr>
      </p:pic>
      <p:sp>
        <p:nvSpPr>
          <p:cNvPr id="13" name="AutoShape 3"/>
          <p:cNvSpPr>
            <a:spLocks noChangeAspect="1" noChangeArrowheads="1" noTextEdit="1"/>
          </p:cNvSpPr>
          <p:nvPr userDrawn="1"/>
        </p:nvSpPr>
        <p:spPr bwMode="auto">
          <a:xfrm>
            <a:off x="3239311" y="416185"/>
            <a:ext cx="1009998" cy="33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717800" y="708882"/>
            <a:ext cx="2141538" cy="49371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8272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0"/>
            <a:ext cx="12217392" cy="1304926"/>
          </a:xfrm>
          <a:prstGeom prst="rect">
            <a:avLst/>
          </a:prstGeom>
          <a:solidFill>
            <a:srgbClr val="DAD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23850" y="174324"/>
            <a:ext cx="11169650" cy="43181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323850" y="760373"/>
            <a:ext cx="11169650" cy="308917"/>
          </a:xfrm>
          <a:prstGeom prst="rect">
            <a:avLst/>
          </a:prstGeom>
        </p:spPr>
        <p:txBody>
          <a:bodyPr lIns="0" tIns="0" rIns="0" bIns="0"/>
          <a:lstStyle>
            <a:lvl1pPr marL="0" indent="0" latinLnBrk="0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7" name="Freeform 16"/>
          <p:cNvSpPr/>
          <p:nvPr userDrawn="1"/>
        </p:nvSpPr>
        <p:spPr>
          <a:xfrm rot="16200000">
            <a:off x="11517524" y="214309"/>
            <a:ext cx="834798" cy="384843"/>
          </a:xfrm>
          <a:custGeom>
            <a:avLst/>
            <a:gdLst>
              <a:gd name="connsiteX0" fmla="*/ 624797 w 624797"/>
              <a:gd name="connsiteY0" fmla="*/ 0 h 288032"/>
              <a:gd name="connsiteX1" fmla="*/ 624797 w 624797"/>
              <a:gd name="connsiteY1" fmla="*/ 288032 h 288032"/>
              <a:gd name="connsiteX2" fmla="*/ 144016 w 624797"/>
              <a:gd name="connsiteY2" fmla="*/ 288032 h 288032"/>
              <a:gd name="connsiteX3" fmla="*/ 120741 w 624797"/>
              <a:gd name="connsiteY3" fmla="*/ 288032 h 288032"/>
              <a:gd name="connsiteX4" fmla="*/ 0 w 624797"/>
              <a:gd name="connsiteY4" fmla="*/ 288032 h 288032"/>
              <a:gd name="connsiteX5" fmla="*/ 115213 w 624797"/>
              <a:gd name="connsiteY5" fmla="*/ 144016 h 288032"/>
              <a:gd name="connsiteX6" fmla="*/ 0 w 624797"/>
              <a:gd name="connsiteY6" fmla="*/ 0 h 288032"/>
              <a:gd name="connsiteX7" fmla="*/ 120741 w 624797"/>
              <a:gd name="connsiteY7" fmla="*/ 0 h 288032"/>
              <a:gd name="connsiteX8" fmla="*/ 144016 w 624797"/>
              <a:gd name="connsiteY8" fmla="*/ 0 h 28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797" h="288032">
                <a:moveTo>
                  <a:pt x="624797" y="0"/>
                </a:moveTo>
                <a:lnTo>
                  <a:pt x="624797" y="288032"/>
                </a:lnTo>
                <a:lnTo>
                  <a:pt x="144016" y="288032"/>
                </a:lnTo>
                <a:lnTo>
                  <a:pt x="120741" y="288032"/>
                </a:lnTo>
                <a:lnTo>
                  <a:pt x="0" y="288032"/>
                </a:lnTo>
                <a:lnTo>
                  <a:pt x="115213" y="144016"/>
                </a:lnTo>
                <a:lnTo>
                  <a:pt x="0" y="0"/>
                </a:lnTo>
                <a:lnTo>
                  <a:pt x="120741" y="0"/>
                </a:lnTo>
                <a:lnTo>
                  <a:pt x="14401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11715176" y="437470"/>
            <a:ext cx="43949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FD09F57B-12F8-48D5-BB51-78F753384731}" type="slidenum">
              <a:rPr lang="en-US" sz="9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en-US" sz="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304800" y="669258"/>
            <a:ext cx="1116965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11873011" y="462870"/>
            <a:ext cx="1238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35036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43274" y="2485909"/>
            <a:ext cx="11705452" cy="4372091"/>
          </a:xfrm>
          <a:prstGeom prst="rect">
            <a:avLst/>
          </a:prstGeom>
          <a:solidFill>
            <a:srgbClr val="DAD7D1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04878" y="2549038"/>
            <a:ext cx="11582245" cy="4308962"/>
            <a:chOff x="307956" y="2549038"/>
            <a:chExt cx="11582245" cy="4308962"/>
          </a:xfrm>
        </p:grpSpPr>
        <p:cxnSp>
          <p:nvCxnSpPr>
            <p:cNvPr id="11" name="Straight Connector 10"/>
            <p:cNvCxnSpPr/>
            <p:nvPr userDrawn="1"/>
          </p:nvCxnSpPr>
          <p:spPr>
            <a:xfrm>
              <a:off x="307956" y="2549038"/>
              <a:ext cx="11582245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>
              <a:off x="307956" y="2549038"/>
              <a:ext cx="0" cy="4308962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 userDrawn="1"/>
          </p:nvCxnSpPr>
          <p:spPr>
            <a:xfrm>
              <a:off x="11890201" y="2549038"/>
              <a:ext cx="0" cy="4308962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 userDrawn="1"/>
        </p:nvGrpSpPr>
        <p:grpSpPr>
          <a:xfrm>
            <a:off x="368321" y="2616138"/>
            <a:ext cx="11455359" cy="4251387"/>
            <a:chOff x="375414" y="2616138"/>
            <a:chExt cx="11455359" cy="4251387"/>
          </a:xfrm>
        </p:grpSpPr>
        <p:cxnSp>
          <p:nvCxnSpPr>
            <p:cNvPr id="14" name="Straight Connector 13"/>
            <p:cNvCxnSpPr/>
            <p:nvPr userDrawn="1"/>
          </p:nvCxnSpPr>
          <p:spPr>
            <a:xfrm>
              <a:off x="375414" y="2623890"/>
              <a:ext cx="11455359" cy="0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 userDrawn="1"/>
          </p:nvCxnSpPr>
          <p:spPr>
            <a:xfrm>
              <a:off x="384745" y="2633564"/>
              <a:ext cx="0" cy="4233961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 userDrawn="1"/>
          </p:nvCxnSpPr>
          <p:spPr>
            <a:xfrm>
              <a:off x="11830773" y="2616138"/>
              <a:ext cx="0" cy="4251387"/>
            </a:xfrm>
            <a:prstGeom prst="line">
              <a:avLst/>
            </a:prstGeom>
            <a:ln w="222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 Placeholder 19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094439" y="814833"/>
            <a:ext cx="6003123" cy="44537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4000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094439" y="1476343"/>
            <a:ext cx="6003123" cy="46379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atinLnBrk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099132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 Placeholder 19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510973" y="2923551"/>
            <a:ext cx="7170056" cy="44537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4000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THANK YOU FOR LISTENING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510973" y="3585061"/>
            <a:ext cx="7170056" cy="83764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atinLnBrk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2510973" y="3493135"/>
            <a:ext cx="717005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2510973" y="2721532"/>
            <a:ext cx="31508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6547664" y="2721532"/>
            <a:ext cx="31333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1"/>
          <p:cNvSpPr>
            <a:spLocks noEditPoints="1"/>
          </p:cNvSpPr>
          <p:nvPr userDrawn="1"/>
        </p:nvSpPr>
        <p:spPr bwMode="auto">
          <a:xfrm>
            <a:off x="5661835" y="2563825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885276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 Placeholder 19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354287" y="2986272"/>
            <a:ext cx="3483428" cy="44537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4000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640616" y="4213395"/>
            <a:ext cx="4910770" cy="69388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bg1"/>
                </a:solidFill>
              </a:defRPr>
            </a:lvl2pPr>
            <a:lvl3pPr marL="914400" indent="0" algn="ctr">
              <a:buNone/>
              <a:defRPr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bg1"/>
                </a:solidFill>
              </a:defRPr>
            </a:lvl4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atinLnBrk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</a:p>
          <a:p>
            <a:pPr latinLnBrk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</a:t>
            </a:r>
          </a:p>
          <a:p>
            <a:pPr latinLnBrk="0"/>
            <a:r>
              <a:rPr lang="en-US" dirty="0" smtClean="0"/>
              <a:t>ever since the 1500s, when an unknown printer took a galley of type and scrambled it to make a type specimen book.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3640614" y="2441006"/>
            <a:ext cx="4910772" cy="1535908"/>
            <a:chOff x="3832225" y="925291"/>
            <a:chExt cx="4527550" cy="1416050"/>
          </a:xfrm>
        </p:grpSpPr>
        <p:sp>
          <p:nvSpPr>
            <p:cNvPr id="27" name="Freeform 5"/>
            <p:cNvSpPr>
              <a:spLocks/>
            </p:cNvSpPr>
            <p:nvPr userDrawn="1"/>
          </p:nvSpPr>
          <p:spPr bwMode="auto">
            <a:xfrm>
              <a:off x="3832225" y="925291"/>
              <a:ext cx="4527550" cy="1416050"/>
            </a:xfrm>
            <a:custGeom>
              <a:avLst/>
              <a:gdLst>
                <a:gd name="T0" fmla="*/ 1392 w 2852"/>
                <a:gd name="T1" fmla="*/ 892 h 892"/>
                <a:gd name="T2" fmla="*/ 1250 w 2852"/>
                <a:gd name="T3" fmla="*/ 884 h 892"/>
                <a:gd name="T4" fmla="*/ 1106 w 2852"/>
                <a:gd name="T5" fmla="*/ 858 h 892"/>
                <a:gd name="T6" fmla="*/ 964 w 2852"/>
                <a:gd name="T7" fmla="*/ 818 h 892"/>
                <a:gd name="T8" fmla="*/ 820 w 2852"/>
                <a:gd name="T9" fmla="*/ 762 h 892"/>
                <a:gd name="T10" fmla="*/ 64 w 2852"/>
                <a:gd name="T11" fmla="*/ 714 h 892"/>
                <a:gd name="T12" fmla="*/ 64 w 2852"/>
                <a:gd name="T13" fmla="*/ 708 h 892"/>
                <a:gd name="T14" fmla="*/ 60 w 2852"/>
                <a:gd name="T15" fmla="*/ 702 h 892"/>
                <a:gd name="T16" fmla="*/ 48 w 2852"/>
                <a:gd name="T17" fmla="*/ 698 h 892"/>
                <a:gd name="T18" fmla="*/ 0 w 2852"/>
                <a:gd name="T19" fmla="*/ 206 h 892"/>
                <a:gd name="T20" fmla="*/ 48 w 2852"/>
                <a:gd name="T21" fmla="*/ 206 h 892"/>
                <a:gd name="T22" fmla="*/ 60 w 2852"/>
                <a:gd name="T23" fmla="*/ 200 h 892"/>
                <a:gd name="T24" fmla="*/ 64 w 2852"/>
                <a:gd name="T25" fmla="*/ 194 h 892"/>
                <a:gd name="T26" fmla="*/ 64 w 2852"/>
                <a:gd name="T27" fmla="*/ 142 h 892"/>
                <a:gd name="T28" fmla="*/ 824 w 2852"/>
                <a:gd name="T29" fmla="*/ 142 h 892"/>
                <a:gd name="T30" fmla="*/ 992 w 2852"/>
                <a:gd name="T31" fmla="*/ 76 h 892"/>
                <a:gd name="T32" fmla="*/ 1138 w 2852"/>
                <a:gd name="T33" fmla="*/ 32 h 892"/>
                <a:gd name="T34" fmla="*/ 1270 w 2852"/>
                <a:gd name="T35" fmla="*/ 8 h 892"/>
                <a:gd name="T36" fmla="*/ 1394 w 2852"/>
                <a:gd name="T37" fmla="*/ 0 h 892"/>
                <a:gd name="T38" fmla="*/ 1456 w 2852"/>
                <a:gd name="T39" fmla="*/ 2 h 892"/>
                <a:gd name="T40" fmla="*/ 1584 w 2852"/>
                <a:gd name="T41" fmla="*/ 18 h 892"/>
                <a:gd name="T42" fmla="*/ 1722 w 2852"/>
                <a:gd name="T43" fmla="*/ 52 h 892"/>
                <a:gd name="T44" fmla="*/ 1876 w 2852"/>
                <a:gd name="T45" fmla="*/ 106 h 892"/>
                <a:gd name="T46" fmla="*/ 2788 w 2852"/>
                <a:gd name="T47" fmla="*/ 142 h 892"/>
                <a:gd name="T48" fmla="*/ 2788 w 2852"/>
                <a:gd name="T49" fmla="*/ 190 h 892"/>
                <a:gd name="T50" fmla="*/ 2794 w 2852"/>
                <a:gd name="T51" fmla="*/ 200 h 892"/>
                <a:gd name="T52" fmla="*/ 2800 w 2852"/>
                <a:gd name="T53" fmla="*/ 204 h 892"/>
                <a:gd name="T54" fmla="*/ 2852 w 2852"/>
                <a:gd name="T55" fmla="*/ 206 h 892"/>
                <a:gd name="T56" fmla="*/ 2804 w 2852"/>
                <a:gd name="T57" fmla="*/ 698 h 892"/>
                <a:gd name="T58" fmla="*/ 2800 w 2852"/>
                <a:gd name="T59" fmla="*/ 698 h 892"/>
                <a:gd name="T60" fmla="*/ 2794 w 2852"/>
                <a:gd name="T61" fmla="*/ 702 h 892"/>
                <a:gd name="T62" fmla="*/ 2788 w 2852"/>
                <a:gd name="T63" fmla="*/ 714 h 892"/>
                <a:gd name="T64" fmla="*/ 1966 w 2852"/>
                <a:gd name="T65" fmla="*/ 762 h 892"/>
                <a:gd name="T66" fmla="*/ 1894 w 2852"/>
                <a:gd name="T67" fmla="*/ 792 h 892"/>
                <a:gd name="T68" fmla="*/ 1750 w 2852"/>
                <a:gd name="T69" fmla="*/ 840 h 892"/>
                <a:gd name="T70" fmla="*/ 1606 w 2852"/>
                <a:gd name="T71" fmla="*/ 872 h 892"/>
                <a:gd name="T72" fmla="*/ 1464 w 2852"/>
                <a:gd name="T73" fmla="*/ 890 h 892"/>
                <a:gd name="T74" fmla="*/ 1392 w 2852"/>
                <a:gd name="T75" fmla="*/ 892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52" h="892">
                  <a:moveTo>
                    <a:pt x="1392" y="892"/>
                  </a:moveTo>
                  <a:lnTo>
                    <a:pt x="1392" y="892"/>
                  </a:lnTo>
                  <a:lnTo>
                    <a:pt x="1322" y="890"/>
                  </a:lnTo>
                  <a:lnTo>
                    <a:pt x="1250" y="884"/>
                  </a:lnTo>
                  <a:lnTo>
                    <a:pt x="1178" y="872"/>
                  </a:lnTo>
                  <a:lnTo>
                    <a:pt x="1106" y="858"/>
                  </a:lnTo>
                  <a:lnTo>
                    <a:pt x="1036" y="840"/>
                  </a:lnTo>
                  <a:lnTo>
                    <a:pt x="964" y="818"/>
                  </a:lnTo>
                  <a:lnTo>
                    <a:pt x="892" y="792"/>
                  </a:lnTo>
                  <a:lnTo>
                    <a:pt x="820" y="762"/>
                  </a:lnTo>
                  <a:lnTo>
                    <a:pt x="64" y="762"/>
                  </a:lnTo>
                  <a:lnTo>
                    <a:pt x="64" y="714"/>
                  </a:lnTo>
                  <a:lnTo>
                    <a:pt x="64" y="714"/>
                  </a:lnTo>
                  <a:lnTo>
                    <a:pt x="64" y="708"/>
                  </a:lnTo>
                  <a:lnTo>
                    <a:pt x="60" y="702"/>
                  </a:lnTo>
                  <a:lnTo>
                    <a:pt x="60" y="702"/>
                  </a:lnTo>
                  <a:lnTo>
                    <a:pt x="54" y="698"/>
                  </a:lnTo>
                  <a:lnTo>
                    <a:pt x="48" y="698"/>
                  </a:lnTo>
                  <a:lnTo>
                    <a:pt x="0" y="698"/>
                  </a:lnTo>
                  <a:lnTo>
                    <a:pt x="0" y="206"/>
                  </a:lnTo>
                  <a:lnTo>
                    <a:pt x="48" y="206"/>
                  </a:lnTo>
                  <a:lnTo>
                    <a:pt x="48" y="206"/>
                  </a:lnTo>
                  <a:lnTo>
                    <a:pt x="54" y="204"/>
                  </a:lnTo>
                  <a:lnTo>
                    <a:pt x="60" y="200"/>
                  </a:lnTo>
                  <a:lnTo>
                    <a:pt x="60" y="200"/>
                  </a:lnTo>
                  <a:lnTo>
                    <a:pt x="64" y="194"/>
                  </a:lnTo>
                  <a:lnTo>
                    <a:pt x="64" y="190"/>
                  </a:lnTo>
                  <a:lnTo>
                    <a:pt x="64" y="142"/>
                  </a:lnTo>
                  <a:lnTo>
                    <a:pt x="824" y="142"/>
                  </a:lnTo>
                  <a:lnTo>
                    <a:pt x="824" y="142"/>
                  </a:lnTo>
                  <a:lnTo>
                    <a:pt x="910" y="106"/>
                  </a:lnTo>
                  <a:lnTo>
                    <a:pt x="992" y="76"/>
                  </a:lnTo>
                  <a:lnTo>
                    <a:pt x="1066" y="52"/>
                  </a:lnTo>
                  <a:lnTo>
                    <a:pt x="1138" y="32"/>
                  </a:lnTo>
                  <a:lnTo>
                    <a:pt x="1204" y="18"/>
                  </a:lnTo>
                  <a:lnTo>
                    <a:pt x="1270" y="8"/>
                  </a:lnTo>
                  <a:lnTo>
                    <a:pt x="1332" y="2"/>
                  </a:lnTo>
                  <a:lnTo>
                    <a:pt x="1394" y="0"/>
                  </a:lnTo>
                  <a:lnTo>
                    <a:pt x="1394" y="0"/>
                  </a:lnTo>
                  <a:lnTo>
                    <a:pt x="1456" y="2"/>
                  </a:lnTo>
                  <a:lnTo>
                    <a:pt x="1518" y="8"/>
                  </a:lnTo>
                  <a:lnTo>
                    <a:pt x="1584" y="18"/>
                  </a:lnTo>
                  <a:lnTo>
                    <a:pt x="1650" y="32"/>
                  </a:lnTo>
                  <a:lnTo>
                    <a:pt x="1722" y="52"/>
                  </a:lnTo>
                  <a:lnTo>
                    <a:pt x="1796" y="76"/>
                  </a:lnTo>
                  <a:lnTo>
                    <a:pt x="1876" y="106"/>
                  </a:lnTo>
                  <a:lnTo>
                    <a:pt x="1964" y="142"/>
                  </a:lnTo>
                  <a:lnTo>
                    <a:pt x="2788" y="142"/>
                  </a:lnTo>
                  <a:lnTo>
                    <a:pt x="2788" y="190"/>
                  </a:lnTo>
                  <a:lnTo>
                    <a:pt x="2788" y="190"/>
                  </a:lnTo>
                  <a:lnTo>
                    <a:pt x="2790" y="194"/>
                  </a:lnTo>
                  <a:lnTo>
                    <a:pt x="2794" y="200"/>
                  </a:lnTo>
                  <a:lnTo>
                    <a:pt x="2794" y="200"/>
                  </a:lnTo>
                  <a:lnTo>
                    <a:pt x="2800" y="204"/>
                  </a:lnTo>
                  <a:lnTo>
                    <a:pt x="2804" y="206"/>
                  </a:lnTo>
                  <a:lnTo>
                    <a:pt x="2852" y="206"/>
                  </a:lnTo>
                  <a:lnTo>
                    <a:pt x="2852" y="698"/>
                  </a:lnTo>
                  <a:lnTo>
                    <a:pt x="2804" y="698"/>
                  </a:lnTo>
                  <a:lnTo>
                    <a:pt x="2804" y="698"/>
                  </a:lnTo>
                  <a:lnTo>
                    <a:pt x="2800" y="698"/>
                  </a:lnTo>
                  <a:lnTo>
                    <a:pt x="2794" y="702"/>
                  </a:lnTo>
                  <a:lnTo>
                    <a:pt x="2794" y="702"/>
                  </a:lnTo>
                  <a:lnTo>
                    <a:pt x="2790" y="708"/>
                  </a:lnTo>
                  <a:lnTo>
                    <a:pt x="2788" y="714"/>
                  </a:lnTo>
                  <a:lnTo>
                    <a:pt x="2788" y="762"/>
                  </a:lnTo>
                  <a:lnTo>
                    <a:pt x="1966" y="762"/>
                  </a:lnTo>
                  <a:lnTo>
                    <a:pt x="1966" y="762"/>
                  </a:lnTo>
                  <a:lnTo>
                    <a:pt x="1894" y="792"/>
                  </a:lnTo>
                  <a:lnTo>
                    <a:pt x="1822" y="818"/>
                  </a:lnTo>
                  <a:lnTo>
                    <a:pt x="1750" y="840"/>
                  </a:lnTo>
                  <a:lnTo>
                    <a:pt x="1678" y="858"/>
                  </a:lnTo>
                  <a:lnTo>
                    <a:pt x="1606" y="872"/>
                  </a:lnTo>
                  <a:lnTo>
                    <a:pt x="1536" y="884"/>
                  </a:lnTo>
                  <a:lnTo>
                    <a:pt x="1464" y="890"/>
                  </a:lnTo>
                  <a:lnTo>
                    <a:pt x="1392" y="892"/>
                  </a:lnTo>
                  <a:lnTo>
                    <a:pt x="1392" y="89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 userDrawn="1"/>
          </p:nvSpPr>
          <p:spPr bwMode="auto">
            <a:xfrm>
              <a:off x="3908425" y="1001491"/>
              <a:ext cx="4375150" cy="1263650"/>
            </a:xfrm>
            <a:custGeom>
              <a:avLst/>
              <a:gdLst>
                <a:gd name="T0" fmla="*/ 0 w 2756"/>
                <a:gd name="T1" fmla="*/ 602 h 796"/>
                <a:gd name="T2" fmla="*/ 24 w 2756"/>
                <a:gd name="T3" fmla="*/ 606 h 796"/>
                <a:gd name="T4" fmla="*/ 46 w 2756"/>
                <a:gd name="T5" fmla="*/ 620 h 796"/>
                <a:gd name="T6" fmla="*/ 54 w 2756"/>
                <a:gd name="T7" fmla="*/ 630 h 796"/>
                <a:gd name="T8" fmla="*/ 64 w 2756"/>
                <a:gd name="T9" fmla="*/ 654 h 796"/>
                <a:gd name="T10" fmla="*/ 782 w 2756"/>
                <a:gd name="T11" fmla="*/ 666 h 796"/>
                <a:gd name="T12" fmla="*/ 854 w 2756"/>
                <a:gd name="T13" fmla="*/ 696 h 796"/>
                <a:gd name="T14" fmla="*/ 994 w 2756"/>
                <a:gd name="T15" fmla="*/ 744 h 796"/>
                <a:gd name="T16" fmla="*/ 1134 w 2756"/>
                <a:gd name="T17" fmla="*/ 778 h 796"/>
                <a:gd name="T18" fmla="*/ 1274 w 2756"/>
                <a:gd name="T19" fmla="*/ 794 h 796"/>
                <a:gd name="T20" fmla="*/ 1414 w 2756"/>
                <a:gd name="T21" fmla="*/ 794 h 796"/>
                <a:gd name="T22" fmla="*/ 1556 w 2756"/>
                <a:gd name="T23" fmla="*/ 778 h 796"/>
                <a:gd name="T24" fmla="*/ 1696 w 2756"/>
                <a:gd name="T25" fmla="*/ 744 h 796"/>
                <a:gd name="T26" fmla="*/ 1836 w 2756"/>
                <a:gd name="T27" fmla="*/ 696 h 796"/>
                <a:gd name="T28" fmla="*/ 2692 w 2756"/>
                <a:gd name="T29" fmla="*/ 666 h 796"/>
                <a:gd name="T30" fmla="*/ 2694 w 2756"/>
                <a:gd name="T31" fmla="*/ 654 h 796"/>
                <a:gd name="T32" fmla="*/ 2704 w 2756"/>
                <a:gd name="T33" fmla="*/ 630 h 796"/>
                <a:gd name="T34" fmla="*/ 2712 w 2756"/>
                <a:gd name="T35" fmla="*/ 620 h 796"/>
                <a:gd name="T36" fmla="*/ 2732 w 2756"/>
                <a:gd name="T37" fmla="*/ 606 h 796"/>
                <a:gd name="T38" fmla="*/ 2756 w 2756"/>
                <a:gd name="T39" fmla="*/ 602 h 796"/>
                <a:gd name="T40" fmla="*/ 2756 w 2756"/>
                <a:gd name="T41" fmla="*/ 206 h 796"/>
                <a:gd name="T42" fmla="*/ 2732 w 2756"/>
                <a:gd name="T43" fmla="*/ 200 h 796"/>
                <a:gd name="T44" fmla="*/ 2712 w 2756"/>
                <a:gd name="T45" fmla="*/ 186 h 796"/>
                <a:gd name="T46" fmla="*/ 2704 w 2756"/>
                <a:gd name="T47" fmla="*/ 176 h 796"/>
                <a:gd name="T48" fmla="*/ 2694 w 2756"/>
                <a:gd name="T49" fmla="*/ 154 h 796"/>
                <a:gd name="T50" fmla="*/ 1906 w 2756"/>
                <a:gd name="T51" fmla="*/ 142 h 796"/>
                <a:gd name="T52" fmla="*/ 1824 w 2756"/>
                <a:gd name="T53" fmla="*/ 108 h 796"/>
                <a:gd name="T54" fmla="*/ 1674 w 2756"/>
                <a:gd name="T55" fmla="*/ 54 h 796"/>
                <a:gd name="T56" fmla="*/ 1538 w 2756"/>
                <a:gd name="T57" fmla="*/ 20 h 796"/>
                <a:gd name="T58" fmla="*/ 1410 w 2756"/>
                <a:gd name="T59" fmla="*/ 2 h 796"/>
                <a:gd name="T60" fmla="*/ 1282 w 2756"/>
                <a:gd name="T61" fmla="*/ 2 h 796"/>
                <a:gd name="T62" fmla="*/ 1154 w 2756"/>
                <a:gd name="T63" fmla="*/ 20 h 796"/>
                <a:gd name="T64" fmla="*/ 1016 w 2756"/>
                <a:gd name="T65" fmla="*/ 54 h 796"/>
                <a:gd name="T66" fmla="*/ 868 w 2756"/>
                <a:gd name="T67" fmla="*/ 108 h 796"/>
                <a:gd name="T68" fmla="*/ 64 w 2756"/>
                <a:gd name="T69" fmla="*/ 142 h 796"/>
                <a:gd name="T70" fmla="*/ 64 w 2756"/>
                <a:gd name="T71" fmla="*/ 154 h 796"/>
                <a:gd name="T72" fmla="*/ 54 w 2756"/>
                <a:gd name="T73" fmla="*/ 176 h 796"/>
                <a:gd name="T74" fmla="*/ 46 w 2756"/>
                <a:gd name="T75" fmla="*/ 186 h 796"/>
                <a:gd name="T76" fmla="*/ 24 w 2756"/>
                <a:gd name="T77" fmla="*/ 200 h 796"/>
                <a:gd name="T78" fmla="*/ 0 w 2756"/>
                <a:gd name="T79" fmla="*/ 206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56" h="796">
                  <a:moveTo>
                    <a:pt x="0" y="602"/>
                  </a:moveTo>
                  <a:lnTo>
                    <a:pt x="0" y="602"/>
                  </a:lnTo>
                  <a:lnTo>
                    <a:pt x="14" y="602"/>
                  </a:lnTo>
                  <a:lnTo>
                    <a:pt x="24" y="606"/>
                  </a:lnTo>
                  <a:lnTo>
                    <a:pt x="36" y="612"/>
                  </a:lnTo>
                  <a:lnTo>
                    <a:pt x="46" y="620"/>
                  </a:lnTo>
                  <a:lnTo>
                    <a:pt x="46" y="620"/>
                  </a:lnTo>
                  <a:lnTo>
                    <a:pt x="54" y="630"/>
                  </a:lnTo>
                  <a:lnTo>
                    <a:pt x="60" y="642"/>
                  </a:lnTo>
                  <a:lnTo>
                    <a:pt x="64" y="654"/>
                  </a:lnTo>
                  <a:lnTo>
                    <a:pt x="64" y="666"/>
                  </a:lnTo>
                  <a:lnTo>
                    <a:pt x="782" y="666"/>
                  </a:lnTo>
                  <a:lnTo>
                    <a:pt x="782" y="666"/>
                  </a:lnTo>
                  <a:lnTo>
                    <a:pt x="854" y="696"/>
                  </a:lnTo>
                  <a:lnTo>
                    <a:pt x="924" y="722"/>
                  </a:lnTo>
                  <a:lnTo>
                    <a:pt x="994" y="744"/>
                  </a:lnTo>
                  <a:lnTo>
                    <a:pt x="1064" y="762"/>
                  </a:lnTo>
                  <a:lnTo>
                    <a:pt x="1134" y="778"/>
                  </a:lnTo>
                  <a:lnTo>
                    <a:pt x="1204" y="788"/>
                  </a:lnTo>
                  <a:lnTo>
                    <a:pt x="1274" y="794"/>
                  </a:lnTo>
                  <a:lnTo>
                    <a:pt x="1344" y="796"/>
                  </a:lnTo>
                  <a:lnTo>
                    <a:pt x="1414" y="794"/>
                  </a:lnTo>
                  <a:lnTo>
                    <a:pt x="1486" y="788"/>
                  </a:lnTo>
                  <a:lnTo>
                    <a:pt x="1556" y="778"/>
                  </a:lnTo>
                  <a:lnTo>
                    <a:pt x="1626" y="762"/>
                  </a:lnTo>
                  <a:lnTo>
                    <a:pt x="1696" y="744"/>
                  </a:lnTo>
                  <a:lnTo>
                    <a:pt x="1766" y="722"/>
                  </a:lnTo>
                  <a:lnTo>
                    <a:pt x="1836" y="696"/>
                  </a:lnTo>
                  <a:lnTo>
                    <a:pt x="1906" y="666"/>
                  </a:lnTo>
                  <a:lnTo>
                    <a:pt x="2692" y="666"/>
                  </a:lnTo>
                  <a:lnTo>
                    <a:pt x="2692" y="666"/>
                  </a:lnTo>
                  <a:lnTo>
                    <a:pt x="2694" y="654"/>
                  </a:lnTo>
                  <a:lnTo>
                    <a:pt x="2698" y="642"/>
                  </a:lnTo>
                  <a:lnTo>
                    <a:pt x="2704" y="630"/>
                  </a:lnTo>
                  <a:lnTo>
                    <a:pt x="2712" y="620"/>
                  </a:lnTo>
                  <a:lnTo>
                    <a:pt x="2712" y="620"/>
                  </a:lnTo>
                  <a:lnTo>
                    <a:pt x="2722" y="612"/>
                  </a:lnTo>
                  <a:lnTo>
                    <a:pt x="2732" y="606"/>
                  </a:lnTo>
                  <a:lnTo>
                    <a:pt x="2744" y="602"/>
                  </a:lnTo>
                  <a:lnTo>
                    <a:pt x="2756" y="602"/>
                  </a:lnTo>
                  <a:lnTo>
                    <a:pt x="2756" y="206"/>
                  </a:lnTo>
                  <a:lnTo>
                    <a:pt x="2756" y="206"/>
                  </a:lnTo>
                  <a:lnTo>
                    <a:pt x="2744" y="204"/>
                  </a:lnTo>
                  <a:lnTo>
                    <a:pt x="2732" y="200"/>
                  </a:lnTo>
                  <a:lnTo>
                    <a:pt x="2722" y="194"/>
                  </a:lnTo>
                  <a:lnTo>
                    <a:pt x="2712" y="186"/>
                  </a:lnTo>
                  <a:lnTo>
                    <a:pt x="2712" y="186"/>
                  </a:lnTo>
                  <a:lnTo>
                    <a:pt x="2704" y="176"/>
                  </a:lnTo>
                  <a:lnTo>
                    <a:pt x="2698" y="166"/>
                  </a:lnTo>
                  <a:lnTo>
                    <a:pt x="2694" y="154"/>
                  </a:lnTo>
                  <a:lnTo>
                    <a:pt x="2692" y="142"/>
                  </a:lnTo>
                  <a:lnTo>
                    <a:pt x="1906" y="142"/>
                  </a:lnTo>
                  <a:lnTo>
                    <a:pt x="1906" y="142"/>
                  </a:lnTo>
                  <a:lnTo>
                    <a:pt x="1824" y="108"/>
                  </a:lnTo>
                  <a:lnTo>
                    <a:pt x="1748" y="80"/>
                  </a:lnTo>
                  <a:lnTo>
                    <a:pt x="1674" y="54"/>
                  </a:lnTo>
                  <a:lnTo>
                    <a:pt x="1606" y="34"/>
                  </a:lnTo>
                  <a:lnTo>
                    <a:pt x="1538" y="20"/>
                  </a:lnTo>
                  <a:lnTo>
                    <a:pt x="1472" y="8"/>
                  </a:lnTo>
                  <a:lnTo>
                    <a:pt x="1410" y="2"/>
                  </a:lnTo>
                  <a:lnTo>
                    <a:pt x="1346" y="0"/>
                  </a:lnTo>
                  <a:lnTo>
                    <a:pt x="1282" y="2"/>
                  </a:lnTo>
                  <a:lnTo>
                    <a:pt x="1218" y="8"/>
                  </a:lnTo>
                  <a:lnTo>
                    <a:pt x="1154" y="20"/>
                  </a:lnTo>
                  <a:lnTo>
                    <a:pt x="1086" y="34"/>
                  </a:lnTo>
                  <a:lnTo>
                    <a:pt x="1016" y="54"/>
                  </a:lnTo>
                  <a:lnTo>
                    <a:pt x="944" y="80"/>
                  </a:lnTo>
                  <a:lnTo>
                    <a:pt x="868" y="108"/>
                  </a:lnTo>
                  <a:lnTo>
                    <a:pt x="786" y="142"/>
                  </a:lnTo>
                  <a:lnTo>
                    <a:pt x="64" y="142"/>
                  </a:lnTo>
                  <a:lnTo>
                    <a:pt x="64" y="142"/>
                  </a:lnTo>
                  <a:lnTo>
                    <a:pt x="64" y="154"/>
                  </a:lnTo>
                  <a:lnTo>
                    <a:pt x="60" y="166"/>
                  </a:lnTo>
                  <a:lnTo>
                    <a:pt x="54" y="176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36" y="194"/>
                  </a:lnTo>
                  <a:lnTo>
                    <a:pt x="24" y="200"/>
                  </a:lnTo>
                  <a:lnTo>
                    <a:pt x="14" y="204"/>
                  </a:lnTo>
                  <a:lnTo>
                    <a:pt x="0" y="206"/>
                  </a:lnTo>
                  <a:lnTo>
                    <a:pt x="0" y="602"/>
                  </a:lnTo>
                  <a:close/>
                </a:path>
              </a:pathLst>
            </a:custGeom>
            <a:noFill/>
            <a:ln w="5080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cxnSp>
        <p:nvCxnSpPr>
          <p:cNvPr id="4" name="Straight Connector 3"/>
          <p:cNvCxnSpPr/>
          <p:nvPr userDrawn="1"/>
        </p:nvCxnSpPr>
        <p:spPr>
          <a:xfrm flipH="1">
            <a:off x="8551386" y="3237988"/>
            <a:ext cx="364061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H="1">
            <a:off x="1" y="3237988"/>
            <a:ext cx="36406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1003518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9428156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008607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757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2" r:id="rId5"/>
    <p:sldLayoutId id="2147483663" r:id="rId6"/>
    <p:sldLayoutId id="2147483659" r:id="rId7"/>
  </p:sldLayoutIdLst>
  <p:transition spd="slow" advTm="3000"/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Adobe 고딕 Std B" panose="020B0800000000000000" pitchFamily="34" charset="-127"/>
              <a:ea typeface="Adobe 고딕 Std B" panose="020B0800000000000000" pitchFamily="34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90185"/>
            <a:ext cx="9144000" cy="29083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4162926" y="5476359"/>
            <a:ext cx="386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prstClr val="white">
                    <a:lumMod val="85000"/>
                  </a:prstClr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</a:rPr>
              <a:t>www.goodpello.com</a:t>
            </a:r>
            <a:endParaRPr lang="ko-KR" altLang="en-US" dirty="0">
              <a:solidFill>
                <a:prstClr val="white">
                  <a:lumMod val="85000"/>
                </a:prstClr>
              </a:solidFill>
              <a:latin typeface="Adobe 고딕 Std B" panose="020B0800000000000000" pitchFamily="34" charset="-127"/>
              <a:ea typeface="Adobe 고딕 Std B" panose="020B0800000000000000" pitchFamily="34" charset="-127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657600" y="5661025"/>
            <a:ext cx="4876800" cy="0"/>
            <a:chOff x="2105025" y="5566291"/>
            <a:chExt cx="4876800" cy="0"/>
          </a:xfrm>
        </p:grpSpPr>
        <p:cxnSp>
          <p:nvCxnSpPr>
            <p:cNvPr id="11" name="직선 연결선 10"/>
            <p:cNvCxnSpPr/>
            <p:nvPr userDrawn="1"/>
          </p:nvCxnSpPr>
          <p:spPr>
            <a:xfrm flipH="1">
              <a:off x="2105025" y="5566291"/>
              <a:ext cx="120015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연결선 11"/>
            <p:cNvCxnSpPr/>
            <p:nvPr userDrawn="1"/>
          </p:nvCxnSpPr>
          <p:spPr>
            <a:xfrm flipH="1">
              <a:off x="5781675" y="5566291"/>
              <a:ext cx="1200150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002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slow" advTm="3000"/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89332" y="5516316"/>
            <a:ext cx="4621268" cy="461665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PowerPoint is a complete presentation graphic package it gives you everything you need to produce a professional-looking presentation</a:t>
            </a:r>
            <a:r>
              <a:rPr lang="en-US" altLang="ko-KR" sz="1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 </a:t>
            </a:r>
            <a:r>
              <a:rPr lang="en-US" altLang="ko-KR" sz="1000" b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Lorem</a:t>
            </a:r>
            <a:r>
              <a:rPr lang="en-US" altLang="ko-KR" sz="1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altLang="ko-KR" sz="1000" b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Ipsum</a:t>
            </a:r>
            <a:r>
              <a:rPr lang="en-US" altLang="ko-KR" sz="1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is simply dummy text of the printing and typesetting industry.</a:t>
            </a:r>
          </a:p>
        </p:txBody>
      </p:sp>
      <p:sp>
        <p:nvSpPr>
          <p:cNvPr id="5" name="제목 7"/>
          <p:cNvSpPr txBox="1">
            <a:spLocks/>
          </p:cNvSpPr>
          <p:nvPr/>
        </p:nvSpPr>
        <p:spPr>
          <a:xfrm>
            <a:off x="4925436" y="4942927"/>
            <a:ext cx="2697645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dist">
              <a:spcBef>
                <a:spcPct val="0"/>
              </a:spcBef>
              <a:defRPr/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SUBTITLE</a:t>
            </a:r>
          </a:p>
        </p:txBody>
      </p:sp>
      <p:sp>
        <p:nvSpPr>
          <p:cNvPr id="6" name="제목 7"/>
          <p:cNvSpPr txBox="1">
            <a:spLocks/>
          </p:cNvSpPr>
          <p:nvPr/>
        </p:nvSpPr>
        <p:spPr>
          <a:xfrm>
            <a:off x="3440335" y="4255655"/>
            <a:ext cx="5690582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PROPOSAL</a:t>
            </a:r>
            <a:endParaRPr lang="en-US" altLang="ko-KR" sz="4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436" y="1565459"/>
            <a:ext cx="283109" cy="2831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08545" y="1525360"/>
            <a:ext cx="217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YOURLOGOHERE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54926" y="1449852"/>
            <a:ext cx="2882148" cy="50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93026" y="2029908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is a complete presentation graphic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package it gives you everything you </a:t>
            </a:r>
            <a:r>
              <a:rPr lang="en-US" sz="1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need.</a:t>
            </a: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728762" y="4815039"/>
            <a:ext cx="310895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3"/>
          <p:cNvSpPr>
            <a:spLocks noChangeAspect="1" noChangeArrowheads="1" noTextEdit="1"/>
          </p:cNvSpPr>
          <p:nvPr/>
        </p:nvSpPr>
        <p:spPr bwMode="auto">
          <a:xfrm>
            <a:off x="5859773" y="3946027"/>
            <a:ext cx="705802" cy="23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5" name="Freeform 11"/>
          <p:cNvSpPr>
            <a:spLocks noEditPoints="1"/>
          </p:cNvSpPr>
          <p:nvPr/>
        </p:nvSpPr>
        <p:spPr bwMode="auto">
          <a:xfrm>
            <a:off x="5861540" y="3942546"/>
            <a:ext cx="707840" cy="236560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4728762" y="4096854"/>
            <a:ext cx="116086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559225" y="4096854"/>
            <a:ext cx="127848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527707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Rectangle 152"/>
          <p:cNvSpPr/>
          <p:nvPr/>
        </p:nvSpPr>
        <p:spPr>
          <a:xfrm>
            <a:off x="1418903" y="2968481"/>
            <a:ext cx="4534222" cy="1949593"/>
          </a:xfrm>
          <a:prstGeom prst="rect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5867400" y="2507654"/>
            <a:ext cx="1331694" cy="2714625"/>
            <a:chOff x="5175077" y="2507654"/>
            <a:chExt cx="1331694" cy="2714625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5713775" y="2507654"/>
              <a:ext cx="79299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5713775" y="5222279"/>
              <a:ext cx="792996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5175077" y="3887402"/>
              <a:ext cx="133169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2" name="Rectangle 151"/>
          <p:cNvSpPr/>
          <p:nvPr/>
        </p:nvSpPr>
        <p:spPr>
          <a:xfrm>
            <a:off x="1498600" y="3048000"/>
            <a:ext cx="4368800" cy="178310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6406098" y="2507654"/>
            <a:ext cx="0" cy="273015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Characteristics &amp; Advantages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1769961" y="3542287"/>
            <a:ext cx="384314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</a:t>
            </a:r>
            <a:r>
              <a:rPr lang="en-US" altLang="ko-KR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visual </a:t>
            </a:r>
            <a:r>
              <a:rPr lang="en-US" altLang="ko-KR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trends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922115" y="4014348"/>
            <a:ext cx="353883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7934947" y="2258580"/>
            <a:ext cx="19957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Eye-catching visual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7934947" y="2568453"/>
            <a:ext cx="23408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7934947" y="3605415"/>
            <a:ext cx="19957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Eye-catching visual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934947" y="3915288"/>
            <a:ext cx="23408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7934947" y="4952250"/>
            <a:ext cx="19957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Eye-catching visual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7934947" y="5262123"/>
            <a:ext cx="234089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7335249" y="2262368"/>
            <a:ext cx="453298" cy="490572"/>
            <a:chOff x="4197350" y="1384301"/>
            <a:chExt cx="598488" cy="647700"/>
          </a:xfrm>
        </p:grpSpPr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4275138" y="1939926"/>
              <a:ext cx="79375" cy="92075"/>
            </a:xfrm>
            <a:custGeom>
              <a:avLst/>
              <a:gdLst>
                <a:gd name="T0" fmla="*/ 16 w 50"/>
                <a:gd name="T1" fmla="*/ 0 h 58"/>
                <a:gd name="T2" fmla="*/ 0 w 50"/>
                <a:gd name="T3" fmla="*/ 58 h 58"/>
                <a:gd name="T4" fmla="*/ 38 w 50"/>
                <a:gd name="T5" fmla="*/ 58 h 58"/>
                <a:gd name="T6" fmla="*/ 50 w 50"/>
                <a:gd name="T7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16" y="0"/>
                  </a:moveTo>
                  <a:lnTo>
                    <a:pt x="0" y="58"/>
                  </a:lnTo>
                  <a:lnTo>
                    <a:pt x="38" y="58"/>
                  </a:lnTo>
                  <a:lnTo>
                    <a:pt x="50" y="21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4554538" y="1943101"/>
              <a:ext cx="79375" cy="88900"/>
            </a:xfrm>
            <a:custGeom>
              <a:avLst/>
              <a:gdLst>
                <a:gd name="T0" fmla="*/ 34 w 50"/>
                <a:gd name="T1" fmla="*/ 0 h 56"/>
                <a:gd name="T2" fmla="*/ 50 w 50"/>
                <a:gd name="T3" fmla="*/ 56 h 56"/>
                <a:gd name="T4" fmla="*/ 11 w 50"/>
                <a:gd name="T5" fmla="*/ 56 h 56"/>
                <a:gd name="T6" fmla="*/ 0 w 50"/>
                <a:gd name="T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">
                  <a:moveTo>
                    <a:pt x="34" y="0"/>
                  </a:moveTo>
                  <a:lnTo>
                    <a:pt x="50" y="56"/>
                  </a:lnTo>
                  <a:lnTo>
                    <a:pt x="11" y="56"/>
                  </a:lnTo>
                  <a:lnTo>
                    <a:pt x="0" y="18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0" name="Freeform 32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1" name="Freeform 33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4640263" y="1384301"/>
              <a:ext cx="107950" cy="141288"/>
            </a:xfrm>
            <a:custGeom>
              <a:avLst/>
              <a:gdLst>
                <a:gd name="T0" fmla="*/ 10 w 68"/>
                <a:gd name="T1" fmla="*/ 89 h 89"/>
                <a:gd name="T2" fmla="*/ 0 w 68"/>
                <a:gd name="T3" fmla="*/ 58 h 89"/>
                <a:gd name="T4" fmla="*/ 58 w 68"/>
                <a:gd name="T5" fmla="*/ 0 h 89"/>
                <a:gd name="T6" fmla="*/ 68 w 68"/>
                <a:gd name="T7" fmla="*/ 30 h 89"/>
                <a:gd name="T8" fmla="*/ 10 w 6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9">
                  <a:moveTo>
                    <a:pt x="10" y="89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68" y="30"/>
                  </a:lnTo>
                  <a:lnTo>
                    <a:pt x="10" y="8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4656138" y="1431926"/>
              <a:ext cx="139700" cy="109538"/>
            </a:xfrm>
            <a:custGeom>
              <a:avLst/>
              <a:gdLst>
                <a:gd name="T0" fmla="*/ 0 w 88"/>
                <a:gd name="T1" fmla="*/ 59 h 69"/>
                <a:gd name="T2" fmla="*/ 31 w 88"/>
                <a:gd name="T3" fmla="*/ 69 h 69"/>
                <a:gd name="T4" fmla="*/ 88 w 88"/>
                <a:gd name="T5" fmla="*/ 10 h 69"/>
                <a:gd name="T6" fmla="*/ 58 w 88"/>
                <a:gd name="T7" fmla="*/ 0 h 69"/>
                <a:gd name="T8" fmla="*/ 0 w 88"/>
                <a:gd name="T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9">
                  <a:moveTo>
                    <a:pt x="0" y="59"/>
                  </a:moveTo>
                  <a:lnTo>
                    <a:pt x="31" y="69"/>
                  </a:lnTo>
                  <a:lnTo>
                    <a:pt x="88" y="10"/>
                  </a:lnTo>
                  <a:lnTo>
                    <a:pt x="58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 flipV="1">
              <a:off x="4452938" y="1419226"/>
              <a:ext cx="309563" cy="30956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313173" y="3648728"/>
            <a:ext cx="466526" cy="477348"/>
            <a:chOff x="4157663" y="4646614"/>
            <a:chExt cx="615950" cy="630237"/>
          </a:xfrm>
        </p:grpSpPr>
        <p:sp>
          <p:nvSpPr>
            <p:cNvPr id="85" name="Freeform 314"/>
            <p:cNvSpPr>
              <a:spLocks/>
            </p:cNvSpPr>
            <p:nvPr/>
          </p:nvSpPr>
          <p:spPr bwMode="auto">
            <a:xfrm>
              <a:off x="4383088" y="4735514"/>
              <a:ext cx="168275" cy="131763"/>
            </a:xfrm>
            <a:custGeom>
              <a:avLst/>
              <a:gdLst>
                <a:gd name="T0" fmla="*/ 106 w 106"/>
                <a:gd name="T1" fmla="*/ 83 h 83"/>
                <a:gd name="T2" fmla="*/ 106 w 106"/>
                <a:gd name="T3" fmla="*/ 83 h 83"/>
                <a:gd name="T4" fmla="*/ 106 w 106"/>
                <a:gd name="T5" fmla="*/ 24 h 83"/>
                <a:gd name="T6" fmla="*/ 106 w 106"/>
                <a:gd name="T7" fmla="*/ 24 h 83"/>
                <a:gd name="T8" fmla="*/ 105 w 106"/>
                <a:gd name="T9" fmla="*/ 18 h 83"/>
                <a:gd name="T10" fmla="*/ 102 w 106"/>
                <a:gd name="T11" fmla="*/ 13 h 83"/>
                <a:gd name="T12" fmla="*/ 98 w 106"/>
                <a:gd name="T13" fmla="*/ 8 h 83"/>
                <a:gd name="T14" fmla="*/ 93 w 106"/>
                <a:gd name="T15" fmla="*/ 6 h 83"/>
                <a:gd name="T16" fmla="*/ 93 w 106"/>
                <a:gd name="T17" fmla="*/ 6 h 83"/>
                <a:gd name="T18" fmla="*/ 83 w 106"/>
                <a:gd name="T19" fmla="*/ 3 h 83"/>
                <a:gd name="T20" fmla="*/ 72 w 106"/>
                <a:gd name="T21" fmla="*/ 1 h 83"/>
                <a:gd name="T22" fmla="*/ 62 w 106"/>
                <a:gd name="T23" fmla="*/ 0 h 83"/>
                <a:gd name="T24" fmla="*/ 52 w 106"/>
                <a:gd name="T25" fmla="*/ 0 h 83"/>
                <a:gd name="T26" fmla="*/ 42 w 106"/>
                <a:gd name="T27" fmla="*/ 0 h 83"/>
                <a:gd name="T28" fmla="*/ 32 w 106"/>
                <a:gd name="T29" fmla="*/ 1 h 83"/>
                <a:gd name="T30" fmla="*/ 23 w 106"/>
                <a:gd name="T31" fmla="*/ 3 h 83"/>
                <a:gd name="T32" fmla="*/ 13 w 106"/>
                <a:gd name="T33" fmla="*/ 6 h 83"/>
                <a:gd name="T34" fmla="*/ 13 w 106"/>
                <a:gd name="T35" fmla="*/ 6 h 83"/>
                <a:gd name="T36" fmla="*/ 8 w 106"/>
                <a:gd name="T37" fmla="*/ 8 h 83"/>
                <a:gd name="T38" fmla="*/ 4 w 106"/>
                <a:gd name="T39" fmla="*/ 13 h 83"/>
                <a:gd name="T40" fmla="*/ 1 w 106"/>
                <a:gd name="T41" fmla="*/ 18 h 83"/>
                <a:gd name="T42" fmla="*/ 0 w 106"/>
                <a:gd name="T43" fmla="*/ 24 h 83"/>
                <a:gd name="T44" fmla="*/ 0 w 106"/>
                <a:gd name="T45" fmla="*/ 24 h 83"/>
                <a:gd name="T46" fmla="*/ 0 w 106"/>
                <a:gd name="T47" fmla="*/ 83 h 83"/>
                <a:gd name="T48" fmla="*/ 106 w 106"/>
                <a:gd name="T4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3">
                  <a:moveTo>
                    <a:pt x="106" y="83"/>
                  </a:moveTo>
                  <a:lnTo>
                    <a:pt x="106" y="83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2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2" y="1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3"/>
                  </a:lnTo>
                  <a:lnTo>
                    <a:pt x="106" y="8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6" name="Freeform 315"/>
            <p:cNvSpPr>
              <a:spLocks/>
            </p:cNvSpPr>
            <p:nvPr/>
          </p:nvSpPr>
          <p:spPr bwMode="auto">
            <a:xfrm>
              <a:off x="4424363" y="4646614"/>
              <a:ext cx="84138" cy="87313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53 w 53"/>
                <a:gd name="T5" fmla="*/ 34 h 55"/>
                <a:gd name="T6" fmla="*/ 51 w 53"/>
                <a:gd name="T7" fmla="*/ 39 h 55"/>
                <a:gd name="T8" fmla="*/ 48 w 53"/>
                <a:gd name="T9" fmla="*/ 43 h 55"/>
                <a:gd name="T10" fmla="*/ 45 w 53"/>
                <a:gd name="T11" fmla="*/ 47 h 55"/>
                <a:gd name="T12" fmla="*/ 41 w 53"/>
                <a:gd name="T13" fmla="*/ 50 h 55"/>
                <a:gd name="T14" fmla="*/ 37 w 53"/>
                <a:gd name="T15" fmla="*/ 53 h 55"/>
                <a:gd name="T16" fmla="*/ 32 w 53"/>
                <a:gd name="T17" fmla="*/ 54 h 55"/>
                <a:gd name="T18" fmla="*/ 26 w 53"/>
                <a:gd name="T19" fmla="*/ 55 h 55"/>
                <a:gd name="T20" fmla="*/ 26 w 53"/>
                <a:gd name="T21" fmla="*/ 55 h 55"/>
                <a:gd name="T22" fmla="*/ 21 w 53"/>
                <a:gd name="T23" fmla="*/ 54 h 55"/>
                <a:gd name="T24" fmla="*/ 16 w 53"/>
                <a:gd name="T25" fmla="*/ 53 h 55"/>
                <a:gd name="T26" fmla="*/ 11 w 53"/>
                <a:gd name="T27" fmla="*/ 50 h 55"/>
                <a:gd name="T28" fmla="*/ 7 w 53"/>
                <a:gd name="T29" fmla="*/ 47 h 55"/>
                <a:gd name="T30" fmla="*/ 4 w 53"/>
                <a:gd name="T31" fmla="*/ 43 h 55"/>
                <a:gd name="T32" fmla="*/ 2 w 53"/>
                <a:gd name="T33" fmla="*/ 39 h 55"/>
                <a:gd name="T34" fmla="*/ 0 w 53"/>
                <a:gd name="T35" fmla="*/ 34 h 55"/>
                <a:gd name="T36" fmla="*/ 0 w 53"/>
                <a:gd name="T37" fmla="*/ 27 h 55"/>
                <a:gd name="T38" fmla="*/ 0 w 53"/>
                <a:gd name="T39" fmla="*/ 27 h 55"/>
                <a:gd name="T40" fmla="*/ 0 w 53"/>
                <a:gd name="T41" fmla="*/ 22 h 55"/>
                <a:gd name="T42" fmla="*/ 2 w 53"/>
                <a:gd name="T43" fmla="*/ 17 h 55"/>
                <a:gd name="T44" fmla="*/ 4 w 53"/>
                <a:gd name="T45" fmla="*/ 12 h 55"/>
                <a:gd name="T46" fmla="*/ 7 w 53"/>
                <a:gd name="T47" fmla="*/ 8 h 55"/>
                <a:gd name="T48" fmla="*/ 11 w 53"/>
                <a:gd name="T49" fmla="*/ 5 h 55"/>
                <a:gd name="T50" fmla="*/ 16 w 53"/>
                <a:gd name="T51" fmla="*/ 2 h 55"/>
                <a:gd name="T52" fmla="*/ 21 w 53"/>
                <a:gd name="T53" fmla="*/ 1 h 55"/>
                <a:gd name="T54" fmla="*/ 26 w 53"/>
                <a:gd name="T55" fmla="*/ 0 h 55"/>
                <a:gd name="T56" fmla="*/ 26 w 53"/>
                <a:gd name="T57" fmla="*/ 0 h 55"/>
                <a:gd name="T58" fmla="*/ 32 w 53"/>
                <a:gd name="T59" fmla="*/ 1 h 55"/>
                <a:gd name="T60" fmla="*/ 37 w 53"/>
                <a:gd name="T61" fmla="*/ 2 h 55"/>
                <a:gd name="T62" fmla="*/ 41 w 53"/>
                <a:gd name="T63" fmla="*/ 5 h 55"/>
                <a:gd name="T64" fmla="*/ 45 w 53"/>
                <a:gd name="T65" fmla="*/ 8 h 55"/>
                <a:gd name="T66" fmla="*/ 48 w 53"/>
                <a:gd name="T67" fmla="*/ 12 h 55"/>
                <a:gd name="T68" fmla="*/ 51 w 53"/>
                <a:gd name="T69" fmla="*/ 17 h 55"/>
                <a:gd name="T70" fmla="*/ 53 w 53"/>
                <a:gd name="T71" fmla="*/ 22 h 55"/>
                <a:gd name="T72" fmla="*/ 53 w 53"/>
                <a:gd name="T73" fmla="*/ 27 h 55"/>
                <a:gd name="T74" fmla="*/ 53 w 53"/>
                <a:gd name="T7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53" y="34"/>
                  </a:lnTo>
                  <a:lnTo>
                    <a:pt x="51" y="39"/>
                  </a:lnTo>
                  <a:lnTo>
                    <a:pt x="48" y="43"/>
                  </a:lnTo>
                  <a:lnTo>
                    <a:pt x="45" y="47"/>
                  </a:lnTo>
                  <a:lnTo>
                    <a:pt x="41" y="50"/>
                  </a:lnTo>
                  <a:lnTo>
                    <a:pt x="37" y="53"/>
                  </a:lnTo>
                  <a:lnTo>
                    <a:pt x="32" y="54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1" y="54"/>
                  </a:lnTo>
                  <a:lnTo>
                    <a:pt x="16" y="53"/>
                  </a:lnTo>
                  <a:lnTo>
                    <a:pt x="11" y="50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2" y="39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1" y="5"/>
                  </a:lnTo>
                  <a:lnTo>
                    <a:pt x="45" y="8"/>
                  </a:lnTo>
                  <a:lnTo>
                    <a:pt x="48" y="12"/>
                  </a:lnTo>
                  <a:lnTo>
                    <a:pt x="51" y="17"/>
                  </a:lnTo>
                  <a:lnTo>
                    <a:pt x="53" y="22"/>
                  </a:lnTo>
                  <a:lnTo>
                    <a:pt x="53" y="27"/>
                  </a:lnTo>
                  <a:lnTo>
                    <a:pt x="53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7" name="Line 316"/>
            <p:cNvSpPr>
              <a:spLocks noChangeShapeType="1"/>
            </p:cNvSpPr>
            <p:nvPr/>
          </p:nvSpPr>
          <p:spPr bwMode="auto">
            <a:xfrm>
              <a:off x="4421188" y="4779964"/>
              <a:ext cx="0" cy="85725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8" name="Line 317"/>
            <p:cNvSpPr>
              <a:spLocks noChangeShapeType="1"/>
            </p:cNvSpPr>
            <p:nvPr/>
          </p:nvSpPr>
          <p:spPr bwMode="auto">
            <a:xfrm>
              <a:off x="4511675" y="4779964"/>
              <a:ext cx="0" cy="85725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9" name="Freeform 318"/>
            <p:cNvSpPr>
              <a:spLocks/>
            </p:cNvSpPr>
            <p:nvPr/>
          </p:nvSpPr>
          <p:spPr bwMode="auto">
            <a:xfrm>
              <a:off x="4383088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2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2 w 106"/>
                <a:gd name="T21" fmla="*/ 1 h 84"/>
                <a:gd name="T22" fmla="*/ 62 w 106"/>
                <a:gd name="T23" fmla="*/ 0 h 84"/>
                <a:gd name="T24" fmla="*/ 52 w 106"/>
                <a:gd name="T25" fmla="*/ 0 h 84"/>
                <a:gd name="T26" fmla="*/ 42 w 106"/>
                <a:gd name="T27" fmla="*/ 0 h 84"/>
                <a:gd name="T28" fmla="*/ 32 w 106"/>
                <a:gd name="T29" fmla="*/ 1 h 84"/>
                <a:gd name="T30" fmla="*/ 23 w 106"/>
                <a:gd name="T31" fmla="*/ 3 h 84"/>
                <a:gd name="T32" fmla="*/ 13 w 106"/>
                <a:gd name="T33" fmla="*/ 6 h 84"/>
                <a:gd name="T34" fmla="*/ 13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2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2" y="1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0" name="Freeform 319"/>
            <p:cNvSpPr>
              <a:spLocks/>
            </p:cNvSpPr>
            <p:nvPr/>
          </p:nvSpPr>
          <p:spPr bwMode="auto">
            <a:xfrm>
              <a:off x="4424363" y="5056189"/>
              <a:ext cx="84138" cy="85725"/>
            </a:xfrm>
            <a:custGeom>
              <a:avLst/>
              <a:gdLst>
                <a:gd name="T0" fmla="*/ 53 w 53"/>
                <a:gd name="T1" fmla="*/ 27 h 54"/>
                <a:gd name="T2" fmla="*/ 53 w 53"/>
                <a:gd name="T3" fmla="*/ 27 h 54"/>
                <a:gd name="T4" fmla="*/ 52 w 53"/>
                <a:gd name="T5" fmla="*/ 33 h 54"/>
                <a:gd name="T6" fmla="*/ 51 w 53"/>
                <a:gd name="T7" fmla="*/ 38 h 54"/>
                <a:gd name="T8" fmla="*/ 48 w 53"/>
                <a:gd name="T9" fmla="*/ 42 h 54"/>
                <a:gd name="T10" fmla="*/ 45 w 53"/>
                <a:gd name="T11" fmla="*/ 46 h 54"/>
                <a:gd name="T12" fmla="*/ 41 w 53"/>
                <a:gd name="T13" fmla="*/ 49 h 54"/>
                <a:gd name="T14" fmla="*/ 37 w 53"/>
                <a:gd name="T15" fmla="*/ 52 h 54"/>
                <a:gd name="T16" fmla="*/ 32 w 53"/>
                <a:gd name="T17" fmla="*/ 53 h 54"/>
                <a:gd name="T18" fmla="*/ 26 w 53"/>
                <a:gd name="T19" fmla="*/ 54 h 54"/>
                <a:gd name="T20" fmla="*/ 26 w 53"/>
                <a:gd name="T21" fmla="*/ 54 h 54"/>
                <a:gd name="T22" fmla="*/ 21 w 53"/>
                <a:gd name="T23" fmla="*/ 53 h 54"/>
                <a:gd name="T24" fmla="*/ 16 w 53"/>
                <a:gd name="T25" fmla="*/ 52 h 54"/>
                <a:gd name="T26" fmla="*/ 11 w 53"/>
                <a:gd name="T27" fmla="*/ 49 h 54"/>
                <a:gd name="T28" fmla="*/ 7 w 53"/>
                <a:gd name="T29" fmla="*/ 46 h 54"/>
                <a:gd name="T30" fmla="*/ 4 w 53"/>
                <a:gd name="T31" fmla="*/ 42 h 54"/>
                <a:gd name="T32" fmla="*/ 2 w 53"/>
                <a:gd name="T33" fmla="*/ 38 h 54"/>
                <a:gd name="T34" fmla="*/ 0 w 53"/>
                <a:gd name="T35" fmla="*/ 33 h 54"/>
                <a:gd name="T36" fmla="*/ 0 w 53"/>
                <a:gd name="T37" fmla="*/ 27 h 54"/>
                <a:gd name="T38" fmla="*/ 0 w 53"/>
                <a:gd name="T39" fmla="*/ 27 h 54"/>
                <a:gd name="T40" fmla="*/ 0 w 53"/>
                <a:gd name="T41" fmla="*/ 22 h 54"/>
                <a:gd name="T42" fmla="*/ 2 w 53"/>
                <a:gd name="T43" fmla="*/ 17 h 54"/>
                <a:gd name="T44" fmla="*/ 4 w 53"/>
                <a:gd name="T45" fmla="*/ 12 h 54"/>
                <a:gd name="T46" fmla="*/ 7 w 53"/>
                <a:gd name="T47" fmla="*/ 8 h 54"/>
                <a:gd name="T48" fmla="*/ 11 w 53"/>
                <a:gd name="T49" fmla="*/ 5 h 54"/>
                <a:gd name="T50" fmla="*/ 16 w 53"/>
                <a:gd name="T51" fmla="*/ 2 h 54"/>
                <a:gd name="T52" fmla="*/ 21 w 53"/>
                <a:gd name="T53" fmla="*/ 1 h 54"/>
                <a:gd name="T54" fmla="*/ 26 w 53"/>
                <a:gd name="T55" fmla="*/ 0 h 54"/>
                <a:gd name="T56" fmla="*/ 26 w 53"/>
                <a:gd name="T57" fmla="*/ 0 h 54"/>
                <a:gd name="T58" fmla="*/ 32 w 53"/>
                <a:gd name="T59" fmla="*/ 1 h 54"/>
                <a:gd name="T60" fmla="*/ 37 w 53"/>
                <a:gd name="T61" fmla="*/ 2 h 54"/>
                <a:gd name="T62" fmla="*/ 41 w 53"/>
                <a:gd name="T63" fmla="*/ 5 h 54"/>
                <a:gd name="T64" fmla="*/ 45 w 53"/>
                <a:gd name="T65" fmla="*/ 8 h 54"/>
                <a:gd name="T66" fmla="*/ 48 w 53"/>
                <a:gd name="T67" fmla="*/ 12 h 54"/>
                <a:gd name="T68" fmla="*/ 51 w 53"/>
                <a:gd name="T69" fmla="*/ 17 h 54"/>
                <a:gd name="T70" fmla="*/ 52 w 53"/>
                <a:gd name="T71" fmla="*/ 22 h 54"/>
                <a:gd name="T72" fmla="*/ 53 w 53"/>
                <a:gd name="T73" fmla="*/ 27 h 54"/>
                <a:gd name="T74" fmla="*/ 53 w 53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4">
                  <a:moveTo>
                    <a:pt x="53" y="27"/>
                  </a:moveTo>
                  <a:lnTo>
                    <a:pt x="53" y="27"/>
                  </a:lnTo>
                  <a:lnTo>
                    <a:pt x="52" y="33"/>
                  </a:lnTo>
                  <a:lnTo>
                    <a:pt x="51" y="38"/>
                  </a:lnTo>
                  <a:lnTo>
                    <a:pt x="48" y="42"/>
                  </a:lnTo>
                  <a:lnTo>
                    <a:pt x="45" y="46"/>
                  </a:lnTo>
                  <a:lnTo>
                    <a:pt x="41" y="49"/>
                  </a:lnTo>
                  <a:lnTo>
                    <a:pt x="37" y="52"/>
                  </a:lnTo>
                  <a:lnTo>
                    <a:pt x="32" y="53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1" y="49"/>
                  </a:lnTo>
                  <a:lnTo>
                    <a:pt x="7" y="46"/>
                  </a:lnTo>
                  <a:lnTo>
                    <a:pt x="4" y="42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1" y="5"/>
                  </a:lnTo>
                  <a:lnTo>
                    <a:pt x="45" y="8"/>
                  </a:lnTo>
                  <a:lnTo>
                    <a:pt x="48" y="12"/>
                  </a:lnTo>
                  <a:lnTo>
                    <a:pt x="51" y="17"/>
                  </a:lnTo>
                  <a:lnTo>
                    <a:pt x="52" y="22"/>
                  </a:lnTo>
                  <a:lnTo>
                    <a:pt x="53" y="27"/>
                  </a:lnTo>
                  <a:lnTo>
                    <a:pt x="53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1" name="Line 320"/>
            <p:cNvSpPr>
              <a:spLocks noChangeShapeType="1"/>
            </p:cNvSpPr>
            <p:nvPr/>
          </p:nvSpPr>
          <p:spPr bwMode="auto">
            <a:xfrm>
              <a:off x="442118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2" name="Line 321"/>
            <p:cNvSpPr>
              <a:spLocks noChangeShapeType="1"/>
            </p:cNvSpPr>
            <p:nvPr/>
          </p:nvSpPr>
          <p:spPr bwMode="auto">
            <a:xfrm>
              <a:off x="4511675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3" name="Freeform 322"/>
            <p:cNvSpPr>
              <a:spLocks/>
            </p:cNvSpPr>
            <p:nvPr/>
          </p:nvSpPr>
          <p:spPr bwMode="auto">
            <a:xfrm>
              <a:off x="4157663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3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4 w 106"/>
                <a:gd name="T21" fmla="*/ 1 h 84"/>
                <a:gd name="T22" fmla="*/ 64 w 106"/>
                <a:gd name="T23" fmla="*/ 0 h 84"/>
                <a:gd name="T24" fmla="*/ 54 w 106"/>
                <a:gd name="T25" fmla="*/ 0 h 84"/>
                <a:gd name="T26" fmla="*/ 44 w 106"/>
                <a:gd name="T27" fmla="*/ 0 h 84"/>
                <a:gd name="T28" fmla="*/ 34 w 106"/>
                <a:gd name="T29" fmla="*/ 1 h 84"/>
                <a:gd name="T30" fmla="*/ 24 w 106"/>
                <a:gd name="T31" fmla="*/ 3 h 84"/>
                <a:gd name="T32" fmla="*/ 14 w 106"/>
                <a:gd name="T33" fmla="*/ 6 h 84"/>
                <a:gd name="T34" fmla="*/ 14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3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4" y="1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4" y="1"/>
                  </a:lnTo>
                  <a:lnTo>
                    <a:pt x="24" y="3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4" name="Freeform 323"/>
            <p:cNvSpPr>
              <a:spLocks/>
            </p:cNvSpPr>
            <p:nvPr/>
          </p:nvSpPr>
          <p:spPr bwMode="auto">
            <a:xfrm>
              <a:off x="4200525" y="5056189"/>
              <a:ext cx="85725" cy="8572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3 w 54"/>
                <a:gd name="T5" fmla="*/ 33 h 54"/>
                <a:gd name="T6" fmla="*/ 51 w 54"/>
                <a:gd name="T7" fmla="*/ 38 h 54"/>
                <a:gd name="T8" fmla="*/ 49 w 54"/>
                <a:gd name="T9" fmla="*/ 42 h 54"/>
                <a:gd name="T10" fmla="*/ 46 w 54"/>
                <a:gd name="T11" fmla="*/ 46 h 54"/>
                <a:gd name="T12" fmla="*/ 42 w 54"/>
                <a:gd name="T13" fmla="*/ 49 h 54"/>
                <a:gd name="T14" fmla="*/ 37 w 54"/>
                <a:gd name="T15" fmla="*/ 52 h 54"/>
                <a:gd name="T16" fmla="*/ 32 w 54"/>
                <a:gd name="T17" fmla="*/ 53 h 54"/>
                <a:gd name="T18" fmla="*/ 27 w 54"/>
                <a:gd name="T19" fmla="*/ 54 h 54"/>
                <a:gd name="T20" fmla="*/ 27 w 54"/>
                <a:gd name="T21" fmla="*/ 54 h 54"/>
                <a:gd name="T22" fmla="*/ 21 w 54"/>
                <a:gd name="T23" fmla="*/ 53 h 54"/>
                <a:gd name="T24" fmla="*/ 16 w 54"/>
                <a:gd name="T25" fmla="*/ 52 h 54"/>
                <a:gd name="T26" fmla="*/ 12 w 54"/>
                <a:gd name="T27" fmla="*/ 49 h 54"/>
                <a:gd name="T28" fmla="*/ 8 w 54"/>
                <a:gd name="T29" fmla="*/ 46 h 54"/>
                <a:gd name="T30" fmla="*/ 5 w 54"/>
                <a:gd name="T31" fmla="*/ 42 h 54"/>
                <a:gd name="T32" fmla="*/ 2 w 54"/>
                <a:gd name="T33" fmla="*/ 38 h 54"/>
                <a:gd name="T34" fmla="*/ 1 w 54"/>
                <a:gd name="T35" fmla="*/ 33 h 54"/>
                <a:gd name="T36" fmla="*/ 0 w 54"/>
                <a:gd name="T37" fmla="*/ 27 h 54"/>
                <a:gd name="T38" fmla="*/ 0 w 54"/>
                <a:gd name="T39" fmla="*/ 27 h 54"/>
                <a:gd name="T40" fmla="*/ 1 w 54"/>
                <a:gd name="T41" fmla="*/ 22 h 54"/>
                <a:gd name="T42" fmla="*/ 2 w 54"/>
                <a:gd name="T43" fmla="*/ 17 h 54"/>
                <a:gd name="T44" fmla="*/ 5 w 54"/>
                <a:gd name="T45" fmla="*/ 12 h 54"/>
                <a:gd name="T46" fmla="*/ 8 w 54"/>
                <a:gd name="T47" fmla="*/ 8 h 54"/>
                <a:gd name="T48" fmla="*/ 12 w 54"/>
                <a:gd name="T49" fmla="*/ 5 h 54"/>
                <a:gd name="T50" fmla="*/ 16 w 54"/>
                <a:gd name="T51" fmla="*/ 2 h 54"/>
                <a:gd name="T52" fmla="*/ 21 w 54"/>
                <a:gd name="T53" fmla="*/ 1 h 54"/>
                <a:gd name="T54" fmla="*/ 27 w 54"/>
                <a:gd name="T55" fmla="*/ 0 h 54"/>
                <a:gd name="T56" fmla="*/ 27 w 54"/>
                <a:gd name="T57" fmla="*/ 0 h 54"/>
                <a:gd name="T58" fmla="*/ 32 w 54"/>
                <a:gd name="T59" fmla="*/ 1 h 54"/>
                <a:gd name="T60" fmla="*/ 37 w 54"/>
                <a:gd name="T61" fmla="*/ 2 h 54"/>
                <a:gd name="T62" fmla="*/ 42 w 54"/>
                <a:gd name="T63" fmla="*/ 5 h 54"/>
                <a:gd name="T64" fmla="*/ 46 w 54"/>
                <a:gd name="T65" fmla="*/ 8 h 54"/>
                <a:gd name="T66" fmla="*/ 49 w 54"/>
                <a:gd name="T67" fmla="*/ 12 h 54"/>
                <a:gd name="T68" fmla="*/ 51 w 54"/>
                <a:gd name="T69" fmla="*/ 17 h 54"/>
                <a:gd name="T70" fmla="*/ 53 w 54"/>
                <a:gd name="T71" fmla="*/ 22 h 54"/>
                <a:gd name="T72" fmla="*/ 54 w 54"/>
                <a:gd name="T73" fmla="*/ 27 h 54"/>
                <a:gd name="T74" fmla="*/ 54 w 54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3" y="33"/>
                  </a:lnTo>
                  <a:lnTo>
                    <a:pt x="51" y="38"/>
                  </a:lnTo>
                  <a:lnTo>
                    <a:pt x="49" y="42"/>
                  </a:lnTo>
                  <a:lnTo>
                    <a:pt x="46" y="46"/>
                  </a:lnTo>
                  <a:lnTo>
                    <a:pt x="42" y="49"/>
                  </a:lnTo>
                  <a:lnTo>
                    <a:pt x="37" y="52"/>
                  </a:lnTo>
                  <a:lnTo>
                    <a:pt x="32" y="53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2" y="38"/>
                  </a:lnTo>
                  <a:lnTo>
                    <a:pt x="1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2" y="5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1" y="17"/>
                  </a:lnTo>
                  <a:lnTo>
                    <a:pt x="53" y="22"/>
                  </a:lnTo>
                  <a:lnTo>
                    <a:pt x="54" y="27"/>
                  </a:lnTo>
                  <a:lnTo>
                    <a:pt x="54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5" name="Line 324"/>
            <p:cNvSpPr>
              <a:spLocks noChangeShapeType="1"/>
            </p:cNvSpPr>
            <p:nvPr/>
          </p:nvSpPr>
          <p:spPr bwMode="auto">
            <a:xfrm>
              <a:off x="4197350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6" name="Line 325"/>
            <p:cNvSpPr>
              <a:spLocks noChangeShapeType="1"/>
            </p:cNvSpPr>
            <p:nvPr/>
          </p:nvSpPr>
          <p:spPr bwMode="auto">
            <a:xfrm>
              <a:off x="428783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7" name="Freeform 326"/>
            <p:cNvSpPr>
              <a:spLocks/>
            </p:cNvSpPr>
            <p:nvPr/>
          </p:nvSpPr>
          <p:spPr bwMode="auto">
            <a:xfrm>
              <a:off x="4605338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3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4 w 106"/>
                <a:gd name="T21" fmla="*/ 1 h 84"/>
                <a:gd name="T22" fmla="*/ 64 w 106"/>
                <a:gd name="T23" fmla="*/ 0 h 84"/>
                <a:gd name="T24" fmla="*/ 54 w 106"/>
                <a:gd name="T25" fmla="*/ 0 h 84"/>
                <a:gd name="T26" fmla="*/ 43 w 106"/>
                <a:gd name="T27" fmla="*/ 0 h 84"/>
                <a:gd name="T28" fmla="*/ 33 w 106"/>
                <a:gd name="T29" fmla="*/ 1 h 84"/>
                <a:gd name="T30" fmla="*/ 23 w 106"/>
                <a:gd name="T31" fmla="*/ 3 h 84"/>
                <a:gd name="T32" fmla="*/ 13 w 106"/>
                <a:gd name="T33" fmla="*/ 6 h 84"/>
                <a:gd name="T34" fmla="*/ 13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3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4" y="1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8" name="Freeform 327"/>
            <p:cNvSpPr>
              <a:spLocks/>
            </p:cNvSpPr>
            <p:nvPr/>
          </p:nvSpPr>
          <p:spPr bwMode="auto">
            <a:xfrm>
              <a:off x="4646613" y="5056189"/>
              <a:ext cx="87313" cy="8572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4 w 55"/>
                <a:gd name="T5" fmla="*/ 33 h 54"/>
                <a:gd name="T6" fmla="*/ 52 w 55"/>
                <a:gd name="T7" fmla="*/ 38 h 54"/>
                <a:gd name="T8" fmla="*/ 50 w 55"/>
                <a:gd name="T9" fmla="*/ 42 h 54"/>
                <a:gd name="T10" fmla="*/ 47 w 55"/>
                <a:gd name="T11" fmla="*/ 46 h 54"/>
                <a:gd name="T12" fmla="*/ 43 w 55"/>
                <a:gd name="T13" fmla="*/ 49 h 54"/>
                <a:gd name="T14" fmla="*/ 38 w 55"/>
                <a:gd name="T15" fmla="*/ 52 h 54"/>
                <a:gd name="T16" fmla="*/ 33 w 55"/>
                <a:gd name="T17" fmla="*/ 53 h 54"/>
                <a:gd name="T18" fmla="*/ 28 w 55"/>
                <a:gd name="T19" fmla="*/ 54 h 54"/>
                <a:gd name="T20" fmla="*/ 28 w 55"/>
                <a:gd name="T21" fmla="*/ 54 h 54"/>
                <a:gd name="T22" fmla="*/ 21 w 55"/>
                <a:gd name="T23" fmla="*/ 53 h 54"/>
                <a:gd name="T24" fmla="*/ 16 w 55"/>
                <a:gd name="T25" fmla="*/ 52 h 54"/>
                <a:gd name="T26" fmla="*/ 12 w 55"/>
                <a:gd name="T27" fmla="*/ 49 h 54"/>
                <a:gd name="T28" fmla="*/ 8 w 55"/>
                <a:gd name="T29" fmla="*/ 46 h 54"/>
                <a:gd name="T30" fmla="*/ 5 w 55"/>
                <a:gd name="T31" fmla="*/ 42 h 54"/>
                <a:gd name="T32" fmla="*/ 2 w 55"/>
                <a:gd name="T33" fmla="*/ 38 h 54"/>
                <a:gd name="T34" fmla="*/ 1 w 55"/>
                <a:gd name="T35" fmla="*/ 33 h 54"/>
                <a:gd name="T36" fmla="*/ 0 w 55"/>
                <a:gd name="T37" fmla="*/ 27 h 54"/>
                <a:gd name="T38" fmla="*/ 0 w 55"/>
                <a:gd name="T39" fmla="*/ 27 h 54"/>
                <a:gd name="T40" fmla="*/ 1 w 55"/>
                <a:gd name="T41" fmla="*/ 22 h 54"/>
                <a:gd name="T42" fmla="*/ 2 w 55"/>
                <a:gd name="T43" fmla="*/ 17 h 54"/>
                <a:gd name="T44" fmla="*/ 5 w 55"/>
                <a:gd name="T45" fmla="*/ 12 h 54"/>
                <a:gd name="T46" fmla="*/ 8 w 55"/>
                <a:gd name="T47" fmla="*/ 8 h 54"/>
                <a:gd name="T48" fmla="*/ 12 w 55"/>
                <a:gd name="T49" fmla="*/ 5 h 54"/>
                <a:gd name="T50" fmla="*/ 16 w 55"/>
                <a:gd name="T51" fmla="*/ 2 h 54"/>
                <a:gd name="T52" fmla="*/ 21 w 55"/>
                <a:gd name="T53" fmla="*/ 1 h 54"/>
                <a:gd name="T54" fmla="*/ 28 w 55"/>
                <a:gd name="T55" fmla="*/ 0 h 54"/>
                <a:gd name="T56" fmla="*/ 28 w 55"/>
                <a:gd name="T57" fmla="*/ 0 h 54"/>
                <a:gd name="T58" fmla="*/ 33 w 55"/>
                <a:gd name="T59" fmla="*/ 1 h 54"/>
                <a:gd name="T60" fmla="*/ 38 w 55"/>
                <a:gd name="T61" fmla="*/ 2 h 54"/>
                <a:gd name="T62" fmla="*/ 43 w 55"/>
                <a:gd name="T63" fmla="*/ 5 h 54"/>
                <a:gd name="T64" fmla="*/ 47 w 55"/>
                <a:gd name="T65" fmla="*/ 8 h 54"/>
                <a:gd name="T66" fmla="*/ 50 w 55"/>
                <a:gd name="T67" fmla="*/ 12 h 54"/>
                <a:gd name="T68" fmla="*/ 52 w 55"/>
                <a:gd name="T69" fmla="*/ 17 h 54"/>
                <a:gd name="T70" fmla="*/ 54 w 55"/>
                <a:gd name="T71" fmla="*/ 22 h 54"/>
                <a:gd name="T72" fmla="*/ 55 w 55"/>
                <a:gd name="T73" fmla="*/ 27 h 54"/>
                <a:gd name="T74" fmla="*/ 55 w 55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4" y="33"/>
                  </a:lnTo>
                  <a:lnTo>
                    <a:pt x="52" y="38"/>
                  </a:lnTo>
                  <a:lnTo>
                    <a:pt x="50" y="42"/>
                  </a:lnTo>
                  <a:lnTo>
                    <a:pt x="47" y="46"/>
                  </a:lnTo>
                  <a:lnTo>
                    <a:pt x="43" y="49"/>
                  </a:lnTo>
                  <a:lnTo>
                    <a:pt x="38" y="52"/>
                  </a:lnTo>
                  <a:lnTo>
                    <a:pt x="33" y="53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2" y="38"/>
                  </a:lnTo>
                  <a:lnTo>
                    <a:pt x="1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8"/>
                  </a:lnTo>
                  <a:lnTo>
                    <a:pt x="50" y="12"/>
                  </a:lnTo>
                  <a:lnTo>
                    <a:pt x="52" y="17"/>
                  </a:lnTo>
                  <a:lnTo>
                    <a:pt x="54" y="22"/>
                  </a:lnTo>
                  <a:lnTo>
                    <a:pt x="55" y="27"/>
                  </a:lnTo>
                  <a:lnTo>
                    <a:pt x="55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9" name="Line 328"/>
            <p:cNvSpPr>
              <a:spLocks noChangeShapeType="1"/>
            </p:cNvSpPr>
            <p:nvPr/>
          </p:nvSpPr>
          <p:spPr bwMode="auto">
            <a:xfrm>
              <a:off x="464343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0" name="Line 329"/>
            <p:cNvSpPr>
              <a:spLocks noChangeShapeType="1"/>
            </p:cNvSpPr>
            <p:nvPr/>
          </p:nvSpPr>
          <p:spPr bwMode="auto">
            <a:xfrm>
              <a:off x="4735513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1" name="Freeform 330"/>
            <p:cNvSpPr>
              <a:spLocks/>
            </p:cNvSpPr>
            <p:nvPr/>
          </p:nvSpPr>
          <p:spPr bwMode="auto">
            <a:xfrm>
              <a:off x="4238625" y="4945064"/>
              <a:ext cx="457200" cy="68263"/>
            </a:xfrm>
            <a:custGeom>
              <a:avLst/>
              <a:gdLst>
                <a:gd name="T0" fmla="*/ 0 w 288"/>
                <a:gd name="T1" fmla="*/ 43 h 43"/>
                <a:gd name="T2" fmla="*/ 0 w 288"/>
                <a:gd name="T3" fmla="*/ 16 h 43"/>
                <a:gd name="T4" fmla="*/ 0 w 288"/>
                <a:gd name="T5" fmla="*/ 16 h 43"/>
                <a:gd name="T6" fmla="*/ 0 w 288"/>
                <a:gd name="T7" fmla="*/ 13 h 43"/>
                <a:gd name="T8" fmla="*/ 1 w 288"/>
                <a:gd name="T9" fmla="*/ 10 h 43"/>
                <a:gd name="T10" fmla="*/ 4 w 288"/>
                <a:gd name="T11" fmla="*/ 5 h 43"/>
                <a:gd name="T12" fmla="*/ 10 w 288"/>
                <a:gd name="T13" fmla="*/ 1 h 43"/>
                <a:gd name="T14" fmla="*/ 13 w 288"/>
                <a:gd name="T15" fmla="*/ 0 h 43"/>
                <a:gd name="T16" fmla="*/ 16 w 288"/>
                <a:gd name="T17" fmla="*/ 0 h 43"/>
                <a:gd name="T18" fmla="*/ 271 w 288"/>
                <a:gd name="T19" fmla="*/ 0 h 43"/>
                <a:gd name="T20" fmla="*/ 271 w 288"/>
                <a:gd name="T21" fmla="*/ 0 h 43"/>
                <a:gd name="T22" fmla="*/ 274 w 288"/>
                <a:gd name="T23" fmla="*/ 0 h 43"/>
                <a:gd name="T24" fmla="*/ 277 w 288"/>
                <a:gd name="T25" fmla="*/ 1 h 43"/>
                <a:gd name="T26" fmla="*/ 283 w 288"/>
                <a:gd name="T27" fmla="*/ 5 h 43"/>
                <a:gd name="T28" fmla="*/ 287 w 288"/>
                <a:gd name="T29" fmla="*/ 10 h 43"/>
                <a:gd name="T30" fmla="*/ 287 w 288"/>
                <a:gd name="T31" fmla="*/ 13 h 43"/>
                <a:gd name="T32" fmla="*/ 288 w 288"/>
                <a:gd name="T33" fmla="*/ 16 h 43"/>
                <a:gd name="T34" fmla="*/ 288 w 288"/>
                <a:gd name="T3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43">
                  <a:moveTo>
                    <a:pt x="0" y="43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74" y="0"/>
                  </a:lnTo>
                  <a:lnTo>
                    <a:pt x="277" y="1"/>
                  </a:lnTo>
                  <a:lnTo>
                    <a:pt x="283" y="5"/>
                  </a:lnTo>
                  <a:lnTo>
                    <a:pt x="287" y="10"/>
                  </a:lnTo>
                  <a:lnTo>
                    <a:pt x="287" y="13"/>
                  </a:lnTo>
                  <a:lnTo>
                    <a:pt x="288" y="16"/>
                  </a:lnTo>
                  <a:lnTo>
                    <a:pt x="288" y="43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2" name="Line 331"/>
            <p:cNvSpPr>
              <a:spLocks noChangeShapeType="1"/>
            </p:cNvSpPr>
            <p:nvPr/>
          </p:nvSpPr>
          <p:spPr bwMode="auto">
            <a:xfrm flipV="1">
              <a:off x="4465638" y="4895851"/>
              <a:ext cx="0" cy="115888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302360" y="4996613"/>
            <a:ext cx="468932" cy="440074"/>
            <a:chOff x="228600" y="2501901"/>
            <a:chExt cx="619126" cy="581025"/>
          </a:xfrm>
        </p:grpSpPr>
        <p:sp>
          <p:nvSpPr>
            <p:cNvPr id="104" name="Freeform 340"/>
            <p:cNvSpPr>
              <a:spLocks noEditPoints="1"/>
            </p:cNvSpPr>
            <p:nvPr/>
          </p:nvSpPr>
          <p:spPr bwMode="auto">
            <a:xfrm>
              <a:off x="228600" y="2670176"/>
              <a:ext cx="415925" cy="412750"/>
            </a:xfrm>
            <a:custGeom>
              <a:avLst/>
              <a:gdLst>
                <a:gd name="T0" fmla="*/ 262 w 262"/>
                <a:gd name="T1" fmla="*/ 111 h 260"/>
                <a:gd name="T2" fmla="*/ 240 w 262"/>
                <a:gd name="T3" fmla="*/ 107 h 260"/>
                <a:gd name="T4" fmla="*/ 252 w 262"/>
                <a:gd name="T5" fmla="*/ 79 h 260"/>
                <a:gd name="T6" fmla="*/ 212 w 262"/>
                <a:gd name="T7" fmla="*/ 55 h 260"/>
                <a:gd name="T8" fmla="*/ 203 w 262"/>
                <a:gd name="T9" fmla="*/ 47 h 260"/>
                <a:gd name="T10" fmla="*/ 180 w 262"/>
                <a:gd name="T11" fmla="*/ 8 h 260"/>
                <a:gd name="T12" fmla="*/ 164 w 262"/>
                <a:gd name="T13" fmla="*/ 25 h 260"/>
                <a:gd name="T14" fmla="*/ 147 w 262"/>
                <a:gd name="T15" fmla="*/ 0 h 260"/>
                <a:gd name="T16" fmla="*/ 107 w 262"/>
                <a:gd name="T17" fmla="*/ 22 h 260"/>
                <a:gd name="T18" fmla="*/ 95 w 262"/>
                <a:gd name="T19" fmla="*/ 25 h 260"/>
                <a:gd name="T20" fmla="*/ 50 w 262"/>
                <a:gd name="T21" fmla="*/ 27 h 260"/>
                <a:gd name="T22" fmla="*/ 56 w 262"/>
                <a:gd name="T23" fmla="*/ 47 h 260"/>
                <a:gd name="T24" fmla="*/ 26 w 262"/>
                <a:gd name="T25" fmla="*/ 50 h 260"/>
                <a:gd name="T26" fmla="*/ 22 w 262"/>
                <a:gd name="T27" fmla="*/ 95 h 260"/>
                <a:gd name="T28" fmla="*/ 18 w 262"/>
                <a:gd name="T29" fmla="*/ 110 h 260"/>
                <a:gd name="T30" fmla="*/ 0 w 262"/>
                <a:gd name="T31" fmla="*/ 149 h 260"/>
                <a:gd name="T32" fmla="*/ 17 w 262"/>
                <a:gd name="T33" fmla="*/ 153 h 260"/>
                <a:gd name="T34" fmla="*/ 21 w 262"/>
                <a:gd name="T35" fmla="*/ 170 h 260"/>
                <a:gd name="T36" fmla="*/ 27 w 262"/>
                <a:gd name="T37" fmla="*/ 212 h 260"/>
                <a:gd name="T38" fmla="*/ 42 w 262"/>
                <a:gd name="T39" fmla="*/ 207 h 260"/>
                <a:gd name="T40" fmla="*/ 56 w 262"/>
                <a:gd name="T41" fmla="*/ 221 h 260"/>
                <a:gd name="T42" fmla="*/ 83 w 262"/>
                <a:gd name="T43" fmla="*/ 253 h 260"/>
                <a:gd name="T44" fmla="*/ 93 w 262"/>
                <a:gd name="T45" fmla="*/ 241 h 260"/>
                <a:gd name="T46" fmla="*/ 111 w 262"/>
                <a:gd name="T47" fmla="*/ 246 h 260"/>
                <a:gd name="T48" fmla="*/ 150 w 262"/>
                <a:gd name="T49" fmla="*/ 260 h 260"/>
                <a:gd name="T50" fmla="*/ 154 w 262"/>
                <a:gd name="T51" fmla="*/ 245 h 260"/>
                <a:gd name="T52" fmla="*/ 172 w 262"/>
                <a:gd name="T53" fmla="*/ 240 h 260"/>
                <a:gd name="T54" fmla="*/ 213 w 262"/>
                <a:gd name="T55" fmla="*/ 234 h 260"/>
                <a:gd name="T56" fmla="*/ 207 w 262"/>
                <a:gd name="T57" fmla="*/ 217 h 260"/>
                <a:gd name="T58" fmla="*/ 219 w 262"/>
                <a:gd name="T59" fmla="*/ 204 h 260"/>
                <a:gd name="T60" fmla="*/ 253 w 262"/>
                <a:gd name="T61" fmla="*/ 178 h 260"/>
                <a:gd name="T62" fmla="*/ 239 w 262"/>
                <a:gd name="T63" fmla="*/ 165 h 260"/>
                <a:gd name="T64" fmla="*/ 262 w 262"/>
                <a:gd name="T65" fmla="*/ 146 h 260"/>
                <a:gd name="T66" fmla="*/ 190 w 262"/>
                <a:gd name="T67" fmla="*/ 134 h 260"/>
                <a:gd name="T68" fmla="*/ 188 w 262"/>
                <a:gd name="T69" fmla="*/ 146 h 260"/>
                <a:gd name="T70" fmla="*/ 179 w 262"/>
                <a:gd name="T71" fmla="*/ 167 h 260"/>
                <a:gd name="T72" fmla="*/ 163 w 262"/>
                <a:gd name="T73" fmla="*/ 183 h 260"/>
                <a:gd name="T74" fmla="*/ 141 w 262"/>
                <a:gd name="T75" fmla="*/ 192 h 260"/>
                <a:gd name="T76" fmla="*/ 129 w 262"/>
                <a:gd name="T77" fmla="*/ 193 h 260"/>
                <a:gd name="T78" fmla="*/ 123 w 262"/>
                <a:gd name="T79" fmla="*/ 193 h 260"/>
                <a:gd name="T80" fmla="*/ 106 w 262"/>
                <a:gd name="T81" fmla="*/ 188 h 260"/>
                <a:gd name="T82" fmla="*/ 87 w 262"/>
                <a:gd name="T83" fmla="*/ 176 h 260"/>
                <a:gd name="T84" fmla="*/ 75 w 262"/>
                <a:gd name="T85" fmla="*/ 157 h 260"/>
                <a:gd name="T86" fmla="*/ 70 w 262"/>
                <a:gd name="T87" fmla="*/ 140 h 260"/>
                <a:gd name="T88" fmla="*/ 70 w 262"/>
                <a:gd name="T89" fmla="*/ 134 h 260"/>
                <a:gd name="T90" fmla="*/ 71 w 262"/>
                <a:gd name="T91" fmla="*/ 122 h 260"/>
                <a:gd name="T92" fmla="*/ 80 w 262"/>
                <a:gd name="T93" fmla="*/ 100 h 260"/>
                <a:gd name="T94" fmla="*/ 96 w 262"/>
                <a:gd name="T95" fmla="*/ 83 h 260"/>
                <a:gd name="T96" fmla="*/ 117 w 262"/>
                <a:gd name="T97" fmla="*/ 74 h 260"/>
                <a:gd name="T98" fmla="*/ 129 w 262"/>
                <a:gd name="T99" fmla="*/ 73 h 260"/>
                <a:gd name="T100" fmla="*/ 135 w 262"/>
                <a:gd name="T101" fmla="*/ 74 h 260"/>
                <a:gd name="T102" fmla="*/ 152 w 262"/>
                <a:gd name="T103" fmla="*/ 78 h 260"/>
                <a:gd name="T104" fmla="*/ 172 w 262"/>
                <a:gd name="T105" fmla="*/ 91 h 260"/>
                <a:gd name="T106" fmla="*/ 185 w 262"/>
                <a:gd name="T107" fmla="*/ 111 h 260"/>
                <a:gd name="T108" fmla="*/ 189 w 262"/>
                <a:gd name="T109" fmla="*/ 128 h 260"/>
                <a:gd name="T110" fmla="*/ 190 w 262"/>
                <a:gd name="T111" fmla="*/ 13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2" h="260">
                  <a:moveTo>
                    <a:pt x="262" y="146"/>
                  </a:moveTo>
                  <a:lnTo>
                    <a:pt x="262" y="111"/>
                  </a:lnTo>
                  <a:lnTo>
                    <a:pt x="240" y="107"/>
                  </a:lnTo>
                  <a:lnTo>
                    <a:pt x="240" y="107"/>
                  </a:lnTo>
                  <a:lnTo>
                    <a:pt x="236" y="93"/>
                  </a:lnTo>
                  <a:lnTo>
                    <a:pt x="252" y="79"/>
                  </a:lnTo>
                  <a:lnTo>
                    <a:pt x="234" y="48"/>
                  </a:lnTo>
                  <a:lnTo>
                    <a:pt x="212" y="55"/>
                  </a:lnTo>
                  <a:lnTo>
                    <a:pt x="212" y="55"/>
                  </a:lnTo>
                  <a:lnTo>
                    <a:pt x="203" y="47"/>
                  </a:lnTo>
                  <a:lnTo>
                    <a:pt x="210" y="25"/>
                  </a:lnTo>
                  <a:lnTo>
                    <a:pt x="180" y="8"/>
                  </a:lnTo>
                  <a:lnTo>
                    <a:pt x="164" y="25"/>
                  </a:lnTo>
                  <a:lnTo>
                    <a:pt x="164" y="25"/>
                  </a:lnTo>
                  <a:lnTo>
                    <a:pt x="152" y="22"/>
                  </a:lnTo>
                  <a:lnTo>
                    <a:pt x="147" y="0"/>
                  </a:lnTo>
                  <a:lnTo>
                    <a:pt x="112" y="0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95" y="25"/>
                  </a:lnTo>
                  <a:lnTo>
                    <a:pt x="80" y="9"/>
                  </a:lnTo>
                  <a:lnTo>
                    <a:pt x="50" y="27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45" y="56"/>
                  </a:lnTo>
                  <a:lnTo>
                    <a:pt x="26" y="50"/>
                  </a:lnTo>
                  <a:lnTo>
                    <a:pt x="8" y="81"/>
                  </a:lnTo>
                  <a:lnTo>
                    <a:pt x="22" y="95"/>
                  </a:lnTo>
                  <a:lnTo>
                    <a:pt x="22" y="95"/>
                  </a:lnTo>
                  <a:lnTo>
                    <a:pt x="18" y="110"/>
                  </a:lnTo>
                  <a:lnTo>
                    <a:pt x="0" y="114"/>
                  </a:lnTo>
                  <a:lnTo>
                    <a:pt x="0" y="149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9" y="162"/>
                  </a:lnTo>
                  <a:lnTo>
                    <a:pt x="21" y="170"/>
                  </a:lnTo>
                  <a:lnTo>
                    <a:pt x="10" y="181"/>
                  </a:lnTo>
                  <a:lnTo>
                    <a:pt x="27" y="212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49" y="215"/>
                  </a:lnTo>
                  <a:lnTo>
                    <a:pt x="56" y="221"/>
                  </a:lnTo>
                  <a:lnTo>
                    <a:pt x="52" y="235"/>
                  </a:lnTo>
                  <a:lnTo>
                    <a:pt x="83" y="253"/>
                  </a:lnTo>
                  <a:lnTo>
                    <a:pt x="93" y="241"/>
                  </a:lnTo>
                  <a:lnTo>
                    <a:pt x="93" y="241"/>
                  </a:lnTo>
                  <a:lnTo>
                    <a:pt x="102" y="244"/>
                  </a:lnTo>
                  <a:lnTo>
                    <a:pt x="111" y="246"/>
                  </a:lnTo>
                  <a:lnTo>
                    <a:pt x="114" y="260"/>
                  </a:lnTo>
                  <a:lnTo>
                    <a:pt x="150" y="260"/>
                  </a:lnTo>
                  <a:lnTo>
                    <a:pt x="154" y="245"/>
                  </a:lnTo>
                  <a:lnTo>
                    <a:pt x="154" y="245"/>
                  </a:lnTo>
                  <a:lnTo>
                    <a:pt x="163" y="243"/>
                  </a:lnTo>
                  <a:lnTo>
                    <a:pt x="172" y="240"/>
                  </a:lnTo>
                  <a:lnTo>
                    <a:pt x="182" y="251"/>
                  </a:lnTo>
                  <a:lnTo>
                    <a:pt x="213" y="234"/>
                  </a:lnTo>
                  <a:lnTo>
                    <a:pt x="207" y="217"/>
                  </a:lnTo>
                  <a:lnTo>
                    <a:pt x="207" y="217"/>
                  </a:lnTo>
                  <a:lnTo>
                    <a:pt x="213" y="211"/>
                  </a:lnTo>
                  <a:lnTo>
                    <a:pt x="219" y="204"/>
                  </a:lnTo>
                  <a:lnTo>
                    <a:pt x="235" y="210"/>
                  </a:lnTo>
                  <a:lnTo>
                    <a:pt x="253" y="178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42" y="150"/>
                  </a:lnTo>
                  <a:lnTo>
                    <a:pt x="262" y="146"/>
                  </a:lnTo>
                  <a:close/>
                  <a:moveTo>
                    <a:pt x="190" y="134"/>
                  </a:moveTo>
                  <a:lnTo>
                    <a:pt x="190" y="134"/>
                  </a:lnTo>
                  <a:lnTo>
                    <a:pt x="189" y="140"/>
                  </a:lnTo>
                  <a:lnTo>
                    <a:pt x="188" y="146"/>
                  </a:lnTo>
                  <a:lnTo>
                    <a:pt x="185" y="157"/>
                  </a:lnTo>
                  <a:lnTo>
                    <a:pt x="179" y="167"/>
                  </a:lnTo>
                  <a:lnTo>
                    <a:pt x="172" y="176"/>
                  </a:lnTo>
                  <a:lnTo>
                    <a:pt x="163" y="183"/>
                  </a:lnTo>
                  <a:lnTo>
                    <a:pt x="152" y="188"/>
                  </a:lnTo>
                  <a:lnTo>
                    <a:pt x="141" y="192"/>
                  </a:lnTo>
                  <a:lnTo>
                    <a:pt x="135" y="193"/>
                  </a:lnTo>
                  <a:lnTo>
                    <a:pt x="129" y="193"/>
                  </a:lnTo>
                  <a:lnTo>
                    <a:pt x="129" y="193"/>
                  </a:lnTo>
                  <a:lnTo>
                    <a:pt x="123" y="193"/>
                  </a:lnTo>
                  <a:lnTo>
                    <a:pt x="117" y="192"/>
                  </a:lnTo>
                  <a:lnTo>
                    <a:pt x="106" y="188"/>
                  </a:lnTo>
                  <a:lnTo>
                    <a:pt x="96" y="183"/>
                  </a:lnTo>
                  <a:lnTo>
                    <a:pt x="87" y="176"/>
                  </a:lnTo>
                  <a:lnTo>
                    <a:pt x="80" y="167"/>
                  </a:lnTo>
                  <a:lnTo>
                    <a:pt x="75" y="157"/>
                  </a:lnTo>
                  <a:lnTo>
                    <a:pt x="71" y="146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1" y="122"/>
                  </a:lnTo>
                  <a:lnTo>
                    <a:pt x="75" y="111"/>
                  </a:lnTo>
                  <a:lnTo>
                    <a:pt x="80" y="100"/>
                  </a:lnTo>
                  <a:lnTo>
                    <a:pt x="87" y="91"/>
                  </a:lnTo>
                  <a:lnTo>
                    <a:pt x="96" y="83"/>
                  </a:lnTo>
                  <a:lnTo>
                    <a:pt x="106" y="78"/>
                  </a:lnTo>
                  <a:lnTo>
                    <a:pt x="117" y="74"/>
                  </a:lnTo>
                  <a:lnTo>
                    <a:pt x="123" y="74"/>
                  </a:lnTo>
                  <a:lnTo>
                    <a:pt x="129" y="73"/>
                  </a:lnTo>
                  <a:lnTo>
                    <a:pt x="129" y="73"/>
                  </a:lnTo>
                  <a:lnTo>
                    <a:pt x="135" y="74"/>
                  </a:lnTo>
                  <a:lnTo>
                    <a:pt x="141" y="74"/>
                  </a:lnTo>
                  <a:lnTo>
                    <a:pt x="152" y="78"/>
                  </a:lnTo>
                  <a:lnTo>
                    <a:pt x="163" y="83"/>
                  </a:lnTo>
                  <a:lnTo>
                    <a:pt x="172" y="91"/>
                  </a:lnTo>
                  <a:lnTo>
                    <a:pt x="179" y="100"/>
                  </a:lnTo>
                  <a:lnTo>
                    <a:pt x="185" y="111"/>
                  </a:lnTo>
                  <a:lnTo>
                    <a:pt x="188" y="122"/>
                  </a:lnTo>
                  <a:lnTo>
                    <a:pt x="189" y="128"/>
                  </a:lnTo>
                  <a:lnTo>
                    <a:pt x="190" y="134"/>
                  </a:lnTo>
                  <a:lnTo>
                    <a:pt x="190" y="13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5" name="Freeform 341"/>
            <p:cNvSpPr>
              <a:spLocks noEditPoints="1"/>
            </p:cNvSpPr>
            <p:nvPr/>
          </p:nvSpPr>
          <p:spPr bwMode="auto">
            <a:xfrm>
              <a:off x="573088" y="2501901"/>
              <a:ext cx="274638" cy="271463"/>
            </a:xfrm>
            <a:custGeom>
              <a:avLst/>
              <a:gdLst>
                <a:gd name="T0" fmla="*/ 173 w 173"/>
                <a:gd name="T1" fmla="*/ 72 h 171"/>
                <a:gd name="T2" fmla="*/ 159 w 173"/>
                <a:gd name="T3" fmla="*/ 69 h 171"/>
                <a:gd name="T4" fmla="*/ 167 w 173"/>
                <a:gd name="T5" fmla="*/ 52 h 171"/>
                <a:gd name="T6" fmla="*/ 140 w 173"/>
                <a:gd name="T7" fmla="*/ 36 h 171"/>
                <a:gd name="T8" fmla="*/ 134 w 173"/>
                <a:gd name="T9" fmla="*/ 31 h 171"/>
                <a:gd name="T10" fmla="*/ 118 w 173"/>
                <a:gd name="T11" fmla="*/ 5 h 171"/>
                <a:gd name="T12" fmla="*/ 108 w 173"/>
                <a:gd name="T13" fmla="*/ 16 h 171"/>
                <a:gd name="T14" fmla="*/ 97 w 173"/>
                <a:gd name="T15" fmla="*/ 0 h 171"/>
                <a:gd name="T16" fmla="*/ 71 w 173"/>
                <a:gd name="T17" fmla="*/ 14 h 171"/>
                <a:gd name="T18" fmla="*/ 63 w 173"/>
                <a:gd name="T19" fmla="*/ 16 h 171"/>
                <a:gd name="T20" fmla="*/ 32 w 173"/>
                <a:gd name="T21" fmla="*/ 17 h 171"/>
                <a:gd name="T22" fmla="*/ 36 w 173"/>
                <a:gd name="T23" fmla="*/ 31 h 171"/>
                <a:gd name="T24" fmla="*/ 17 w 173"/>
                <a:gd name="T25" fmla="*/ 33 h 171"/>
                <a:gd name="T26" fmla="*/ 15 w 173"/>
                <a:gd name="T27" fmla="*/ 62 h 171"/>
                <a:gd name="T28" fmla="*/ 12 w 173"/>
                <a:gd name="T29" fmla="*/ 72 h 171"/>
                <a:gd name="T30" fmla="*/ 0 w 173"/>
                <a:gd name="T31" fmla="*/ 99 h 171"/>
                <a:gd name="T32" fmla="*/ 11 w 173"/>
                <a:gd name="T33" fmla="*/ 101 h 171"/>
                <a:gd name="T34" fmla="*/ 6 w 173"/>
                <a:gd name="T35" fmla="*/ 119 h 171"/>
                <a:gd name="T36" fmla="*/ 28 w 173"/>
                <a:gd name="T37" fmla="*/ 136 h 171"/>
                <a:gd name="T38" fmla="*/ 36 w 173"/>
                <a:gd name="T39" fmla="*/ 145 h 171"/>
                <a:gd name="T40" fmla="*/ 55 w 173"/>
                <a:gd name="T41" fmla="*/ 166 h 171"/>
                <a:gd name="T42" fmla="*/ 61 w 173"/>
                <a:gd name="T43" fmla="*/ 159 h 171"/>
                <a:gd name="T44" fmla="*/ 76 w 173"/>
                <a:gd name="T45" fmla="*/ 171 h 171"/>
                <a:gd name="T46" fmla="*/ 101 w 173"/>
                <a:gd name="T47" fmla="*/ 161 h 171"/>
                <a:gd name="T48" fmla="*/ 113 w 173"/>
                <a:gd name="T49" fmla="*/ 158 h 171"/>
                <a:gd name="T50" fmla="*/ 140 w 173"/>
                <a:gd name="T51" fmla="*/ 154 h 171"/>
                <a:gd name="T52" fmla="*/ 136 w 173"/>
                <a:gd name="T53" fmla="*/ 143 h 171"/>
                <a:gd name="T54" fmla="*/ 156 w 173"/>
                <a:gd name="T55" fmla="*/ 138 h 171"/>
                <a:gd name="T56" fmla="*/ 158 w 173"/>
                <a:gd name="T57" fmla="*/ 109 h 171"/>
                <a:gd name="T58" fmla="*/ 160 w 173"/>
                <a:gd name="T59" fmla="*/ 99 h 171"/>
                <a:gd name="T60" fmla="*/ 117 w 173"/>
                <a:gd name="T61" fmla="*/ 87 h 171"/>
                <a:gd name="T62" fmla="*/ 117 w 173"/>
                <a:gd name="T63" fmla="*/ 95 h 171"/>
                <a:gd name="T64" fmla="*/ 112 w 173"/>
                <a:gd name="T65" fmla="*/ 106 h 171"/>
                <a:gd name="T66" fmla="*/ 103 w 173"/>
                <a:gd name="T67" fmla="*/ 115 h 171"/>
                <a:gd name="T68" fmla="*/ 92 w 173"/>
                <a:gd name="T69" fmla="*/ 120 h 171"/>
                <a:gd name="T70" fmla="*/ 86 w 173"/>
                <a:gd name="T71" fmla="*/ 120 h 171"/>
                <a:gd name="T72" fmla="*/ 73 w 173"/>
                <a:gd name="T73" fmla="*/ 118 h 171"/>
                <a:gd name="T74" fmla="*/ 63 w 173"/>
                <a:gd name="T75" fmla="*/ 111 h 171"/>
                <a:gd name="T76" fmla="*/ 56 w 173"/>
                <a:gd name="T77" fmla="*/ 101 h 171"/>
                <a:gd name="T78" fmla="*/ 54 w 173"/>
                <a:gd name="T79" fmla="*/ 87 h 171"/>
                <a:gd name="T80" fmla="*/ 54 w 173"/>
                <a:gd name="T81" fmla="*/ 81 h 171"/>
                <a:gd name="T82" fmla="*/ 59 w 173"/>
                <a:gd name="T83" fmla="*/ 69 h 171"/>
                <a:gd name="T84" fmla="*/ 68 w 173"/>
                <a:gd name="T85" fmla="*/ 61 h 171"/>
                <a:gd name="T86" fmla="*/ 79 w 173"/>
                <a:gd name="T87" fmla="*/ 56 h 171"/>
                <a:gd name="T88" fmla="*/ 86 w 173"/>
                <a:gd name="T89" fmla="*/ 55 h 171"/>
                <a:gd name="T90" fmla="*/ 98 w 173"/>
                <a:gd name="T91" fmla="*/ 58 h 171"/>
                <a:gd name="T92" fmla="*/ 108 w 173"/>
                <a:gd name="T93" fmla="*/ 65 h 171"/>
                <a:gd name="T94" fmla="*/ 115 w 173"/>
                <a:gd name="T95" fmla="*/ 75 h 171"/>
                <a:gd name="T96" fmla="*/ 117 w 173"/>
                <a:gd name="T97" fmla="*/ 8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71">
                  <a:moveTo>
                    <a:pt x="173" y="97"/>
                  </a:moveTo>
                  <a:lnTo>
                    <a:pt x="173" y="72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6" y="61"/>
                  </a:lnTo>
                  <a:lnTo>
                    <a:pt x="167" y="52"/>
                  </a:lnTo>
                  <a:lnTo>
                    <a:pt x="155" y="31"/>
                  </a:lnTo>
                  <a:lnTo>
                    <a:pt x="140" y="36"/>
                  </a:lnTo>
                  <a:lnTo>
                    <a:pt x="140" y="36"/>
                  </a:lnTo>
                  <a:lnTo>
                    <a:pt x="134" y="31"/>
                  </a:lnTo>
                  <a:lnTo>
                    <a:pt x="138" y="16"/>
                  </a:lnTo>
                  <a:lnTo>
                    <a:pt x="118" y="5"/>
                  </a:lnTo>
                  <a:lnTo>
                    <a:pt x="108" y="16"/>
                  </a:lnTo>
                  <a:lnTo>
                    <a:pt x="108" y="16"/>
                  </a:lnTo>
                  <a:lnTo>
                    <a:pt x="100" y="14"/>
                  </a:lnTo>
                  <a:lnTo>
                    <a:pt x="97" y="0"/>
                  </a:lnTo>
                  <a:lnTo>
                    <a:pt x="74" y="0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3" y="16"/>
                  </a:lnTo>
                  <a:lnTo>
                    <a:pt x="53" y="6"/>
                  </a:lnTo>
                  <a:lnTo>
                    <a:pt x="32" y="17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0" y="37"/>
                  </a:lnTo>
                  <a:lnTo>
                    <a:pt x="17" y="33"/>
                  </a:lnTo>
                  <a:lnTo>
                    <a:pt x="5" y="53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12" y="72"/>
                  </a:lnTo>
                  <a:lnTo>
                    <a:pt x="0" y="74"/>
                  </a:lnTo>
                  <a:lnTo>
                    <a:pt x="0" y="99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4" y="112"/>
                  </a:lnTo>
                  <a:lnTo>
                    <a:pt x="6" y="119"/>
                  </a:lnTo>
                  <a:lnTo>
                    <a:pt x="18" y="139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36" y="145"/>
                  </a:lnTo>
                  <a:lnTo>
                    <a:pt x="34" y="154"/>
                  </a:lnTo>
                  <a:lnTo>
                    <a:pt x="55" y="166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74" y="162"/>
                  </a:lnTo>
                  <a:lnTo>
                    <a:pt x="76" y="171"/>
                  </a:lnTo>
                  <a:lnTo>
                    <a:pt x="99" y="171"/>
                  </a:lnTo>
                  <a:lnTo>
                    <a:pt x="101" y="161"/>
                  </a:lnTo>
                  <a:lnTo>
                    <a:pt x="101" y="161"/>
                  </a:lnTo>
                  <a:lnTo>
                    <a:pt x="113" y="158"/>
                  </a:lnTo>
                  <a:lnTo>
                    <a:pt x="120" y="165"/>
                  </a:lnTo>
                  <a:lnTo>
                    <a:pt x="140" y="154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44" y="134"/>
                  </a:lnTo>
                  <a:lnTo>
                    <a:pt x="156" y="138"/>
                  </a:lnTo>
                  <a:lnTo>
                    <a:pt x="168" y="118"/>
                  </a:lnTo>
                  <a:lnTo>
                    <a:pt x="158" y="109"/>
                  </a:lnTo>
                  <a:lnTo>
                    <a:pt x="158" y="109"/>
                  </a:lnTo>
                  <a:lnTo>
                    <a:pt x="160" y="99"/>
                  </a:lnTo>
                  <a:lnTo>
                    <a:pt x="173" y="97"/>
                  </a:lnTo>
                  <a:close/>
                  <a:moveTo>
                    <a:pt x="117" y="87"/>
                  </a:moveTo>
                  <a:lnTo>
                    <a:pt x="117" y="87"/>
                  </a:lnTo>
                  <a:lnTo>
                    <a:pt x="117" y="95"/>
                  </a:lnTo>
                  <a:lnTo>
                    <a:pt x="115" y="101"/>
                  </a:lnTo>
                  <a:lnTo>
                    <a:pt x="112" y="106"/>
                  </a:lnTo>
                  <a:lnTo>
                    <a:pt x="108" y="111"/>
                  </a:lnTo>
                  <a:lnTo>
                    <a:pt x="103" y="115"/>
                  </a:lnTo>
                  <a:lnTo>
                    <a:pt x="98" y="118"/>
                  </a:lnTo>
                  <a:lnTo>
                    <a:pt x="92" y="120"/>
                  </a:lnTo>
                  <a:lnTo>
                    <a:pt x="86" y="120"/>
                  </a:lnTo>
                  <a:lnTo>
                    <a:pt x="86" y="120"/>
                  </a:lnTo>
                  <a:lnTo>
                    <a:pt x="79" y="120"/>
                  </a:lnTo>
                  <a:lnTo>
                    <a:pt x="73" y="118"/>
                  </a:lnTo>
                  <a:lnTo>
                    <a:pt x="68" y="115"/>
                  </a:lnTo>
                  <a:lnTo>
                    <a:pt x="63" y="111"/>
                  </a:lnTo>
                  <a:lnTo>
                    <a:pt x="59" y="106"/>
                  </a:lnTo>
                  <a:lnTo>
                    <a:pt x="56" y="101"/>
                  </a:lnTo>
                  <a:lnTo>
                    <a:pt x="54" y="95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54" y="81"/>
                  </a:lnTo>
                  <a:lnTo>
                    <a:pt x="56" y="75"/>
                  </a:lnTo>
                  <a:lnTo>
                    <a:pt x="59" y="69"/>
                  </a:lnTo>
                  <a:lnTo>
                    <a:pt x="63" y="65"/>
                  </a:lnTo>
                  <a:lnTo>
                    <a:pt x="68" y="61"/>
                  </a:lnTo>
                  <a:lnTo>
                    <a:pt x="73" y="58"/>
                  </a:lnTo>
                  <a:lnTo>
                    <a:pt x="79" y="56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2" y="56"/>
                  </a:lnTo>
                  <a:lnTo>
                    <a:pt x="98" y="58"/>
                  </a:lnTo>
                  <a:lnTo>
                    <a:pt x="103" y="61"/>
                  </a:lnTo>
                  <a:lnTo>
                    <a:pt x="108" y="65"/>
                  </a:lnTo>
                  <a:lnTo>
                    <a:pt x="112" y="69"/>
                  </a:lnTo>
                  <a:lnTo>
                    <a:pt x="115" y="75"/>
                  </a:lnTo>
                  <a:lnTo>
                    <a:pt x="117" y="81"/>
                  </a:lnTo>
                  <a:lnTo>
                    <a:pt x="117" y="87"/>
                  </a:lnTo>
                  <a:lnTo>
                    <a:pt x="117" y="8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6" name="Freeform 342"/>
            <p:cNvSpPr>
              <a:spLocks noEditPoints="1"/>
            </p:cNvSpPr>
            <p:nvPr/>
          </p:nvSpPr>
          <p:spPr bwMode="auto">
            <a:xfrm>
              <a:off x="673100" y="2806701"/>
              <a:ext cx="152400" cy="153988"/>
            </a:xfrm>
            <a:custGeom>
              <a:avLst/>
              <a:gdLst>
                <a:gd name="T0" fmla="*/ 96 w 96"/>
                <a:gd name="T1" fmla="*/ 59 h 97"/>
                <a:gd name="T2" fmla="*/ 96 w 96"/>
                <a:gd name="T3" fmla="*/ 41 h 97"/>
                <a:gd name="T4" fmla="*/ 79 w 96"/>
                <a:gd name="T5" fmla="*/ 37 h 97"/>
                <a:gd name="T6" fmla="*/ 89 w 96"/>
                <a:gd name="T7" fmla="*/ 22 h 97"/>
                <a:gd name="T8" fmla="*/ 75 w 96"/>
                <a:gd name="T9" fmla="*/ 9 h 97"/>
                <a:gd name="T10" fmla="*/ 61 w 96"/>
                <a:gd name="T11" fmla="*/ 18 h 97"/>
                <a:gd name="T12" fmla="*/ 57 w 96"/>
                <a:gd name="T13" fmla="*/ 0 h 97"/>
                <a:gd name="T14" fmla="*/ 39 w 96"/>
                <a:gd name="T15" fmla="*/ 0 h 97"/>
                <a:gd name="T16" fmla="*/ 35 w 96"/>
                <a:gd name="T17" fmla="*/ 17 h 97"/>
                <a:gd name="T18" fmla="*/ 21 w 96"/>
                <a:gd name="T19" fmla="*/ 7 h 97"/>
                <a:gd name="T20" fmla="*/ 8 w 96"/>
                <a:gd name="T21" fmla="*/ 21 h 97"/>
                <a:gd name="T22" fmla="*/ 17 w 96"/>
                <a:gd name="T23" fmla="*/ 35 h 97"/>
                <a:gd name="T24" fmla="*/ 0 w 96"/>
                <a:gd name="T25" fmla="*/ 39 h 97"/>
                <a:gd name="T26" fmla="*/ 0 w 96"/>
                <a:gd name="T27" fmla="*/ 57 h 97"/>
                <a:gd name="T28" fmla="*/ 16 w 96"/>
                <a:gd name="T29" fmla="*/ 61 h 97"/>
                <a:gd name="T30" fmla="*/ 7 w 96"/>
                <a:gd name="T31" fmla="*/ 76 h 97"/>
                <a:gd name="T32" fmla="*/ 20 w 96"/>
                <a:gd name="T33" fmla="*/ 88 h 97"/>
                <a:gd name="T34" fmla="*/ 34 w 96"/>
                <a:gd name="T35" fmla="*/ 80 h 97"/>
                <a:gd name="T36" fmla="*/ 38 w 96"/>
                <a:gd name="T37" fmla="*/ 97 h 97"/>
                <a:gd name="T38" fmla="*/ 56 w 96"/>
                <a:gd name="T39" fmla="*/ 97 h 97"/>
                <a:gd name="T40" fmla="*/ 59 w 96"/>
                <a:gd name="T41" fmla="*/ 80 h 97"/>
                <a:gd name="T42" fmla="*/ 74 w 96"/>
                <a:gd name="T43" fmla="*/ 89 h 97"/>
                <a:gd name="T44" fmla="*/ 88 w 96"/>
                <a:gd name="T45" fmla="*/ 77 h 97"/>
                <a:gd name="T46" fmla="*/ 78 w 96"/>
                <a:gd name="T47" fmla="*/ 63 h 97"/>
                <a:gd name="T48" fmla="*/ 96 w 96"/>
                <a:gd name="T49" fmla="*/ 59 h 97"/>
                <a:gd name="T50" fmla="*/ 47 w 96"/>
                <a:gd name="T51" fmla="*/ 63 h 97"/>
                <a:gd name="T52" fmla="*/ 47 w 96"/>
                <a:gd name="T53" fmla="*/ 63 h 97"/>
                <a:gd name="T54" fmla="*/ 42 w 96"/>
                <a:gd name="T55" fmla="*/ 62 h 97"/>
                <a:gd name="T56" fmla="*/ 37 w 96"/>
                <a:gd name="T57" fmla="*/ 59 h 97"/>
                <a:gd name="T58" fmla="*/ 34 w 96"/>
                <a:gd name="T59" fmla="*/ 54 h 97"/>
                <a:gd name="T60" fmla="*/ 33 w 96"/>
                <a:gd name="T61" fmla="*/ 49 h 97"/>
                <a:gd name="T62" fmla="*/ 33 w 96"/>
                <a:gd name="T63" fmla="*/ 49 h 97"/>
                <a:gd name="T64" fmla="*/ 34 w 96"/>
                <a:gd name="T65" fmla="*/ 43 h 97"/>
                <a:gd name="T66" fmla="*/ 37 w 96"/>
                <a:gd name="T67" fmla="*/ 39 h 97"/>
                <a:gd name="T68" fmla="*/ 42 w 96"/>
                <a:gd name="T69" fmla="*/ 36 h 97"/>
                <a:gd name="T70" fmla="*/ 47 w 96"/>
                <a:gd name="T71" fmla="*/ 35 h 97"/>
                <a:gd name="T72" fmla="*/ 47 w 96"/>
                <a:gd name="T73" fmla="*/ 35 h 97"/>
                <a:gd name="T74" fmla="*/ 53 w 96"/>
                <a:gd name="T75" fmla="*/ 36 h 97"/>
                <a:gd name="T76" fmla="*/ 57 w 96"/>
                <a:gd name="T77" fmla="*/ 39 h 97"/>
                <a:gd name="T78" fmla="*/ 60 w 96"/>
                <a:gd name="T79" fmla="*/ 43 h 97"/>
                <a:gd name="T80" fmla="*/ 62 w 96"/>
                <a:gd name="T81" fmla="*/ 49 h 97"/>
                <a:gd name="T82" fmla="*/ 62 w 96"/>
                <a:gd name="T83" fmla="*/ 49 h 97"/>
                <a:gd name="T84" fmla="*/ 60 w 96"/>
                <a:gd name="T85" fmla="*/ 54 h 97"/>
                <a:gd name="T86" fmla="*/ 57 w 96"/>
                <a:gd name="T87" fmla="*/ 59 h 97"/>
                <a:gd name="T88" fmla="*/ 53 w 96"/>
                <a:gd name="T89" fmla="*/ 62 h 97"/>
                <a:gd name="T90" fmla="*/ 47 w 96"/>
                <a:gd name="T91" fmla="*/ 63 h 97"/>
                <a:gd name="T92" fmla="*/ 47 w 96"/>
                <a:gd name="T93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97">
                  <a:moveTo>
                    <a:pt x="96" y="59"/>
                  </a:moveTo>
                  <a:lnTo>
                    <a:pt x="96" y="41"/>
                  </a:lnTo>
                  <a:lnTo>
                    <a:pt x="79" y="37"/>
                  </a:lnTo>
                  <a:lnTo>
                    <a:pt x="89" y="22"/>
                  </a:lnTo>
                  <a:lnTo>
                    <a:pt x="75" y="9"/>
                  </a:lnTo>
                  <a:lnTo>
                    <a:pt x="61" y="18"/>
                  </a:lnTo>
                  <a:lnTo>
                    <a:pt x="57" y="0"/>
                  </a:lnTo>
                  <a:lnTo>
                    <a:pt x="39" y="0"/>
                  </a:lnTo>
                  <a:lnTo>
                    <a:pt x="35" y="17"/>
                  </a:lnTo>
                  <a:lnTo>
                    <a:pt x="21" y="7"/>
                  </a:lnTo>
                  <a:lnTo>
                    <a:pt x="8" y="21"/>
                  </a:lnTo>
                  <a:lnTo>
                    <a:pt x="17" y="35"/>
                  </a:lnTo>
                  <a:lnTo>
                    <a:pt x="0" y="39"/>
                  </a:lnTo>
                  <a:lnTo>
                    <a:pt x="0" y="57"/>
                  </a:lnTo>
                  <a:lnTo>
                    <a:pt x="16" y="61"/>
                  </a:lnTo>
                  <a:lnTo>
                    <a:pt x="7" y="76"/>
                  </a:lnTo>
                  <a:lnTo>
                    <a:pt x="20" y="88"/>
                  </a:lnTo>
                  <a:lnTo>
                    <a:pt x="34" y="80"/>
                  </a:lnTo>
                  <a:lnTo>
                    <a:pt x="38" y="97"/>
                  </a:lnTo>
                  <a:lnTo>
                    <a:pt x="56" y="97"/>
                  </a:lnTo>
                  <a:lnTo>
                    <a:pt x="59" y="80"/>
                  </a:lnTo>
                  <a:lnTo>
                    <a:pt x="74" y="89"/>
                  </a:lnTo>
                  <a:lnTo>
                    <a:pt x="88" y="77"/>
                  </a:lnTo>
                  <a:lnTo>
                    <a:pt x="78" y="63"/>
                  </a:lnTo>
                  <a:lnTo>
                    <a:pt x="96" y="59"/>
                  </a:lnTo>
                  <a:close/>
                  <a:moveTo>
                    <a:pt x="47" y="63"/>
                  </a:moveTo>
                  <a:lnTo>
                    <a:pt x="47" y="63"/>
                  </a:lnTo>
                  <a:lnTo>
                    <a:pt x="42" y="62"/>
                  </a:lnTo>
                  <a:lnTo>
                    <a:pt x="37" y="59"/>
                  </a:lnTo>
                  <a:lnTo>
                    <a:pt x="34" y="54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4" y="43"/>
                  </a:lnTo>
                  <a:lnTo>
                    <a:pt x="37" y="39"/>
                  </a:lnTo>
                  <a:lnTo>
                    <a:pt x="42" y="36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53" y="36"/>
                  </a:lnTo>
                  <a:lnTo>
                    <a:pt x="57" y="39"/>
                  </a:lnTo>
                  <a:lnTo>
                    <a:pt x="60" y="43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0" y="54"/>
                  </a:lnTo>
                  <a:lnTo>
                    <a:pt x="57" y="59"/>
                  </a:lnTo>
                  <a:lnTo>
                    <a:pt x="53" y="62"/>
                  </a:lnTo>
                  <a:lnTo>
                    <a:pt x="47" y="63"/>
                  </a:lnTo>
                  <a:lnTo>
                    <a:pt x="47" y="6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7" name="Freeform 343"/>
            <p:cNvSpPr>
              <a:spLocks/>
            </p:cNvSpPr>
            <p:nvPr/>
          </p:nvSpPr>
          <p:spPr bwMode="auto">
            <a:xfrm>
              <a:off x="301625" y="2751139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83 h 83"/>
                <a:gd name="T4" fmla="*/ 2 w 83"/>
                <a:gd name="T5" fmla="*/ 74 h 83"/>
                <a:gd name="T6" fmla="*/ 3 w 83"/>
                <a:gd name="T7" fmla="*/ 66 h 83"/>
                <a:gd name="T8" fmla="*/ 5 w 83"/>
                <a:gd name="T9" fmla="*/ 58 h 83"/>
                <a:gd name="T10" fmla="*/ 8 w 83"/>
                <a:gd name="T11" fmla="*/ 51 h 83"/>
                <a:gd name="T12" fmla="*/ 11 w 83"/>
                <a:gd name="T13" fmla="*/ 44 h 83"/>
                <a:gd name="T14" fmla="*/ 15 w 83"/>
                <a:gd name="T15" fmla="*/ 36 h 83"/>
                <a:gd name="T16" fmla="*/ 20 w 83"/>
                <a:gd name="T17" fmla="*/ 29 h 83"/>
                <a:gd name="T18" fmla="*/ 25 w 83"/>
                <a:gd name="T19" fmla="*/ 24 h 83"/>
                <a:gd name="T20" fmla="*/ 31 w 83"/>
                <a:gd name="T21" fmla="*/ 18 h 83"/>
                <a:gd name="T22" fmla="*/ 37 w 83"/>
                <a:gd name="T23" fmla="*/ 14 h 83"/>
                <a:gd name="T24" fmla="*/ 44 w 83"/>
                <a:gd name="T25" fmla="*/ 10 h 83"/>
                <a:gd name="T26" fmla="*/ 51 w 83"/>
                <a:gd name="T27" fmla="*/ 6 h 83"/>
                <a:gd name="T28" fmla="*/ 59 w 83"/>
                <a:gd name="T29" fmla="*/ 3 h 83"/>
                <a:gd name="T30" fmla="*/ 67 w 83"/>
                <a:gd name="T31" fmla="*/ 1 h 83"/>
                <a:gd name="T32" fmla="*/ 75 w 83"/>
                <a:gd name="T33" fmla="*/ 0 h 83"/>
                <a:gd name="T34" fmla="*/ 83 w 83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83"/>
                  </a:lnTo>
                  <a:lnTo>
                    <a:pt x="2" y="74"/>
                  </a:lnTo>
                  <a:lnTo>
                    <a:pt x="3" y="66"/>
                  </a:lnTo>
                  <a:lnTo>
                    <a:pt x="5" y="58"/>
                  </a:lnTo>
                  <a:lnTo>
                    <a:pt x="8" y="51"/>
                  </a:lnTo>
                  <a:lnTo>
                    <a:pt x="11" y="44"/>
                  </a:lnTo>
                  <a:lnTo>
                    <a:pt x="15" y="36"/>
                  </a:lnTo>
                  <a:lnTo>
                    <a:pt x="20" y="29"/>
                  </a:lnTo>
                  <a:lnTo>
                    <a:pt x="25" y="24"/>
                  </a:lnTo>
                  <a:lnTo>
                    <a:pt x="31" y="18"/>
                  </a:lnTo>
                  <a:lnTo>
                    <a:pt x="37" y="14"/>
                  </a:lnTo>
                  <a:lnTo>
                    <a:pt x="44" y="10"/>
                  </a:lnTo>
                  <a:lnTo>
                    <a:pt x="51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83" y="0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922115" y="3470943"/>
            <a:ext cx="3469630" cy="421158"/>
            <a:chOff x="2943846" y="3589710"/>
            <a:chExt cx="1731446" cy="421158"/>
          </a:xfrm>
        </p:grpSpPr>
        <p:cxnSp>
          <p:nvCxnSpPr>
            <p:cNvPr id="155" name="Straight Connector 154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Group 163"/>
          <p:cNvGrpSpPr/>
          <p:nvPr/>
        </p:nvGrpSpPr>
        <p:grpSpPr>
          <a:xfrm>
            <a:off x="3019762" y="3284137"/>
            <a:ext cx="1274336" cy="195745"/>
            <a:chOff x="3019762" y="3112435"/>
            <a:chExt cx="1274336" cy="195745"/>
          </a:xfrm>
        </p:grpSpPr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3062706" y="3112435"/>
              <a:ext cx="399478" cy="143812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59" name="Freeform 20"/>
            <p:cNvSpPr>
              <a:spLocks/>
            </p:cNvSpPr>
            <p:nvPr/>
          </p:nvSpPr>
          <p:spPr bwMode="auto">
            <a:xfrm>
              <a:off x="3227491" y="3164367"/>
              <a:ext cx="356534" cy="138818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0" name="Freeform 21"/>
            <p:cNvSpPr>
              <a:spLocks/>
            </p:cNvSpPr>
            <p:nvPr/>
          </p:nvSpPr>
          <p:spPr bwMode="auto">
            <a:xfrm>
              <a:off x="3019762" y="3116430"/>
              <a:ext cx="605210" cy="191749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1" name="Freeform 25"/>
            <p:cNvSpPr>
              <a:spLocks/>
            </p:cNvSpPr>
            <p:nvPr/>
          </p:nvSpPr>
          <p:spPr bwMode="auto">
            <a:xfrm>
              <a:off x="3851676" y="3112435"/>
              <a:ext cx="399478" cy="143812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2" name="Freeform 26"/>
            <p:cNvSpPr>
              <a:spLocks/>
            </p:cNvSpPr>
            <p:nvPr/>
          </p:nvSpPr>
          <p:spPr bwMode="auto">
            <a:xfrm>
              <a:off x="3730833" y="3164367"/>
              <a:ext cx="356534" cy="138818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3" name="Freeform 27"/>
            <p:cNvSpPr>
              <a:spLocks/>
            </p:cNvSpPr>
            <p:nvPr/>
          </p:nvSpPr>
          <p:spPr bwMode="auto">
            <a:xfrm>
              <a:off x="3688888" y="3116431"/>
              <a:ext cx="605210" cy="191749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393615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128"/>
          <p:cNvSpPr/>
          <p:nvPr/>
        </p:nvSpPr>
        <p:spPr>
          <a:xfrm>
            <a:off x="1790970" y="5556919"/>
            <a:ext cx="2650750" cy="323527"/>
          </a:xfrm>
          <a:custGeom>
            <a:avLst/>
            <a:gdLst>
              <a:gd name="connsiteX0" fmla="*/ 2463946 w 2650750"/>
              <a:gd name="connsiteY0" fmla="*/ 0 h 323527"/>
              <a:gd name="connsiteX1" fmla="*/ 2650750 w 2650750"/>
              <a:gd name="connsiteY1" fmla="*/ 0 h 323527"/>
              <a:gd name="connsiteX2" fmla="*/ 2481362 w 2650750"/>
              <a:gd name="connsiteY2" fmla="*/ 161491 h 323527"/>
              <a:gd name="connsiteX3" fmla="*/ 2650750 w 2650750"/>
              <a:gd name="connsiteY3" fmla="*/ 322981 h 323527"/>
              <a:gd name="connsiteX4" fmla="*/ 2474139 w 2650750"/>
              <a:gd name="connsiteY4" fmla="*/ 322981 h 323527"/>
              <a:gd name="connsiteX5" fmla="*/ 2474139 w 2650750"/>
              <a:gd name="connsiteY5" fmla="*/ 323527 h 323527"/>
              <a:gd name="connsiteX6" fmla="*/ 0 w 2650750"/>
              <a:gd name="connsiteY6" fmla="*/ 323527 h 323527"/>
              <a:gd name="connsiteX7" fmla="*/ 0 w 2650750"/>
              <a:gd name="connsiteY7" fmla="*/ 1 h 323527"/>
              <a:gd name="connsiteX8" fmla="*/ 2463946 w 2650750"/>
              <a:gd name="connsiteY8" fmla="*/ 1 h 323527"/>
              <a:gd name="connsiteX9" fmla="*/ 2463946 w 2650750"/>
              <a:gd name="connsiteY9" fmla="*/ 0 h 323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0750" h="323527">
                <a:moveTo>
                  <a:pt x="2463946" y="0"/>
                </a:moveTo>
                <a:lnTo>
                  <a:pt x="2650750" y="0"/>
                </a:lnTo>
                <a:lnTo>
                  <a:pt x="2481362" y="161491"/>
                </a:lnTo>
                <a:lnTo>
                  <a:pt x="2650750" y="322981"/>
                </a:lnTo>
                <a:lnTo>
                  <a:pt x="2474139" y="322981"/>
                </a:lnTo>
                <a:lnTo>
                  <a:pt x="2474139" y="323527"/>
                </a:lnTo>
                <a:lnTo>
                  <a:pt x="0" y="323527"/>
                </a:lnTo>
                <a:lnTo>
                  <a:pt x="0" y="1"/>
                </a:lnTo>
                <a:lnTo>
                  <a:pt x="2463946" y="1"/>
                </a:lnTo>
                <a:lnTo>
                  <a:pt x="2463946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4722856" y="5556919"/>
            <a:ext cx="2650750" cy="323527"/>
          </a:xfrm>
          <a:custGeom>
            <a:avLst/>
            <a:gdLst>
              <a:gd name="connsiteX0" fmla="*/ 2463946 w 2650750"/>
              <a:gd name="connsiteY0" fmla="*/ 0 h 323527"/>
              <a:gd name="connsiteX1" fmla="*/ 2650750 w 2650750"/>
              <a:gd name="connsiteY1" fmla="*/ 0 h 323527"/>
              <a:gd name="connsiteX2" fmla="*/ 2481362 w 2650750"/>
              <a:gd name="connsiteY2" fmla="*/ 161491 h 323527"/>
              <a:gd name="connsiteX3" fmla="*/ 2650750 w 2650750"/>
              <a:gd name="connsiteY3" fmla="*/ 322981 h 323527"/>
              <a:gd name="connsiteX4" fmla="*/ 2474139 w 2650750"/>
              <a:gd name="connsiteY4" fmla="*/ 322981 h 323527"/>
              <a:gd name="connsiteX5" fmla="*/ 2474139 w 2650750"/>
              <a:gd name="connsiteY5" fmla="*/ 323527 h 323527"/>
              <a:gd name="connsiteX6" fmla="*/ 0 w 2650750"/>
              <a:gd name="connsiteY6" fmla="*/ 323527 h 323527"/>
              <a:gd name="connsiteX7" fmla="*/ 0 w 2650750"/>
              <a:gd name="connsiteY7" fmla="*/ 1 h 323527"/>
              <a:gd name="connsiteX8" fmla="*/ 2463946 w 2650750"/>
              <a:gd name="connsiteY8" fmla="*/ 1 h 323527"/>
              <a:gd name="connsiteX9" fmla="*/ 2463946 w 2650750"/>
              <a:gd name="connsiteY9" fmla="*/ 0 h 323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0750" h="323527">
                <a:moveTo>
                  <a:pt x="2463946" y="0"/>
                </a:moveTo>
                <a:lnTo>
                  <a:pt x="2650750" y="0"/>
                </a:lnTo>
                <a:lnTo>
                  <a:pt x="2481362" y="161491"/>
                </a:lnTo>
                <a:lnTo>
                  <a:pt x="2650750" y="322981"/>
                </a:lnTo>
                <a:lnTo>
                  <a:pt x="2474139" y="322981"/>
                </a:lnTo>
                <a:lnTo>
                  <a:pt x="2474139" y="323527"/>
                </a:lnTo>
                <a:lnTo>
                  <a:pt x="0" y="323527"/>
                </a:lnTo>
                <a:lnTo>
                  <a:pt x="0" y="1"/>
                </a:lnTo>
                <a:lnTo>
                  <a:pt x="2463946" y="1"/>
                </a:lnTo>
                <a:lnTo>
                  <a:pt x="24639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7654742" y="5556919"/>
            <a:ext cx="2650750" cy="323527"/>
          </a:xfrm>
          <a:custGeom>
            <a:avLst/>
            <a:gdLst>
              <a:gd name="connsiteX0" fmla="*/ 2463946 w 2650750"/>
              <a:gd name="connsiteY0" fmla="*/ 0 h 323527"/>
              <a:gd name="connsiteX1" fmla="*/ 2650750 w 2650750"/>
              <a:gd name="connsiteY1" fmla="*/ 0 h 323527"/>
              <a:gd name="connsiteX2" fmla="*/ 2481362 w 2650750"/>
              <a:gd name="connsiteY2" fmla="*/ 161491 h 323527"/>
              <a:gd name="connsiteX3" fmla="*/ 2650750 w 2650750"/>
              <a:gd name="connsiteY3" fmla="*/ 322981 h 323527"/>
              <a:gd name="connsiteX4" fmla="*/ 2474139 w 2650750"/>
              <a:gd name="connsiteY4" fmla="*/ 322981 h 323527"/>
              <a:gd name="connsiteX5" fmla="*/ 2474139 w 2650750"/>
              <a:gd name="connsiteY5" fmla="*/ 323527 h 323527"/>
              <a:gd name="connsiteX6" fmla="*/ 0 w 2650750"/>
              <a:gd name="connsiteY6" fmla="*/ 323527 h 323527"/>
              <a:gd name="connsiteX7" fmla="*/ 0 w 2650750"/>
              <a:gd name="connsiteY7" fmla="*/ 1 h 323527"/>
              <a:gd name="connsiteX8" fmla="*/ 2463946 w 2650750"/>
              <a:gd name="connsiteY8" fmla="*/ 1 h 323527"/>
              <a:gd name="connsiteX9" fmla="*/ 2463946 w 2650750"/>
              <a:gd name="connsiteY9" fmla="*/ 0 h 323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0750" h="323527">
                <a:moveTo>
                  <a:pt x="2463946" y="0"/>
                </a:moveTo>
                <a:lnTo>
                  <a:pt x="2650750" y="0"/>
                </a:lnTo>
                <a:lnTo>
                  <a:pt x="2481362" y="161491"/>
                </a:lnTo>
                <a:lnTo>
                  <a:pt x="2650750" y="322981"/>
                </a:lnTo>
                <a:lnTo>
                  <a:pt x="2474139" y="322981"/>
                </a:lnTo>
                <a:lnTo>
                  <a:pt x="2474139" y="323527"/>
                </a:lnTo>
                <a:lnTo>
                  <a:pt x="0" y="323527"/>
                </a:lnTo>
                <a:lnTo>
                  <a:pt x="0" y="1"/>
                </a:lnTo>
                <a:lnTo>
                  <a:pt x="2463946" y="1"/>
                </a:lnTo>
                <a:lnTo>
                  <a:pt x="2463946" y="0"/>
                </a:lnTo>
                <a:close/>
              </a:path>
            </a:pathLst>
          </a:custGeom>
          <a:solidFill>
            <a:srgbClr val="DAD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Expected Effects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6" name="speed"/>
          <p:cNvSpPr txBox="1">
            <a:spLocks noChangeArrowheads="1"/>
          </p:cNvSpPr>
          <p:nvPr/>
        </p:nvSpPr>
        <p:spPr bwMode="auto">
          <a:xfrm>
            <a:off x="1935086" y="5608934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b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77" name="Rectangle 3"/>
          <p:cNvSpPr txBox="1">
            <a:spLocks noChangeArrowheads="1"/>
          </p:cNvSpPr>
          <p:nvPr/>
        </p:nvSpPr>
        <p:spPr bwMode="auto">
          <a:xfrm>
            <a:off x="1837967" y="6001022"/>
            <a:ext cx="26507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</a:p>
        </p:txBody>
      </p:sp>
      <p:graphicFrame>
        <p:nvGraphicFramePr>
          <p:cNvPr id="101" name="Chart 100"/>
          <p:cNvGraphicFramePr/>
          <p:nvPr>
            <p:extLst>
              <p:ext uri="{D42A27DB-BD31-4B8C-83A1-F6EECF244321}">
                <p14:modId xmlns:p14="http://schemas.microsoft.com/office/powerpoint/2010/main" val="2265816377"/>
              </p:ext>
            </p:extLst>
          </p:nvPr>
        </p:nvGraphicFramePr>
        <p:xfrm>
          <a:off x="1830610" y="1608384"/>
          <a:ext cx="8380190" cy="3410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1" name="speed"/>
          <p:cNvSpPr txBox="1">
            <a:spLocks noChangeArrowheads="1"/>
          </p:cNvSpPr>
          <p:nvPr/>
        </p:nvSpPr>
        <p:spPr bwMode="auto">
          <a:xfrm>
            <a:off x="4866972" y="5608934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b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12" name="Rectangle 3"/>
          <p:cNvSpPr txBox="1">
            <a:spLocks noChangeArrowheads="1"/>
          </p:cNvSpPr>
          <p:nvPr/>
        </p:nvSpPr>
        <p:spPr bwMode="auto">
          <a:xfrm>
            <a:off x="4769853" y="6001022"/>
            <a:ext cx="26507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</a:p>
        </p:txBody>
      </p:sp>
      <p:sp>
        <p:nvSpPr>
          <p:cNvPr id="114" name="speed"/>
          <p:cNvSpPr txBox="1">
            <a:spLocks noChangeArrowheads="1"/>
          </p:cNvSpPr>
          <p:nvPr/>
        </p:nvSpPr>
        <p:spPr bwMode="auto">
          <a:xfrm>
            <a:off x="7798858" y="5608934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b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15" name="Rectangle 3"/>
          <p:cNvSpPr txBox="1">
            <a:spLocks noChangeArrowheads="1"/>
          </p:cNvSpPr>
          <p:nvPr/>
        </p:nvSpPr>
        <p:spPr bwMode="auto">
          <a:xfrm>
            <a:off x="7701739" y="6001022"/>
            <a:ext cx="26507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</a:p>
        </p:txBody>
      </p:sp>
    </p:spTree>
    <p:extLst>
      <p:ext uri="{BB962C8B-B14F-4D97-AF65-F5344CB8AC3E}">
        <p14:creationId xmlns:p14="http://schemas.microsoft.com/office/powerpoint/2010/main" val="4171115700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7801" y="852933"/>
            <a:ext cx="11836400" cy="445376"/>
          </a:xfrm>
        </p:spPr>
        <p:txBody>
          <a:bodyPr/>
          <a:lstStyle/>
          <a:p>
            <a:r>
              <a:rPr lang="en-US" dirty="0" smtClean="0"/>
              <a:t>Environment Analysis &amp; Strategy Establishment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094439" y="1646292"/>
            <a:ext cx="6003123" cy="463796"/>
          </a:xfrm>
        </p:spPr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117600" y="1491977"/>
            <a:ext cx="9918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117600" y="699869"/>
            <a:ext cx="45442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47664" y="699869"/>
            <a:ext cx="44886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661835" y="516762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텍스트 개체 틀 2"/>
          <p:cNvSpPr txBox="1">
            <a:spLocks/>
          </p:cNvSpPr>
          <p:nvPr/>
        </p:nvSpPr>
        <p:spPr>
          <a:xfrm>
            <a:off x="2257425" y="3090338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Market Environment Analysis</a:t>
            </a:r>
          </a:p>
        </p:txBody>
      </p:sp>
      <p:sp>
        <p:nvSpPr>
          <p:cNvPr id="10" name="텍스트 개체 틀 2"/>
          <p:cNvSpPr txBox="1">
            <a:spLocks/>
          </p:cNvSpPr>
          <p:nvPr/>
        </p:nvSpPr>
        <p:spPr>
          <a:xfrm>
            <a:off x="2257425" y="3679442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SWOT Analysis</a:t>
            </a:r>
          </a:p>
        </p:txBody>
      </p:sp>
      <p:sp>
        <p:nvSpPr>
          <p:cNvPr id="11" name="텍스트 개체 틀 2"/>
          <p:cNvSpPr txBox="1">
            <a:spLocks/>
          </p:cNvSpPr>
          <p:nvPr/>
        </p:nvSpPr>
        <p:spPr>
          <a:xfrm>
            <a:off x="2257425" y="4268546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Customer Analysis </a:t>
            </a:r>
          </a:p>
        </p:txBody>
      </p:sp>
      <p:sp>
        <p:nvSpPr>
          <p:cNvPr id="12" name="텍스트 개체 틀 2"/>
          <p:cNvSpPr txBox="1">
            <a:spLocks/>
          </p:cNvSpPr>
          <p:nvPr/>
        </p:nvSpPr>
        <p:spPr>
          <a:xfrm>
            <a:off x="2257425" y="4857650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Competing, Related System/Service Benchmarking</a:t>
            </a:r>
          </a:p>
        </p:txBody>
      </p:sp>
      <p:sp>
        <p:nvSpPr>
          <p:cNvPr id="15" name="텍스트 개체 틀 2"/>
          <p:cNvSpPr txBox="1">
            <a:spLocks/>
          </p:cNvSpPr>
          <p:nvPr/>
        </p:nvSpPr>
        <p:spPr>
          <a:xfrm>
            <a:off x="2257425" y="5446754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Total Analysis Results </a:t>
            </a:r>
          </a:p>
        </p:txBody>
      </p:sp>
      <p:sp>
        <p:nvSpPr>
          <p:cNvPr id="16" name="텍스트 개체 틀 2"/>
          <p:cNvSpPr txBox="1">
            <a:spLocks/>
          </p:cNvSpPr>
          <p:nvPr/>
        </p:nvSpPr>
        <p:spPr>
          <a:xfrm>
            <a:off x="2257425" y="6035859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Establishing Strategy and Direction </a:t>
            </a:r>
          </a:p>
        </p:txBody>
      </p:sp>
    </p:spTree>
    <p:extLst>
      <p:ext uri="{BB962C8B-B14F-4D97-AF65-F5344CB8AC3E}">
        <p14:creationId xmlns:p14="http://schemas.microsoft.com/office/powerpoint/2010/main" val="227918053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Market Environment Analysis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2580115775"/>
              </p:ext>
            </p:extLst>
          </p:nvPr>
        </p:nvGraphicFramePr>
        <p:xfrm>
          <a:off x="1365250" y="1847850"/>
          <a:ext cx="5473700" cy="4795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7324659" y="2510463"/>
            <a:ext cx="3451409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7264283" y="2076576"/>
            <a:ext cx="3511786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7324660" y="2001301"/>
            <a:ext cx="3469630" cy="421158"/>
            <a:chOff x="2943846" y="3589710"/>
            <a:chExt cx="1731446" cy="421158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8422307" y="1785920"/>
            <a:ext cx="1274336" cy="195744"/>
            <a:chOff x="476700" y="4918135"/>
            <a:chExt cx="4051300" cy="622300"/>
          </a:xfrm>
        </p:grpSpPr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791" b="12703"/>
          <a:stretch/>
        </p:blipFill>
        <p:spPr>
          <a:xfrm>
            <a:off x="7324660" y="3129016"/>
            <a:ext cx="3451409" cy="136921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9133378" y="4750373"/>
            <a:ext cx="1642690" cy="61555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9133379" y="5507039"/>
            <a:ext cx="1642690" cy="76944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324658" y="5660927"/>
            <a:ext cx="1642690" cy="61555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7324659" y="4750373"/>
            <a:ext cx="1642690" cy="76944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 all designed to be easy to use and learn.</a:t>
            </a:r>
          </a:p>
        </p:txBody>
      </p:sp>
    </p:spTree>
    <p:extLst>
      <p:ext uri="{BB962C8B-B14F-4D97-AF65-F5344CB8AC3E}">
        <p14:creationId xmlns:p14="http://schemas.microsoft.com/office/powerpoint/2010/main" val="3177973338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speed"/>
          <p:cNvSpPr txBox="1">
            <a:spLocks noChangeArrowheads="1"/>
          </p:cNvSpPr>
          <p:nvPr/>
        </p:nvSpPr>
        <p:spPr bwMode="auto">
          <a:xfrm>
            <a:off x="3696234" y="3599188"/>
            <a:ext cx="2243916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285750" indent="-285750" algn="r" latinLnBrk="0">
              <a:lnSpc>
                <a:spcPct val="90000"/>
              </a:lnSpc>
              <a:buClr>
                <a:prstClr val="white"/>
              </a:buClr>
              <a:buFont typeface="Arial" panose="020B0604020202020204" pitchFamily="34" charset="0"/>
              <a:buChar char="•"/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Strength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6245157" y="3599188"/>
            <a:ext cx="2243916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Weakness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speed"/>
          <p:cNvSpPr txBox="1">
            <a:spLocks noChangeArrowheads="1"/>
          </p:cNvSpPr>
          <p:nvPr/>
        </p:nvSpPr>
        <p:spPr bwMode="auto">
          <a:xfrm>
            <a:off x="3696234" y="4065913"/>
            <a:ext cx="2243916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Opportunity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speed"/>
          <p:cNvSpPr txBox="1">
            <a:spLocks noChangeArrowheads="1"/>
          </p:cNvSpPr>
          <p:nvPr/>
        </p:nvSpPr>
        <p:spPr bwMode="auto">
          <a:xfrm>
            <a:off x="6245157" y="4065913"/>
            <a:ext cx="2243916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Threaten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314700" y="2288713"/>
            <a:ext cx="2625449" cy="960263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latinLnBrk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Design inspiration For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presentation</a:t>
            </a:r>
          </a:p>
          <a:p>
            <a:pPr marL="0" indent="0" algn="r" latinLnBrk="0">
              <a:defRPr/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We create PowerPoint presentations based on new visual trends that are fresh, relevant, and always on the cutting edge</a:t>
            </a:r>
            <a:r>
              <a:rPr lang="en-US" altLang="ko-K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245157" y="2288713"/>
            <a:ext cx="2615368" cy="960263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latinLnBrk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Design inspiration For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presentation</a:t>
            </a:r>
          </a:p>
          <a:p>
            <a:pPr marL="0" indent="0" latinLnBrk="0">
              <a:defRPr/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We create PowerPoint presentations based on new visual trends that are fresh, relevant, and always on the cutting edge</a:t>
            </a:r>
            <a:r>
              <a:rPr lang="en-US" altLang="ko-K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.</a:t>
            </a:r>
            <a:endParaRPr lang="en-US" altLang="ko-KR" sz="12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3314700" y="4662051"/>
            <a:ext cx="2625449" cy="960263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 latinLnBrk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Design inspiration For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presentation</a:t>
            </a:r>
          </a:p>
          <a:p>
            <a:pPr marL="0" indent="0" algn="r" latinLnBrk="0">
              <a:defRPr/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We create PowerPoint presentations based on new visual trends that are fresh, relevant, and always on the cutting </a:t>
            </a:r>
            <a:r>
              <a:rPr lang="en-US" altLang="ko-K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edge.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6245157" y="4662051"/>
            <a:ext cx="2615368" cy="960263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latinLnBrk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Design inspiration For 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presentation</a:t>
            </a:r>
          </a:p>
          <a:p>
            <a:pPr marL="0" indent="0" latinLnBrk="0">
              <a:defRPr/>
            </a:pP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We create PowerPoint presentations based on new visual trends that are fresh, relevant, and always on the cutting </a:t>
            </a:r>
            <a:r>
              <a:rPr lang="en-US" altLang="ko-KR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edge.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2" name="직선 연결선 2"/>
          <p:cNvCxnSpPr/>
          <p:nvPr/>
        </p:nvCxnSpPr>
        <p:spPr>
          <a:xfrm>
            <a:off x="6094813" y="1974397"/>
            <a:ext cx="0" cy="4153766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5988452" y="1729714"/>
            <a:ext cx="231774" cy="263787"/>
            <a:chOff x="10561638" y="2416175"/>
            <a:chExt cx="574675" cy="654050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 rot="10800000">
            <a:off x="5978927" y="6099992"/>
            <a:ext cx="231774" cy="263787"/>
            <a:chOff x="10561638" y="2416175"/>
            <a:chExt cx="574675" cy="65405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cxnSp>
        <p:nvCxnSpPr>
          <p:cNvPr id="37" name="직선 연결선 2"/>
          <p:cNvCxnSpPr/>
          <p:nvPr/>
        </p:nvCxnSpPr>
        <p:spPr>
          <a:xfrm flipH="1">
            <a:off x="2943692" y="3964846"/>
            <a:ext cx="6405117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 rot="5400000">
            <a:off x="9336644" y="3832953"/>
            <a:ext cx="231774" cy="263787"/>
            <a:chOff x="10561638" y="2416175"/>
            <a:chExt cx="574675" cy="654050"/>
          </a:xfrm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rot="16200000">
            <a:off x="2724083" y="3832952"/>
            <a:ext cx="231774" cy="263787"/>
            <a:chOff x="10561638" y="2416175"/>
            <a:chExt cx="574675" cy="654050"/>
          </a:xfrm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1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4625415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Customer Analysis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6054006" y="2593087"/>
            <a:ext cx="5148237" cy="722093"/>
            <a:chOff x="6054006" y="1926337"/>
            <a:chExt cx="5148237" cy="722093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6054006" y="1926337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Stylish design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6054007" y="2279098"/>
              <a:ext cx="5148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054006" y="4055873"/>
            <a:ext cx="5148237" cy="677329"/>
            <a:chOff x="6054006" y="3141868"/>
            <a:chExt cx="5148237" cy="677329"/>
          </a:xfrm>
        </p:grpSpPr>
        <p:sp>
          <p:nvSpPr>
            <p:cNvPr id="23" name="speed"/>
            <p:cNvSpPr txBox="1">
              <a:spLocks noChangeArrowheads="1"/>
            </p:cNvSpPr>
            <p:nvPr/>
          </p:nvSpPr>
          <p:spPr bwMode="auto">
            <a:xfrm>
              <a:off x="6054006" y="3141868"/>
              <a:ext cx="2804244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Contemporary Colors</a:t>
              </a: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054007" y="3449865"/>
              <a:ext cx="5148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054006" y="5446914"/>
            <a:ext cx="5148237" cy="677329"/>
            <a:chOff x="6054006" y="4312635"/>
            <a:chExt cx="5148237" cy="677329"/>
          </a:xfrm>
        </p:grpSpPr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6054006" y="4312635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Top quality design</a:t>
              </a: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6054007" y="4620632"/>
              <a:ext cx="5148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PowerPoint offers word processing, outlining, drawing, graphing, and presentation management tools all designed to be easy to use and learn</a:t>
              </a:r>
            </a:p>
          </p:txBody>
        </p:sp>
      </p:grpSp>
      <p:graphicFrame>
        <p:nvGraphicFramePr>
          <p:cNvPr id="38" name="Chart 37"/>
          <p:cNvGraphicFramePr/>
          <p:nvPr>
            <p:extLst>
              <p:ext uri="{D42A27DB-BD31-4B8C-83A1-F6EECF244321}">
                <p14:modId xmlns:p14="http://schemas.microsoft.com/office/powerpoint/2010/main" val="2925897110"/>
              </p:ext>
            </p:extLst>
          </p:nvPr>
        </p:nvGraphicFramePr>
        <p:xfrm>
          <a:off x="671518" y="1996749"/>
          <a:ext cx="5114056" cy="406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9" name="speed"/>
          <p:cNvSpPr txBox="1">
            <a:spLocks noChangeArrowheads="1"/>
          </p:cNvSpPr>
          <p:nvPr/>
        </p:nvSpPr>
        <p:spPr bwMode="auto">
          <a:xfrm>
            <a:off x="6054006" y="2010538"/>
            <a:ext cx="895433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57%</a:t>
            </a: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6012657" y="2544257"/>
            <a:ext cx="1311252" cy="315193"/>
            <a:chOff x="2943846" y="3589710"/>
            <a:chExt cx="1731446" cy="421158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speed"/>
          <p:cNvSpPr txBox="1">
            <a:spLocks noChangeArrowheads="1"/>
          </p:cNvSpPr>
          <p:nvPr/>
        </p:nvSpPr>
        <p:spPr bwMode="auto">
          <a:xfrm>
            <a:off x="6054006" y="3553135"/>
            <a:ext cx="895433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31%</a:t>
            </a: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speed"/>
          <p:cNvSpPr txBox="1">
            <a:spLocks noChangeArrowheads="1"/>
          </p:cNvSpPr>
          <p:nvPr/>
        </p:nvSpPr>
        <p:spPr bwMode="auto">
          <a:xfrm>
            <a:off x="6054006" y="4956345"/>
            <a:ext cx="895433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12%</a:t>
            </a:r>
            <a:endParaRPr lang="en-US" altLang="ko-KR" sz="3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6012656" y="4005478"/>
            <a:ext cx="2037049" cy="315193"/>
            <a:chOff x="2943846" y="3589710"/>
            <a:chExt cx="1731446" cy="421158"/>
          </a:xfrm>
        </p:grpSpPr>
        <p:cxnSp>
          <p:nvCxnSpPr>
            <p:cNvPr id="97" name="Straight Connector 96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/>
          <p:cNvGrpSpPr/>
          <p:nvPr/>
        </p:nvGrpSpPr>
        <p:grpSpPr>
          <a:xfrm>
            <a:off x="6012656" y="5399543"/>
            <a:ext cx="1685721" cy="315193"/>
            <a:chOff x="2943846" y="3589710"/>
            <a:chExt cx="1731446" cy="421158"/>
          </a:xfrm>
        </p:grpSpPr>
        <p:cxnSp>
          <p:nvCxnSpPr>
            <p:cNvPr id="100" name="Straight Connector 99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Left Brace 101"/>
          <p:cNvSpPr/>
          <p:nvPr/>
        </p:nvSpPr>
        <p:spPr>
          <a:xfrm>
            <a:off x="5645679" y="2112527"/>
            <a:ext cx="230868" cy="4011716"/>
          </a:xfrm>
          <a:prstGeom prst="leftBrace">
            <a:avLst>
              <a:gd name="adj1" fmla="val 85476"/>
              <a:gd name="adj2" fmla="val 50651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peed"/>
          <p:cNvSpPr txBox="1">
            <a:spLocks noChangeArrowheads="1"/>
          </p:cNvSpPr>
          <p:nvPr/>
        </p:nvSpPr>
        <p:spPr bwMode="auto">
          <a:xfrm>
            <a:off x="3644784" y="3668074"/>
            <a:ext cx="895433" cy="6093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</a:t>
            </a:r>
            <a:r>
              <a:rPr lang="en-US" altLang="ko-KR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en-US" altLang="ko-KR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2091607" y="3783879"/>
            <a:ext cx="632544" cy="3877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2539323" y="2569619"/>
            <a:ext cx="565828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01710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Competing, Related System/Service Benchmarking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3281800" y="2108364"/>
            <a:ext cx="1995700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281801" y="2500453"/>
            <a:ext cx="26331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offers word processing, outlining, drawing, graphing, and presentation management tools all designed to be easy to use and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learn.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speed"/>
          <p:cNvSpPr txBox="1">
            <a:spLocks noChangeArrowheads="1"/>
          </p:cNvSpPr>
          <p:nvPr/>
        </p:nvSpPr>
        <p:spPr bwMode="auto">
          <a:xfrm>
            <a:off x="3281800" y="4353624"/>
            <a:ext cx="1995700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3281801" y="4745713"/>
            <a:ext cx="278988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pic>
        <p:nvPicPr>
          <p:cNvPr id="18" name="그림 2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59"/>
          <a:stretch/>
        </p:blipFill>
        <p:spPr>
          <a:xfrm>
            <a:off x="6248301" y="2108362"/>
            <a:ext cx="2459846" cy="1656473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9" name="그림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4"/>
          <a:stretch/>
        </p:blipFill>
        <p:spPr>
          <a:xfrm>
            <a:off x="620479" y="4353623"/>
            <a:ext cx="2484710" cy="1684751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79" y="2108363"/>
            <a:ext cx="2484710" cy="1656473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8891090" y="2108364"/>
            <a:ext cx="1995700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8891091" y="2500453"/>
            <a:ext cx="278988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pic>
        <p:nvPicPr>
          <p:cNvPr id="23" name="그림 3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41"/>
          <a:stretch/>
        </p:blipFill>
        <p:spPr>
          <a:xfrm>
            <a:off x="6248301" y="4352716"/>
            <a:ext cx="2486048" cy="168565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8891090" y="4352716"/>
            <a:ext cx="1995700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8891091" y="4744805"/>
            <a:ext cx="26331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offers word processing, outlining, drawing, graphing, and presentation management tools all designed to be easy to use and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learn.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81448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Total Analysis Results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52" name="차트 23"/>
          <p:cNvGraphicFramePr/>
          <p:nvPr>
            <p:extLst>
              <p:ext uri="{D42A27DB-BD31-4B8C-83A1-F6EECF244321}">
                <p14:modId xmlns:p14="http://schemas.microsoft.com/office/powerpoint/2010/main" val="2043025743"/>
              </p:ext>
            </p:extLst>
          </p:nvPr>
        </p:nvGraphicFramePr>
        <p:xfrm>
          <a:off x="7317745" y="1842617"/>
          <a:ext cx="4175755" cy="416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3" name="표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566427"/>
              </p:ext>
            </p:extLst>
          </p:nvPr>
        </p:nvGraphicFramePr>
        <p:xfrm>
          <a:off x="1343473" y="3341227"/>
          <a:ext cx="5774788" cy="165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1814348"/>
              </a:tblGrid>
              <a:tr h="33089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Visual trends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Visual trends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089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089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089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0899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" name="Rectangle 3"/>
          <p:cNvSpPr txBox="1">
            <a:spLocks noChangeArrowheads="1"/>
          </p:cNvSpPr>
          <p:nvPr/>
        </p:nvSpPr>
        <p:spPr bwMode="auto">
          <a:xfrm>
            <a:off x="1780682" y="2737778"/>
            <a:ext cx="4916974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55" name="speed"/>
          <p:cNvSpPr txBox="1">
            <a:spLocks noChangeArrowheads="1"/>
          </p:cNvSpPr>
          <p:nvPr/>
        </p:nvSpPr>
        <p:spPr bwMode="auto">
          <a:xfrm>
            <a:off x="2813693" y="2293180"/>
            <a:ext cx="285095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Stylish design</a:t>
            </a:r>
          </a:p>
        </p:txBody>
      </p:sp>
      <p:sp>
        <p:nvSpPr>
          <p:cNvPr id="156" name="speed"/>
          <p:cNvSpPr txBox="1">
            <a:spLocks noChangeArrowheads="1"/>
          </p:cNvSpPr>
          <p:nvPr/>
        </p:nvSpPr>
        <p:spPr bwMode="auto">
          <a:xfrm>
            <a:off x="8647053" y="3554785"/>
            <a:ext cx="1484686" cy="4985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Tremendous</a:t>
            </a:r>
          </a:p>
          <a:p>
            <a:pPr algn="ctr"/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 </a:t>
            </a:r>
            <a:r>
              <a:rPr lang="en-US" altLang="ko-KR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appeal</a:t>
            </a:r>
          </a:p>
        </p:txBody>
      </p:sp>
      <p:sp>
        <p:nvSpPr>
          <p:cNvPr id="158" name="Rectangle 3"/>
          <p:cNvSpPr txBox="1">
            <a:spLocks noChangeArrowheads="1"/>
          </p:cNvSpPr>
          <p:nvPr/>
        </p:nvSpPr>
        <p:spPr bwMode="auto">
          <a:xfrm>
            <a:off x="1357619" y="5250408"/>
            <a:ext cx="576310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159" name="Group 158"/>
          <p:cNvGrpSpPr/>
          <p:nvPr/>
        </p:nvGrpSpPr>
        <p:grpSpPr>
          <a:xfrm>
            <a:off x="3212589" y="2232820"/>
            <a:ext cx="2053160" cy="421158"/>
            <a:chOff x="2943846" y="3589710"/>
            <a:chExt cx="1731446" cy="421158"/>
          </a:xfrm>
        </p:grpSpPr>
        <p:cxnSp>
          <p:nvCxnSpPr>
            <p:cNvPr id="160" name="Straight Connector 159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 161"/>
          <p:cNvGrpSpPr/>
          <p:nvPr/>
        </p:nvGrpSpPr>
        <p:grpSpPr>
          <a:xfrm>
            <a:off x="3602001" y="2017439"/>
            <a:ext cx="1274336" cy="195744"/>
            <a:chOff x="476700" y="4918135"/>
            <a:chExt cx="4051300" cy="622300"/>
          </a:xfrm>
        </p:grpSpPr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4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5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6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7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8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1949360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Establishing Strategy </a:t>
            </a:r>
            <a:r>
              <a:rPr lang="en-US" dirty="0"/>
              <a:t>and Direction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5617541" y="3878055"/>
            <a:ext cx="670771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868038" y="5916405"/>
            <a:ext cx="1081829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178103" y="4609811"/>
            <a:ext cx="0" cy="73478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7012842" y="4189189"/>
            <a:ext cx="0" cy="78801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 rot="16200000">
            <a:off x="6369200" y="3233162"/>
            <a:ext cx="1304530" cy="13235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16200000">
            <a:off x="4526172" y="5037568"/>
            <a:ext cx="1304530" cy="13235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16200000">
            <a:off x="6369200" y="5037568"/>
            <a:ext cx="1304530" cy="13235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16200000">
            <a:off x="4526172" y="3233162"/>
            <a:ext cx="1304530" cy="13235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7757110" y="3120334"/>
            <a:ext cx="27305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757110" y="3426551"/>
            <a:ext cx="276101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39" name="speed"/>
          <p:cNvSpPr txBox="1">
            <a:spLocks noChangeArrowheads="1"/>
          </p:cNvSpPr>
          <p:nvPr/>
        </p:nvSpPr>
        <p:spPr bwMode="auto">
          <a:xfrm>
            <a:off x="7757110" y="4977204"/>
            <a:ext cx="27305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 bwMode="auto">
          <a:xfrm>
            <a:off x="7757110" y="5283421"/>
            <a:ext cx="276101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1" name="speed"/>
          <p:cNvSpPr txBox="1">
            <a:spLocks noChangeArrowheads="1"/>
          </p:cNvSpPr>
          <p:nvPr/>
        </p:nvSpPr>
        <p:spPr bwMode="auto">
          <a:xfrm>
            <a:off x="1626176" y="3120334"/>
            <a:ext cx="27305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1595662" y="3426551"/>
            <a:ext cx="276101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43" name="speed"/>
          <p:cNvSpPr txBox="1">
            <a:spLocks noChangeArrowheads="1"/>
          </p:cNvSpPr>
          <p:nvPr/>
        </p:nvSpPr>
        <p:spPr bwMode="auto">
          <a:xfrm>
            <a:off x="1626176" y="4977204"/>
            <a:ext cx="2730500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r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1595662" y="5283421"/>
            <a:ext cx="276101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4892901" y="3541588"/>
            <a:ext cx="573088" cy="644525"/>
            <a:chOff x="1233488" y="1368426"/>
            <a:chExt cx="573088" cy="644525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>
              <a:off x="1346200" y="1485901"/>
              <a:ext cx="350838" cy="423863"/>
            </a:xfrm>
            <a:custGeom>
              <a:avLst/>
              <a:gdLst>
                <a:gd name="T0" fmla="*/ 53 w 221"/>
                <a:gd name="T1" fmla="*/ 267 h 267"/>
                <a:gd name="T2" fmla="*/ 53 w 221"/>
                <a:gd name="T3" fmla="*/ 249 h 267"/>
                <a:gd name="T4" fmla="*/ 50 w 221"/>
                <a:gd name="T5" fmla="*/ 233 h 267"/>
                <a:gd name="T6" fmla="*/ 44 w 221"/>
                <a:gd name="T7" fmla="*/ 219 h 267"/>
                <a:gd name="T8" fmla="*/ 36 w 221"/>
                <a:gd name="T9" fmla="*/ 209 h 267"/>
                <a:gd name="T10" fmla="*/ 19 w 221"/>
                <a:gd name="T11" fmla="*/ 179 h 267"/>
                <a:gd name="T12" fmla="*/ 6 w 221"/>
                <a:gd name="T13" fmla="*/ 145 h 267"/>
                <a:gd name="T14" fmla="*/ 1 w 221"/>
                <a:gd name="T15" fmla="*/ 121 h 267"/>
                <a:gd name="T16" fmla="*/ 0 w 221"/>
                <a:gd name="T17" fmla="*/ 110 h 267"/>
                <a:gd name="T18" fmla="*/ 2 w 221"/>
                <a:gd name="T19" fmla="*/ 88 h 267"/>
                <a:gd name="T20" fmla="*/ 8 w 221"/>
                <a:gd name="T21" fmla="*/ 67 h 267"/>
                <a:gd name="T22" fmla="*/ 18 w 221"/>
                <a:gd name="T23" fmla="*/ 48 h 267"/>
                <a:gd name="T24" fmla="*/ 32 w 221"/>
                <a:gd name="T25" fmla="*/ 32 h 267"/>
                <a:gd name="T26" fmla="*/ 48 w 221"/>
                <a:gd name="T27" fmla="*/ 18 h 267"/>
                <a:gd name="T28" fmla="*/ 67 w 221"/>
                <a:gd name="T29" fmla="*/ 8 h 267"/>
                <a:gd name="T30" fmla="*/ 88 w 221"/>
                <a:gd name="T31" fmla="*/ 2 h 267"/>
                <a:gd name="T32" fmla="*/ 110 w 221"/>
                <a:gd name="T33" fmla="*/ 0 h 267"/>
                <a:gd name="T34" fmla="*/ 121 w 221"/>
                <a:gd name="T35" fmla="*/ 0 h 267"/>
                <a:gd name="T36" fmla="*/ 143 w 221"/>
                <a:gd name="T37" fmla="*/ 5 h 267"/>
                <a:gd name="T38" fmla="*/ 162 w 221"/>
                <a:gd name="T39" fmla="*/ 13 h 267"/>
                <a:gd name="T40" fmla="*/ 180 w 221"/>
                <a:gd name="T41" fmla="*/ 25 h 267"/>
                <a:gd name="T42" fmla="*/ 196 w 221"/>
                <a:gd name="T43" fmla="*/ 40 h 267"/>
                <a:gd name="T44" fmla="*/ 208 w 221"/>
                <a:gd name="T45" fmla="*/ 57 h 267"/>
                <a:gd name="T46" fmla="*/ 216 w 221"/>
                <a:gd name="T47" fmla="*/ 77 h 267"/>
                <a:gd name="T48" fmla="*/ 220 w 221"/>
                <a:gd name="T49" fmla="*/ 99 h 267"/>
                <a:gd name="T50" fmla="*/ 221 w 221"/>
                <a:gd name="T51" fmla="*/ 110 h 267"/>
                <a:gd name="T52" fmla="*/ 218 w 221"/>
                <a:gd name="T53" fmla="*/ 132 h 267"/>
                <a:gd name="T54" fmla="*/ 209 w 221"/>
                <a:gd name="T55" fmla="*/ 161 h 267"/>
                <a:gd name="T56" fmla="*/ 190 w 221"/>
                <a:gd name="T57" fmla="*/ 199 h 267"/>
                <a:gd name="T58" fmla="*/ 176 w 221"/>
                <a:gd name="T59" fmla="*/ 219 h 267"/>
                <a:gd name="T60" fmla="*/ 172 w 221"/>
                <a:gd name="T61" fmla="*/ 225 h 267"/>
                <a:gd name="T62" fmla="*/ 167 w 221"/>
                <a:gd name="T63" fmla="*/ 241 h 267"/>
                <a:gd name="T64" fmla="*/ 166 w 221"/>
                <a:gd name="T65" fmla="*/ 26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1" h="267">
                  <a:moveTo>
                    <a:pt x="53" y="267"/>
                  </a:moveTo>
                  <a:lnTo>
                    <a:pt x="53" y="267"/>
                  </a:lnTo>
                  <a:lnTo>
                    <a:pt x="53" y="262"/>
                  </a:lnTo>
                  <a:lnTo>
                    <a:pt x="53" y="249"/>
                  </a:lnTo>
                  <a:lnTo>
                    <a:pt x="52" y="241"/>
                  </a:lnTo>
                  <a:lnTo>
                    <a:pt x="50" y="233"/>
                  </a:lnTo>
                  <a:lnTo>
                    <a:pt x="47" y="225"/>
                  </a:lnTo>
                  <a:lnTo>
                    <a:pt x="44" y="219"/>
                  </a:lnTo>
                  <a:lnTo>
                    <a:pt x="44" y="219"/>
                  </a:lnTo>
                  <a:lnTo>
                    <a:pt x="36" y="209"/>
                  </a:lnTo>
                  <a:lnTo>
                    <a:pt x="30" y="199"/>
                  </a:lnTo>
                  <a:lnTo>
                    <a:pt x="19" y="179"/>
                  </a:lnTo>
                  <a:lnTo>
                    <a:pt x="12" y="161"/>
                  </a:lnTo>
                  <a:lnTo>
                    <a:pt x="6" y="145"/>
                  </a:lnTo>
                  <a:lnTo>
                    <a:pt x="3" y="132"/>
                  </a:lnTo>
                  <a:lnTo>
                    <a:pt x="1" y="12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99"/>
                  </a:lnTo>
                  <a:lnTo>
                    <a:pt x="2" y="88"/>
                  </a:lnTo>
                  <a:lnTo>
                    <a:pt x="5" y="77"/>
                  </a:lnTo>
                  <a:lnTo>
                    <a:pt x="8" y="67"/>
                  </a:lnTo>
                  <a:lnTo>
                    <a:pt x="13" y="57"/>
                  </a:lnTo>
                  <a:lnTo>
                    <a:pt x="18" y="48"/>
                  </a:lnTo>
                  <a:lnTo>
                    <a:pt x="25" y="40"/>
                  </a:lnTo>
                  <a:lnTo>
                    <a:pt x="32" y="32"/>
                  </a:lnTo>
                  <a:lnTo>
                    <a:pt x="40" y="25"/>
                  </a:lnTo>
                  <a:lnTo>
                    <a:pt x="48" y="18"/>
                  </a:lnTo>
                  <a:lnTo>
                    <a:pt x="57" y="13"/>
                  </a:lnTo>
                  <a:lnTo>
                    <a:pt x="67" y="8"/>
                  </a:lnTo>
                  <a:lnTo>
                    <a:pt x="77" y="5"/>
                  </a:lnTo>
                  <a:lnTo>
                    <a:pt x="88" y="2"/>
                  </a:lnTo>
                  <a:lnTo>
                    <a:pt x="99" y="0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21" y="0"/>
                  </a:lnTo>
                  <a:lnTo>
                    <a:pt x="132" y="2"/>
                  </a:lnTo>
                  <a:lnTo>
                    <a:pt x="143" y="5"/>
                  </a:lnTo>
                  <a:lnTo>
                    <a:pt x="153" y="8"/>
                  </a:lnTo>
                  <a:lnTo>
                    <a:pt x="162" y="13"/>
                  </a:lnTo>
                  <a:lnTo>
                    <a:pt x="172" y="18"/>
                  </a:lnTo>
                  <a:lnTo>
                    <a:pt x="180" y="25"/>
                  </a:lnTo>
                  <a:lnTo>
                    <a:pt x="188" y="32"/>
                  </a:lnTo>
                  <a:lnTo>
                    <a:pt x="196" y="40"/>
                  </a:lnTo>
                  <a:lnTo>
                    <a:pt x="202" y="48"/>
                  </a:lnTo>
                  <a:lnTo>
                    <a:pt x="208" y="57"/>
                  </a:lnTo>
                  <a:lnTo>
                    <a:pt x="212" y="67"/>
                  </a:lnTo>
                  <a:lnTo>
                    <a:pt x="216" y="77"/>
                  </a:lnTo>
                  <a:lnTo>
                    <a:pt x="219" y="88"/>
                  </a:lnTo>
                  <a:lnTo>
                    <a:pt x="220" y="99"/>
                  </a:lnTo>
                  <a:lnTo>
                    <a:pt x="221" y="110"/>
                  </a:lnTo>
                  <a:lnTo>
                    <a:pt x="221" y="110"/>
                  </a:lnTo>
                  <a:lnTo>
                    <a:pt x="220" y="121"/>
                  </a:lnTo>
                  <a:lnTo>
                    <a:pt x="218" y="132"/>
                  </a:lnTo>
                  <a:lnTo>
                    <a:pt x="214" y="145"/>
                  </a:lnTo>
                  <a:lnTo>
                    <a:pt x="209" y="161"/>
                  </a:lnTo>
                  <a:lnTo>
                    <a:pt x="201" y="179"/>
                  </a:lnTo>
                  <a:lnTo>
                    <a:pt x="190" y="199"/>
                  </a:lnTo>
                  <a:lnTo>
                    <a:pt x="183" y="209"/>
                  </a:lnTo>
                  <a:lnTo>
                    <a:pt x="176" y="219"/>
                  </a:lnTo>
                  <a:lnTo>
                    <a:pt x="176" y="219"/>
                  </a:lnTo>
                  <a:lnTo>
                    <a:pt x="172" y="225"/>
                  </a:lnTo>
                  <a:lnTo>
                    <a:pt x="169" y="233"/>
                  </a:lnTo>
                  <a:lnTo>
                    <a:pt x="167" y="241"/>
                  </a:lnTo>
                  <a:lnTo>
                    <a:pt x="166" y="249"/>
                  </a:lnTo>
                  <a:lnTo>
                    <a:pt x="166" y="262"/>
                  </a:lnTo>
                  <a:lnTo>
                    <a:pt x="166" y="267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4" name="Line 6"/>
            <p:cNvSpPr>
              <a:spLocks noChangeShapeType="1"/>
            </p:cNvSpPr>
            <p:nvPr/>
          </p:nvSpPr>
          <p:spPr bwMode="auto">
            <a:xfrm flipH="1" flipV="1">
              <a:off x="1443038" y="1706564"/>
              <a:ext cx="33338" cy="20181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V="1">
              <a:off x="1565275" y="1706564"/>
              <a:ext cx="31750" cy="20320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1444625" y="1714501"/>
              <a:ext cx="152400" cy="12700"/>
            </a:xfrm>
            <a:custGeom>
              <a:avLst/>
              <a:gdLst>
                <a:gd name="T0" fmla="*/ 0 w 96"/>
                <a:gd name="T1" fmla="*/ 0 h 8"/>
                <a:gd name="T2" fmla="*/ 10 w 96"/>
                <a:gd name="T3" fmla="*/ 8 h 8"/>
                <a:gd name="T4" fmla="*/ 19 w 96"/>
                <a:gd name="T5" fmla="*/ 0 h 8"/>
                <a:gd name="T6" fmla="*/ 30 w 96"/>
                <a:gd name="T7" fmla="*/ 8 h 8"/>
                <a:gd name="T8" fmla="*/ 39 w 96"/>
                <a:gd name="T9" fmla="*/ 0 h 8"/>
                <a:gd name="T10" fmla="*/ 49 w 96"/>
                <a:gd name="T11" fmla="*/ 8 h 8"/>
                <a:gd name="T12" fmla="*/ 58 w 96"/>
                <a:gd name="T13" fmla="*/ 0 h 8"/>
                <a:gd name="T14" fmla="*/ 68 w 96"/>
                <a:gd name="T15" fmla="*/ 8 h 8"/>
                <a:gd name="T16" fmla="*/ 77 w 96"/>
                <a:gd name="T17" fmla="*/ 0 h 8"/>
                <a:gd name="T18" fmla="*/ 87 w 96"/>
                <a:gd name="T19" fmla="*/ 8 h 8"/>
                <a:gd name="T20" fmla="*/ 96 w 9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">
                  <a:moveTo>
                    <a:pt x="0" y="0"/>
                  </a:moveTo>
                  <a:lnTo>
                    <a:pt x="10" y="8"/>
                  </a:lnTo>
                  <a:lnTo>
                    <a:pt x="19" y="0"/>
                  </a:lnTo>
                  <a:lnTo>
                    <a:pt x="30" y="8"/>
                  </a:lnTo>
                  <a:lnTo>
                    <a:pt x="39" y="0"/>
                  </a:lnTo>
                  <a:lnTo>
                    <a:pt x="49" y="8"/>
                  </a:lnTo>
                  <a:lnTo>
                    <a:pt x="58" y="0"/>
                  </a:lnTo>
                  <a:lnTo>
                    <a:pt x="68" y="8"/>
                  </a:lnTo>
                  <a:lnTo>
                    <a:pt x="77" y="0"/>
                  </a:lnTo>
                  <a:lnTo>
                    <a:pt x="87" y="8"/>
                  </a:lnTo>
                  <a:lnTo>
                    <a:pt x="96" y="0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7" name="Line 9"/>
            <p:cNvSpPr>
              <a:spLocks noChangeShapeType="1"/>
            </p:cNvSpPr>
            <p:nvPr/>
          </p:nvSpPr>
          <p:spPr bwMode="auto">
            <a:xfrm>
              <a:off x="1517650" y="1368426"/>
              <a:ext cx="0" cy="5715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8" name="Line 10"/>
            <p:cNvSpPr>
              <a:spLocks noChangeShapeType="1"/>
            </p:cNvSpPr>
            <p:nvPr/>
          </p:nvSpPr>
          <p:spPr bwMode="auto">
            <a:xfrm>
              <a:off x="1373188" y="1408114"/>
              <a:ext cx="30163" cy="523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9" name="Line 11"/>
            <p:cNvSpPr>
              <a:spLocks noChangeShapeType="1"/>
            </p:cNvSpPr>
            <p:nvPr/>
          </p:nvSpPr>
          <p:spPr bwMode="auto">
            <a:xfrm>
              <a:off x="1270000" y="1514476"/>
              <a:ext cx="52388" cy="3016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0" name="Line 12"/>
            <p:cNvSpPr>
              <a:spLocks noChangeShapeType="1"/>
            </p:cNvSpPr>
            <p:nvPr/>
          </p:nvSpPr>
          <p:spPr bwMode="auto">
            <a:xfrm>
              <a:off x="1233488" y="1658939"/>
              <a:ext cx="587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1" name="Line 13"/>
            <p:cNvSpPr>
              <a:spLocks noChangeShapeType="1"/>
            </p:cNvSpPr>
            <p:nvPr/>
          </p:nvSpPr>
          <p:spPr bwMode="auto">
            <a:xfrm flipH="1">
              <a:off x="1747838" y="1651001"/>
              <a:ext cx="587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2" name="Line 14"/>
            <p:cNvSpPr>
              <a:spLocks noChangeShapeType="1"/>
            </p:cNvSpPr>
            <p:nvPr/>
          </p:nvSpPr>
          <p:spPr bwMode="auto">
            <a:xfrm flipH="1">
              <a:off x="1716088" y="1508126"/>
              <a:ext cx="50800" cy="28575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3" name="Line 15"/>
            <p:cNvSpPr>
              <a:spLocks noChangeShapeType="1"/>
            </p:cNvSpPr>
            <p:nvPr/>
          </p:nvSpPr>
          <p:spPr bwMode="auto">
            <a:xfrm flipH="1">
              <a:off x="1630363" y="1403351"/>
              <a:ext cx="30163" cy="523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4" name="Line 16"/>
            <p:cNvSpPr>
              <a:spLocks noChangeShapeType="1"/>
            </p:cNvSpPr>
            <p:nvPr/>
          </p:nvSpPr>
          <p:spPr bwMode="auto">
            <a:xfrm flipH="1" flipV="1">
              <a:off x="1717675" y="1766889"/>
              <a:ext cx="50800" cy="3016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 flipV="1">
              <a:off x="1271588" y="1774826"/>
              <a:ext cx="52388" cy="3016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auto">
            <a:xfrm>
              <a:off x="1419225" y="1905001"/>
              <a:ext cx="201813" cy="107950"/>
            </a:xfrm>
            <a:custGeom>
              <a:avLst/>
              <a:gdLst>
                <a:gd name="T0" fmla="*/ 127 w 127"/>
                <a:gd name="T1" fmla="*/ 27 h 68"/>
                <a:gd name="T2" fmla="*/ 125 w 127"/>
                <a:gd name="T3" fmla="*/ 21 h 68"/>
                <a:gd name="T4" fmla="*/ 120 w 127"/>
                <a:gd name="T5" fmla="*/ 18 h 68"/>
                <a:gd name="T6" fmla="*/ 123 w 127"/>
                <a:gd name="T7" fmla="*/ 17 h 68"/>
                <a:gd name="T8" fmla="*/ 127 w 127"/>
                <a:gd name="T9" fmla="*/ 12 h 68"/>
                <a:gd name="T10" fmla="*/ 127 w 127"/>
                <a:gd name="T11" fmla="*/ 9 h 68"/>
                <a:gd name="T12" fmla="*/ 125 w 127"/>
                <a:gd name="T13" fmla="*/ 3 h 68"/>
                <a:gd name="T14" fmla="*/ 118 w 127"/>
                <a:gd name="T15" fmla="*/ 0 h 68"/>
                <a:gd name="T16" fmla="*/ 28 w 127"/>
                <a:gd name="T17" fmla="*/ 0 h 68"/>
                <a:gd name="T18" fmla="*/ 9 w 127"/>
                <a:gd name="T19" fmla="*/ 0 h 68"/>
                <a:gd name="T20" fmla="*/ 3 w 127"/>
                <a:gd name="T21" fmla="*/ 3 h 68"/>
                <a:gd name="T22" fmla="*/ 0 w 127"/>
                <a:gd name="T23" fmla="*/ 9 h 68"/>
                <a:gd name="T24" fmla="*/ 1 w 127"/>
                <a:gd name="T25" fmla="*/ 12 h 68"/>
                <a:gd name="T26" fmla="*/ 4 w 127"/>
                <a:gd name="T27" fmla="*/ 17 h 68"/>
                <a:gd name="T28" fmla="*/ 7 w 127"/>
                <a:gd name="T29" fmla="*/ 18 h 68"/>
                <a:gd name="T30" fmla="*/ 2 w 127"/>
                <a:gd name="T31" fmla="*/ 21 h 68"/>
                <a:gd name="T32" fmla="*/ 0 w 127"/>
                <a:gd name="T33" fmla="*/ 27 h 68"/>
                <a:gd name="T34" fmla="*/ 1 w 127"/>
                <a:gd name="T35" fmla="*/ 30 h 68"/>
                <a:gd name="T36" fmla="*/ 4 w 127"/>
                <a:gd name="T37" fmla="*/ 35 h 68"/>
                <a:gd name="T38" fmla="*/ 7 w 127"/>
                <a:gd name="T39" fmla="*/ 36 h 68"/>
                <a:gd name="T40" fmla="*/ 2 w 127"/>
                <a:gd name="T41" fmla="*/ 40 h 68"/>
                <a:gd name="T42" fmla="*/ 0 w 127"/>
                <a:gd name="T43" fmla="*/ 46 h 68"/>
                <a:gd name="T44" fmla="*/ 1 w 127"/>
                <a:gd name="T45" fmla="*/ 49 h 68"/>
                <a:gd name="T46" fmla="*/ 6 w 127"/>
                <a:gd name="T47" fmla="*/ 54 h 68"/>
                <a:gd name="T48" fmla="*/ 9 w 127"/>
                <a:gd name="T49" fmla="*/ 56 h 68"/>
                <a:gd name="T50" fmla="*/ 10 w 127"/>
                <a:gd name="T51" fmla="*/ 61 h 68"/>
                <a:gd name="T52" fmla="*/ 17 w 127"/>
                <a:gd name="T53" fmla="*/ 67 h 68"/>
                <a:gd name="T54" fmla="*/ 41 w 127"/>
                <a:gd name="T55" fmla="*/ 68 h 68"/>
                <a:gd name="T56" fmla="*/ 106 w 127"/>
                <a:gd name="T57" fmla="*/ 68 h 68"/>
                <a:gd name="T58" fmla="*/ 111 w 127"/>
                <a:gd name="T59" fmla="*/ 67 h 68"/>
                <a:gd name="T60" fmla="*/ 117 w 127"/>
                <a:gd name="T61" fmla="*/ 61 h 68"/>
                <a:gd name="T62" fmla="*/ 118 w 127"/>
                <a:gd name="T63" fmla="*/ 55 h 68"/>
                <a:gd name="T64" fmla="*/ 122 w 127"/>
                <a:gd name="T65" fmla="*/ 54 h 68"/>
                <a:gd name="T66" fmla="*/ 127 w 127"/>
                <a:gd name="T67" fmla="*/ 49 h 68"/>
                <a:gd name="T68" fmla="*/ 127 w 127"/>
                <a:gd name="T69" fmla="*/ 46 h 68"/>
                <a:gd name="T70" fmla="*/ 125 w 127"/>
                <a:gd name="T71" fmla="*/ 40 h 68"/>
                <a:gd name="T72" fmla="*/ 120 w 127"/>
                <a:gd name="T73" fmla="*/ 36 h 68"/>
                <a:gd name="T74" fmla="*/ 123 w 127"/>
                <a:gd name="T75" fmla="*/ 35 h 68"/>
                <a:gd name="T76" fmla="*/ 127 w 127"/>
                <a:gd name="T77" fmla="*/ 30 h 68"/>
                <a:gd name="T78" fmla="*/ 127 w 127"/>
                <a:gd name="T79" fmla="*/ 2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68">
                  <a:moveTo>
                    <a:pt x="127" y="27"/>
                  </a:moveTo>
                  <a:lnTo>
                    <a:pt x="127" y="27"/>
                  </a:lnTo>
                  <a:lnTo>
                    <a:pt x="127" y="24"/>
                  </a:lnTo>
                  <a:lnTo>
                    <a:pt x="125" y="21"/>
                  </a:lnTo>
                  <a:lnTo>
                    <a:pt x="123" y="19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23" y="17"/>
                  </a:lnTo>
                  <a:lnTo>
                    <a:pt x="125" y="15"/>
                  </a:lnTo>
                  <a:lnTo>
                    <a:pt x="127" y="12"/>
                  </a:lnTo>
                  <a:lnTo>
                    <a:pt x="127" y="9"/>
                  </a:lnTo>
                  <a:lnTo>
                    <a:pt x="127" y="9"/>
                  </a:lnTo>
                  <a:lnTo>
                    <a:pt x="127" y="6"/>
                  </a:lnTo>
                  <a:lnTo>
                    <a:pt x="125" y="3"/>
                  </a:lnTo>
                  <a:lnTo>
                    <a:pt x="122" y="1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28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6" y="1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12"/>
                  </a:lnTo>
                  <a:lnTo>
                    <a:pt x="2" y="15"/>
                  </a:lnTo>
                  <a:lnTo>
                    <a:pt x="4" y="17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4" y="19"/>
                  </a:lnTo>
                  <a:lnTo>
                    <a:pt x="2" y="21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30"/>
                  </a:lnTo>
                  <a:lnTo>
                    <a:pt x="2" y="33"/>
                  </a:lnTo>
                  <a:lnTo>
                    <a:pt x="4" y="35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4" y="37"/>
                  </a:lnTo>
                  <a:lnTo>
                    <a:pt x="2" y="40"/>
                  </a:lnTo>
                  <a:lnTo>
                    <a:pt x="1" y="43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" y="49"/>
                  </a:lnTo>
                  <a:lnTo>
                    <a:pt x="3" y="52"/>
                  </a:lnTo>
                  <a:lnTo>
                    <a:pt x="6" y="54"/>
                  </a:lnTo>
                  <a:lnTo>
                    <a:pt x="9" y="55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10" y="61"/>
                  </a:lnTo>
                  <a:lnTo>
                    <a:pt x="13" y="65"/>
                  </a:lnTo>
                  <a:lnTo>
                    <a:pt x="17" y="67"/>
                  </a:lnTo>
                  <a:lnTo>
                    <a:pt x="22" y="68"/>
                  </a:lnTo>
                  <a:lnTo>
                    <a:pt x="41" y="68"/>
                  </a:lnTo>
                  <a:lnTo>
                    <a:pt x="87" y="68"/>
                  </a:lnTo>
                  <a:lnTo>
                    <a:pt x="106" y="68"/>
                  </a:lnTo>
                  <a:lnTo>
                    <a:pt x="106" y="68"/>
                  </a:lnTo>
                  <a:lnTo>
                    <a:pt x="111" y="67"/>
                  </a:lnTo>
                  <a:lnTo>
                    <a:pt x="115" y="65"/>
                  </a:lnTo>
                  <a:lnTo>
                    <a:pt x="117" y="61"/>
                  </a:lnTo>
                  <a:lnTo>
                    <a:pt x="118" y="56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2" y="54"/>
                  </a:lnTo>
                  <a:lnTo>
                    <a:pt x="125" y="52"/>
                  </a:lnTo>
                  <a:lnTo>
                    <a:pt x="127" y="49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27" y="43"/>
                  </a:lnTo>
                  <a:lnTo>
                    <a:pt x="125" y="40"/>
                  </a:lnTo>
                  <a:lnTo>
                    <a:pt x="123" y="37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23" y="35"/>
                  </a:lnTo>
                  <a:lnTo>
                    <a:pt x="125" y="33"/>
                  </a:lnTo>
                  <a:lnTo>
                    <a:pt x="127" y="30"/>
                  </a:lnTo>
                  <a:lnTo>
                    <a:pt x="127" y="27"/>
                  </a:lnTo>
                  <a:lnTo>
                    <a:pt x="127" y="27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7" name="Line 19"/>
            <p:cNvSpPr>
              <a:spLocks noChangeShapeType="1"/>
            </p:cNvSpPr>
            <p:nvPr/>
          </p:nvSpPr>
          <p:spPr bwMode="auto">
            <a:xfrm>
              <a:off x="1427163" y="1933576"/>
              <a:ext cx="1476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8" name="Line 20"/>
            <p:cNvSpPr>
              <a:spLocks noChangeShapeType="1"/>
            </p:cNvSpPr>
            <p:nvPr/>
          </p:nvSpPr>
          <p:spPr bwMode="auto">
            <a:xfrm>
              <a:off x="1427163" y="1962151"/>
              <a:ext cx="1476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747924" y="3523233"/>
            <a:ext cx="598488" cy="647700"/>
            <a:chOff x="4197350" y="1384301"/>
            <a:chExt cx="598488" cy="647700"/>
          </a:xfrm>
        </p:grpSpPr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4275138" y="1939926"/>
              <a:ext cx="79375" cy="92075"/>
            </a:xfrm>
            <a:custGeom>
              <a:avLst/>
              <a:gdLst>
                <a:gd name="T0" fmla="*/ 16 w 50"/>
                <a:gd name="T1" fmla="*/ 0 h 58"/>
                <a:gd name="T2" fmla="*/ 0 w 50"/>
                <a:gd name="T3" fmla="*/ 58 h 58"/>
                <a:gd name="T4" fmla="*/ 38 w 50"/>
                <a:gd name="T5" fmla="*/ 58 h 58"/>
                <a:gd name="T6" fmla="*/ 50 w 50"/>
                <a:gd name="T7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16" y="0"/>
                  </a:moveTo>
                  <a:lnTo>
                    <a:pt x="0" y="58"/>
                  </a:lnTo>
                  <a:lnTo>
                    <a:pt x="38" y="58"/>
                  </a:lnTo>
                  <a:lnTo>
                    <a:pt x="50" y="21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1" name="Freeform 29"/>
            <p:cNvSpPr>
              <a:spLocks/>
            </p:cNvSpPr>
            <p:nvPr/>
          </p:nvSpPr>
          <p:spPr bwMode="auto">
            <a:xfrm>
              <a:off x="4554538" y="1943101"/>
              <a:ext cx="79375" cy="88900"/>
            </a:xfrm>
            <a:custGeom>
              <a:avLst/>
              <a:gdLst>
                <a:gd name="T0" fmla="*/ 34 w 50"/>
                <a:gd name="T1" fmla="*/ 0 h 56"/>
                <a:gd name="T2" fmla="*/ 50 w 50"/>
                <a:gd name="T3" fmla="*/ 56 h 56"/>
                <a:gd name="T4" fmla="*/ 11 w 50"/>
                <a:gd name="T5" fmla="*/ 56 h 56"/>
                <a:gd name="T6" fmla="*/ 0 w 50"/>
                <a:gd name="T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">
                  <a:moveTo>
                    <a:pt x="34" y="0"/>
                  </a:moveTo>
                  <a:lnTo>
                    <a:pt x="50" y="56"/>
                  </a:lnTo>
                  <a:lnTo>
                    <a:pt x="11" y="56"/>
                  </a:lnTo>
                  <a:lnTo>
                    <a:pt x="0" y="18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2" name="Freeform 30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3" name="Freeform 31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4" name="Freeform 32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5" name="Freeform 33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6" name="Freeform 34"/>
            <p:cNvSpPr>
              <a:spLocks/>
            </p:cNvSpPr>
            <p:nvPr/>
          </p:nvSpPr>
          <p:spPr bwMode="auto">
            <a:xfrm>
              <a:off x="4640263" y="1384301"/>
              <a:ext cx="107950" cy="141288"/>
            </a:xfrm>
            <a:custGeom>
              <a:avLst/>
              <a:gdLst>
                <a:gd name="T0" fmla="*/ 10 w 68"/>
                <a:gd name="T1" fmla="*/ 89 h 89"/>
                <a:gd name="T2" fmla="*/ 0 w 68"/>
                <a:gd name="T3" fmla="*/ 58 h 89"/>
                <a:gd name="T4" fmla="*/ 58 w 68"/>
                <a:gd name="T5" fmla="*/ 0 h 89"/>
                <a:gd name="T6" fmla="*/ 68 w 68"/>
                <a:gd name="T7" fmla="*/ 30 h 89"/>
                <a:gd name="T8" fmla="*/ 10 w 6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9">
                  <a:moveTo>
                    <a:pt x="10" y="89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68" y="30"/>
                  </a:lnTo>
                  <a:lnTo>
                    <a:pt x="10" y="89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7" name="Freeform 35"/>
            <p:cNvSpPr>
              <a:spLocks/>
            </p:cNvSpPr>
            <p:nvPr/>
          </p:nvSpPr>
          <p:spPr bwMode="auto">
            <a:xfrm>
              <a:off x="4656138" y="1431926"/>
              <a:ext cx="139700" cy="109538"/>
            </a:xfrm>
            <a:custGeom>
              <a:avLst/>
              <a:gdLst>
                <a:gd name="T0" fmla="*/ 0 w 88"/>
                <a:gd name="T1" fmla="*/ 59 h 69"/>
                <a:gd name="T2" fmla="*/ 31 w 88"/>
                <a:gd name="T3" fmla="*/ 69 h 69"/>
                <a:gd name="T4" fmla="*/ 88 w 88"/>
                <a:gd name="T5" fmla="*/ 10 h 69"/>
                <a:gd name="T6" fmla="*/ 58 w 88"/>
                <a:gd name="T7" fmla="*/ 0 h 69"/>
                <a:gd name="T8" fmla="*/ 0 w 88"/>
                <a:gd name="T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9">
                  <a:moveTo>
                    <a:pt x="0" y="59"/>
                  </a:moveTo>
                  <a:lnTo>
                    <a:pt x="31" y="69"/>
                  </a:lnTo>
                  <a:lnTo>
                    <a:pt x="88" y="10"/>
                  </a:lnTo>
                  <a:lnTo>
                    <a:pt x="58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8" name="Line 36"/>
            <p:cNvSpPr>
              <a:spLocks noChangeShapeType="1"/>
            </p:cNvSpPr>
            <p:nvPr/>
          </p:nvSpPr>
          <p:spPr bwMode="auto">
            <a:xfrm flipV="1">
              <a:off x="4452938" y="1419226"/>
              <a:ext cx="309563" cy="30956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632367" y="5343319"/>
            <a:ext cx="661988" cy="628650"/>
            <a:chOff x="11164888" y="2463801"/>
            <a:chExt cx="661988" cy="628650"/>
          </a:xfrm>
        </p:grpSpPr>
        <p:sp>
          <p:nvSpPr>
            <p:cNvPr id="80" name="Freeform 373"/>
            <p:cNvSpPr>
              <a:spLocks/>
            </p:cNvSpPr>
            <p:nvPr/>
          </p:nvSpPr>
          <p:spPr bwMode="auto">
            <a:xfrm>
              <a:off x="11269663" y="2671764"/>
              <a:ext cx="200025" cy="182563"/>
            </a:xfrm>
            <a:custGeom>
              <a:avLst/>
              <a:gdLst>
                <a:gd name="T0" fmla="*/ 42 w 126"/>
                <a:gd name="T1" fmla="*/ 115 h 115"/>
                <a:gd name="T2" fmla="*/ 126 w 126"/>
                <a:gd name="T3" fmla="*/ 0 h 115"/>
                <a:gd name="T4" fmla="*/ 78 w 126"/>
                <a:gd name="T5" fmla="*/ 0 h 115"/>
                <a:gd name="T6" fmla="*/ 0 w 126"/>
                <a:gd name="T7" fmla="*/ 10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15">
                  <a:moveTo>
                    <a:pt x="42" y="115"/>
                  </a:moveTo>
                  <a:lnTo>
                    <a:pt x="126" y="0"/>
                  </a:lnTo>
                  <a:lnTo>
                    <a:pt x="78" y="0"/>
                  </a:lnTo>
                  <a:lnTo>
                    <a:pt x="0" y="107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1" name="Line 374"/>
            <p:cNvSpPr>
              <a:spLocks noChangeShapeType="1"/>
            </p:cNvSpPr>
            <p:nvPr/>
          </p:nvSpPr>
          <p:spPr bwMode="auto">
            <a:xfrm flipH="1" flipV="1">
              <a:off x="11463338" y="2670176"/>
              <a:ext cx="98425" cy="13335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2" name="Line 375"/>
            <p:cNvSpPr>
              <a:spLocks noChangeShapeType="1"/>
            </p:cNvSpPr>
            <p:nvPr/>
          </p:nvSpPr>
          <p:spPr bwMode="auto">
            <a:xfrm>
              <a:off x="11430000" y="2725739"/>
              <a:ext cx="95250" cy="13335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3" name="Freeform 376"/>
            <p:cNvSpPr>
              <a:spLocks/>
            </p:cNvSpPr>
            <p:nvPr/>
          </p:nvSpPr>
          <p:spPr bwMode="auto">
            <a:xfrm>
              <a:off x="11523663" y="2463801"/>
              <a:ext cx="303213" cy="395288"/>
            </a:xfrm>
            <a:custGeom>
              <a:avLst/>
              <a:gdLst>
                <a:gd name="T0" fmla="*/ 191 w 191"/>
                <a:gd name="T1" fmla="*/ 0 h 249"/>
                <a:gd name="T2" fmla="*/ 78 w 191"/>
                <a:gd name="T3" fmla="*/ 97 h 249"/>
                <a:gd name="T4" fmla="*/ 110 w 191"/>
                <a:gd name="T5" fmla="*/ 97 h 249"/>
                <a:gd name="T6" fmla="*/ 0 w 191"/>
                <a:gd name="T7" fmla="*/ 249 h 249"/>
                <a:gd name="T8" fmla="*/ 49 w 191"/>
                <a:gd name="T9" fmla="*/ 249 h 249"/>
                <a:gd name="T10" fmla="*/ 159 w 191"/>
                <a:gd name="T11" fmla="*/ 97 h 249"/>
                <a:gd name="T12" fmla="*/ 190 w 191"/>
                <a:gd name="T13" fmla="*/ 97 h 249"/>
                <a:gd name="T14" fmla="*/ 191 w 191"/>
                <a:gd name="T15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249">
                  <a:moveTo>
                    <a:pt x="191" y="0"/>
                  </a:moveTo>
                  <a:lnTo>
                    <a:pt x="78" y="97"/>
                  </a:lnTo>
                  <a:lnTo>
                    <a:pt x="110" y="97"/>
                  </a:lnTo>
                  <a:lnTo>
                    <a:pt x="0" y="249"/>
                  </a:lnTo>
                  <a:lnTo>
                    <a:pt x="49" y="249"/>
                  </a:lnTo>
                  <a:lnTo>
                    <a:pt x="159" y="97"/>
                  </a:lnTo>
                  <a:lnTo>
                    <a:pt x="190" y="97"/>
                  </a:lnTo>
                  <a:lnTo>
                    <a:pt x="191" y="0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4" name="Rectangle 377"/>
            <p:cNvSpPr>
              <a:spLocks noChangeArrowheads="1"/>
            </p:cNvSpPr>
            <p:nvPr/>
          </p:nvSpPr>
          <p:spPr bwMode="auto">
            <a:xfrm>
              <a:off x="11441113" y="3040064"/>
              <a:ext cx="268288" cy="44450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5" name="Line 378"/>
            <p:cNvSpPr>
              <a:spLocks noChangeShapeType="1"/>
            </p:cNvSpPr>
            <p:nvPr/>
          </p:nvSpPr>
          <p:spPr bwMode="auto">
            <a:xfrm>
              <a:off x="11652250" y="3040064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6" name="Line 379"/>
            <p:cNvSpPr>
              <a:spLocks noChangeShapeType="1"/>
            </p:cNvSpPr>
            <p:nvPr/>
          </p:nvSpPr>
          <p:spPr bwMode="auto">
            <a:xfrm>
              <a:off x="11684000" y="3040064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7" name="Rectangle 380"/>
            <p:cNvSpPr>
              <a:spLocks noChangeArrowheads="1"/>
            </p:cNvSpPr>
            <p:nvPr/>
          </p:nvSpPr>
          <p:spPr bwMode="auto">
            <a:xfrm>
              <a:off x="11456988" y="2994026"/>
              <a:ext cx="268288" cy="44450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8" name="Line 381"/>
            <p:cNvSpPr>
              <a:spLocks noChangeShapeType="1"/>
            </p:cNvSpPr>
            <p:nvPr/>
          </p:nvSpPr>
          <p:spPr bwMode="auto">
            <a:xfrm>
              <a:off x="11668125" y="2994026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9" name="Line 382"/>
            <p:cNvSpPr>
              <a:spLocks noChangeShapeType="1"/>
            </p:cNvSpPr>
            <p:nvPr/>
          </p:nvSpPr>
          <p:spPr bwMode="auto">
            <a:xfrm>
              <a:off x="11698288" y="2994026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0" name="Line 383"/>
            <p:cNvSpPr>
              <a:spLocks noChangeShapeType="1"/>
            </p:cNvSpPr>
            <p:nvPr/>
          </p:nvSpPr>
          <p:spPr bwMode="auto">
            <a:xfrm>
              <a:off x="11482388" y="2994026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1" name="Rectangle 384"/>
            <p:cNvSpPr>
              <a:spLocks noChangeArrowheads="1"/>
            </p:cNvSpPr>
            <p:nvPr/>
          </p:nvSpPr>
          <p:spPr bwMode="auto">
            <a:xfrm>
              <a:off x="11452225" y="2947989"/>
              <a:ext cx="268288" cy="46038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2" name="Line 385"/>
            <p:cNvSpPr>
              <a:spLocks noChangeShapeType="1"/>
            </p:cNvSpPr>
            <p:nvPr/>
          </p:nvSpPr>
          <p:spPr bwMode="auto">
            <a:xfrm>
              <a:off x="11661775" y="29479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3" name="Line 386"/>
            <p:cNvSpPr>
              <a:spLocks noChangeShapeType="1"/>
            </p:cNvSpPr>
            <p:nvPr/>
          </p:nvSpPr>
          <p:spPr bwMode="auto">
            <a:xfrm>
              <a:off x="11693525" y="29479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4" name="Line 387"/>
            <p:cNvSpPr>
              <a:spLocks noChangeShapeType="1"/>
            </p:cNvSpPr>
            <p:nvPr/>
          </p:nvSpPr>
          <p:spPr bwMode="auto">
            <a:xfrm>
              <a:off x="11476038" y="29479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5" name="Rectangle 388"/>
            <p:cNvSpPr>
              <a:spLocks noChangeArrowheads="1"/>
            </p:cNvSpPr>
            <p:nvPr/>
          </p:nvSpPr>
          <p:spPr bwMode="auto">
            <a:xfrm>
              <a:off x="11474450" y="2903539"/>
              <a:ext cx="268288" cy="44450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6" name="Line 389"/>
            <p:cNvSpPr>
              <a:spLocks noChangeShapeType="1"/>
            </p:cNvSpPr>
            <p:nvPr/>
          </p:nvSpPr>
          <p:spPr bwMode="auto">
            <a:xfrm>
              <a:off x="11712575" y="290353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7" name="Line 390"/>
            <p:cNvSpPr>
              <a:spLocks noChangeShapeType="1"/>
            </p:cNvSpPr>
            <p:nvPr/>
          </p:nvSpPr>
          <p:spPr bwMode="auto">
            <a:xfrm>
              <a:off x="11685588" y="290353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8" name="Line 391"/>
            <p:cNvSpPr>
              <a:spLocks noChangeShapeType="1"/>
            </p:cNvSpPr>
            <p:nvPr/>
          </p:nvSpPr>
          <p:spPr bwMode="auto">
            <a:xfrm>
              <a:off x="11501438" y="290353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9" name="Line 392"/>
            <p:cNvSpPr>
              <a:spLocks noChangeShapeType="1"/>
            </p:cNvSpPr>
            <p:nvPr/>
          </p:nvSpPr>
          <p:spPr bwMode="auto">
            <a:xfrm>
              <a:off x="11539538" y="290353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0" name="Rectangle 393"/>
            <p:cNvSpPr>
              <a:spLocks noChangeArrowheads="1"/>
            </p:cNvSpPr>
            <p:nvPr/>
          </p:nvSpPr>
          <p:spPr bwMode="auto">
            <a:xfrm>
              <a:off x="11464925" y="2859089"/>
              <a:ext cx="268288" cy="44450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1" name="Line 394"/>
            <p:cNvSpPr>
              <a:spLocks noChangeShapeType="1"/>
            </p:cNvSpPr>
            <p:nvPr/>
          </p:nvSpPr>
          <p:spPr bwMode="auto">
            <a:xfrm>
              <a:off x="11676063" y="28590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2" name="Line 395"/>
            <p:cNvSpPr>
              <a:spLocks noChangeShapeType="1"/>
            </p:cNvSpPr>
            <p:nvPr/>
          </p:nvSpPr>
          <p:spPr bwMode="auto">
            <a:xfrm>
              <a:off x="11706225" y="28590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3" name="Line 396"/>
            <p:cNvSpPr>
              <a:spLocks noChangeShapeType="1"/>
            </p:cNvSpPr>
            <p:nvPr/>
          </p:nvSpPr>
          <p:spPr bwMode="auto">
            <a:xfrm>
              <a:off x="11490325" y="2859089"/>
              <a:ext cx="0" cy="396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4" name="Freeform 397"/>
            <p:cNvSpPr>
              <a:spLocks/>
            </p:cNvSpPr>
            <p:nvPr/>
          </p:nvSpPr>
          <p:spPr bwMode="auto">
            <a:xfrm>
              <a:off x="11164888" y="2841626"/>
              <a:ext cx="250825" cy="250825"/>
            </a:xfrm>
            <a:custGeom>
              <a:avLst/>
              <a:gdLst>
                <a:gd name="T0" fmla="*/ 158 w 158"/>
                <a:gd name="T1" fmla="*/ 78 h 158"/>
                <a:gd name="T2" fmla="*/ 156 w 158"/>
                <a:gd name="T3" fmla="*/ 95 h 158"/>
                <a:gd name="T4" fmla="*/ 152 w 158"/>
                <a:gd name="T5" fmla="*/ 110 h 158"/>
                <a:gd name="T6" fmla="*/ 144 w 158"/>
                <a:gd name="T7" fmla="*/ 123 h 158"/>
                <a:gd name="T8" fmla="*/ 135 w 158"/>
                <a:gd name="T9" fmla="*/ 135 h 158"/>
                <a:gd name="T10" fmla="*/ 123 w 158"/>
                <a:gd name="T11" fmla="*/ 144 h 158"/>
                <a:gd name="T12" fmla="*/ 110 w 158"/>
                <a:gd name="T13" fmla="*/ 152 h 158"/>
                <a:gd name="T14" fmla="*/ 95 w 158"/>
                <a:gd name="T15" fmla="*/ 156 h 158"/>
                <a:gd name="T16" fmla="*/ 79 w 158"/>
                <a:gd name="T17" fmla="*/ 158 h 158"/>
                <a:gd name="T18" fmla="*/ 71 w 158"/>
                <a:gd name="T19" fmla="*/ 157 h 158"/>
                <a:gd name="T20" fmla="*/ 56 w 158"/>
                <a:gd name="T21" fmla="*/ 154 h 158"/>
                <a:gd name="T22" fmla="*/ 41 w 158"/>
                <a:gd name="T23" fmla="*/ 148 h 158"/>
                <a:gd name="T24" fmla="*/ 28 w 158"/>
                <a:gd name="T25" fmla="*/ 140 h 158"/>
                <a:gd name="T26" fmla="*/ 18 w 158"/>
                <a:gd name="T27" fmla="*/ 129 h 158"/>
                <a:gd name="T28" fmla="*/ 9 w 158"/>
                <a:gd name="T29" fmla="*/ 117 h 158"/>
                <a:gd name="T30" fmla="*/ 3 w 158"/>
                <a:gd name="T31" fmla="*/ 103 h 158"/>
                <a:gd name="T32" fmla="*/ 0 w 158"/>
                <a:gd name="T33" fmla="*/ 86 h 158"/>
                <a:gd name="T34" fmla="*/ 0 w 158"/>
                <a:gd name="T35" fmla="*/ 78 h 158"/>
                <a:gd name="T36" fmla="*/ 2 w 158"/>
                <a:gd name="T37" fmla="*/ 63 h 158"/>
                <a:gd name="T38" fmla="*/ 6 w 158"/>
                <a:gd name="T39" fmla="*/ 48 h 158"/>
                <a:gd name="T40" fmla="*/ 13 w 158"/>
                <a:gd name="T41" fmla="*/ 35 h 158"/>
                <a:gd name="T42" fmla="*/ 23 w 158"/>
                <a:gd name="T43" fmla="*/ 23 h 158"/>
                <a:gd name="T44" fmla="*/ 34 w 158"/>
                <a:gd name="T45" fmla="*/ 13 h 158"/>
                <a:gd name="T46" fmla="*/ 48 w 158"/>
                <a:gd name="T47" fmla="*/ 6 h 158"/>
                <a:gd name="T48" fmla="*/ 64 w 158"/>
                <a:gd name="T49" fmla="*/ 2 h 158"/>
                <a:gd name="T50" fmla="*/ 79 w 158"/>
                <a:gd name="T51" fmla="*/ 0 h 158"/>
                <a:gd name="T52" fmla="*/ 87 w 158"/>
                <a:gd name="T53" fmla="*/ 0 h 158"/>
                <a:gd name="T54" fmla="*/ 103 w 158"/>
                <a:gd name="T55" fmla="*/ 4 h 158"/>
                <a:gd name="T56" fmla="*/ 117 w 158"/>
                <a:gd name="T57" fmla="*/ 10 h 158"/>
                <a:gd name="T58" fmla="*/ 129 w 158"/>
                <a:gd name="T59" fmla="*/ 18 h 158"/>
                <a:gd name="T60" fmla="*/ 140 w 158"/>
                <a:gd name="T61" fmla="*/ 29 h 158"/>
                <a:gd name="T62" fmla="*/ 148 w 158"/>
                <a:gd name="T63" fmla="*/ 41 h 158"/>
                <a:gd name="T64" fmla="*/ 154 w 158"/>
                <a:gd name="T65" fmla="*/ 55 h 158"/>
                <a:gd name="T66" fmla="*/ 157 w 158"/>
                <a:gd name="T67" fmla="*/ 70 h 158"/>
                <a:gd name="T68" fmla="*/ 158 w 158"/>
                <a:gd name="T69" fmla="*/ 7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8" h="158">
                  <a:moveTo>
                    <a:pt x="158" y="78"/>
                  </a:moveTo>
                  <a:lnTo>
                    <a:pt x="158" y="78"/>
                  </a:lnTo>
                  <a:lnTo>
                    <a:pt x="157" y="86"/>
                  </a:lnTo>
                  <a:lnTo>
                    <a:pt x="156" y="95"/>
                  </a:lnTo>
                  <a:lnTo>
                    <a:pt x="154" y="103"/>
                  </a:lnTo>
                  <a:lnTo>
                    <a:pt x="152" y="110"/>
                  </a:lnTo>
                  <a:lnTo>
                    <a:pt x="148" y="117"/>
                  </a:lnTo>
                  <a:lnTo>
                    <a:pt x="144" y="123"/>
                  </a:lnTo>
                  <a:lnTo>
                    <a:pt x="140" y="129"/>
                  </a:lnTo>
                  <a:lnTo>
                    <a:pt x="135" y="135"/>
                  </a:lnTo>
                  <a:lnTo>
                    <a:pt x="129" y="140"/>
                  </a:lnTo>
                  <a:lnTo>
                    <a:pt x="123" y="144"/>
                  </a:lnTo>
                  <a:lnTo>
                    <a:pt x="117" y="148"/>
                  </a:lnTo>
                  <a:lnTo>
                    <a:pt x="110" y="152"/>
                  </a:lnTo>
                  <a:lnTo>
                    <a:pt x="103" y="154"/>
                  </a:lnTo>
                  <a:lnTo>
                    <a:pt x="95" y="156"/>
                  </a:lnTo>
                  <a:lnTo>
                    <a:pt x="87" y="157"/>
                  </a:lnTo>
                  <a:lnTo>
                    <a:pt x="79" y="158"/>
                  </a:lnTo>
                  <a:lnTo>
                    <a:pt x="79" y="158"/>
                  </a:lnTo>
                  <a:lnTo>
                    <a:pt x="71" y="157"/>
                  </a:lnTo>
                  <a:lnTo>
                    <a:pt x="64" y="156"/>
                  </a:lnTo>
                  <a:lnTo>
                    <a:pt x="56" y="154"/>
                  </a:lnTo>
                  <a:lnTo>
                    <a:pt x="48" y="152"/>
                  </a:lnTo>
                  <a:lnTo>
                    <a:pt x="41" y="148"/>
                  </a:lnTo>
                  <a:lnTo>
                    <a:pt x="34" y="144"/>
                  </a:lnTo>
                  <a:lnTo>
                    <a:pt x="28" y="140"/>
                  </a:lnTo>
                  <a:lnTo>
                    <a:pt x="23" y="135"/>
                  </a:lnTo>
                  <a:lnTo>
                    <a:pt x="18" y="129"/>
                  </a:lnTo>
                  <a:lnTo>
                    <a:pt x="13" y="123"/>
                  </a:lnTo>
                  <a:lnTo>
                    <a:pt x="9" y="117"/>
                  </a:lnTo>
                  <a:lnTo>
                    <a:pt x="6" y="110"/>
                  </a:lnTo>
                  <a:lnTo>
                    <a:pt x="3" y="103"/>
                  </a:lnTo>
                  <a:lnTo>
                    <a:pt x="2" y="95"/>
                  </a:lnTo>
                  <a:lnTo>
                    <a:pt x="0" y="8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2" y="63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9" y="41"/>
                  </a:lnTo>
                  <a:lnTo>
                    <a:pt x="13" y="35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8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1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87" y="0"/>
                  </a:lnTo>
                  <a:lnTo>
                    <a:pt x="95" y="2"/>
                  </a:lnTo>
                  <a:lnTo>
                    <a:pt x="103" y="4"/>
                  </a:lnTo>
                  <a:lnTo>
                    <a:pt x="110" y="6"/>
                  </a:lnTo>
                  <a:lnTo>
                    <a:pt x="117" y="10"/>
                  </a:lnTo>
                  <a:lnTo>
                    <a:pt x="123" y="13"/>
                  </a:lnTo>
                  <a:lnTo>
                    <a:pt x="129" y="18"/>
                  </a:lnTo>
                  <a:lnTo>
                    <a:pt x="135" y="23"/>
                  </a:lnTo>
                  <a:lnTo>
                    <a:pt x="140" y="29"/>
                  </a:lnTo>
                  <a:lnTo>
                    <a:pt x="144" y="35"/>
                  </a:lnTo>
                  <a:lnTo>
                    <a:pt x="148" y="41"/>
                  </a:lnTo>
                  <a:lnTo>
                    <a:pt x="152" y="48"/>
                  </a:lnTo>
                  <a:lnTo>
                    <a:pt x="154" y="55"/>
                  </a:lnTo>
                  <a:lnTo>
                    <a:pt x="156" y="63"/>
                  </a:lnTo>
                  <a:lnTo>
                    <a:pt x="157" y="70"/>
                  </a:lnTo>
                  <a:lnTo>
                    <a:pt x="158" y="78"/>
                  </a:lnTo>
                  <a:lnTo>
                    <a:pt x="158" y="78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5" name="Freeform 398"/>
            <p:cNvSpPr>
              <a:spLocks/>
            </p:cNvSpPr>
            <p:nvPr/>
          </p:nvSpPr>
          <p:spPr bwMode="auto">
            <a:xfrm>
              <a:off x="11204575" y="2881314"/>
              <a:ext cx="171450" cy="171450"/>
            </a:xfrm>
            <a:custGeom>
              <a:avLst/>
              <a:gdLst>
                <a:gd name="T0" fmla="*/ 108 w 108"/>
                <a:gd name="T1" fmla="*/ 53 h 108"/>
                <a:gd name="T2" fmla="*/ 108 w 108"/>
                <a:gd name="T3" fmla="*/ 53 h 108"/>
                <a:gd name="T4" fmla="*/ 107 w 108"/>
                <a:gd name="T5" fmla="*/ 64 h 108"/>
                <a:gd name="T6" fmla="*/ 103 w 108"/>
                <a:gd name="T7" fmla="*/ 75 h 108"/>
                <a:gd name="T8" fmla="*/ 99 w 108"/>
                <a:gd name="T9" fmla="*/ 84 h 108"/>
                <a:gd name="T10" fmla="*/ 92 w 108"/>
                <a:gd name="T11" fmla="*/ 92 h 108"/>
                <a:gd name="T12" fmla="*/ 84 w 108"/>
                <a:gd name="T13" fmla="*/ 99 h 108"/>
                <a:gd name="T14" fmla="*/ 75 w 108"/>
                <a:gd name="T15" fmla="*/ 104 h 108"/>
                <a:gd name="T16" fmla="*/ 65 w 108"/>
                <a:gd name="T17" fmla="*/ 107 h 108"/>
                <a:gd name="T18" fmla="*/ 54 w 108"/>
                <a:gd name="T19" fmla="*/ 108 h 108"/>
                <a:gd name="T20" fmla="*/ 54 w 108"/>
                <a:gd name="T21" fmla="*/ 108 h 108"/>
                <a:gd name="T22" fmla="*/ 44 w 108"/>
                <a:gd name="T23" fmla="*/ 107 h 108"/>
                <a:gd name="T24" fmla="*/ 34 w 108"/>
                <a:gd name="T25" fmla="*/ 104 h 108"/>
                <a:gd name="T26" fmla="*/ 24 w 108"/>
                <a:gd name="T27" fmla="*/ 99 h 108"/>
                <a:gd name="T28" fmla="*/ 16 w 108"/>
                <a:gd name="T29" fmla="*/ 92 h 108"/>
                <a:gd name="T30" fmla="*/ 9 w 108"/>
                <a:gd name="T31" fmla="*/ 84 h 108"/>
                <a:gd name="T32" fmla="*/ 4 w 108"/>
                <a:gd name="T33" fmla="*/ 75 h 108"/>
                <a:gd name="T34" fmla="*/ 1 w 108"/>
                <a:gd name="T35" fmla="*/ 64 h 108"/>
                <a:gd name="T36" fmla="*/ 0 w 108"/>
                <a:gd name="T37" fmla="*/ 53 h 108"/>
                <a:gd name="T38" fmla="*/ 0 w 108"/>
                <a:gd name="T39" fmla="*/ 53 h 108"/>
                <a:gd name="T40" fmla="*/ 1 w 108"/>
                <a:gd name="T41" fmla="*/ 43 h 108"/>
                <a:gd name="T42" fmla="*/ 4 w 108"/>
                <a:gd name="T43" fmla="*/ 33 h 108"/>
                <a:gd name="T44" fmla="*/ 9 w 108"/>
                <a:gd name="T45" fmla="*/ 24 h 108"/>
                <a:gd name="T46" fmla="*/ 16 w 108"/>
                <a:gd name="T47" fmla="*/ 16 h 108"/>
                <a:gd name="T48" fmla="*/ 24 w 108"/>
                <a:gd name="T49" fmla="*/ 9 h 108"/>
                <a:gd name="T50" fmla="*/ 34 w 108"/>
                <a:gd name="T51" fmla="*/ 4 h 108"/>
                <a:gd name="T52" fmla="*/ 44 w 108"/>
                <a:gd name="T53" fmla="*/ 1 h 108"/>
                <a:gd name="T54" fmla="*/ 54 w 108"/>
                <a:gd name="T55" fmla="*/ 0 h 108"/>
                <a:gd name="T56" fmla="*/ 54 w 108"/>
                <a:gd name="T57" fmla="*/ 0 h 108"/>
                <a:gd name="T58" fmla="*/ 65 w 108"/>
                <a:gd name="T59" fmla="*/ 1 h 108"/>
                <a:gd name="T60" fmla="*/ 75 w 108"/>
                <a:gd name="T61" fmla="*/ 4 h 108"/>
                <a:gd name="T62" fmla="*/ 84 w 108"/>
                <a:gd name="T63" fmla="*/ 9 h 108"/>
                <a:gd name="T64" fmla="*/ 92 w 108"/>
                <a:gd name="T65" fmla="*/ 16 h 108"/>
                <a:gd name="T66" fmla="*/ 99 w 108"/>
                <a:gd name="T67" fmla="*/ 24 h 108"/>
                <a:gd name="T68" fmla="*/ 103 w 108"/>
                <a:gd name="T69" fmla="*/ 33 h 108"/>
                <a:gd name="T70" fmla="*/ 107 w 108"/>
                <a:gd name="T71" fmla="*/ 43 h 108"/>
                <a:gd name="T72" fmla="*/ 108 w 108"/>
                <a:gd name="T73" fmla="*/ 53 h 108"/>
                <a:gd name="T74" fmla="*/ 108 w 108"/>
                <a:gd name="T75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08">
                  <a:moveTo>
                    <a:pt x="108" y="53"/>
                  </a:moveTo>
                  <a:lnTo>
                    <a:pt x="108" y="53"/>
                  </a:lnTo>
                  <a:lnTo>
                    <a:pt x="107" y="64"/>
                  </a:lnTo>
                  <a:lnTo>
                    <a:pt x="103" y="75"/>
                  </a:lnTo>
                  <a:lnTo>
                    <a:pt x="99" y="84"/>
                  </a:lnTo>
                  <a:lnTo>
                    <a:pt x="92" y="92"/>
                  </a:lnTo>
                  <a:lnTo>
                    <a:pt x="84" y="99"/>
                  </a:lnTo>
                  <a:lnTo>
                    <a:pt x="75" y="104"/>
                  </a:lnTo>
                  <a:lnTo>
                    <a:pt x="65" y="107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44" y="107"/>
                  </a:lnTo>
                  <a:lnTo>
                    <a:pt x="34" y="104"/>
                  </a:lnTo>
                  <a:lnTo>
                    <a:pt x="24" y="99"/>
                  </a:lnTo>
                  <a:lnTo>
                    <a:pt x="16" y="92"/>
                  </a:lnTo>
                  <a:lnTo>
                    <a:pt x="9" y="84"/>
                  </a:lnTo>
                  <a:lnTo>
                    <a:pt x="4" y="75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43"/>
                  </a:lnTo>
                  <a:lnTo>
                    <a:pt x="4" y="33"/>
                  </a:lnTo>
                  <a:lnTo>
                    <a:pt x="9" y="24"/>
                  </a:lnTo>
                  <a:lnTo>
                    <a:pt x="16" y="16"/>
                  </a:lnTo>
                  <a:lnTo>
                    <a:pt x="24" y="9"/>
                  </a:lnTo>
                  <a:lnTo>
                    <a:pt x="34" y="4"/>
                  </a:lnTo>
                  <a:lnTo>
                    <a:pt x="44" y="1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5" y="1"/>
                  </a:lnTo>
                  <a:lnTo>
                    <a:pt x="75" y="4"/>
                  </a:lnTo>
                  <a:lnTo>
                    <a:pt x="84" y="9"/>
                  </a:lnTo>
                  <a:lnTo>
                    <a:pt x="92" y="16"/>
                  </a:lnTo>
                  <a:lnTo>
                    <a:pt x="99" y="24"/>
                  </a:lnTo>
                  <a:lnTo>
                    <a:pt x="103" y="33"/>
                  </a:lnTo>
                  <a:lnTo>
                    <a:pt x="107" y="43"/>
                  </a:lnTo>
                  <a:lnTo>
                    <a:pt x="108" y="53"/>
                  </a:lnTo>
                  <a:lnTo>
                    <a:pt x="108" y="53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6" name="Freeform 399"/>
            <p:cNvSpPr>
              <a:spLocks/>
            </p:cNvSpPr>
            <p:nvPr/>
          </p:nvSpPr>
          <p:spPr bwMode="auto">
            <a:xfrm>
              <a:off x="11258550" y="2913064"/>
              <a:ext cx="31750" cy="95250"/>
            </a:xfrm>
            <a:custGeom>
              <a:avLst/>
              <a:gdLst>
                <a:gd name="T0" fmla="*/ 20 w 20"/>
                <a:gd name="T1" fmla="*/ 60 h 60"/>
                <a:gd name="T2" fmla="*/ 20 w 20"/>
                <a:gd name="T3" fmla="*/ 0 h 60"/>
                <a:gd name="T4" fmla="*/ 0 w 20"/>
                <a:gd name="T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0">
                  <a:moveTo>
                    <a:pt x="20" y="60"/>
                  </a:moveTo>
                  <a:lnTo>
                    <a:pt x="20" y="0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7" name="Line 400"/>
            <p:cNvSpPr>
              <a:spLocks noChangeShapeType="1"/>
            </p:cNvSpPr>
            <p:nvPr/>
          </p:nvSpPr>
          <p:spPr bwMode="auto">
            <a:xfrm>
              <a:off x="11274425" y="3008314"/>
              <a:ext cx="31750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810350" y="5429044"/>
            <a:ext cx="688975" cy="488950"/>
            <a:chOff x="11141075" y="1479551"/>
            <a:chExt cx="688975" cy="488950"/>
          </a:xfrm>
        </p:grpSpPr>
        <p:sp>
          <p:nvSpPr>
            <p:cNvPr id="109" name="Rectangle 621"/>
            <p:cNvSpPr>
              <a:spLocks noChangeArrowheads="1"/>
            </p:cNvSpPr>
            <p:nvPr/>
          </p:nvSpPr>
          <p:spPr bwMode="auto">
            <a:xfrm>
              <a:off x="11169650" y="1479551"/>
              <a:ext cx="631825" cy="60325"/>
            </a:xfrm>
            <a:prstGeom prst="rect">
              <a:avLst/>
            </a:prstGeom>
            <a:noFill/>
            <a:ln w="19050">
              <a:solidFill>
                <a:srgbClr val="484F5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0" name="Line 622"/>
            <p:cNvSpPr>
              <a:spLocks noChangeShapeType="1"/>
            </p:cNvSpPr>
            <p:nvPr/>
          </p:nvSpPr>
          <p:spPr bwMode="auto">
            <a:xfrm>
              <a:off x="11191875" y="1508126"/>
              <a:ext cx="206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1" name="Line 623"/>
            <p:cNvSpPr>
              <a:spLocks noChangeShapeType="1"/>
            </p:cNvSpPr>
            <p:nvPr/>
          </p:nvSpPr>
          <p:spPr bwMode="auto">
            <a:xfrm>
              <a:off x="11226800" y="1508126"/>
              <a:ext cx="19050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2" name="Line 624"/>
            <p:cNvSpPr>
              <a:spLocks noChangeShapeType="1"/>
            </p:cNvSpPr>
            <p:nvPr/>
          </p:nvSpPr>
          <p:spPr bwMode="auto">
            <a:xfrm>
              <a:off x="11261725" y="1508126"/>
              <a:ext cx="2063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3" name="Line 625"/>
            <p:cNvSpPr>
              <a:spLocks noChangeShapeType="1"/>
            </p:cNvSpPr>
            <p:nvPr/>
          </p:nvSpPr>
          <p:spPr bwMode="auto">
            <a:xfrm>
              <a:off x="11326813" y="1727201"/>
              <a:ext cx="0" cy="24130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4" name="Line 626"/>
            <p:cNvSpPr>
              <a:spLocks noChangeShapeType="1"/>
            </p:cNvSpPr>
            <p:nvPr/>
          </p:nvSpPr>
          <p:spPr bwMode="auto">
            <a:xfrm>
              <a:off x="11534775" y="1819276"/>
              <a:ext cx="0" cy="14446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5" name="Line 627"/>
            <p:cNvSpPr>
              <a:spLocks noChangeShapeType="1"/>
            </p:cNvSpPr>
            <p:nvPr/>
          </p:nvSpPr>
          <p:spPr bwMode="auto">
            <a:xfrm flipV="1">
              <a:off x="11564938" y="1662113"/>
              <a:ext cx="203200" cy="10795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6" name="Line 628"/>
            <p:cNvSpPr>
              <a:spLocks noChangeShapeType="1"/>
            </p:cNvSpPr>
            <p:nvPr/>
          </p:nvSpPr>
          <p:spPr bwMode="auto">
            <a:xfrm>
              <a:off x="11361738" y="1708151"/>
              <a:ext cx="146050" cy="61913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7" name="Line 629"/>
            <p:cNvSpPr>
              <a:spLocks noChangeShapeType="1"/>
            </p:cNvSpPr>
            <p:nvPr/>
          </p:nvSpPr>
          <p:spPr bwMode="auto">
            <a:xfrm flipV="1">
              <a:off x="11198225" y="1717676"/>
              <a:ext cx="107950" cy="10318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8" name="Freeform 630"/>
            <p:cNvSpPr>
              <a:spLocks/>
            </p:cNvSpPr>
            <p:nvPr/>
          </p:nvSpPr>
          <p:spPr bwMode="auto">
            <a:xfrm>
              <a:off x="11169650" y="1687513"/>
              <a:ext cx="631825" cy="274638"/>
            </a:xfrm>
            <a:custGeom>
              <a:avLst/>
              <a:gdLst>
                <a:gd name="T0" fmla="*/ 398 w 398"/>
                <a:gd name="T1" fmla="*/ 0 h 173"/>
                <a:gd name="T2" fmla="*/ 398 w 398"/>
                <a:gd name="T3" fmla="*/ 173 h 173"/>
                <a:gd name="T4" fmla="*/ 0 w 398"/>
                <a:gd name="T5" fmla="*/ 173 h 173"/>
                <a:gd name="T6" fmla="*/ 0 w 398"/>
                <a:gd name="T7" fmla="*/ 11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173">
                  <a:moveTo>
                    <a:pt x="398" y="0"/>
                  </a:moveTo>
                  <a:lnTo>
                    <a:pt x="398" y="173"/>
                  </a:lnTo>
                  <a:lnTo>
                    <a:pt x="0" y="173"/>
                  </a:lnTo>
                  <a:lnTo>
                    <a:pt x="0" y="119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9" name="Freeform 631"/>
            <p:cNvSpPr>
              <a:spLocks/>
            </p:cNvSpPr>
            <p:nvPr/>
          </p:nvSpPr>
          <p:spPr bwMode="auto">
            <a:xfrm>
              <a:off x="11169650" y="1479551"/>
              <a:ext cx="631825" cy="331788"/>
            </a:xfrm>
            <a:custGeom>
              <a:avLst/>
              <a:gdLst>
                <a:gd name="T0" fmla="*/ 0 w 398"/>
                <a:gd name="T1" fmla="*/ 209 h 209"/>
                <a:gd name="T2" fmla="*/ 0 w 398"/>
                <a:gd name="T3" fmla="*/ 0 h 209"/>
                <a:gd name="T4" fmla="*/ 398 w 398"/>
                <a:gd name="T5" fmla="*/ 0 h 209"/>
                <a:gd name="T6" fmla="*/ 398 w 398"/>
                <a:gd name="T7" fmla="*/ 86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8" h="209">
                  <a:moveTo>
                    <a:pt x="0" y="209"/>
                  </a:moveTo>
                  <a:lnTo>
                    <a:pt x="0" y="0"/>
                  </a:lnTo>
                  <a:lnTo>
                    <a:pt x="398" y="0"/>
                  </a:lnTo>
                  <a:lnTo>
                    <a:pt x="398" y="86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0" name="Freeform 632"/>
            <p:cNvSpPr>
              <a:spLocks/>
            </p:cNvSpPr>
            <p:nvPr/>
          </p:nvSpPr>
          <p:spPr bwMode="auto">
            <a:xfrm>
              <a:off x="11141075" y="1814513"/>
              <a:ext cx="63500" cy="63500"/>
            </a:xfrm>
            <a:custGeom>
              <a:avLst/>
              <a:gdLst>
                <a:gd name="T0" fmla="*/ 40 w 40"/>
                <a:gd name="T1" fmla="*/ 20 h 40"/>
                <a:gd name="T2" fmla="*/ 40 w 40"/>
                <a:gd name="T3" fmla="*/ 20 h 40"/>
                <a:gd name="T4" fmla="*/ 40 w 40"/>
                <a:gd name="T5" fmla="*/ 24 h 40"/>
                <a:gd name="T6" fmla="*/ 38 w 40"/>
                <a:gd name="T7" fmla="*/ 27 h 40"/>
                <a:gd name="T8" fmla="*/ 37 w 40"/>
                <a:gd name="T9" fmla="*/ 31 h 40"/>
                <a:gd name="T10" fmla="*/ 34 w 40"/>
                <a:gd name="T11" fmla="*/ 34 h 40"/>
                <a:gd name="T12" fmla="*/ 31 w 40"/>
                <a:gd name="T13" fmla="*/ 36 h 40"/>
                <a:gd name="T14" fmla="*/ 28 w 40"/>
                <a:gd name="T15" fmla="*/ 38 h 40"/>
                <a:gd name="T16" fmla="*/ 24 w 40"/>
                <a:gd name="T17" fmla="*/ 39 h 40"/>
                <a:gd name="T18" fmla="*/ 20 w 40"/>
                <a:gd name="T19" fmla="*/ 40 h 40"/>
                <a:gd name="T20" fmla="*/ 20 w 40"/>
                <a:gd name="T21" fmla="*/ 40 h 40"/>
                <a:gd name="T22" fmla="*/ 16 w 40"/>
                <a:gd name="T23" fmla="*/ 39 h 40"/>
                <a:gd name="T24" fmla="*/ 12 w 40"/>
                <a:gd name="T25" fmla="*/ 38 h 40"/>
                <a:gd name="T26" fmla="*/ 9 w 40"/>
                <a:gd name="T27" fmla="*/ 36 h 40"/>
                <a:gd name="T28" fmla="*/ 6 w 40"/>
                <a:gd name="T29" fmla="*/ 34 h 40"/>
                <a:gd name="T30" fmla="*/ 3 w 40"/>
                <a:gd name="T31" fmla="*/ 31 h 40"/>
                <a:gd name="T32" fmla="*/ 2 w 40"/>
                <a:gd name="T33" fmla="*/ 27 h 40"/>
                <a:gd name="T34" fmla="*/ 0 w 40"/>
                <a:gd name="T35" fmla="*/ 24 h 40"/>
                <a:gd name="T36" fmla="*/ 0 w 40"/>
                <a:gd name="T37" fmla="*/ 20 h 40"/>
                <a:gd name="T38" fmla="*/ 0 w 40"/>
                <a:gd name="T39" fmla="*/ 20 h 40"/>
                <a:gd name="T40" fmla="*/ 0 w 40"/>
                <a:gd name="T41" fmla="*/ 16 h 40"/>
                <a:gd name="T42" fmla="*/ 2 w 40"/>
                <a:gd name="T43" fmla="*/ 12 h 40"/>
                <a:gd name="T44" fmla="*/ 3 w 40"/>
                <a:gd name="T45" fmla="*/ 8 h 40"/>
                <a:gd name="T46" fmla="*/ 6 w 40"/>
                <a:gd name="T47" fmla="*/ 5 h 40"/>
                <a:gd name="T48" fmla="*/ 9 w 40"/>
                <a:gd name="T49" fmla="*/ 3 h 40"/>
                <a:gd name="T50" fmla="*/ 12 w 40"/>
                <a:gd name="T51" fmla="*/ 1 h 40"/>
                <a:gd name="T52" fmla="*/ 16 w 40"/>
                <a:gd name="T53" fmla="*/ 0 h 40"/>
                <a:gd name="T54" fmla="*/ 20 w 40"/>
                <a:gd name="T55" fmla="*/ 0 h 40"/>
                <a:gd name="T56" fmla="*/ 20 w 40"/>
                <a:gd name="T57" fmla="*/ 0 h 40"/>
                <a:gd name="T58" fmla="*/ 24 w 40"/>
                <a:gd name="T59" fmla="*/ 0 h 40"/>
                <a:gd name="T60" fmla="*/ 28 w 40"/>
                <a:gd name="T61" fmla="*/ 1 h 40"/>
                <a:gd name="T62" fmla="*/ 31 w 40"/>
                <a:gd name="T63" fmla="*/ 3 h 40"/>
                <a:gd name="T64" fmla="*/ 34 w 40"/>
                <a:gd name="T65" fmla="*/ 5 h 40"/>
                <a:gd name="T66" fmla="*/ 37 w 40"/>
                <a:gd name="T67" fmla="*/ 8 h 40"/>
                <a:gd name="T68" fmla="*/ 38 w 40"/>
                <a:gd name="T69" fmla="*/ 12 h 40"/>
                <a:gd name="T70" fmla="*/ 40 w 40"/>
                <a:gd name="T71" fmla="*/ 16 h 40"/>
                <a:gd name="T72" fmla="*/ 40 w 40"/>
                <a:gd name="T73" fmla="*/ 20 h 40"/>
                <a:gd name="T74" fmla="*/ 40 w 40"/>
                <a:gd name="T7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40">
                  <a:moveTo>
                    <a:pt x="40" y="20"/>
                  </a:moveTo>
                  <a:lnTo>
                    <a:pt x="40" y="20"/>
                  </a:lnTo>
                  <a:lnTo>
                    <a:pt x="40" y="24"/>
                  </a:lnTo>
                  <a:lnTo>
                    <a:pt x="38" y="27"/>
                  </a:lnTo>
                  <a:lnTo>
                    <a:pt x="37" y="31"/>
                  </a:lnTo>
                  <a:lnTo>
                    <a:pt x="34" y="34"/>
                  </a:lnTo>
                  <a:lnTo>
                    <a:pt x="31" y="36"/>
                  </a:lnTo>
                  <a:lnTo>
                    <a:pt x="28" y="38"/>
                  </a:lnTo>
                  <a:lnTo>
                    <a:pt x="24" y="39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6" y="39"/>
                  </a:lnTo>
                  <a:lnTo>
                    <a:pt x="12" y="38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1"/>
                  </a:lnTo>
                  <a:lnTo>
                    <a:pt x="31" y="3"/>
                  </a:lnTo>
                  <a:lnTo>
                    <a:pt x="34" y="5"/>
                  </a:lnTo>
                  <a:lnTo>
                    <a:pt x="37" y="8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1" name="Freeform 633"/>
            <p:cNvSpPr>
              <a:spLocks/>
            </p:cNvSpPr>
            <p:nvPr/>
          </p:nvSpPr>
          <p:spPr bwMode="auto">
            <a:xfrm>
              <a:off x="11298238" y="1663701"/>
              <a:ext cx="63500" cy="63500"/>
            </a:xfrm>
            <a:custGeom>
              <a:avLst/>
              <a:gdLst>
                <a:gd name="T0" fmla="*/ 40 w 40"/>
                <a:gd name="T1" fmla="*/ 20 h 40"/>
                <a:gd name="T2" fmla="*/ 40 w 40"/>
                <a:gd name="T3" fmla="*/ 20 h 40"/>
                <a:gd name="T4" fmla="*/ 40 w 40"/>
                <a:gd name="T5" fmla="*/ 24 h 40"/>
                <a:gd name="T6" fmla="*/ 38 w 40"/>
                <a:gd name="T7" fmla="*/ 27 h 40"/>
                <a:gd name="T8" fmla="*/ 37 w 40"/>
                <a:gd name="T9" fmla="*/ 31 h 40"/>
                <a:gd name="T10" fmla="*/ 34 w 40"/>
                <a:gd name="T11" fmla="*/ 34 h 40"/>
                <a:gd name="T12" fmla="*/ 31 w 40"/>
                <a:gd name="T13" fmla="*/ 36 h 40"/>
                <a:gd name="T14" fmla="*/ 28 w 40"/>
                <a:gd name="T15" fmla="*/ 38 h 40"/>
                <a:gd name="T16" fmla="*/ 24 w 40"/>
                <a:gd name="T17" fmla="*/ 39 h 40"/>
                <a:gd name="T18" fmla="*/ 20 w 40"/>
                <a:gd name="T19" fmla="*/ 40 h 40"/>
                <a:gd name="T20" fmla="*/ 20 w 40"/>
                <a:gd name="T21" fmla="*/ 40 h 40"/>
                <a:gd name="T22" fmla="*/ 16 w 40"/>
                <a:gd name="T23" fmla="*/ 39 h 40"/>
                <a:gd name="T24" fmla="*/ 12 w 40"/>
                <a:gd name="T25" fmla="*/ 38 h 40"/>
                <a:gd name="T26" fmla="*/ 9 w 40"/>
                <a:gd name="T27" fmla="*/ 36 h 40"/>
                <a:gd name="T28" fmla="*/ 6 w 40"/>
                <a:gd name="T29" fmla="*/ 34 h 40"/>
                <a:gd name="T30" fmla="*/ 3 w 40"/>
                <a:gd name="T31" fmla="*/ 31 h 40"/>
                <a:gd name="T32" fmla="*/ 2 w 40"/>
                <a:gd name="T33" fmla="*/ 27 h 40"/>
                <a:gd name="T34" fmla="*/ 0 w 40"/>
                <a:gd name="T35" fmla="*/ 24 h 40"/>
                <a:gd name="T36" fmla="*/ 0 w 40"/>
                <a:gd name="T37" fmla="*/ 20 h 40"/>
                <a:gd name="T38" fmla="*/ 0 w 40"/>
                <a:gd name="T39" fmla="*/ 20 h 40"/>
                <a:gd name="T40" fmla="*/ 0 w 40"/>
                <a:gd name="T41" fmla="*/ 16 h 40"/>
                <a:gd name="T42" fmla="*/ 2 w 40"/>
                <a:gd name="T43" fmla="*/ 12 h 40"/>
                <a:gd name="T44" fmla="*/ 3 w 40"/>
                <a:gd name="T45" fmla="*/ 8 h 40"/>
                <a:gd name="T46" fmla="*/ 6 w 40"/>
                <a:gd name="T47" fmla="*/ 5 h 40"/>
                <a:gd name="T48" fmla="*/ 9 w 40"/>
                <a:gd name="T49" fmla="*/ 3 h 40"/>
                <a:gd name="T50" fmla="*/ 12 w 40"/>
                <a:gd name="T51" fmla="*/ 1 h 40"/>
                <a:gd name="T52" fmla="*/ 16 w 40"/>
                <a:gd name="T53" fmla="*/ 0 h 40"/>
                <a:gd name="T54" fmla="*/ 20 w 40"/>
                <a:gd name="T55" fmla="*/ 0 h 40"/>
                <a:gd name="T56" fmla="*/ 20 w 40"/>
                <a:gd name="T57" fmla="*/ 0 h 40"/>
                <a:gd name="T58" fmla="*/ 24 w 40"/>
                <a:gd name="T59" fmla="*/ 0 h 40"/>
                <a:gd name="T60" fmla="*/ 28 w 40"/>
                <a:gd name="T61" fmla="*/ 1 h 40"/>
                <a:gd name="T62" fmla="*/ 31 w 40"/>
                <a:gd name="T63" fmla="*/ 3 h 40"/>
                <a:gd name="T64" fmla="*/ 34 w 40"/>
                <a:gd name="T65" fmla="*/ 5 h 40"/>
                <a:gd name="T66" fmla="*/ 37 w 40"/>
                <a:gd name="T67" fmla="*/ 8 h 40"/>
                <a:gd name="T68" fmla="*/ 38 w 40"/>
                <a:gd name="T69" fmla="*/ 12 h 40"/>
                <a:gd name="T70" fmla="*/ 40 w 40"/>
                <a:gd name="T71" fmla="*/ 16 h 40"/>
                <a:gd name="T72" fmla="*/ 40 w 40"/>
                <a:gd name="T73" fmla="*/ 20 h 40"/>
                <a:gd name="T74" fmla="*/ 40 w 40"/>
                <a:gd name="T7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40">
                  <a:moveTo>
                    <a:pt x="40" y="20"/>
                  </a:moveTo>
                  <a:lnTo>
                    <a:pt x="40" y="20"/>
                  </a:lnTo>
                  <a:lnTo>
                    <a:pt x="40" y="24"/>
                  </a:lnTo>
                  <a:lnTo>
                    <a:pt x="38" y="27"/>
                  </a:lnTo>
                  <a:lnTo>
                    <a:pt x="37" y="31"/>
                  </a:lnTo>
                  <a:lnTo>
                    <a:pt x="34" y="34"/>
                  </a:lnTo>
                  <a:lnTo>
                    <a:pt x="31" y="36"/>
                  </a:lnTo>
                  <a:lnTo>
                    <a:pt x="28" y="38"/>
                  </a:lnTo>
                  <a:lnTo>
                    <a:pt x="24" y="39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6" y="39"/>
                  </a:lnTo>
                  <a:lnTo>
                    <a:pt x="12" y="38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1"/>
                  </a:lnTo>
                  <a:lnTo>
                    <a:pt x="31" y="3"/>
                  </a:lnTo>
                  <a:lnTo>
                    <a:pt x="34" y="5"/>
                  </a:lnTo>
                  <a:lnTo>
                    <a:pt x="37" y="8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2" name="Freeform 634"/>
            <p:cNvSpPr>
              <a:spLocks/>
            </p:cNvSpPr>
            <p:nvPr/>
          </p:nvSpPr>
          <p:spPr bwMode="auto">
            <a:xfrm>
              <a:off x="11506200" y="1752601"/>
              <a:ext cx="63500" cy="65088"/>
            </a:xfrm>
            <a:custGeom>
              <a:avLst/>
              <a:gdLst>
                <a:gd name="T0" fmla="*/ 40 w 40"/>
                <a:gd name="T1" fmla="*/ 20 h 41"/>
                <a:gd name="T2" fmla="*/ 40 w 40"/>
                <a:gd name="T3" fmla="*/ 20 h 41"/>
                <a:gd name="T4" fmla="*/ 40 w 40"/>
                <a:gd name="T5" fmla="*/ 24 h 41"/>
                <a:gd name="T6" fmla="*/ 38 w 40"/>
                <a:gd name="T7" fmla="*/ 28 h 41"/>
                <a:gd name="T8" fmla="*/ 37 w 40"/>
                <a:gd name="T9" fmla="*/ 32 h 41"/>
                <a:gd name="T10" fmla="*/ 34 w 40"/>
                <a:gd name="T11" fmla="*/ 35 h 41"/>
                <a:gd name="T12" fmla="*/ 31 w 40"/>
                <a:gd name="T13" fmla="*/ 37 h 41"/>
                <a:gd name="T14" fmla="*/ 28 w 40"/>
                <a:gd name="T15" fmla="*/ 39 h 41"/>
                <a:gd name="T16" fmla="*/ 24 w 40"/>
                <a:gd name="T17" fmla="*/ 40 h 41"/>
                <a:gd name="T18" fmla="*/ 20 w 40"/>
                <a:gd name="T19" fmla="*/ 41 h 41"/>
                <a:gd name="T20" fmla="*/ 20 w 40"/>
                <a:gd name="T21" fmla="*/ 41 h 41"/>
                <a:gd name="T22" fmla="*/ 16 w 40"/>
                <a:gd name="T23" fmla="*/ 40 h 41"/>
                <a:gd name="T24" fmla="*/ 12 w 40"/>
                <a:gd name="T25" fmla="*/ 39 h 41"/>
                <a:gd name="T26" fmla="*/ 9 w 40"/>
                <a:gd name="T27" fmla="*/ 37 h 41"/>
                <a:gd name="T28" fmla="*/ 6 w 40"/>
                <a:gd name="T29" fmla="*/ 35 h 41"/>
                <a:gd name="T30" fmla="*/ 3 w 40"/>
                <a:gd name="T31" fmla="*/ 32 h 41"/>
                <a:gd name="T32" fmla="*/ 2 w 40"/>
                <a:gd name="T33" fmla="*/ 28 h 41"/>
                <a:gd name="T34" fmla="*/ 0 w 40"/>
                <a:gd name="T35" fmla="*/ 24 h 41"/>
                <a:gd name="T36" fmla="*/ 0 w 40"/>
                <a:gd name="T37" fmla="*/ 20 h 41"/>
                <a:gd name="T38" fmla="*/ 0 w 40"/>
                <a:gd name="T39" fmla="*/ 20 h 41"/>
                <a:gd name="T40" fmla="*/ 0 w 40"/>
                <a:gd name="T41" fmla="*/ 16 h 41"/>
                <a:gd name="T42" fmla="*/ 2 w 40"/>
                <a:gd name="T43" fmla="*/ 12 h 41"/>
                <a:gd name="T44" fmla="*/ 3 w 40"/>
                <a:gd name="T45" fmla="*/ 8 h 41"/>
                <a:gd name="T46" fmla="*/ 6 w 40"/>
                <a:gd name="T47" fmla="*/ 5 h 41"/>
                <a:gd name="T48" fmla="*/ 9 w 40"/>
                <a:gd name="T49" fmla="*/ 3 h 41"/>
                <a:gd name="T50" fmla="*/ 12 w 40"/>
                <a:gd name="T51" fmla="*/ 1 h 41"/>
                <a:gd name="T52" fmla="*/ 16 w 40"/>
                <a:gd name="T53" fmla="*/ 0 h 41"/>
                <a:gd name="T54" fmla="*/ 20 w 40"/>
                <a:gd name="T55" fmla="*/ 0 h 41"/>
                <a:gd name="T56" fmla="*/ 20 w 40"/>
                <a:gd name="T57" fmla="*/ 0 h 41"/>
                <a:gd name="T58" fmla="*/ 24 w 40"/>
                <a:gd name="T59" fmla="*/ 0 h 41"/>
                <a:gd name="T60" fmla="*/ 28 w 40"/>
                <a:gd name="T61" fmla="*/ 1 h 41"/>
                <a:gd name="T62" fmla="*/ 31 w 40"/>
                <a:gd name="T63" fmla="*/ 3 h 41"/>
                <a:gd name="T64" fmla="*/ 34 w 40"/>
                <a:gd name="T65" fmla="*/ 5 h 41"/>
                <a:gd name="T66" fmla="*/ 37 w 40"/>
                <a:gd name="T67" fmla="*/ 8 h 41"/>
                <a:gd name="T68" fmla="*/ 38 w 40"/>
                <a:gd name="T69" fmla="*/ 12 h 41"/>
                <a:gd name="T70" fmla="*/ 40 w 40"/>
                <a:gd name="T71" fmla="*/ 16 h 41"/>
                <a:gd name="T72" fmla="*/ 40 w 40"/>
                <a:gd name="T73" fmla="*/ 20 h 41"/>
                <a:gd name="T74" fmla="*/ 40 w 40"/>
                <a:gd name="T7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41">
                  <a:moveTo>
                    <a:pt x="40" y="20"/>
                  </a:moveTo>
                  <a:lnTo>
                    <a:pt x="40" y="20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7" y="32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8" y="39"/>
                  </a:lnTo>
                  <a:lnTo>
                    <a:pt x="24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16" y="40"/>
                  </a:lnTo>
                  <a:lnTo>
                    <a:pt x="12" y="39"/>
                  </a:lnTo>
                  <a:lnTo>
                    <a:pt x="9" y="37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1"/>
                  </a:lnTo>
                  <a:lnTo>
                    <a:pt x="31" y="3"/>
                  </a:lnTo>
                  <a:lnTo>
                    <a:pt x="34" y="5"/>
                  </a:lnTo>
                  <a:lnTo>
                    <a:pt x="37" y="8"/>
                  </a:lnTo>
                  <a:lnTo>
                    <a:pt x="38" y="12"/>
                  </a:lnTo>
                  <a:lnTo>
                    <a:pt x="40" y="16"/>
                  </a:lnTo>
                  <a:lnTo>
                    <a:pt x="40" y="20"/>
                  </a:lnTo>
                  <a:lnTo>
                    <a:pt x="40" y="20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3" name="Freeform 635"/>
            <p:cNvSpPr>
              <a:spLocks/>
            </p:cNvSpPr>
            <p:nvPr/>
          </p:nvSpPr>
          <p:spPr bwMode="auto">
            <a:xfrm>
              <a:off x="11766550" y="1617663"/>
              <a:ext cx="63500" cy="65088"/>
            </a:xfrm>
            <a:custGeom>
              <a:avLst/>
              <a:gdLst>
                <a:gd name="T0" fmla="*/ 40 w 40"/>
                <a:gd name="T1" fmla="*/ 21 h 41"/>
                <a:gd name="T2" fmla="*/ 40 w 40"/>
                <a:gd name="T3" fmla="*/ 21 h 41"/>
                <a:gd name="T4" fmla="*/ 40 w 40"/>
                <a:gd name="T5" fmla="*/ 25 h 41"/>
                <a:gd name="T6" fmla="*/ 38 w 40"/>
                <a:gd name="T7" fmla="*/ 28 h 41"/>
                <a:gd name="T8" fmla="*/ 37 w 40"/>
                <a:gd name="T9" fmla="*/ 32 h 41"/>
                <a:gd name="T10" fmla="*/ 34 w 40"/>
                <a:gd name="T11" fmla="*/ 35 h 41"/>
                <a:gd name="T12" fmla="*/ 31 w 40"/>
                <a:gd name="T13" fmla="*/ 37 h 41"/>
                <a:gd name="T14" fmla="*/ 28 w 40"/>
                <a:gd name="T15" fmla="*/ 39 h 41"/>
                <a:gd name="T16" fmla="*/ 24 w 40"/>
                <a:gd name="T17" fmla="*/ 40 h 41"/>
                <a:gd name="T18" fmla="*/ 20 w 40"/>
                <a:gd name="T19" fmla="*/ 41 h 41"/>
                <a:gd name="T20" fmla="*/ 20 w 40"/>
                <a:gd name="T21" fmla="*/ 41 h 41"/>
                <a:gd name="T22" fmla="*/ 16 w 40"/>
                <a:gd name="T23" fmla="*/ 40 h 41"/>
                <a:gd name="T24" fmla="*/ 12 w 40"/>
                <a:gd name="T25" fmla="*/ 39 h 41"/>
                <a:gd name="T26" fmla="*/ 9 w 40"/>
                <a:gd name="T27" fmla="*/ 37 h 41"/>
                <a:gd name="T28" fmla="*/ 6 w 40"/>
                <a:gd name="T29" fmla="*/ 35 h 41"/>
                <a:gd name="T30" fmla="*/ 3 w 40"/>
                <a:gd name="T31" fmla="*/ 32 h 41"/>
                <a:gd name="T32" fmla="*/ 2 w 40"/>
                <a:gd name="T33" fmla="*/ 28 h 41"/>
                <a:gd name="T34" fmla="*/ 0 w 40"/>
                <a:gd name="T35" fmla="*/ 25 h 41"/>
                <a:gd name="T36" fmla="*/ 0 w 40"/>
                <a:gd name="T37" fmla="*/ 21 h 41"/>
                <a:gd name="T38" fmla="*/ 0 w 40"/>
                <a:gd name="T39" fmla="*/ 21 h 41"/>
                <a:gd name="T40" fmla="*/ 0 w 40"/>
                <a:gd name="T41" fmla="*/ 17 h 41"/>
                <a:gd name="T42" fmla="*/ 2 w 40"/>
                <a:gd name="T43" fmla="*/ 13 h 41"/>
                <a:gd name="T44" fmla="*/ 3 w 40"/>
                <a:gd name="T45" fmla="*/ 9 h 41"/>
                <a:gd name="T46" fmla="*/ 6 w 40"/>
                <a:gd name="T47" fmla="*/ 6 h 41"/>
                <a:gd name="T48" fmla="*/ 9 w 40"/>
                <a:gd name="T49" fmla="*/ 4 h 41"/>
                <a:gd name="T50" fmla="*/ 12 w 40"/>
                <a:gd name="T51" fmla="*/ 1 h 41"/>
                <a:gd name="T52" fmla="*/ 16 w 40"/>
                <a:gd name="T53" fmla="*/ 0 h 41"/>
                <a:gd name="T54" fmla="*/ 20 w 40"/>
                <a:gd name="T55" fmla="*/ 0 h 41"/>
                <a:gd name="T56" fmla="*/ 20 w 40"/>
                <a:gd name="T57" fmla="*/ 0 h 41"/>
                <a:gd name="T58" fmla="*/ 24 w 40"/>
                <a:gd name="T59" fmla="*/ 0 h 41"/>
                <a:gd name="T60" fmla="*/ 28 w 40"/>
                <a:gd name="T61" fmla="*/ 1 h 41"/>
                <a:gd name="T62" fmla="*/ 31 w 40"/>
                <a:gd name="T63" fmla="*/ 4 h 41"/>
                <a:gd name="T64" fmla="*/ 34 w 40"/>
                <a:gd name="T65" fmla="*/ 6 h 41"/>
                <a:gd name="T66" fmla="*/ 37 w 40"/>
                <a:gd name="T67" fmla="*/ 9 h 41"/>
                <a:gd name="T68" fmla="*/ 38 w 40"/>
                <a:gd name="T69" fmla="*/ 13 h 41"/>
                <a:gd name="T70" fmla="*/ 40 w 40"/>
                <a:gd name="T71" fmla="*/ 17 h 41"/>
                <a:gd name="T72" fmla="*/ 40 w 40"/>
                <a:gd name="T73" fmla="*/ 21 h 41"/>
                <a:gd name="T74" fmla="*/ 40 w 40"/>
                <a:gd name="T7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41">
                  <a:moveTo>
                    <a:pt x="40" y="21"/>
                  </a:moveTo>
                  <a:lnTo>
                    <a:pt x="40" y="21"/>
                  </a:lnTo>
                  <a:lnTo>
                    <a:pt x="40" y="25"/>
                  </a:lnTo>
                  <a:lnTo>
                    <a:pt x="38" y="28"/>
                  </a:lnTo>
                  <a:lnTo>
                    <a:pt x="37" y="32"/>
                  </a:lnTo>
                  <a:lnTo>
                    <a:pt x="34" y="35"/>
                  </a:lnTo>
                  <a:lnTo>
                    <a:pt x="31" y="37"/>
                  </a:lnTo>
                  <a:lnTo>
                    <a:pt x="28" y="39"/>
                  </a:lnTo>
                  <a:lnTo>
                    <a:pt x="24" y="40"/>
                  </a:lnTo>
                  <a:lnTo>
                    <a:pt x="20" y="41"/>
                  </a:lnTo>
                  <a:lnTo>
                    <a:pt x="20" y="41"/>
                  </a:lnTo>
                  <a:lnTo>
                    <a:pt x="16" y="40"/>
                  </a:lnTo>
                  <a:lnTo>
                    <a:pt x="12" y="39"/>
                  </a:lnTo>
                  <a:lnTo>
                    <a:pt x="9" y="37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1"/>
                  </a:lnTo>
                  <a:lnTo>
                    <a:pt x="31" y="4"/>
                  </a:lnTo>
                  <a:lnTo>
                    <a:pt x="34" y="6"/>
                  </a:lnTo>
                  <a:lnTo>
                    <a:pt x="37" y="9"/>
                  </a:lnTo>
                  <a:lnTo>
                    <a:pt x="38" y="13"/>
                  </a:lnTo>
                  <a:lnTo>
                    <a:pt x="40" y="17"/>
                  </a:lnTo>
                  <a:lnTo>
                    <a:pt x="40" y="21"/>
                  </a:lnTo>
                  <a:lnTo>
                    <a:pt x="40" y="21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4" name="Line 636"/>
            <p:cNvSpPr>
              <a:spLocks noChangeShapeType="1"/>
            </p:cNvSpPr>
            <p:nvPr/>
          </p:nvSpPr>
          <p:spPr bwMode="auto">
            <a:xfrm>
              <a:off x="11210925" y="1598613"/>
              <a:ext cx="128588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5" name="Line 637"/>
            <p:cNvSpPr>
              <a:spLocks noChangeShapeType="1"/>
            </p:cNvSpPr>
            <p:nvPr/>
          </p:nvSpPr>
          <p:spPr bwMode="auto">
            <a:xfrm>
              <a:off x="11210925" y="1641476"/>
              <a:ext cx="55563" cy="0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26" name="Rectangle 3"/>
          <p:cNvSpPr txBox="1">
            <a:spLocks noChangeArrowheads="1"/>
          </p:cNvSpPr>
          <p:nvPr/>
        </p:nvSpPr>
        <p:spPr bwMode="auto">
          <a:xfrm>
            <a:off x="3511948" y="2247511"/>
            <a:ext cx="518593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127" name="speed"/>
          <p:cNvSpPr txBox="1">
            <a:spLocks noChangeArrowheads="1"/>
          </p:cNvSpPr>
          <p:nvPr/>
        </p:nvSpPr>
        <p:spPr bwMode="auto">
          <a:xfrm>
            <a:off x="4452724" y="1802913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128" name="Group 127"/>
          <p:cNvGrpSpPr/>
          <p:nvPr/>
        </p:nvGrpSpPr>
        <p:grpSpPr>
          <a:xfrm>
            <a:off x="4452724" y="1742553"/>
            <a:ext cx="3304386" cy="421158"/>
            <a:chOff x="2943846" y="3589710"/>
            <a:chExt cx="1731446" cy="421158"/>
          </a:xfrm>
        </p:grpSpPr>
        <p:cxnSp>
          <p:nvCxnSpPr>
            <p:cNvPr id="129" name="Straight Connector 128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5467749" y="1527172"/>
            <a:ext cx="1274336" cy="195744"/>
            <a:chOff x="476700" y="4918135"/>
            <a:chExt cx="4051300" cy="622300"/>
          </a:xfrm>
        </p:grpSpPr>
        <p:sp>
          <p:nvSpPr>
            <p:cNvPr id="132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3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4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5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6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7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7248873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094439" y="852933"/>
            <a:ext cx="6003123" cy="445376"/>
          </a:xfrm>
        </p:spPr>
        <p:txBody>
          <a:bodyPr/>
          <a:lstStyle/>
          <a:p>
            <a:r>
              <a:rPr lang="en-US" dirty="0" smtClean="0"/>
              <a:t>Technology Section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094439" y="1583164"/>
            <a:ext cx="6003123" cy="463796"/>
          </a:xfrm>
        </p:spPr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000500" y="1415777"/>
            <a:ext cx="42005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000500" y="747554"/>
            <a:ext cx="17407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471464" y="747554"/>
            <a:ext cx="17295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661835" y="486467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텍스트 개체 틀 2"/>
          <p:cNvSpPr txBox="1">
            <a:spLocks/>
          </p:cNvSpPr>
          <p:nvPr/>
        </p:nvSpPr>
        <p:spPr>
          <a:xfrm>
            <a:off x="2257425" y="326117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System &amp; Service Diagram</a:t>
            </a:r>
          </a:p>
        </p:txBody>
      </p:sp>
      <p:sp>
        <p:nvSpPr>
          <p:cNvPr id="10" name="텍스트 개체 틀 2"/>
          <p:cNvSpPr txBox="1">
            <a:spLocks/>
          </p:cNvSpPr>
          <p:nvPr/>
        </p:nvSpPr>
        <p:spPr>
          <a:xfrm>
            <a:off x="2257425" y="3936628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System &amp; Service Development Plans </a:t>
            </a:r>
          </a:p>
        </p:txBody>
      </p:sp>
      <p:sp>
        <p:nvSpPr>
          <p:cNvPr id="11" name="텍스트 개체 틀 2"/>
          <p:cNvSpPr txBox="1">
            <a:spLocks/>
          </p:cNvSpPr>
          <p:nvPr/>
        </p:nvSpPr>
        <p:spPr>
          <a:xfrm>
            <a:off x="2257425" y="461208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System &amp; Service Operation Plans </a:t>
            </a:r>
          </a:p>
        </p:txBody>
      </p:sp>
      <p:sp>
        <p:nvSpPr>
          <p:cNvPr id="12" name="텍스트 개체 틀 2"/>
          <p:cNvSpPr txBox="1">
            <a:spLocks/>
          </p:cNvSpPr>
          <p:nvPr/>
        </p:nvSpPr>
        <p:spPr>
          <a:xfrm>
            <a:off x="2257425" y="5287537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System/Service Compositions </a:t>
            </a:r>
          </a:p>
        </p:txBody>
      </p:sp>
      <p:sp>
        <p:nvSpPr>
          <p:cNvPr id="19" name="텍스트 개체 틀 2"/>
          <p:cNvSpPr txBox="1">
            <a:spLocks/>
          </p:cNvSpPr>
          <p:nvPr/>
        </p:nvSpPr>
        <p:spPr>
          <a:xfrm>
            <a:off x="2265291" y="5962991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Future system &amp; service development direction </a:t>
            </a:r>
          </a:p>
        </p:txBody>
      </p:sp>
    </p:spTree>
    <p:extLst>
      <p:ext uri="{BB962C8B-B14F-4D97-AF65-F5344CB8AC3E}">
        <p14:creationId xmlns:p14="http://schemas.microsoft.com/office/powerpoint/2010/main" val="1751178740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436" y="3203759"/>
            <a:ext cx="283109" cy="2831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018545" y="3163660"/>
            <a:ext cx="2178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YOURLOGOHERE</a:t>
            </a:r>
            <a:endParaRPr lang="en-US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464926" y="3088152"/>
            <a:ext cx="2882148" cy="50846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3026" y="3668208"/>
            <a:ext cx="2844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is a complete presentation graphic 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package it gives you everything you </a:t>
            </a:r>
            <a:r>
              <a:rPr lang="en-US" sz="10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need.</a:t>
            </a:r>
            <a:endParaRPr lang="en-US" sz="1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  <p:sp>
        <p:nvSpPr>
          <p:cNvPr id="15" name="텍스트 개체 틀 2"/>
          <p:cNvSpPr txBox="1">
            <a:spLocks/>
          </p:cNvSpPr>
          <p:nvPr/>
        </p:nvSpPr>
        <p:spPr>
          <a:xfrm>
            <a:off x="746444" y="3377701"/>
            <a:ext cx="612000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Proposal Overview</a:t>
            </a:r>
          </a:p>
        </p:txBody>
      </p:sp>
      <p:sp>
        <p:nvSpPr>
          <p:cNvPr id="16" name="텍스트 개체 틀 2"/>
          <p:cNvSpPr txBox="1">
            <a:spLocks/>
          </p:cNvSpPr>
          <p:nvPr/>
        </p:nvSpPr>
        <p:spPr>
          <a:xfrm>
            <a:off x="746444" y="4076682"/>
            <a:ext cx="612000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Environment Analysis &amp; Strategy Establishment</a:t>
            </a:r>
          </a:p>
        </p:txBody>
      </p:sp>
      <p:sp>
        <p:nvSpPr>
          <p:cNvPr id="17" name="텍스트 개체 틀 2"/>
          <p:cNvSpPr txBox="1">
            <a:spLocks/>
          </p:cNvSpPr>
          <p:nvPr/>
        </p:nvSpPr>
        <p:spPr>
          <a:xfrm>
            <a:off x="746444" y="4775663"/>
            <a:ext cx="612000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Technology Section</a:t>
            </a:r>
          </a:p>
        </p:txBody>
      </p:sp>
      <p:sp>
        <p:nvSpPr>
          <p:cNvPr id="18" name="텍스트 개체 틀 2"/>
          <p:cNvSpPr txBox="1">
            <a:spLocks/>
          </p:cNvSpPr>
          <p:nvPr/>
        </p:nvSpPr>
        <p:spPr>
          <a:xfrm>
            <a:off x="746444" y="2678720"/>
            <a:ext cx="612000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General Information</a:t>
            </a:r>
          </a:p>
        </p:txBody>
      </p:sp>
      <p:sp>
        <p:nvSpPr>
          <p:cNvPr id="19" name="텍스트 개체 틀 2"/>
          <p:cNvSpPr txBox="1">
            <a:spLocks/>
          </p:cNvSpPr>
          <p:nvPr/>
        </p:nvSpPr>
        <p:spPr>
          <a:xfrm>
            <a:off x="746444" y="5474643"/>
            <a:ext cx="612000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Business Management Section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628900" y="585443"/>
            <a:ext cx="65287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628900" y="1348014"/>
            <a:ext cx="23368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294685" y="585443"/>
            <a:ext cx="67101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3281771" y="411204"/>
            <a:ext cx="1012914" cy="338516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78696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System &amp; Service Diagram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타원 38"/>
          <p:cNvSpPr/>
          <p:nvPr/>
        </p:nvSpPr>
        <p:spPr>
          <a:xfrm>
            <a:off x="1751763" y="3133925"/>
            <a:ext cx="1610336" cy="161033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7" name="직사각형 35"/>
          <p:cNvSpPr/>
          <p:nvPr/>
        </p:nvSpPr>
        <p:spPr>
          <a:xfrm>
            <a:off x="6211416" y="2626760"/>
            <a:ext cx="4421088" cy="2750811"/>
          </a:xfrm>
          <a:prstGeom prst="rect">
            <a:avLst/>
          </a:prstGeom>
          <a:pattFill prst="wdUpDiag">
            <a:fgClr>
              <a:schemeClr val="accent4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8" name="타원 2"/>
          <p:cNvSpPr/>
          <p:nvPr/>
        </p:nvSpPr>
        <p:spPr>
          <a:xfrm>
            <a:off x="1914525" y="3296685"/>
            <a:ext cx="1284816" cy="128481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9" name="타원 6"/>
          <p:cNvSpPr/>
          <p:nvPr/>
        </p:nvSpPr>
        <p:spPr>
          <a:xfrm>
            <a:off x="3684058" y="3296685"/>
            <a:ext cx="1284816" cy="12848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0" name="타원 7"/>
          <p:cNvSpPr/>
          <p:nvPr/>
        </p:nvSpPr>
        <p:spPr>
          <a:xfrm>
            <a:off x="5453591" y="3296685"/>
            <a:ext cx="1284816" cy="12848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1" name="타원 8"/>
          <p:cNvSpPr/>
          <p:nvPr/>
        </p:nvSpPr>
        <p:spPr>
          <a:xfrm>
            <a:off x="7223124" y="3296685"/>
            <a:ext cx="1284816" cy="12848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2" name="타원 9"/>
          <p:cNvSpPr/>
          <p:nvPr/>
        </p:nvSpPr>
        <p:spPr>
          <a:xfrm>
            <a:off x="8992659" y="3296685"/>
            <a:ext cx="1284816" cy="12848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cxnSp>
        <p:nvCxnSpPr>
          <p:cNvPr id="13" name="직선 화살표 연결선 5"/>
          <p:cNvCxnSpPr>
            <a:stCxn id="6" idx="6"/>
          </p:cNvCxnSpPr>
          <p:nvPr/>
        </p:nvCxnSpPr>
        <p:spPr>
          <a:xfrm>
            <a:off x="3362099" y="3939093"/>
            <a:ext cx="245143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6"/>
          <p:cNvCxnSpPr/>
          <p:nvPr/>
        </p:nvCxnSpPr>
        <p:spPr>
          <a:xfrm>
            <a:off x="4713931" y="3939093"/>
            <a:ext cx="66351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7"/>
          <p:cNvCxnSpPr/>
          <p:nvPr/>
        </p:nvCxnSpPr>
        <p:spPr>
          <a:xfrm>
            <a:off x="6533149" y="3878143"/>
            <a:ext cx="66351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8"/>
          <p:cNvCxnSpPr/>
          <p:nvPr/>
        </p:nvCxnSpPr>
        <p:spPr>
          <a:xfrm>
            <a:off x="8298547" y="3878143"/>
            <a:ext cx="66351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타원 19"/>
          <p:cNvSpPr/>
          <p:nvPr/>
        </p:nvSpPr>
        <p:spPr>
          <a:xfrm>
            <a:off x="4004732" y="5055837"/>
            <a:ext cx="643468" cy="6434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8" name="타원 20"/>
          <p:cNvSpPr/>
          <p:nvPr/>
        </p:nvSpPr>
        <p:spPr>
          <a:xfrm>
            <a:off x="4004732" y="2305026"/>
            <a:ext cx="643468" cy="64346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cxnSp>
        <p:nvCxnSpPr>
          <p:cNvPr id="19" name="꺾인 연결선 14"/>
          <p:cNvCxnSpPr>
            <a:stCxn id="6" idx="0"/>
            <a:endCxn id="18" idx="2"/>
          </p:cNvCxnSpPr>
          <p:nvPr/>
        </p:nvCxnSpPr>
        <p:spPr>
          <a:xfrm rot="5400000" flipH="1" flipV="1">
            <a:off x="3027249" y="2156443"/>
            <a:ext cx="507165" cy="1447801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꺾인 연결선 23"/>
          <p:cNvCxnSpPr>
            <a:stCxn id="6" idx="4"/>
            <a:endCxn id="35" idx="2"/>
          </p:cNvCxnSpPr>
          <p:nvPr/>
        </p:nvCxnSpPr>
        <p:spPr>
          <a:xfrm rot="16200000" flipH="1">
            <a:off x="2617043" y="4684149"/>
            <a:ext cx="633310" cy="753534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30"/>
          <p:cNvCxnSpPr/>
          <p:nvPr/>
        </p:nvCxnSpPr>
        <p:spPr>
          <a:xfrm>
            <a:off x="3513667" y="5377571"/>
            <a:ext cx="49000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꺾인 연결선 28"/>
          <p:cNvCxnSpPr>
            <a:stCxn id="18" idx="6"/>
            <a:endCxn id="10" idx="0"/>
          </p:cNvCxnSpPr>
          <p:nvPr/>
        </p:nvCxnSpPr>
        <p:spPr>
          <a:xfrm>
            <a:off x="4648200" y="2626760"/>
            <a:ext cx="1447799" cy="669925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꺾인 연결선 31"/>
          <p:cNvCxnSpPr>
            <a:stCxn id="17" idx="6"/>
            <a:endCxn id="10" idx="4"/>
          </p:cNvCxnSpPr>
          <p:nvPr/>
        </p:nvCxnSpPr>
        <p:spPr>
          <a:xfrm flipV="1">
            <a:off x="4648200" y="4581501"/>
            <a:ext cx="1447799" cy="796070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16132" y="2716499"/>
            <a:ext cx="14384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Stylish design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6316132" y="2949274"/>
            <a:ext cx="2323699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latinLnBrk="0">
              <a:defRPr/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cxnSp>
        <p:nvCxnSpPr>
          <p:cNvPr id="26" name="직선 화살표 연결선 40"/>
          <p:cNvCxnSpPr/>
          <p:nvPr/>
        </p:nvCxnSpPr>
        <p:spPr>
          <a:xfrm>
            <a:off x="6766982" y="3982918"/>
            <a:ext cx="66351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화살표 연결선 41"/>
          <p:cNvCxnSpPr/>
          <p:nvPr/>
        </p:nvCxnSpPr>
        <p:spPr>
          <a:xfrm>
            <a:off x="8536515" y="3982918"/>
            <a:ext cx="66351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2081452" y="4211892"/>
            <a:ext cx="95096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Step 01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3850985" y="4211892"/>
            <a:ext cx="95096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Step 02</a:t>
            </a:r>
            <a:endParaRPr lang="en-US" altLang="ko-KR" sz="1400" dirty="0">
              <a:solidFill>
                <a:schemeClr val="bg1"/>
              </a:solidFill>
              <a:latin typeface="Tahoma" panose="020B060403050404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5620518" y="4211892"/>
            <a:ext cx="95096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Step 03</a:t>
            </a:r>
            <a:endParaRPr lang="en-US" altLang="ko-KR" sz="1400" dirty="0">
              <a:solidFill>
                <a:schemeClr val="bg1"/>
              </a:solidFill>
              <a:latin typeface="Tahoma" panose="020B060403050404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7390051" y="4211892"/>
            <a:ext cx="95096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Step 04</a:t>
            </a:r>
            <a:endParaRPr lang="en-US" altLang="ko-KR" sz="1400" dirty="0">
              <a:solidFill>
                <a:schemeClr val="bg1"/>
              </a:solidFill>
              <a:latin typeface="Tahoma" panose="020B060403050404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2" name="speed"/>
          <p:cNvSpPr txBox="1">
            <a:spLocks noChangeArrowheads="1"/>
          </p:cNvSpPr>
          <p:nvPr/>
        </p:nvSpPr>
        <p:spPr bwMode="auto">
          <a:xfrm>
            <a:off x="9159586" y="4211892"/>
            <a:ext cx="950962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dirty="0" smtClean="0">
                <a:solidFill>
                  <a:schemeClr val="bg1"/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Step 05</a:t>
            </a:r>
            <a:endParaRPr lang="en-US" altLang="ko-KR" sz="1400" dirty="0">
              <a:solidFill>
                <a:schemeClr val="bg1"/>
              </a:solidFill>
              <a:latin typeface="Tahoma" panose="020B060403050404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6213686" y="5494505"/>
            <a:ext cx="42603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35" name="타원 21"/>
          <p:cNvSpPr/>
          <p:nvPr/>
        </p:nvSpPr>
        <p:spPr>
          <a:xfrm>
            <a:off x="3310465" y="5275970"/>
            <a:ext cx="203202" cy="20320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37" name="speed"/>
          <p:cNvSpPr txBox="1">
            <a:spLocks noChangeArrowheads="1"/>
          </p:cNvSpPr>
          <p:nvPr/>
        </p:nvSpPr>
        <p:spPr bwMode="auto">
          <a:xfrm>
            <a:off x="3607242" y="5813986"/>
            <a:ext cx="14384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Stylish design</a:t>
            </a:r>
          </a:p>
        </p:txBody>
      </p:sp>
      <p:sp>
        <p:nvSpPr>
          <p:cNvPr id="38" name="speed"/>
          <p:cNvSpPr txBox="1">
            <a:spLocks noChangeArrowheads="1"/>
          </p:cNvSpPr>
          <p:nvPr/>
        </p:nvSpPr>
        <p:spPr bwMode="auto">
          <a:xfrm>
            <a:off x="3607242" y="2017840"/>
            <a:ext cx="143844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Stylish design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7554690" y="3447776"/>
            <a:ext cx="624346" cy="632882"/>
            <a:chOff x="7119938" y="5235576"/>
            <a:chExt cx="804862" cy="804863"/>
          </a:xfrm>
          <a:solidFill>
            <a:schemeClr val="bg1"/>
          </a:solidFill>
        </p:grpSpPr>
        <p:sp>
          <p:nvSpPr>
            <p:cNvPr id="39" name="Freeform 20"/>
            <p:cNvSpPr>
              <a:spLocks noEditPoints="1"/>
            </p:cNvSpPr>
            <p:nvPr/>
          </p:nvSpPr>
          <p:spPr bwMode="auto">
            <a:xfrm>
              <a:off x="7339013" y="5456238"/>
              <a:ext cx="365125" cy="365125"/>
            </a:xfrm>
            <a:custGeom>
              <a:avLst/>
              <a:gdLst>
                <a:gd name="T0" fmla="*/ 690 w 691"/>
                <a:gd name="T1" fmla="*/ 313 h 690"/>
                <a:gd name="T2" fmla="*/ 620 w 691"/>
                <a:gd name="T3" fmla="*/ 137 h 690"/>
                <a:gd name="T4" fmla="*/ 442 w 691"/>
                <a:gd name="T5" fmla="*/ 14 h 690"/>
                <a:gd name="T6" fmla="*/ 248 w 691"/>
                <a:gd name="T7" fmla="*/ 14 h 690"/>
                <a:gd name="T8" fmla="*/ 70 w 691"/>
                <a:gd name="T9" fmla="*/ 137 h 690"/>
                <a:gd name="T10" fmla="*/ 2 w 691"/>
                <a:gd name="T11" fmla="*/ 313 h 690"/>
                <a:gd name="T12" fmla="*/ 2 w 691"/>
                <a:gd name="T13" fmla="*/ 377 h 690"/>
                <a:gd name="T14" fmla="*/ 70 w 691"/>
                <a:gd name="T15" fmla="*/ 553 h 690"/>
                <a:gd name="T16" fmla="*/ 248 w 691"/>
                <a:gd name="T17" fmla="*/ 676 h 690"/>
                <a:gd name="T18" fmla="*/ 442 w 691"/>
                <a:gd name="T19" fmla="*/ 676 h 690"/>
                <a:gd name="T20" fmla="*/ 620 w 691"/>
                <a:gd name="T21" fmla="*/ 553 h 690"/>
                <a:gd name="T22" fmla="*/ 690 w 691"/>
                <a:gd name="T23" fmla="*/ 377 h 690"/>
                <a:gd name="T24" fmla="*/ 589 w 691"/>
                <a:gd name="T25" fmla="*/ 521 h 690"/>
                <a:gd name="T26" fmla="*/ 561 w 691"/>
                <a:gd name="T27" fmla="*/ 553 h 690"/>
                <a:gd name="T28" fmla="*/ 519 w 691"/>
                <a:gd name="T29" fmla="*/ 590 h 690"/>
                <a:gd name="T30" fmla="*/ 483 w 691"/>
                <a:gd name="T31" fmla="*/ 613 h 690"/>
                <a:gd name="T32" fmla="*/ 520 w 691"/>
                <a:gd name="T33" fmla="*/ 538 h 690"/>
                <a:gd name="T34" fmla="*/ 612 w 691"/>
                <a:gd name="T35" fmla="*/ 485 h 690"/>
                <a:gd name="T36" fmla="*/ 48 w 691"/>
                <a:gd name="T37" fmla="*/ 397 h 690"/>
                <a:gd name="T38" fmla="*/ 44 w 691"/>
                <a:gd name="T39" fmla="*/ 344 h 690"/>
                <a:gd name="T40" fmla="*/ 53 w 691"/>
                <a:gd name="T41" fmla="*/ 278 h 690"/>
                <a:gd name="T42" fmla="*/ 140 w 691"/>
                <a:gd name="T43" fmla="*/ 275 h 690"/>
                <a:gd name="T44" fmla="*/ 140 w 691"/>
                <a:gd name="T45" fmla="*/ 415 h 690"/>
                <a:gd name="T46" fmla="*/ 181 w 691"/>
                <a:gd name="T47" fmla="*/ 344 h 690"/>
                <a:gd name="T48" fmla="*/ 188 w 691"/>
                <a:gd name="T49" fmla="*/ 436 h 690"/>
                <a:gd name="T50" fmla="*/ 495 w 691"/>
                <a:gd name="T51" fmla="*/ 83 h 690"/>
                <a:gd name="T52" fmla="*/ 530 w 691"/>
                <a:gd name="T53" fmla="*/ 108 h 690"/>
                <a:gd name="T54" fmla="*/ 572 w 691"/>
                <a:gd name="T55" fmla="*/ 147 h 690"/>
                <a:gd name="T56" fmla="*/ 596 w 691"/>
                <a:gd name="T57" fmla="*/ 179 h 690"/>
                <a:gd name="T58" fmla="*/ 538 w 691"/>
                <a:gd name="T59" fmla="*/ 209 h 690"/>
                <a:gd name="T60" fmla="*/ 486 w 691"/>
                <a:gd name="T61" fmla="*/ 87 h 690"/>
                <a:gd name="T62" fmla="*/ 510 w 691"/>
                <a:gd name="T63" fmla="*/ 344 h 690"/>
                <a:gd name="T64" fmla="*/ 368 w 691"/>
                <a:gd name="T65" fmla="*/ 253 h 690"/>
                <a:gd name="T66" fmla="*/ 510 w 691"/>
                <a:gd name="T67" fmla="*/ 344 h 690"/>
                <a:gd name="T68" fmla="*/ 424 w 691"/>
                <a:gd name="T69" fmla="*/ 608 h 690"/>
                <a:gd name="T70" fmla="*/ 368 w 691"/>
                <a:gd name="T71" fmla="*/ 481 h 690"/>
                <a:gd name="T72" fmla="*/ 397 w 691"/>
                <a:gd name="T73" fmla="*/ 59 h 690"/>
                <a:gd name="T74" fmla="*/ 482 w 691"/>
                <a:gd name="T75" fmla="*/ 178 h 690"/>
                <a:gd name="T76" fmla="*/ 209 w 691"/>
                <a:gd name="T77" fmla="*/ 178 h 690"/>
                <a:gd name="T78" fmla="*/ 294 w 691"/>
                <a:gd name="T79" fmla="*/ 59 h 690"/>
                <a:gd name="T80" fmla="*/ 324 w 691"/>
                <a:gd name="T81" fmla="*/ 642 h 690"/>
                <a:gd name="T82" fmla="*/ 250 w 691"/>
                <a:gd name="T83" fmla="*/ 589 h 690"/>
                <a:gd name="T84" fmla="*/ 646 w 691"/>
                <a:gd name="T85" fmla="*/ 371 h 690"/>
                <a:gd name="T86" fmla="*/ 639 w 691"/>
                <a:gd name="T87" fmla="*/ 412 h 690"/>
                <a:gd name="T88" fmla="*/ 547 w 691"/>
                <a:gd name="T89" fmla="*/ 436 h 690"/>
                <a:gd name="T90" fmla="*/ 554 w 691"/>
                <a:gd name="T91" fmla="*/ 320 h 690"/>
                <a:gd name="T92" fmla="*/ 637 w 691"/>
                <a:gd name="T93" fmla="*/ 271 h 690"/>
                <a:gd name="T94" fmla="*/ 643 w 691"/>
                <a:gd name="T95" fmla="*/ 305 h 690"/>
                <a:gd name="T96" fmla="*/ 646 w 691"/>
                <a:gd name="T97" fmla="*/ 344 h 690"/>
                <a:gd name="T98" fmla="*/ 187 w 691"/>
                <a:gd name="T99" fmla="*/ 118 h 690"/>
                <a:gd name="T100" fmla="*/ 77 w 691"/>
                <a:gd name="T101" fmla="*/ 209 h 690"/>
                <a:gd name="T102" fmla="*/ 192 w 691"/>
                <a:gd name="T103" fmla="*/ 86 h 690"/>
                <a:gd name="T104" fmla="*/ 164 w 691"/>
                <a:gd name="T105" fmla="*/ 519 h 690"/>
                <a:gd name="T106" fmla="*/ 214 w 691"/>
                <a:gd name="T107" fmla="*/ 615 h 690"/>
                <a:gd name="T108" fmla="*/ 89 w 691"/>
                <a:gd name="T109" fmla="*/ 502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1" h="690">
                  <a:moveTo>
                    <a:pt x="690" y="374"/>
                  </a:moveTo>
                  <a:lnTo>
                    <a:pt x="690" y="374"/>
                  </a:lnTo>
                  <a:lnTo>
                    <a:pt x="691" y="344"/>
                  </a:lnTo>
                  <a:lnTo>
                    <a:pt x="691" y="344"/>
                  </a:lnTo>
                  <a:lnTo>
                    <a:pt x="690" y="315"/>
                  </a:lnTo>
                  <a:lnTo>
                    <a:pt x="690" y="315"/>
                  </a:lnTo>
                  <a:lnTo>
                    <a:pt x="690" y="313"/>
                  </a:lnTo>
                  <a:lnTo>
                    <a:pt x="690" y="313"/>
                  </a:lnTo>
                  <a:lnTo>
                    <a:pt x="685" y="281"/>
                  </a:lnTo>
                  <a:lnTo>
                    <a:pt x="677" y="250"/>
                  </a:lnTo>
                  <a:lnTo>
                    <a:pt x="667" y="219"/>
                  </a:lnTo>
                  <a:lnTo>
                    <a:pt x="654" y="190"/>
                  </a:lnTo>
                  <a:lnTo>
                    <a:pt x="639" y="162"/>
                  </a:lnTo>
                  <a:lnTo>
                    <a:pt x="620" y="137"/>
                  </a:lnTo>
                  <a:lnTo>
                    <a:pt x="601" y="113"/>
                  </a:lnTo>
                  <a:lnTo>
                    <a:pt x="579" y="90"/>
                  </a:lnTo>
                  <a:lnTo>
                    <a:pt x="555" y="70"/>
                  </a:lnTo>
                  <a:lnTo>
                    <a:pt x="529" y="52"/>
                  </a:lnTo>
                  <a:lnTo>
                    <a:pt x="502" y="36"/>
                  </a:lnTo>
                  <a:lnTo>
                    <a:pt x="472" y="24"/>
                  </a:lnTo>
                  <a:lnTo>
                    <a:pt x="442" y="14"/>
                  </a:lnTo>
                  <a:lnTo>
                    <a:pt x="411" y="5"/>
                  </a:lnTo>
                  <a:lnTo>
                    <a:pt x="379" y="1"/>
                  </a:lnTo>
                  <a:lnTo>
                    <a:pt x="345" y="0"/>
                  </a:lnTo>
                  <a:lnTo>
                    <a:pt x="345" y="0"/>
                  </a:lnTo>
                  <a:lnTo>
                    <a:pt x="312" y="1"/>
                  </a:lnTo>
                  <a:lnTo>
                    <a:pt x="280" y="5"/>
                  </a:lnTo>
                  <a:lnTo>
                    <a:pt x="248" y="14"/>
                  </a:lnTo>
                  <a:lnTo>
                    <a:pt x="218" y="24"/>
                  </a:lnTo>
                  <a:lnTo>
                    <a:pt x="190" y="36"/>
                  </a:lnTo>
                  <a:lnTo>
                    <a:pt x="161" y="52"/>
                  </a:lnTo>
                  <a:lnTo>
                    <a:pt x="136" y="70"/>
                  </a:lnTo>
                  <a:lnTo>
                    <a:pt x="112" y="90"/>
                  </a:lnTo>
                  <a:lnTo>
                    <a:pt x="89" y="113"/>
                  </a:lnTo>
                  <a:lnTo>
                    <a:pt x="70" y="137"/>
                  </a:lnTo>
                  <a:lnTo>
                    <a:pt x="53" y="162"/>
                  </a:lnTo>
                  <a:lnTo>
                    <a:pt x="37" y="190"/>
                  </a:lnTo>
                  <a:lnTo>
                    <a:pt x="24" y="219"/>
                  </a:lnTo>
                  <a:lnTo>
                    <a:pt x="13" y="250"/>
                  </a:lnTo>
                  <a:lnTo>
                    <a:pt x="6" y="281"/>
                  </a:lnTo>
                  <a:lnTo>
                    <a:pt x="2" y="313"/>
                  </a:lnTo>
                  <a:lnTo>
                    <a:pt x="2" y="313"/>
                  </a:lnTo>
                  <a:lnTo>
                    <a:pt x="2" y="315"/>
                  </a:lnTo>
                  <a:lnTo>
                    <a:pt x="2" y="315"/>
                  </a:lnTo>
                  <a:lnTo>
                    <a:pt x="0" y="344"/>
                  </a:lnTo>
                  <a:lnTo>
                    <a:pt x="0" y="344"/>
                  </a:lnTo>
                  <a:lnTo>
                    <a:pt x="2" y="374"/>
                  </a:lnTo>
                  <a:lnTo>
                    <a:pt x="2" y="374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6" y="409"/>
                  </a:lnTo>
                  <a:lnTo>
                    <a:pt x="13" y="440"/>
                  </a:lnTo>
                  <a:lnTo>
                    <a:pt x="24" y="470"/>
                  </a:lnTo>
                  <a:lnTo>
                    <a:pt x="37" y="500"/>
                  </a:lnTo>
                  <a:lnTo>
                    <a:pt x="53" y="526"/>
                  </a:lnTo>
                  <a:lnTo>
                    <a:pt x="70" y="553"/>
                  </a:lnTo>
                  <a:lnTo>
                    <a:pt x="89" y="577"/>
                  </a:lnTo>
                  <a:lnTo>
                    <a:pt x="112" y="598"/>
                  </a:lnTo>
                  <a:lnTo>
                    <a:pt x="136" y="620"/>
                  </a:lnTo>
                  <a:lnTo>
                    <a:pt x="161" y="637"/>
                  </a:lnTo>
                  <a:lnTo>
                    <a:pt x="190" y="652"/>
                  </a:lnTo>
                  <a:lnTo>
                    <a:pt x="218" y="666"/>
                  </a:lnTo>
                  <a:lnTo>
                    <a:pt x="248" y="676"/>
                  </a:lnTo>
                  <a:lnTo>
                    <a:pt x="280" y="683"/>
                  </a:lnTo>
                  <a:lnTo>
                    <a:pt x="312" y="689"/>
                  </a:lnTo>
                  <a:lnTo>
                    <a:pt x="345" y="690"/>
                  </a:lnTo>
                  <a:lnTo>
                    <a:pt x="345" y="690"/>
                  </a:lnTo>
                  <a:lnTo>
                    <a:pt x="379" y="689"/>
                  </a:lnTo>
                  <a:lnTo>
                    <a:pt x="411" y="683"/>
                  </a:lnTo>
                  <a:lnTo>
                    <a:pt x="442" y="676"/>
                  </a:lnTo>
                  <a:lnTo>
                    <a:pt x="472" y="666"/>
                  </a:lnTo>
                  <a:lnTo>
                    <a:pt x="502" y="652"/>
                  </a:lnTo>
                  <a:lnTo>
                    <a:pt x="529" y="637"/>
                  </a:lnTo>
                  <a:lnTo>
                    <a:pt x="555" y="620"/>
                  </a:lnTo>
                  <a:lnTo>
                    <a:pt x="579" y="598"/>
                  </a:lnTo>
                  <a:lnTo>
                    <a:pt x="601" y="577"/>
                  </a:lnTo>
                  <a:lnTo>
                    <a:pt x="620" y="553"/>
                  </a:lnTo>
                  <a:lnTo>
                    <a:pt x="639" y="526"/>
                  </a:lnTo>
                  <a:lnTo>
                    <a:pt x="654" y="500"/>
                  </a:lnTo>
                  <a:lnTo>
                    <a:pt x="667" y="470"/>
                  </a:lnTo>
                  <a:lnTo>
                    <a:pt x="677" y="440"/>
                  </a:lnTo>
                  <a:lnTo>
                    <a:pt x="685" y="409"/>
                  </a:lnTo>
                  <a:lnTo>
                    <a:pt x="690" y="377"/>
                  </a:lnTo>
                  <a:lnTo>
                    <a:pt x="690" y="377"/>
                  </a:lnTo>
                  <a:lnTo>
                    <a:pt x="690" y="374"/>
                  </a:lnTo>
                  <a:lnTo>
                    <a:pt x="690" y="374"/>
                  </a:lnTo>
                  <a:close/>
                  <a:moveTo>
                    <a:pt x="605" y="497"/>
                  </a:moveTo>
                  <a:lnTo>
                    <a:pt x="605" y="497"/>
                  </a:lnTo>
                  <a:lnTo>
                    <a:pt x="596" y="509"/>
                  </a:lnTo>
                  <a:lnTo>
                    <a:pt x="596" y="509"/>
                  </a:lnTo>
                  <a:lnTo>
                    <a:pt x="589" y="521"/>
                  </a:lnTo>
                  <a:lnTo>
                    <a:pt x="589" y="521"/>
                  </a:lnTo>
                  <a:lnTo>
                    <a:pt x="581" y="532"/>
                  </a:lnTo>
                  <a:lnTo>
                    <a:pt x="581" y="532"/>
                  </a:lnTo>
                  <a:lnTo>
                    <a:pt x="572" y="542"/>
                  </a:lnTo>
                  <a:lnTo>
                    <a:pt x="572" y="542"/>
                  </a:lnTo>
                  <a:lnTo>
                    <a:pt x="561" y="553"/>
                  </a:lnTo>
                  <a:lnTo>
                    <a:pt x="561" y="553"/>
                  </a:lnTo>
                  <a:lnTo>
                    <a:pt x="553" y="563"/>
                  </a:lnTo>
                  <a:lnTo>
                    <a:pt x="553" y="563"/>
                  </a:lnTo>
                  <a:lnTo>
                    <a:pt x="541" y="573"/>
                  </a:lnTo>
                  <a:lnTo>
                    <a:pt x="541" y="573"/>
                  </a:lnTo>
                  <a:lnTo>
                    <a:pt x="530" y="582"/>
                  </a:lnTo>
                  <a:lnTo>
                    <a:pt x="530" y="582"/>
                  </a:lnTo>
                  <a:lnTo>
                    <a:pt x="519" y="590"/>
                  </a:lnTo>
                  <a:lnTo>
                    <a:pt x="519" y="590"/>
                  </a:lnTo>
                  <a:lnTo>
                    <a:pt x="507" y="598"/>
                  </a:lnTo>
                  <a:lnTo>
                    <a:pt x="507" y="598"/>
                  </a:lnTo>
                  <a:lnTo>
                    <a:pt x="495" y="606"/>
                  </a:lnTo>
                  <a:lnTo>
                    <a:pt x="495" y="606"/>
                  </a:lnTo>
                  <a:lnTo>
                    <a:pt x="483" y="613"/>
                  </a:lnTo>
                  <a:lnTo>
                    <a:pt x="483" y="613"/>
                  </a:lnTo>
                  <a:lnTo>
                    <a:pt x="476" y="615"/>
                  </a:lnTo>
                  <a:lnTo>
                    <a:pt x="476" y="615"/>
                  </a:lnTo>
                  <a:lnTo>
                    <a:pt x="486" y="601"/>
                  </a:lnTo>
                  <a:lnTo>
                    <a:pt x="496" y="587"/>
                  </a:lnTo>
                  <a:lnTo>
                    <a:pt x="505" y="572"/>
                  </a:lnTo>
                  <a:lnTo>
                    <a:pt x="513" y="555"/>
                  </a:lnTo>
                  <a:lnTo>
                    <a:pt x="520" y="538"/>
                  </a:lnTo>
                  <a:lnTo>
                    <a:pt x="527" y="519"/>
                  </a:lnTo>
                  <a:lnTo>
                    <a:pt x="533" y="500"/>
                  </a:lnTo>
                  <a:lnTo>
                    <a:pt x="538" y="481"/>
                  </a:lnTo>
                  <a:lnTo>
                    <a:pt x="613" y="481"/>
                  </a:lnTo>
                  <a:lnTo>
                    <a:pt x="613" y="481"/>
                  </a:lnTo>
                  <a:lnTo>
                    <a:pt x="612" y="485"/>
                  </a:lnTo>
                  <a:lnTo>
                    <a:pt x="612" y="485"/>
                  </a:lnTo>
                  <a:lnTo>
                    <a:pt x="605" y="497"/>
                  </a:lnTo>
                  <a:lnTo>
                    <a:pt x="605" y="497"/>
                  </a:lnTo>
                  <a:close/>
                  <a:moveTo>
                    <a:pt x="54" y="419"/>
                  </a:moveTo>
                  <a:lnTo>
                    <a:pt x="54" y="419"/>
                  </a:lnTo>
                  <a:lnTo>
                    <a:pt x="53" y="412"/>
                  </a:lnTo>
                  <a:lnTo>
                    <a:pt x="53" y="412"/>
                  </a:lnTo>
                  <a:lnTo>
                    <a:pt x="48" y="397"/>
                  </a:lnTo>
                  <a:lnTo>
                    <a:pt x="48" y="39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6" y="371"/>
                  </a:lnTo>
                  <a:lnTo>
                    <a:pt x="46" y="371"/>
                  </a:lnTo>
                  <a:lnTo>
                    <a:pt x="44" y="344"/>
                  </a:lnTo>
                  <a:lnTo>
                    <a:pt x="44" y="344"/>
                  </a:lnTo>
                  <a:lnTo>
                    <a:pt x="46" y="317"/>
                  </a:lnTo>
                  <a:lnTo>
                    <a:pt x="46" y="317"/>
                  </a:lnTo>
                  <a:lnTo>
                    <a:pt x="47" y="306"/>
                  </a:lnTo>
                  <a:lnTo>
                    <a:pt x="47" y="306"/>
                  </a:lnTo>
                  <a:lnTo>
                    <a:pt x="48" y="292"/>
                  </a:lnTo>
                  <a:lnTo>
                    <a:pt x="48" y="292"/>
                  </a:lnTo>
                  <a:lnTo>
                    <a:pt x="53" y="278"/>
                  </a:lnTo>
                  <a:lnTo>
                    <a:pt x="53" y="278"/>
                  </a:lnTo>
                  <a:lnTo>
                    <a:pt x="54" y="271"/>
                  </a:lnTo>
                  <a:lnTo>
                    <a:pt x="54" y="271"/>
                  </a:lnTo>
                  <a:lnTo>
                    <a:pt x="58" y="253"/>
                  </a:lnTo>
                  <a:lnTo>
                    <a:pt x="143" y="253"/>
                  </a:lnTo>
                  <a:lnTo>
                    <a:pt x="143" y="253"/>
                  </a:lnTo>
                  <a:lnTo>
                    <a:pt x="140" y="275"/>
                  </a:lnTo>
                  <a:lnTo>
                    <a:pt x="139" y="298"/>
                  </a:lnTo>
                  <a:lnTo>
                    <a:pt x="137" y="320"/>
                  </a:lnTo>
                  <a:lnTo>
                    <a:pt x="136" y="344"/>
                  </a:lnTo>
                  <a:lnTo>
                    <a:pt x="136" y="344"/>
                  </a:lnTo>
                  <a:lnTo>
                    <a:pt x="137" y="368"/>
                  </a:lnTo>
                  <a:lnTo>
                    <a:pt x="139" y="392"/>
                  </a:lnTo>
                  <a:lnTo>
                    <a:pt x="140" y="415"/>
                  </a:lnTo>
                  <a:lnTo>
                    <a:pt x="143" y="436"/>
                  </a:lnTo>
                  <a:lnTo>
                    <a:pt x="58" y="436"/>
                  </a:lnTo>
                  <a:lnTo>
                    <a:pt x="58" y="436"/>
                  </a:lnTo>
                  <a:lnTo>
                    <a:pt x="54" y="419"/>
                  </a:lnTo>
                  <a:lnTo>
                    <a:pt x="54" y="419"/>
                  </a:lnTo>
                  <a:close/>
                  <a:moveTo>
                    <a:pt x="181" y="344"/>
                  </a:moveTo>
                  <a:lnTo>
                    <a:pt x="181" y="344"/>
                  </a:lnTo>
                  <a:lnTo>
                    <a:pt x="181" y="320"/>
                  </a:lnTo>
                  <a:lnTo>
                    <a:pt x="183" y="298"/>
                  </a:lnTo>
                  <a:lnTo>
                    <a:pt x="185" y="275"/>
                  </a:lnTo>
                  <a:lnTo>
                    <a:pt x="188" y="253"/>
                  </a:lnTo>
                  <a:lnTo>
                    <a:pt x="324" y="253"/>
                  </a:lnTo>
                  <a:lnTo>
                    <a:pt x="324" y="436"/>
                  </a:lnTo>
                  <a:lnTo>
                    <a:pt x="188" y="436"/>
                  </a:lnTo>
                  <a:lnTo>
                    <a:pt x="188" y="436"/>
                  </a:lnTo>
                  <a:lnTo>
                    <a:pt x="185" y="415"/>
                  </a:lnTo>
                  <a:lnTo>
                    <a:pt x="183" y="392"/>
                  </a:lnTo>
                  <a:lnTo>
                    <a:pt x="181" y="368"/>
                  </a:lnTo>
                  <a:lnTo>
                    <a:pt x="181" y="344"/>
                  </a:lnTo>
                  <a:lnTo>
                    <a:pt x="181" y="344"/>
                  </a:lnTo>
                  <a:close/>
                  <a:moveTo>
                    <a:pt x="495" y="83"/>
                  </a:moveTo>
                  <a:lnTo>
                    <a:pt x="495" y="83"/>
                  </a:lnTo>
                  <a:lnTo>
                    <a:pt x="507" y="92"/>
                  </a:lnTo>
                  <a:lnTo>
                    <a:pt x="507" y="92"/>
                  </a:lnTo>
                  <a:lnTo>
                    <a:pt x="519" y="99"/>
                  </a:lnTo>
                  <a:lnTo>
                    <a:pt x="519" y="99"/>
                  </a:lnTo>
                  <a:lnTo>
                    <a:pt x="530" y="108"/>
                  </a:lnTo>
                  <a:lnTo>
                    <a:pt x="530" y="108"/>
                  </a:lnTo>
                  <a:lnTo>
                    <a:pt x="541" y="117"/>
                  </a:lnTo>
                  <a:lnTo>
                    <a:pt x="541" y="117"/>
                  </a:lnTo>
                  <a:lnTo>
                    <a:pt x="553" y="127"/>
                  </a:lnTo>
                  <a:lnTo>
                    <a:pt x="553" y="127"/>
                  </a:lnTo>
                  <a:lnTo>
                    <a:pt x="561" y="135"/>
                  </a:lnTo>
                  <a:lnTo>
                    <a:pt x="561" y="135"/>
                  </a:lnTo>
                  <a:lnTo>
                    <a:pt x="572" y="147"/>
                  </a:lnTo>
                  <a:lnTo>
                    <a:pt x="572" y="147"/>
                  </a:lnTo>
                  <a:lnTo>
                    <a:pt x="581" y="156"/>
                  </a:lnTo>
                  <a:lnTo>
                    <a:pt x="581" y="156"/>
                  </a:lnTo>
                  <a:lnTo>
                    <a:pt x="589" y="169"/>
                  </a:lnTo>
                  <a:lnTo>
                    <a:pt x="589" y="169"/>
                  </a:lnTo>
                  <a:lnTo>
                    <a:pt x="596" y="179"/>
                  </a:lnTo>
                  <a:lnTo>
                    <a:pt x="596" y="179"/>
                  </a:lnTo>
                  <a:lnTo>
                    <a:pt x="605" y="193"/>
                  </a:lnTo>
                  <a:lnTo>
                    <a:pt x="605" y="193"/>
                  </a:lnTo>
                  <a:lnTo>
                    <a:pt x="612" y="205"/>
                  </a:lnTo>
                  <a:lnTo>
                    <a:pt x="612" y="205"/>
                  </a:lnTo>
                  <a:lnTo>
                    <a:pt x="613" y="209"/>
                  </a:lnTo>
                  <a:lnTo>
                    <a:pt x="538" y="209"/>
                  </a:lnTo>
                  <a:lnTo>
                    <a:pt x="538" y="209"/>
                  </a:lnTo>
                  <a:lnTo>
                    <a:pt x="533" y="189"/>
                  </a:lnTo>
                  <a:lnTo>
                    <a:pt x="527" y="171"/>
                  </a:lnTo>
                  <a:lnTo>
                    <a:pt x="520" y="152"/>
                  </a:lnTo>
                  <a:lnTo>
                    <a:pt x="513" y="135"/>
                  </a:lnTo>
                  <a:lnTo>
                    <a:pt x="505" y="118"/>
                  </a:lnTo>
                  <a:lnTo>
                    <a:pt x="496" y="103"/>
                  </a:lnTo>
                  <a:lnTo>
                    <a:pt x="486" y="87"/>
                  </a:lnTo>
                  <a:lnTo>
                    <a:pt x="476" y="75"/>
                  </a:lnTo>
                  <a:lnTo>
                    <a:pt x="476" y="75"/>
                  </a:lnTo>
                  <a:lnTo>
                    <a:pt x="483" y="77"/>
                  </a:lnTo>
                  <a:lnTo>
                    <a:pt x="483" y="77"/>
                  </a:lnTo>
                  <a:lnTo>
                    <a:pt x="495" y="83"/>
                  </a:lnTo>
                  <a:lnTo>
                    <a:pt x="495" y="83"/>
                  </a:lnTo>
                  <a:close/>
                  <a:moveTo>
                    <a:pt x="510" y="344"/>
                  </a:moveTo>
                  <a:lnTo>
                    <a:pt x="510" y="344"/>
                  </a:lnTo>
                  <a:lnTo>
                    <a:pt x="510" y="368"/>
                  </a:lnTo>
                  <a:lnTo>
                    <a:pt x="507" y="392"/>
                  </a:lnTo>
                  <a:lnTo>
                    <a:pt x="506" y="415"/>
                  </a:lnTo>
                  <a:lnTo>
                    <a:pt x="502" y="436"/>
                  </a:lnTo>
                  <a:lnTo>
                    <a:pt x="368" y="436"/>
                  </a:lnTo>
                  <a:lnTo>
                    <a:pt x="368" y="253"/>
                  </a:lnTo>
                  <a:lnTo>
                    <a:pt x="502" y="253"/>
                  </a:lnTo>
                  <a:lnTo>
                    <a:pt x="502" y="253"/>
                  </a:lnTo>
                  <a:lnTo>
                    <a:pt x="506" y="275"/>
                  </a:lnTo>
                  <a:lnTo>
                    <a:pt x="507" y="298"/>
                  </a:lnTo>
                  <a:lnTo>
                    <a:pt x="510" y="320"/>
                  </a:lnTo>
                  <a:lnTo>
                    <a:pt x="510" y="344"/>
                  </a:lnTo>
                  <a:lnTo>
                    <a:pt x="510" y="344"/>
                  </a:lnTo>
                  <a:close/>
                  <a:moveTo>
                    <a:pt x="492" y="481"/>
                  </a:moveTo>
                  <a:lnTo>
                    <a:pt x="492" y="481"/>
                  </a:lnTo>
                  <a:lnTo>
                    <a:pt x="482" y="511"/>
                  </a:lnTo>
                  <a:lnTo>
                    <a:pt x="469" y="541"/>
                  </a:lnTo>
                  <a:lnTo>
                    <a:pt x="455" y="566"/>
                  </a:lnTo>
                  <a:lnTo>
                    <a:pt x="441" y="589"/>
                  </a:lnTo>
                  <a:lnTo>
                    <a:pt x="424" y="608"/>
                  </a:lnTo>
                  <a:lnTo>
                    <a:pt x="416" y="615"/>
                  </a:lnTo>
                  <a:lnTo>
                    <a:pt x="406" y="624"/>
                  </a:lnTo>
                  <a:lnTo>
                    <a:pt x="397" y="630"/>
                  </a:lnTo>
                  <a:lnTo>
                    <a:pt x="387" y="635"/>
                  </a:lnTo>
                  <a:lnTo>
                    <a:pt x="377" y="639"/>
                  </a:lnTo>
                  <a:lnTo>
                    <a:pt x="368" y="642"/>
                  </a:lnTo>
                  <a:lnTo>
                    <a:pt x="368" y="481"/>
                  </a:lnTo>
                  <a:lnTo>
                    <a:pt x="492" y="481"/>
                  </a:lnTo>
                  <a:close/>
                  <a:moveTo>
                    <a:pt x="368" y="209"/>
                  </a:moveTo>
                  <a:lnTo>
                    <a:pt x="368" y="46"/>
                  </a:lnTo>
                  <a:lnTo>
                    <a:pt x="368" y="46"/>
                  </a:lnTo>
                  <a:lnTo>
                    <a:pt x="377" y="51"/>
                  </a:lnTo>
                  <a:lnTo>
                    <a:pt x="387" y="55"/>
                  </a:lnTo>
                  <a:lnTo>
                    <a:pt x="397" y="59"/>
                  </a:lnTo>
                  <a:lnTo>
                    <a:pt x="406" y="66"/>
                  </a:lnTo>
                  <a:lnTo>
                    <a:pt x="416" y="73"/>
                  </a:lnTo>
                  <a:lnTo>
                    <a:pt x="424" y="82"/>
                  </a:lnTo>
                  <a:lnTo>
                    <a:pt x="441" y="101"/>
                  </a:lnTo>
                  <a:lnTo>
                    <a:pt x="455" y="124"/>
                  </a:lnTo>
                  <a:lnTo>
                    <a:pt x="469" y="149"/>
                  </a:lnTo>
                  <a:lnTo>
                    <a:pt x="482" y="178"/>
                  </a:lnTo>
                  <a:lnTo>
                    <a:pt x="492" y="209"/>
                  </a:lnTo>
                  <a:lnTo>
                    <a:pt x="368" y="209"/>
                  </a:lnTo>
                  <a:close/>
                  <a:moveTo>
                    <a:pt x="324" y="46"/>
                  </a:moveTo>
                  <a:lnTo>
                    <a:pt x="324" y="209"/>
                  </a:lnTo>
                  <a:lnTo>
                    <a:pt x="200" y="209"/>
                  </a:lnTo>
                  <a:lnTo>
                    <a:pt x="200" y="209"/>
                  </a:lnTo>
                  <a:lnTo>
                    <a:pt x="209" y="178"/>
                  </a:lnTo>
                  <a:lnTo>
                    <a:pt x="221" y="149"/>
                  </a:lnTo>
                  <a:lnTo>
                    <a:pt x="235" y="124"/>
                  </a:lnTo>
                  <a:lnTo>
                    <a:pt x="250" y="101"/>
                  </a:lnTo>
                  <a:lnTo>
                    <a:pt x="267" y="82"/>
                  </a:lnTo>
                  <a:lnTo>
                    <a:pt x="276" y="73"/>
                  </a:lnTo>
                  <a:lnTo>
                    <a:pt x="284" y="66"/>
                  </a:lnTo>
                  <a:lnTo>
                    <a:pt x="294" y="59"/>
                  </a:lnTo>
                  <a:lnTo>
                    <a:pt x="304" y="55"/>
                  </a:lnTo>
                  <a:lnTo>
                    <a:pt x="314" y="51"/>
                  </a:lnTo>
                  <a:lnTo>
                    <a:pt x="324" y="46"/>
                  </a:lnTo>
                  <a:lnTo>
                    <a:pt x="324" y="46"/>
                  </a:lnTo>
                  <a:close/>
                  <a:moveTo>
                    <a:pt x="324" y="481"/>
                  </a:moveTo>
                  <a:lnTo>
                    <a:pt x="324" y="642"/>
                  </a:lnTo>
                  <a:lnTo>
                    <a:pt x="324" y="642"/>
                  </a:lnTo>
                  <a:lnTo>
                    <a:pt x="314" y="639"/>
                  </a:lnTo>
                  <a:lnTo>
                    <a:pt x="304" y="635"/>
                  </a:lnTo>
                  <a:lnTo>
                    <a:pt x="294" y="630"/>
                  </a:lnTo>
                  <a:lnTo>
                    <a:pt x="284" y="624"/>
                  </a:lnTo>
                  <a:lnTo>
                    <a:pt x="276" y="615"/>
                  </a:lnTo>
                  <a:lnTo>
                    <a:pt x="267" y="608"/>
                  </a:lnTo>
                  <a:lnTo>
                    <a:pt x="250" y="589"/>
                  </a:lnTo>
                  <a:lnTo>
                    <a:pt x="235" y="566"/>
                  </a:lnTo>
                  <a:lnTo>
                    <a:pt x="221" y="541"/>
                  </a:lnTo>
                  <a:lnTo>
                    <a:pt x="209" y="511"/>
                  </a:lnTo>
                  <a:lnTo>
                    <a:pt x="200" y="481"/>
                  </a:lnTo>
                  <a:lnTo>
                    <a:pt x="324" y="481"/>
                  </a:lnTo>
                  <a:close/>
                  <a:moveTo>
                    <a:pt x="646" y="371"/>
                  </a:moveTo>
                  <a:lnTo>
                    <a:pt x="646" y="371"/>
                  </a:lnTo>
                  <a:lnTo>
                    <a:pt x="644" y="382"/>
                  </a:lnTo>
                  <a:lnTo>
                    <a:pt x="644" y="382"/>
                  </a:lnTo>
                  <a:lnTo>
                    <a:pt x="643" y="385"/>
                  </a:lnTo>
                  <a:lnTo>
                    <a:pt x="643" y="385"/>
                  </a:lnTo>
                  <a:lnTo>
                    <a:pt x="641" y="397"/>
                  </a:lnTo>
                  <a:lnTo>
                    <a:pt x="641" y="397"/>
                  </a:lnTo>
                  <a:lnTo>
                    <a:pt x="639" y="412"/>
                  </a:lnTo>
                  <a:lnTo>
                    <a:pt x="639" y="412"/>
                  </a:lnTo>
                  <a:lnTo>
                    <a:pt x="637" y="415"/>
                  </a:lnTo>
                  <a:lnTo>
                    <a:pt x="637" y="415"/>
                  </a:lnTo>
                  <a:lnTo>
                    <a:pt x="637" y="418"/>
                  </a:lnTo>
                  <a:lnTo>
                    <a:pt x="637" y="418"/>
                  </a:lnTo>
                  <a:lnTo>
                    <a:pt x="632" y="436"/>
                  </a:lnTo>
                  <a:lnTo>
                    <a:pt x="547" y="436"/>
                  </a:lnTo>
                  <a:lnTo>
                    <a:pt x="547" y="436"/>
                  </a:lnTo>
                  <a:lnTo>
                    <a:pt x="550" y="415"/>
                  </a:lnTo>
                  <a:lnTo>
                    <a:pt x="553" y="392"/>
                  </a:lnTo>
                  <a:lnTo>
                    <a:pt x="554" y="368"/>
                  </a:lnTo>
                  <a:lnTo>
                    <a:pt x="554" y="344"/>
                  </a:lnTo>
                  <a:lnTo>
                    <a:pt x="554" y="344"/>
                  </a:lnTo>
                  <a:lnTo>
                    <a:pt x="554" y="320"/>
                  </a:lnTo>
                  <a:lnTo>
                    <a:pt x="553" y="298"/>
                  </a:lnTo>
                  <a:lnTo>
                    <a:pt x="550" y="275"/>
                  </a:lnTo>
                  <a:lnTo>
                    <a:pt x="547" y="253"/>
                  </a:lnTo>
                  <a:lnTo>
                    <a:pt x="632" y="253"/>
                  </a:lnTo>
                  <a:lnTo>
                    <a:pt x="632" y="253"/>
                  </a:lnTo>
                  <a:lnTo>
                    <a:pt x="637" y="271"/>
                  </a:lnTo>
                  <a:lnTo>
                    <a:pt x="637" y="271"/>
                  </a:lnTo>
                  <a:lnTo>
                    <a:pt x="637" y="274"/>
                  </a:lnTo>
                  <a:lnTo>
                    <a:pt x="637" y="274"/>
                  </a:lnTo>
                  <a:lnTo>
                    <a:pt x="639" y="278"/>
                  </a:lnTo>
                  <a:lnTo>
                    <a:pt x="639" y="278"/>
                  </a:lnTo>
                  <a:lnTo>
                    <a:pt x="641" y="292"/>
                  </a:lnTo>
                  <a:lnTo>
                    <a:pt x="641" y="292"/>
                  </a:lnTo>
                  <a:lnTo>
                    <a:pt x="643" y="305"/>
                  </a:lnTo>
                  <a:lnTo>
                    <a:pt x="643" y="305"/>
                  </a:lnTo>
                  <a:lnTo>
                    <a:pt x="644" y="306"/>
                  </a:lnTo>
                  <a:lnTo>
                    <a:pt x="644" y="306"/>
                  </a:lnTo>
                  <a:lnTo>
                    <a:pt x="646" y="317"/>
                  </a:lnTo>
                  <a:lnTo>
                    <a:pt x="646" y="317"/>
                  </a:lnTo>
                  <a:lnTo>
                    <a:pt x="646" y="344"/>
                  </a:lnTo>
                  <a:lnTo>
                    <a:pt x="646" y="344"/>
                  </a:lnTo>
                  <a:lnTo>
                    <a:pt x="646" y="371"/>
                  </a:lnTo>
                  <a:lnTo>
                    <a:pt x="646" y="371"/>
                  </a:lnTo>
                  <a:close/>
                  <a:moveTo>
                    <a:pt x="214" y="75"/>
                  </a:moveTo>
                  <a:lnTo>
                    <a:pt x="214" y="75"/>
                  </a:lnTo>
                  <a:lnTo>
                    <a:pt x="204" y="87"/>
                  </a:lnTo>
                  <a:lnTo>
                    <a:pt x="195" y="103"/>
                  </a:lnTo>
                  <a:lnTo>
                    <a:pt x="187" y="118"/>
                  </a:lnTo>
                  <a:lnTo>
                    <a:pt x="178" y="135"/>
                  </a:lnTo>
                  <a:lnTo>
                    <a:pt x="171" y="152"/>
                  </a:lnTo>
                  <a:lnTo>
                    <a:pt x="164" y="171"/>
                  </a:lnTo>
                  <a:lnTo>
                    <a:pt x="159" y="189"/>
                  </a:lnTo>
                  <a:lnTo>
                    <a:pt x="153" y="209"/>
                  </a:lnTo>
                  <a:lnTo>
                    <a:pt x="77" y="209"/>
                  </a:lnTo>
                  <a:lnTo>
                    <a:pt x="77" y="209"/>
                  </a:lnTo>
                  <a:lnTo>
                    <a:pt x="89" y="188"/>
                  </a:lnTo>
                  <a:lnTo>
                    <a:pt x="102" y="166"/>
                  </a:lnTo>
                  <a:lnTo>
                    <a:pt x="118" y="148"/>
                  </a:lnTo>
                  <a:lnTo>
                    <a:pt x="135" y="130"/>
                  </a:lnTo>
                  <a:lnTo>
                    <a:pt x="153" y="114"/>
                  </a:lnTo>
                  <a:lnTo>
                    <a:pt x="171" y="99"/>
                  </a:lnTo>
                  <a:lnTo>
                    <a:pt x="192" y="86"/>
                  </a:lnTo>
                  <a:lnTo>
                    <a:pt x="214" y="75"/>
                  </a:lnTo>
                  <a:lnTo>
                    <a:pt x="214" y="75"/>
                  </a:lnTo>
                  <a:close/>
                  <a:moveTo>
                    <a:pt x="77" y="481"/>
                  </a:moveTo>
                  <a:lnTo>
                    <a:pt x="153" y="481"/>
                  </a:lnTo>
                  <a:lnTo>
                    <a:pt x="153" y="481"/>
                  </a:lnTo>
                  <a:lnTo>
                    <a:pt x="159" y="500"/>
                  </a:lnTo>
                  <a:lnTo>
                    <a:pt x="164" y="519"/>
                  </a:lnTo>
                  <a:lnTo>
                    <a:pt x="171" y="538"/>
                  </a:lnTo>
                  <a:lnTo>
                    <a:pt x="178" y="555"/>
                  </a:lnTo>
                  <a:lnTo>
                    <a:pt x="187" y="572"/>
                  </a:lnTo>
                  <a:lnTo>
                    <a:pt x="195" y="587"/>
                  </a:lnTo>
                  <a:lnTo>
                    <a:pt x="204" y="601"/>
                  </a:lnTo>
                  <a:lnTo>
                    <a:pt x="214" y="615"/>
                  </a:lnTo>
                  <a:lnTo>
                    <a:pt x="214" y="615"/>
                  </a:lnTo>
                  <a:lnTo>
                    <a:pt x="192" y="604"/>
                  </a:lnTo>
                  <a:lnTo>
                    <a:pt x="171" y="590"/>
                  </a:lnTo>
                  <a:lnTo>
                    <a:pt x="153" y="576"/>
                  </a:lnTo>
                  <a:lnTo>
                    <a:pt x="135" y="559"/>
                  </a:lnTo>
                  <a:lnTo>
                    <a:pt x="118" y="542"/>
                  </a:lnTo>
                  <a:lnTo>
                    <a:pt x="102" y="522"/>
                  </a:lnTo>
                  <a:lnTo>
                    <a:pt x="89" y="502"/>
                  </a:lnTo>
                  <a:lnTo>
                    <a:pt x="77" y="481"/>
                  </a:lnTo>
                  <a:lnTo>
                    <a:pt x="77" y="4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7743825" y="5588001"/>
              <a:ext cx="180975" cy="100013"/>
            </a:xfrm>
            <a:custGeom>
              <a:avLst/>
              <a:gdLst>
                <a:gd name="T0" fmla="*/ 245 w 340"/>
                <a:gd name="T1" fmla="*/ 0 h 189"/>
                <a:gd name="T2" fmla="*/ 214 w 340"/>
                <a:gd name="T3" fmla="*/ 31 h 189"/>
                <a:gd name="T4" fmla="*/ 255 w 340"/>
                <a:gd name="T5" fmla="*/ 73 h 189"/>
                <a:gd name="T6" fmla="*/ 0 w 340"/>
                <a:gd name="T7" fmla="*/ 73 h 189"/>
                <a:gd name="T8" fmla="*/ 0 w 340"/>
                <a:gd name="T9" fmla="*/ 117 h 189"/>
                <a:gd name="T10" fmla="*/ 255 w 340"/>
                <a:gd name="T11" fmla="*/ 117 h 189"/>
                <a:gd name="T12" fmla="*/ 214 w 340"/>
                <a:gd name="T13" fmla="*/ 158 h 189"/>
                <a:gd name="T14" fmla="*/ 245 w 340"/>
                <a:gd name="T15" fmla="*/ 189 h 189"/>
                <a:gd name="T16" fmla="*/ 340 w 340"/>
                <a:gd name="T17" fmla="*/ 94 h 189"/>
                <a:gd name="T18" fmla="*/ 245 w 340"/>
                <a:gd name="T1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89">
                  <a:moveTo>
                    <a:pt x="245" y="0"/>
                  </a:moveTo>
                  <a:lnTo>
                    <a:pt x="214" y="31"/>
                  </a:lnTo>
                  <a:lnTo>
                    <a:pt x="255" y="73"/>
                  </a:lnTo>
                  <a:lnTo>
                    <a:pt x="0" y="73"/>
                  </a:lnTo>
                  <a:lnTo>
                    <a:pt x="0" y="117"/>
                  </a:lnTo>
                  <a:lnTo>
                    <a:pt x="255" y="117"/>
                  </a:lnTo>
                  <a:lnTo>
                    <a:pt x="214" y="158"/>
                  </a:lnTo>
                  <a:lnTo>
                    <a:pt x="245" y="189"/>
                  </a:lnTo>
                  <a:lnTo>
                    <a:pt x="340" y="94"/>
                  </a:lnTo>
                  <a:lnTo>
                    <a:pt x="2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7119938" y="5588001"/>
              <a:ext cx="179388" cy="100013"/>
            </a:xfrm>
            <a:custGeom>
              <a:avLst/>
              <a:gdLst>
                <a:gd name="T0" fmla="*/ 339 w 339"/>
                <a:gd name="T1" fmla="*/ 117 h 189"/>
                <a:gd name="T2" fmla="*/ 339 w 339"/>
                <a:gd name="T3" fmla="*/ 73 h 189"/>
                <a:gd name="T4" fmla="*/ 85 w 339"/>
                <a:gd name="T5" fmla="*/ 73 h 189"/>
                <a:gd name="T6" fmla="*/ 126 w 339"/>
                <a:gd name="T7" fmla="*/ 31 h 189"/>
                <a:gd name="T8" fmla="*/ 95 w 339"/>
                <a:gd name="T9" fmla="*/ 0 h 189"/>
                <a:gd name="T10" fmla="*/ 0 w 339"/>
                <a:gd name="T11" fmla="*/ 94 h 189"/>
                <a:gd name="T12" fmla="*/ 95 w 339"/>
                <a:gd name="T13" fmla="*/ 189 h 189"/>
                <a:gd name="T14" fmla="*/ 126 w 339"/>
                <a:gd name="T15" fmla="*/ 158 h 189"/>
                <a:gd name="T16" fmla="*/ 85 w 339"/>
                <a:gd name="T17" fmla="*/ 117 h 189"/>
                <a:gd name="T18" fmla="*/ 339 w 339"/>
                <a:gd name="T19" fmla="*/ 1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9" h="189">
                  <a:moveTo>
                    <a:pt x="339" y="117"/>
                  </a:moveTo>
                  <a:lnTo>
                    <a:pt x="339" y="73"/>
                  </a:lnTo>
                  <a:lnTo>
                    <a:pt x="85" y="73"/>
                  </a:lnTo>
                  <a:lnTo>
                    <a:pt x="126" y="31"/>
                  </a:lnTo>
                  <a:lnTo>
                    <a:pt x="95" y="0"/>
                  </a:lnTo>
                  <a:lnTo>
                    <a:pt x="0" y="94"/>
                  </a:lnTo>
                  <a:lnTo>
                    <a:pt x="95" y="189"/>
                  </a:lnTo>
                  <a:lnTo>
                    <a:pt x="126" y="158"/>
                  </a:lnTo>
                  <a:lnTo>
                    <a:pt x="85" y="117"/>
                  </a:lnTo>
                  <a:lnTo>
                    <a:pt x="339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7470775" y="5861051"/>
              <a:ext cx="101600" cy="179388"/>
            </a:xfrm>
            <a:custGeom>
              <a:avLst/>
              <a:gdLst>
                <a:gd name="T0" fmla="*/ 118 w 190"/>
                <a:gd name="T1" fmla="*/ 256 h 340"/>
                <a:gd name="T2" fmla="*/ 118 w 190"/>
                <a:gd name="T3" fmla="*/ 0 h 340"/>
                <a:gd name="T4" fmla="*/ 74 w 190"/>
                <a:gd name="T5" fmla="*/ 0 h 340"/>
                <a:gd name="T6" fmla="*/ 74 w 190"/>
                <a:gd name="T7" fmla="*/ 256 h 340"/>
                <a:gd name="T8" fmla="*/ 31 w 190"/>
                <a:gd name="T9" fmla="*/ 215 h 340"/>
                <a:gd name="T10" fmla="*/ 0 w 190"/>
                <a:gd name="T11" fmla="*/ 246 h 340"/>
                <a:gd name="T12" fmla="*/ 95 w 190"/>
                <a:gd name="T13" fmla="*/ 340 h 340"/>
                <a:gd name="T14" fmla="*/ 190 w 190"/>
                <a:gd name="T15" fmla="*/ 246 h 340"/>
                <a:gd name="T16" fmla="*/ 158 w 190"/>
                <a:gd name="T17" fmla="*/ 215 h 340"/>
                <a:gd name="T18" fmla="*/ 118 w 190"/>
                <a:gd name="T19" fmla="*/ 25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340">
                  <a:moveTo>
                    <a:pt x="118" y="256"/>
                  </a:moveTo>
                  <a:lnTo>
                    <a:pt x="118" y="0"/>
                  </a:lnTo>
                  <a:lnTo>
                    <a:pt x="74" y="0"/>
                  </a:lnTo>
                  <a:lnTo>
                    <a:pt x="74" y="256"/>
                  </a:lnTo>
                  <a:lnTo>
                    <a:pt x="31" y="215"/>
                  </a:lnTo>
                  <a:lnTo>
                    <a:pt x="0" y="246"/>
                  </a:lnTo>
                  <a:lnTo>
                    <a:pt x="95" y="340"/>
                  </a:lnTo>
                  <a:lnTo>
                    <a:pt x="190" y="246"/>
                  </a:lnTo>
                  <a:lnTo>
                    <a:pt x="158" y="215"/>
                  </a:lnTo>
                  <a:lnTo>
                    <a:pt x="118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7470775" y="5235576"/>
              <a:ext cx="101600" cy="179388"/>
            </a:xfrm>
            <a:custGeom>
              <a:avLst/>
              <a:gdLst>
                <a:gd name="T0" fmla="*/ 74 w 190"/>
                <a:gd name="T1" fmla="*/ 84 h 339"/>
                <a:gd name="T2" fmla="*/ 74 w 190"/>
                <a:gd name="T3" fmla="*/ 339 h 339"/>
                <a:gd name="T4" fmla="*/ 118 w 190"/>
                <a:gd name="T5" fmla="*/ 339 h 339"/>
                <a:gd name="T6" fmla="*/ 118 w 190"/>
                <a:gd name="T7" fmla="*/ 84 h 339"/>
                <a:gd name="T8" fmla="*/ 158 w 190"/>
                <a:gd name="T9" fmla="*/ 125 h 339"/>
                <a:gd name="T10" fmla="*/ 190 w 190"/>
                <a:gd name="T11" fmla="*/ 94 h 339"/>
                <a:gd name="T12" fmla="*/ 95 w 190"/>
                <a:gd name="T13" fmla="*/ 0 h 339"/>
                <a:gd name="T14" fmla="*/ 0 w 190"/>
                <a:gd name="T15" fmla="*/ 94 h 339"/>
                <a:gd name="T16" fmla="*/ 31 w 190"/>
                <a:gd name="T17" fmla="*/ 125 h 339"/>
                <a:gd name="T18" fmla="*/ 74 w 190"/>
                <a:gd name="T19" fmla="*/ 8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339">
                  <a:moveTo>
                    <a:pt x="74" y="84"/>
                  </a:moveTo>
                  <a:lnTo>
                    <a:pt x="74" y="339"/>
                  </a:lnTo>
                  <a:lnTo>
                    <a:pt x="118" y="339"/>
                  </a:lnTo>
                  <a:lnTo>
                    <a:pt x="118" y="84"/>
                  </a:lnTo>
                  <a:lnTo>
                    <a:pt x="158" y="125"/>
                  </a:lnTo>
                  <a:lnTo>
                    <a:pt x="190" y="94"/>
                  </a:lnTo>
                  <a:lnTo>
                    <a:pt x="95" y="0"/>
                  </a:lnTo>
                  <a:lnTo>
                    <a:pt x="0" y="94"/>
                  </a:lnTo>
                  <a:lnTo>
                    <a:pt x="31" y="125"/>
                  </a:lnTo>
                  <a:lnTo>
                    <a:pt x="7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7670800" y="5353051"/>
              <a:ext cx="134938" cy="136525"/>
            </a:xfrm>
            <a:custGeom>
              <a:avLst/>
              <a:gdLst>
                <a:gd name="T0" fmla="*/ 31 w 256"/>
                <a:gd name="T1" fmla="*/ 257 h 257"/>
                <a:gd name="T2" fmla="*/ 212 w 256"/>
                <a:gd name="T3" fmla="*/ 77 h 257"/>
                <a:gd name="T4" fmla="*/ 212 w 256"/>
                <a:gd name="T5" fmla="*/ 134 h 257"/>
                <a:gd name="T6" fmla="*/ 256 w 256"/>
                <a:gd name="T7" fmla="*/ 134 h 257"/>
                <a:gd name="T8" fmla="*/ 256 w 256"/>
                <a:gd name="T9" fmla="*/ 0 h 257"/>
                <a:gd name="T10" fmla="*/ 122 w 256"/>
                <a:gd name="T11" fmla="*/ 0 h 257"/>
                <a:gd name="T12" fmla="*/ 122 w 256"/>
                <a:gd name="T13" fmla="*/ 46 h 257"/>
                <a:gd name="T14" fmla="*/ 181 w 256"/>
                <a:gd name="T15" fmla="*/ 46 h 257"/>
                <a:gd name="T16" fmla="*/ 0 w 256"/>
                <a:gd name="T17" fmla="*/ 226 h 257"/>
                <a:gd name="T18" fmla="*/ 31 w 256"/>
                <a:gd name="T1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7">
                  <a:moveTo>
                    <a:pt x="31" y="257"/>
                  </a:moveTo>
                  <a:lnTo>
                    <a:pt x="212" y="77"/>
                  </a:lnTo>
                  <a:lnTo>
                    <a:pt x="212" y="134"/>
                  </a:lnTo>
                  <a:lnTo>
                    <a:pt x="256" y="134"/>
                  </a:lnTo>
                  <a:lnTo>
                    <a:pt x="256" y="0"/>
                  </a:lnTo>
                  <a:lnTo>
                    <a:pt x="122" y="0"/>
                  </a:lnTo>
                  <a:lnTo>
                    <a:pt x="122" y="46"/>
                  </a:lnTo>
                  <a:lnTo>
                    <a:pt x="181" y="46"/>
                  </a:lnTo>
                  <a:lnTo>
                    <a:pt x="0" y="226"/>
                  </a:lnTo>
                  <a:lnTo>
                    <a:pt x="31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7237413" y="5788026"/>
              <a:ext cx="134938" cy="134938"/>
            </a:xfrm>
            <a:custGeom>
              <a:avLst/>
              <a:gdLst>
                <a:gd name="T0" fmla="*/ 224 w 257"/>
                <a:gd name="T1" fmla="*/ 0 h 255"/>
                <a:gd name="T2" fmla="*/ 45 w 257"/>
                <a:gd name="T3" fmla="*/ 180 h 255"/>
                <a:gd name="T4" fmla="*/ 45 w 257"/>
                <a:gd name="T5" fmla="*/ 121 h 255"/>
                <a:gd name="T6" fmla="*/ 0 w 257"/>
                <a:gd name="T7" fmla="*/ 121 h 255"/>
                <a:gd name="T8" fmla="*/ 0 w 257"/>
                <a:gd name="T9" fmla="*/ 255 h 255"/>
                <a:gd name="T10" fmla="*/ 134 w 257"/>
                <a:gd name="T11" fmla="*/ 255 h 255"/>
                <a:gd name="T12" fmla="*/ 134 w 257"/>
                <a:gd name="T13" fmla="*/ 211 h 255"/>
                <a:gd name="T14" fmla="*/ 76 w 257"/>
                <a:gd name="T15" fmla="*/ 211 h 255"/>
                <a:gd name="T16" fmla="*/ 257 w 257"/>
                <a:gd name="T17" fmla="*/ 31 h 255"/>
                <a:gd name="T18" fmla="*/ 224 w 257"/>
                <a:gd name="T1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5">
                  <a:moveTo>
                    <a:pt x="224" y="0"/>
                  </a:moveTo>
                  <a:lnTo>
                    <a:pt x="45" y="180"/>
                  </a:lnTo>
                  <a:lnTo>
                    <a:pt x="45" y="121"/>
                  </a:lnTo>
                  <a:lnTo>
                    <a:pt x="0" y="121"/>
                  </a:lnTo>
                  <a:lnTo>
                    <a:pt x="0" y="255"/>
                  </a:lnTo>
                  <a:lnTo>
                    <a:pt x="134" y="255"/>
                  </a:lnTo>
                  <a:lnTo>
                    <a:pt x="134" y="211"/>
                  </a:lnTo>
                  <a:lnTo>
                    <a:pt x="76" y="211"/>
                  </a:lnTo>
                  <a:lnTo>
                    <a:pt x="257" y="31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7670800" y="5788026"/>
              <a:ext cx="134938" cy="134938"/>
            </a:xfrm>
            <a:custGeom>
              <a:avLst/>
              <a:gdLst>
                <a:gd name="T0" fmla="*/ 212 w 256"/>
                <a:gd name="T1" fmla="*/ 180 h 255"/>
                <a:gd name="T2" fmla="*/ 31 w 256"/>
                <a:gd name="T3" fmla="*/ 0 h 255"/>
                <a:gd name="T4" fmla="*/ 0 w 256"/>
                <a:gd name="T5" fmla="*/ 31 h 255"/>
                <a:gd name="T6" fmla="*/ 181 w 256"/>
                <a:gd name="T7" fmla="*/ 211 h 255"/>
                <a:gd name="T8" fmla="*/ 122 w 256"/>
                <a:gd name="T9" fmla="*/ 211 h 255"/>
                <a:gd name="T10" fmla="*/ 122 w 256"/>
                <a:gd name="T11" fmla="*/ 255 h 255"/>
                <a:gd name="T12" fmla="*/ 256 w 256"/>
                <a:gd name="T13" fmla="*/ 255 h 255"/>
                <a:gd name="T14" fmla="*/ 256 w 256"/>
                <a:gd name="T15" fmla="*/ 121 h 255"/>
                <a:gd name="T16" fmla="*/ 212 w 256"/>
                <a:gd name="T17" fmla="*/ 121 h 255"/>
                <a:gd name="T18" fmla="*/ 212 w 256"/>
                <a:gd name="T19" fmla="*/ 18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255">
                  <a:moveTo>
                    <a:pt x="212" y="180"/>
                  </a:moveTo>
                  <a:lnTo>
                    <a:pt x="31" y="0"/>
                  </a:lnTo>
                  <a:lnTo>
                    <a:pt x="0" y="31"/>
                  </a:lnTo>
                  <a:lnTo>
                    <a:pt x="181" y="211"/>
                  </a:lnTo>
                  <a:lnTo>
                    <a:pt x="122" y="211"/>
                  </a:lnTo>
                  <a:lnTo>
                    <a:pt x="122" y="255"/>
                  </a:lnTo>
                  <a:lnTo>
                    <a:pt x="256" y="255"/>
                  </a:lnTo>
                  <a:lnTo>
                    <a:pt x="256" y="121"/>
                  </a:lnTo>
                  <a:lnTo>
                    <a:pt x="212" y="121"/>
                  </a:lnTo>
                  <a:lnTo>
                    <a:pt x="21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7237413" y="5353051"/>
              <a:ext cx="134938" cy="136525"/>
            </a:xfrm>
            <a:custGeom>
              <a:avLst/>
              <a:gdLst>
                <a:gd name="T0" fmla="*/ 45 w 257"/>
                <a:gd name="T1" fmla="*/ 77 h 257"/>
                <a:gd name="T2" fmla="*/ 224 w 257"/>
                <a:gd name="T3" fmla="*/ 257 h 257"/>
                <a:gd name="T4" fmla="*/ 257 w 257"/>
                <a:gd name="T5" fmla="*/ 225 h 257"/>
                <a:gd name="T6" fmla="*/ 76 w 257"/>
                <a:gd name="T7" fmla="*/ 46 h 257"/>
                <a:gd name="T8" fmla="*/ 134 w 257"/>
                <a:gd name="T9" fmla="*/ 46 h 257"/>
                <a:gd name="T10" fmla="*/ 134 w 257"/>
                <a:gd name="T11" fmla="*/ 0 h 257"/>
                <a:gd name="T12" fmla="*/ 0 w 257"/>
                <a:gd name="T13" fmla="*/ 0 h 257"/>
                <a:gd name="T14" fmla="*/ 0 w 257"/>
                <a:gd name="T15" fmla="*/ 134 h 257"/>
                <a:gd name="T16" fmla="*/ 45 w 257"/>
                <a:gd name="T17" fmla="*/ 134 h 257"/>
                <a:gd name="T18" fmla="*/ 45 w 257"/>
                <a:gd name="T19" fmla="*/ 7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57">
                  <a:moveTo>
                    <a:pt x="45" y="77"/>
                  </a:moveTo>
                  <a:lnTo>
                    <a:pt x="224" y="257"/>
                  </a:lnTo>
                  <a:lnTo>
                    <a:pt x="257" y="225"/>
                  </a:lnTo>
                  <a:lnTo>
                    <a:pt x="76" y="46"/>
                  </a:lnTo>
                  <a:lnTo>
                    <a:pt x="134" y="46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134"/>
                  </a:lnTo>
                  <a:lnTo>
                    <a:pt x="45" y="134"/>
                  </a:lnTo>
                  <a:lnTo>
                    <a:pt x="45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282872" y="3633507"/>
            <a:ext cx="704390" cy="366997"/>
            <a:chOff x="2279650" y="1462088"/>
            <a:chExt cx="908050" cy="466725"/>
          </a:xfrm>
          <a:solidFill>
            <a:schemeClr val="bg1"/>
          </a:solidFill>
        </p:grpSpPr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2279650" y="1462088"/>
              <a:ext cx="908050" cy="466725"/>
            </a:xfrm>
            <a:custGeom>
              <a:avLst/>
              <a:gdLst>
                <a:gd name="T0" fmla="*/ 753 w 1716"/>
                <a:gd name="T1" fmla="*/ 58 h 882"/>
                <a:gd name="T2" fmla="*/ 343 w 1716"/>
                <a:gd name="T3" fmla="*/ 597 h 882"/>
                <a:gd name="T4" fmla="*/ 474 w 1716"/>
                <a:gd name="T5" fmla="*/ 658 h 882"/>
                <a:gd name="T6" fmla="*/ 559 w 1716"/>
                <a:gd name="T7" fmla="*/ 717 h 882"/>
                <a:gd name="T8" fmla="*/ 678 w 1716"/>
                <a:gd name="T9" fmla="*/ 781 h 882"/>
                <a:gd name="T10" fmla="*/ 770 w 1716"/>
                <a:gd name="T11" fmla="*/ 837 h 882"/>
                <a:gd name="T12" fmla="*/ 938 w 1716"/>
                <a:gd name="T13" fmla="*/ 881 h 882"/>
                <a:gd name="T14" fmla="*/ 1038 w 1716"/>
                <a:gd name="T15" fmla="*/ 797 h 882"/>
                <a:gd name="T16" fmla="*/ 1173 w 1716"/>
                <a:gd name="T17" fmla="*/ 724 h 882"/>
                <a:gd name="T18" fmla="*/ 1299 w 1716"/>
                <a:gd name="T19" fmla="*/ 642 h 882"/>
                <a:gd name="T20" fmla="*/ 1387 w 1716"/>
                <a:gd name="T21" fmla="*/ 514 h 882"/>
                <a:gd name="T22" fmla="*/ 294 w 1716"/>
                <a:gd name="T23" fmla="*/ 494 h 882"/>
                <a:gd name="T24" fmla="*/ 384 w 1716"/>
                <a:gd name="T25" fmla="*/ 566 h 882"/>
                <a:gd name="T26" fmla="*/ 431 w 1716"/>
                <a:gd name="T27" fmla="*/ 500 h 882"/>
                <a:gd name="T28" fmla="*/ 472 w 1716"/>
                <a:gd name="T29" fmla="*/ 522 h 882"/>
                <a:gd name="T30" fmla="*/ 422 w 1716"/>
                <a:gd name="T31" fmla="*/ 607 h 882"/>
                <a:gd name="T32" fmla="*/ 566 w 1716"/>
                <a:gd name="T33" fmla="*/ 529 h 882"/>
                <a:gd name="T34" fmla="*/ 599 w 1716"/>
                <a:gd name="T35" fmla="*/ 509 h 882"/>
                <a:gd name="T36" fmla="*/ 628 w 1716"/>
                <a:gd name="T37" fmla="*/ 560 h 882"/>
                <a:gd name="T38" fmla="*/ 669 w 1716"/>
                <a:gd name="T39" fmla="*/ 735 h 882"/>
                <a:gd name="T40" fmla="*/ 705 w 1716"/>
                <a:gd name="T41" fmla="*/ 570 h 882"/>
                <a:gd name="T42" fmla="*/ 737 w 1716"/>
                <a:gd name="T43" fmla="*/ 552 h 882"/>
                <a:gd name="T44" fmla="*/ 709 w 1716"/>
                <a:gd name="T45" fmla="*/ 717 h 882"/>
                <a:gd name="T46" fmla="*/ 772 w 1716"/>
                <a:gd name="T47" fmla="*/ 776 h 882"/>
                <a:gd name="T48" fmla="*/ 808 w 1716"/>
                <a:gd name="T49" fmla="*/ 696 h 882"/>
                <a:gd name="T50" fmla="*/ 846 w 1716"/>
                <a:gd name="T51" fmla="*/ 699 h 882"/>
                <a:gd name="T52" fmla="*/ 826 w 1716"/>
                <a:gd name="T53" fmla="*/ 793 h 882"/>
                <a:gd name="T54" fmla="*/ 1292 w 1716"/>
                <a:gd name="T55" fmla="*/ 596 h 882"/>
                <a:gd name="T56" fmla="*/ 1101 w 1716"/>
                <a:gd name="T57" fmla="*/ 511 h 882"/>
                <a:gd name="T58" fmla="*/ 1224 w 1716"/>
                <a:gd name="T59" fmla="*/ 631 h 882"/>
                <a:gd name="T60" fmla="*/ 1179 w 1716"/>
                <a:gd name="T61" fmla="*/ 679 h 882"/>
                <a:gd name="T62" fmla="*/ 1032 w 1716"/>
                <a:gd name="T63" fmla="*/ 663 h 882"/>
                <a:gd name="T64" fmla="*/ 1096 w 1716"/>
                <a:gd name="T65" fmla="*/ 754 h 882"/>
                <a:gd name="T66" fmla="*/ 970 w 1716"/>
                <a:gd name="T67" fmla="*/ 761 h 882"/>
                <a:gd name="T68" fmla="*/ 943 w 1716"/>
                <a:gd name="T69" fmla="*/ 837 h 882"/>
                <a:gd name="T70" fmla="*/ 860 w 1716"/>
                <a:gd name="T71" fmla="*/ 655 h 882"/>
                <a:gd name="T72" fmla="*/ 825 w 1716"/>
                <a:gd name="T73" fmla="*/ 646 h 882"/>
                <a:gd name="T74" fmla="*/ 812 w 1716"/>
                <a:gd name="T75" fmla="*/ 605 h 882"/>
                <a:gd name="T76" fmla="*/ 746 w 1716"/>
                <a:gd name="T77" fmla="*/ 508 h 882"/>
                <a:gd name="T78" fmla="*/ 691 w 1716"/>
                <a:gd name="T79" fmla="*/ 521 h 882"/>
                <a:gd name="T80" fmla="*/ 620 w 1716"/>
                <a:gd name="T81" fmla="*/ 468 h 882"/>
                <a:gd name="T82" fmla="*/ 573 w 1716"/>
                <a:gd name="T83" fmla="*/ 470 h 882"/>
                <a:gd name="T84" fmla="*/ 517 w 1716"/>
                <a:gd name="T85" fmla="*/ 529 h 882"/>
                <a:gd name="T86" fmla="*/ 458 w 1716"/>
                <a:gd name="T87" fmla="*/ 456 h 882"/>
                <a:gd name="T88" fmla="*/ 412 w 1716"/>
                <a:gd name="T89" fmla="*/ 459 h 882"/>
                <a:gd name="T90" fmla="*/ 345 w 1716"/>
                <a:gd name="T91" fmla="*/ 518 h 882"/>
                <a:gd name="T92" fmla="*/ 850 w 1716"/>
                <a:gd name="T93" fmla="*/ 124 h 882"/>
                <a:gd name="T94" fmla="*/ 613 w 1716"/>
                <a:gd name="T95" fmla="*/ 180 h 882"/>
                <a:gd name="T96" fmla="*/ 685 w 1716"/>
                <a:gd name="T97" fmla="*/ 409 h 882"/>
                <a:gd name="T98" fmla="*/ 866 w 1716"/>
                <a:gd name="T99" fmla="*/ 317 h 882"/>
                <a:gd name="T100" fmla="*/ 916 w 1716"/>
                <a:gd name="T101" fmla="*/ 356 h 882"/>
                <a:gd name="T102" fmla="*/ 956 w 1716"/>
                <a:gd name="T103" fmla="*/ 374 h 882"/>
                <a:gd name="T104" fmla="*/ 991 w 1716"/>
                <a:gd name="T105" fmla="*/ 384 h 882"/>
                <a:gd name="T106" fmla="*/ 1034 w 1716"/>
                <a:gd name="T107" fmla="*/ 391 h 882"/>
                <a:gd name="T108" fmla="*/ 1333 w 1716"/>
                <a:gd name="T109" fmla="*/ 552 h 882"/>
                <a:gd name="T110" fmla="*/ 1045 w 1716"/>
                <a:gd name="T111" fmla="*/ 347 h 882"/>
                <a:gd name="T112" fmla="*/ 946 w 1716"/>
                <a:gd name="T113" fmla="*/ 322 h 882"/>
                <a:gd name="T114" fmla="*/ 890 w 1716"/>
                <a:gd name="T115" fmla="*/ 279 h 882"/>
                <a:gd name="T116" fmla="*/ 730 w 1716"/>
                <a:gd name="T117" fmla="*/ 281 h 882"/>
                <a:gd name="T118" fmla="*/ 779 w 1716"/>
                <a:gd name="T119" fmla="*/ 1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16" h="882">
                  <a:moveTo>
                    <a:pt x="1414" y="594"/>
                  </a:moveTo>
                  <a:lnTo>
                    <a:pt x="1716" y="494"/>
                  </a:lnTo>
                  <a:lnTo>
                    <a:pt x="1550" y="0"/>
                  </a:lnTo>
                  <a:lnTo>
                    <a:pt x="1250" y="101"/>
                  </a:lnTo>
                  <a:lnTo>
                    <a:pt x="1258" y="127"/>
                  </a:lnTo>
                  <a:lnTo>
                    <a:pt x="1100" y="179"/>
                  </a:lnTo>
                  <a:lnTo>
                    <a:pt x="932" y="142"/>
                  </a:lnTo>
                  <a:lnTo>
                    <a:pt x="915" y="89"/>
                  </a:lnTo>
                  <a:lnTo>
                    <a:pt x="915" y="89"/>
                  </a:lnTo>
                  <a:lnTo>
                    <a:pt x="912" y="82"/>
                  </a:lnTo>
                  <a:lnTo>
                    <a:pt x="905" y="76"/>
                  </a:lnTo>
                  <a:lnTo>
                    <a:pt x="905" y="76"/>
                  </a:lnTo>
                  <a:lnTo>
                    <a:pt x="901" y="73"/>
                  </a:lnTo>
                  <a:lnTo>
                    <a:pt x="895" y="73"/>
                  </a:lnTo>
                  <a:lnTo>
                    <a:pt x="753" y="58"/>
                  </a:lnTo>
                  <a:lnTo>
                    <a:pt x="753" y="58"/>
                  </a:lnTo>
                  <a:lnTo>
                    <a:pt x="747" y="59"/>
                  </a:lnTo>
                  <a:lnTo>
                    <a:pt x="681" y="52"/>
                  </a:lnTo>
                  <a:lnTo>
                    <a:pt x="681" y="52"/>
                  </a:lnTo>
                  <a:lnTo>
                    <a:pt x="674" y="52"/>
                  </a:lnTo>
                  <a:lnTo>
                    <a:pt x="667" y="55"/>
                  </a:lnTo>
                  <a:lnTo>
                    <a:pt x="465" y="123"/>
                  </a:lnTo>
                  <a:lnTo>
                    <a:pt x="472" y="101"/>
                  </a:lnTo>
                  <a:lnTo>
                    <a:pt x="165" y="0"/>
                  </a:lnTo>
                  <a:lnTo>
                    <a:pt x="0" y="501"/>
                  </a:lnTo>
                  <a:lnTo>
                    <a:pt x="305" y="603"/>
                  </a:lnTo>
                  <a:lnTo>
                    <a:pt x="318" y="563"/>
                  </a:lnTo>
                  <a:lnTo>
                    <a:pt x="318" y="563"/>
                  </a:lnTo>
                  <a:lnTo>
                    <a:pt x="328" y="576"/>
                  </a:lnTo>
                  <a:lnTo>
                    <a:pt x="342" y="587"/>
                  </a:lnTo>
                  <a:lnTo>
                    <a:pt x="342" y="587"/>
                  </a:lnTo>
                  <a:lnTo>
                    <a:pt x="343" y="597"/>
                  </a:lnTo>
                  <a:lnTo>
                    <a:pt x="343" y="597"/>
                  </a:lnTo>
                  <a:lnTo>
                    <a:pt x="350" y="611"/>
                  </a:lnTo>
                  <a:lnTo>
                    <a:pt x="359" y="624"/>
                  </a:lnTo>
                  <a:lnTo>
                    <a:pt x="370" y="635"/>
                  </a:lnTo>
                  <a:lnTo>
                    <a:pt x="383" y="642"/>
                  </a:lnTo>
                  <a:lnTo>
                    <a:pt x="383" y="642"/>
                  </a:lnTo>
                  <a:lnTo>
                    <a:pt x="391" y="646"/>
                  </a:lnTo>
                  <a:lnTo>
                    <a:pt x="400" y="649"/>
                  </a:lnTo>
                  <a:lnTo>
                    <a:pt x="410" y="651"/>
                  </a:lnTo>
                  <a:lnTo>
                    <a:pt x="418" y="651"/>
                  </a:lnTo>
                  <a:lnTo>
                    <a:pt x="418" y="651"/>
                  </a:lnTo>
                  <a:lnTo>
                    <a:pt x="418" y="651"/>
                  </a:lnTo>
                  <a:lnTo>
                    <a:pt x="418" y="651"/>
                  </a:lnTo>
                  <a:lnTo>
                    <a:pt x="435" y="649"/>
                  </a:lnTo>
                  <a:lnTo>
                    <a:pt x="449" y="645"/>
                  </a:lnTo>
                  <a:lnTo>
                    <a:pt x="474" y="658"/>
                  </a:lnTo>
                  <a:lnTo>
                    <a:pt x="474" y="658"/>
                  </a:lnTo>
                  <a:lnTo>
                    <a:pt x="477" y="665"/>
                  </a:lnTo>
                  <a:lnTo>
                    <a:pt x="480" y="673"/>
                  </a:lnTo>
                  <a:lnTo>
                    <a:pt x="484" y="680"/>
                  </a:lnTo>
                  <a:lnTo>
                    <a:pt x="489" y="687"/>
                  </a:lnTo>
                  <a:lnTo>
                    <a:pt x="494" y="693"/>
                  </a:lnTo>
                  <a:lnTo>
                    <a:pt x="500" y="700"/>
                  </a:lnTo>
                  <a:lnTo>
                    <a:pt x="507" y="704"/>
                  </a:lnTo>
                  <a:lnTo>
                    <a:pt x="515" y="709"/>
                  </a:lnTo>
                  <a:lnTo>
                    <a:pt x="515" y="709"/>
                  </a:lnTo>
                  <a:lnTo>
                    <a:pt x="524" y="713"/>
                  </a:lnTo>
                  <a:lnTo>
                    <a:pt x="532" y="716"/>
                  </a:lnTo>
                  <a:lnTo>
                    <a:pt x="541" y="717"/>
                  </a:lnTo>
                  <a:lnTo>
                    <a:pt x="551" y="717"/>
                  </a:lnTo>
                  <a:lnTo>
                    <a:pt x="551" y="717"/>
                  </a:lnTo>
                  <a:lnTo>
                    <a:pt x="559" y="717"/>
                  </a:lnTo>
                  <a:lnTo>
                    <a:pt x="566" y="716"/>
                  </a:lnTo>
                  <a:lnTo>
                    <a:pt x="582" y="711"/>
                  </a:lnTo>
                  <a:lnTo>
                    <a:pt x="602" y="721"/>
                  </a:lnTo>
                  <a:lnTo>
                    <a:pt x="602" y="721"/>
                  </a:lnTo>
                  <a:lnTo>
                    <a:pt x="603" y="727"/>
                  </a:lnTo>
                  <a:lnTo>
                    <a:pt x="603" y="727"/>
                  </a:lnTo>
                  <a:lnTo>
                    <a:pt x="609" y="741"/>
                  </a:lnTo>
                  <a:lnTo>
                    <a:pt x="619" y="754"/>
                  </a:lnTo>
                  <a:lnTo>
                    <a:pt x="630" y="765"/>
                  </a:lnTo>
                  <a:lnTo>
                    <a:pt x="643" y="772"/>
                  </a:lnTo>
                  <a:lnTo>
                    <a:pt x="643" y="772"/>
                  </a:lnTo>
                  <a:lnTo>
                    <a:pt x="651" y="776"/>
                  </a:lnTo>
                  <a:lnTo>
                    <a:pt x="659" y="779"/>
                  </a:lnTo>
                  <a:lnTo>
                    <a:pt x="668" y="781"/>
                  </a:lnTo>
                  <a:lnTo>
                    <a:pt x="678" y="781"/>
                  </a:lnTo>
                  <a:lnTo>
                    <a:pt x="678" y="781"/>
                  </a:lnTo>
                  <a:lnTo>
                    <a:pt x="678" y="781"/>
                  </a:lnTo>
                  <a:lnTo>
                    <a:pt x="678" y="781"/>
                  </a:lnTo>
                  <a:lnTo>
                    <a:pt x="686" y="781"/>
                  </a:lnTo>
                  <a:lnTo>
                    <a:pt x="693" y="779"/>
                  </a:lnTo>
                  <a:lnTo>
                    <a:pt x="709" y="775"/>
                  </a:lnTo>
                  <a:lnTo>
                    <a:pt x="729" y="785"/>
                  </a:lnTo>
                  <a:lnTo>
                    <a:pt x="729" y="785"/>
                  </a:lnTo>
                  <a:lnTo>
                    <a:pt x="731" y="792"/>
                  </a:lnTo>
                  <a:lnTo>
                    <a:pt x="734" y="800"/>
                  </a:lnTo>
                  <a:lnTo>
                    <a:pt x="739" y="807"/>
                  </a:lnTo>
                  <a:lnTo>
                    <a:pt x="743" y="814"/>
                  </a:lnTo>
                  <a:lnTo>
                    <a:pt x="748" y="821"/>
                  </a:lnTo>
                  <a:lnTo>
                    <a:pt x="755" y="827"/>
                  </a:lnTo>
                  <a:lnTo>
                    <a:pt x="763" y="831"/>
                  </a:lnTo>
                  <a:lnTo>
                    <a:pt x="770" y="837"/>
                  </a:lnTo>
                  <a:lnTo>
                    <a:pt x="770" y="837"/>
                  </a:lnTo>
                  <a:lnTo>
                    <a:pt x="778" y="840"/>
                  </a:lnTo>
                  <a:lnTo>
                    <a:pt x="787" y="843"/>
                  </a:lnTo>
                  <a:lnTo>
                    <a:pt x="796" y="844"/>
                  </a:lnTo>
                  <a:lnTo>
                    <a:pt x="805" y="844"/>
                  </a:lnTo>
                  <a:lnTo>
                    <a:pt x="805" y="844"/>
                  </a:lnTo>
                  <a:lnTo>
                    <a:pt x="805" y="844"/>
                  </a:lnTo>
                  <a:lnTo>
                    <a:pt x="805" y="844"/>
                  </a:lnTo>
                  <a:lnTo>
                    <a:pt x="813" y="844"/>
                  </a:lnTo>
                  <a:lnTo>
                    <a:pt x="822" y="843"/>
                  </a:lnTo>
                  <a:lnTo>
                    <a:pt x="830" y="840"/>
                  </a:lnTo>
                  <a:lnTo>
                    <a:pt x="839" y="837"/>
                  </a:lnTo>
                  <a:lnTo>
                    <a:pt x="911" y="874"/>
                  </a:lnTo>
                  <a:lnTo>
                    <a:pt x="911" y="874"/>
                  </a:lnTo>
                  <a:lnTo>
                    <a:pt x="919" y="877"/>
                  </a:lnTo>
                  <a:lnTo>
                    <a:pt x="928" y="879"/>
                  </a:lnTo>
                  <a:lnTo>
                    <a:pt x="938" y="881"/>
                  </a:lnTo>
                  <a:lnTo>
                    <a:pt x="946" y="882"/>
                  </a:lnTo>
                  <a:lnTo>
                    <a:pt x="946" y="882"/>
                  </a:lnTo>
                  <a:lnTo>
                    <a:pt x="959" y="881"/>
                  </a:lnTo>
                  <a:lnTo>
                    <a:pt x="972" y="878"/>
                  </a:lnTo>
                  <a:lnTo>
                    <a:pt x="972" y="878"/>
                  </a:lnTo>
                  <a:lnTo>
                    <a:pt x="986" y="871"/>
                  </a:lnTo>
                  <a:lnTo>
                    <a:pt x="998" y="862"/>
                  </a:lnTo>
                  <a:lnTo>
                    <a:pt x="1008" y="851"/>
                  </a:lnTo>
                  <a:lnTo>
                    <a:pt x="1017" y="838"/>
                  </a:lnTo>
                  <a:lnTo>
                    <a:pt x="1017" y="838"/>
                  </a:lnTo>
                  <a:lnTo>
                    <a:pt x="1021" y="827"/>
                  </a:lnTo>
                  <a:lnTo>
                    <a:pt x="1024" y="814"/>
                  </a:lnTo>
                  <a:lnTo>
                    <a:pt x="1025" y="803"/>
                  </a:lnTo>
                  <a:lnTo>
                    <a:pt x="1024" y="790"/>
                  </a:lnTo>
                  <a:lnTo>
                    <a:pt x="1038" y="797"/>
                  </a:lnTo>
                  <a:lnTo>
                    <a:pt x="1038" y="797"/>
                  </a:lnTo>
                  <a:lnTo>
                    <a:pt x="1053" y="803"/>
                  </a:lnTo>
                  <a:lnTo>
                    <a:pt x="1069" y="806"/>
                  </a:lnTo>
                  <a:lnTo>
                    <a:pt x="1085" y="806"/>
                  </a:lnTo>
                  <a:lnTo>
                    <a:pt x="1099" y="802"/>
                  </a:lnTo>
                  <a:lnTo>
                    <a:pt x="1113" y="796"/>
                  </a:lnTo>
                  <a:lnTo>
                    <a:pt x="1125" y="788"/>
                  </a:lnTo>
                  <a:lnTo>
                    <a:pt x="1135" y="776"/>
                  </a:lnTo>
                  <a:lnTo>
                    <a:pt x="1144" y="762"/>
                  </a:lnTo>
                  <a:lnTo>
                    <a:pt x="1144" y="762"/>
                  </a:lnTo>
                  <a:lnTo>
                    <a:pt x="1149" y="751"/>
                  </a:lnTo>
                  <a:lnTo>
                    <a:pt x="1152" y="740"/>
                  </a:lnTo>
                  <a:lnTo>
                    <a:pt x="1152" y="727"/>
                  </a:lnTo>
                  <a:lnTo>
                    <a:pt x="1152" y="716"/>
                  </a:lnTo>
                  <a:lnTo>
                    <a:pt x="1159" y="718"/>
                  </a:lnTo>
                  <a:lnTo>
                    <a:pt x="1159" y="718"/>
                  </a:lnTo>
                  <a:lnTo>
                    <a:pt x="1173" y="724"/>
                  </a:lnTo>
                  <a:lnTo>
                    <a:pt x="1189" y="727"/>
                  </a:lnTo>
                  <a:lnTo>
                    <a:pt x="1203" y="727"/>
                  </a:lnTo>
                  <a:lnTo>
                    <a:pt x="1219" y="723"/>
                  </a:lnTo>
                  <a:lnTo>
                    <a:pt x="1219" y="723"/>
                  </a:lnTo>
                  <a:lnTo>
                    <a:pt x="1233" y="717"/>
                  </a:lnTo>
                  <a:lnTo>
                    <a:pt x="1245" y="709"/>
                  </a:lnTo>
                  <a:lnTo>
                    <a:pt x="1257" y="697"/>
                  </a:lnTo>
                  <a:lnTo>
                    <a:pt x="1264" y="683"/>
                  </a:lnTo>
                  <a:lnTo>
                    <a:pt x="1264" y="683"/>
                  </a:lnTo>
                  <a:lnTo>
                    <a:pt x="1269" y="672"/>
                  </a:lnTo>
                  <a:lnTo>
                    <a:pt x="1272" y="661"/>
                  </a:lnTo>
                  <a:lnTo>
                    <a:pt x="1272" y="648"/>
                  </a:lnTo>
                  <a:lnTo>
                    <a:pt x="1272" y="637"/>
                  </a:lnTo>
                  <a:lnTo>
                    <a:pt x="1272" y="637"/>
                  </a:lnTo>
                  <a:lnTo>
                    <a:pt x="1285" y="639"/>
                  </a:lnTo>
                  <a:lnTo>
                    <a:pt x="1299" y="642"/>
                  </a:lnTo>
                  <a:lnTo>
                    <a:pt x="1312" y="641"/>
                  </a:lnTo>
                  <a:lnTo>
                    <a:pt x="1326" y="638"/>
                  </a:lnTo>
                  <a:lnTo>
                    <a:pt x="1326" y="638"/>
                  </a:lnTo>
                  <a:lnTo>
                    <a:pt x="1340" y="631"/>
                  </a:lnTo>
                  <a:lnTo>
                    <a:pt x="1353" y="622"/>
                  </a:lnTo>
                  <a:lnTo>
                    <a:pt x="1363" y="611"/>
                  </a:lnTo>
                  <a:lnTo>
                    <a:pt x="1371" y="598"/>
                  </a:lnTo>
                  <a:lnTo>
                    <a:pt x="1371" y="598"/>
                  </a:lnTo>
                  <a:lnTo>
                    <a:pt x="1377" y="583"/>
                  </a:lnTo>
                  <a:lnTo>
                    <a:pt x="1380" y="569"/>
                  </a:lnTo>
                  <a:lnTo>
                    <a:pt x="1380" y="553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371" y="528"/>
                  </a:lnTo>
                  <a:lnTo>
                    <a:pt x="1367" y="519"/>
                  </a:lnTo>
                  <a:lnTo>
                    <a:pt x="1387" y="514"/>
                  </a:lnTo>
                  <a:lnTo>
                    <a:pt x="1414" y="594"/>
                  </a:lnTo>
                  <a:close/>
                  <a:moveTo>
                    <a:pt x="1659" y="466"/>
                  </a:moveTo>
                  <a:lnTo>
                    <a:pt x="1442" y="539"/>
                  </a:lnTo>
                  <a:lnTo>
                    <a:pt x="1310" y="142"/>
                  </a:lnTo>
                  <a:lnTo>
                    <a:pt x="1310" y="142"/>
                  </a:lnTo>
                  <a:lnTo>
                    <a:pt x="1310" y="138"/>
                  </a:lnTo>
                  <a:lnTo>
                    <a:pt x="1309" y="134"/>
                  </a:lnTo>
                  <a:lnTo>
                    <a:pt x="1309" y="134"/>
                  </a:lnTo>
                  <a:lnTo>
                    <a:pt x="1306" y="128"/>
                  </a:lnTo>
                  <a:lnTo>
                    <a:pt x="1524" y="56"/>
                  </a:lnTo>
                  <a:lnTo>
                    <a:pt x="1659" y="466"/>
                  </a:lnTo>
                  <a:close/>
                  <a:moveTo>
                    <a:pt x="277" y="546"/>
                  </a:moveTo>
                  <a:lnTo>
                    <a:pt x="55" y="473"/>
                  </a:lnTo>
                  <a:lnTo>
                    <a:pt x="193" y="56"/>
                  </a:lnTo>
                  <a:lnTo>
                    <a:pt x="415" y="130"/>
                  </a:lnTo>
                  <a:lnTo>
                    <a:pt x="294" y="494"/>
                  </a:lnTo>
                  <a:lnTo>
                    <a:pt x="292" y="495"/>
                  </a:lnTo>
                  <a:lnTo>
                    <a:pt x="292" y="495"/>
                  </a:lnTo>
                  <a:lnTo>
                    <a:pt x="294" y="497"/>
                  </a:lnTo>
                  <a:lnTo>
                    <a:pt x="277" y="546"/>
                  </a:lnTo>
                  <a:close/>
                  <a:moveTo>
                    <a:pt x="402" y="603"/>
                  </a:moveTo>
                  <a:lnTo>
                    <a:pt x="402" y="603"/>
                  </a:lnTo>
                  <a:lnTo>
                    <a:pt x="397" y="600"/>
                  </a:lnTo>
                  <a:lnTo>
                    <a:pt x="393" y="596"/>
                  </a:lnTo>
                  <a:lnTo>
                    <a:pt x="388" y="590"/>
                  </a:lnTo>
                  <a:lnTo>
                    <a:pt x="386" y="583"/>
                  </a:lnTo>
                  <a:lnTo>
                    <a:pt x="386" y="583"/>
                  </a:lnTo>
                  <a:lnTo>
                    <a:pt x="384" y="579"/>
                  </a:lnTo>
                  <a:lnTo>
                    <a:pt x="384" y="573"/>
                  </a:lnTo>
                  <a:lnTo>
                    <a:pt x="384" y="573"/>
                  </a:lnTo>
                  <a:lnTo>
                    <a:pt x="384" y="566"/>
                  </a:lnTo>
                  <a:lnTo>
                    <a:pt x="384" y="566"/>
                  </a:lnTo>
                  <a:lnTo>
                    <a:pt x="384" y="564"/>
                  </a:lnTo>
                  <a:lnTo>
                    <a:pt x="384" y="564"/>
                  </a:lnTo>
                  <a:lnTo>
                    <a:pt x="387" y="557"/>
                  </a:lnTo>
                  <a:lnTo>
                    <a:pt x="407" y="516"/>
                  </a:lnTo>
                  <a:lnTo>
                    <a:pt x="407" y="516"/>
                  </a:lnTo>
                  <a:lnTo>
                    <a:pt x="412" y="509"/>
                  </a:lnTo>
                  <a:lnTo>
                    <a:pt x="412" y="509"/>
                  </a:lnTo>
                  <a:lnTo>
                    <a:pt x="414" y="508"/>
                  </a:lnTo>
                  <a:lnTo>
                    <a:pt x="414" y="508"/>
                  </a:lnTo>
                  <a:lnTo>
                    <a:pt x="419" y="504"/>
                  </a:lnTo>
                  <a:lnTo>
                    <a:pt x="419" y="504"/>
                  </a:lnTo>
                  <a:lnTo>
                    <a:pt x="421" y="502"/>
                  </a:lnTo>
                  <a:lnTo>
                    <a:pt x="421" y="502"/>
                  </a:lnTo>
                  <a:lnTo>
                    <a:pt x="428" y="500"/>
                  </a:lnTo>
                  <a:lnTo>
                    <a:pt x="428" y="500"/>
                  </a:lnTo>
                  <a:lnTo>
                    <a:pt x="431" y="500"/>
                  </a:lnTo>
                  <a:lnTo>
                    <a:pt x="431" y="500"/>
                  </a:lnTo>
                  <a:lnTo>
                    <a:pt x="436" y="498"/>
                  </a:lnTo>
                  <a:lnTo>
                    <a:pt x="436" y="498"/>
                  </a:lnTo>
                  <a:lnTo>
                    <a:pt x="439" y="498"/>
                  </a:lnTo>
                  <a:lnTo>
                    <a:pt x="439" y="498"/>
                  </a:lnTo>
                  <a:lnTo>
                    <a:pt x="445" y="498"/>
                  </a:lnTo>
                  <a:lnTo>
                    <a:pt x="445" y="498"/>
                  </a:lnTo>
                  <a:lnTo>
                    <a:pt x="446" y="500"/>
                  </a:lnTo>
                  <a:lnTo>
                    <a:pt x="446" y="500"/>
                  </a:lnTo>
                  <a:lnTo>
                    <a:pt x="453" y="501"/>
                  </a:lnTo>
                  <a:lnTo>
                    <a:pt x="453" y="501"/>
                  </a:lnTo>
                  <a:lnTo>
                    <a:pt x="459" y="505"/>
                  </a:lnTo>
                  <a:lnTo>
                    <a:pt x="465" y="509"/>
                  </a:lnTo>
                  <a:lnTo>
                    <a:pt x="469" y="515"/>
                  </a:lnTo>
                  <a:lnTo>
                    <a:pt x="472" y="522"/>
                  </a:lnTo>
                  <a:lnTo>
                    <a:pt x="472" y="522"/>
                  </a:lnTo>
                  <a:lnTo>
                    <a:pt x="473" y="528"/>
                  </a:lnTo>
                  <a:lnTo>
                    <a:pt x="473" y="535"/>
                  </a:lnTo>
                  <a:lnTo>
                    <a:pt x="472" y="542"/>
                  </a:lnTo>
                  <a:lnTo>
                    <a:pt x="469" y="548"/>
                  </a:lnTo>
                  <a:lnTo>
                    <a:pt x="449" y="587"/>
                  </a:lnTo>
                  <a:lnTo>
                    <a:pt x="449" y="587"/>
                  </a:lnTo>
                  <a:lnTo>
                    <a:pt x="449" y="589"/>
                  </a:lnTo>
                  <a:lnTo>
                    <a:pt x="449" y="589"/>
                  </a:lnTo>
                  <a:lnTo>
                    <a:pt x="445" y="594"/>
                  </a:lnTo>
                  <a:lnTo>
                    <a:pt x="445" y="594"/>
                  </a:lnTo>
                  <a:lnTo>
                    <a:pt x="442" y="597"/>
                  </a:lnTo>
                  <a:lnTo>
                    <a:pt x="442" y="597"/>
                  </a:lnTo>
                  <a:lnTo>
                    <a:pt x="439" y="600"/>
                  </a:lnTo>
                  <a:lnTo>
                    <a:pt x="439" y="600"/>
                  </a:lnTo>
                  <a:lnTo>
                    <a:pt x="431" y="604"/>
                  </a:lnTo>
                  <a:lnTo>
                    <a:pt x="422" y="607"/>
                  </a:lnTo>
                  <a:lnTo>
                    <a:pt x="412" y="607"/>
                  </a:lnTo>
                  <a:lnTo>
                    <a:pt x="402" y="603"/>
                  </a:lnTo>
                  <a:lnTo>
                    <a:pt x="402" y="603"/>
                  </a:lnTo>
                  <a:close/>
                  <a:moveTo>
                    <a:pt x="535" y="669"/>
                  </a:moveTo>
                  <a:lnTo>
                    <a:pt x="535" y="669"/>
                  </a:lnTo>
                  <a:lnTo>
                    <a:pt x="527" y="663"/>
                  </a:lnTo>
                  <a:lnTo>
                    <a:pt x="521" y="656"/>
                  </a:lnTo>
                  <a:lnTo>
                    <a:pt x="518" y="649"/>
                  </a:lnTo>
                  <a:lnTo>
                    <a:pt x="517" y="639"/>
                  </a:lnTo>
                  <a:lnTo>
                    <a:pt x="517" y="639"/>
                  </a:lnTo>
                  <a:lnTo>
                    <a:pt x="517" y="632"/>
                  </a:lnTo>
                  <a:lnTo>
                    <a:pt x="517" y="632"/>
                  </a:lnTo>
                  <a:lnTo>
                    <a:pt x="517" y="631"/>
                  </a:lnTo>
                  <a:lnTo>
                    <a:pt x="517" y="631"/>
                  </a:lnTo>
                  <a:lnTo>
                    <a:pt x="520" y="622"/>
                  </a:lnTo>
                  <a:lnTo>
                    <a:pt x="566" y="529"/>
                  </a:lnTo>
                  <a:lnTo>
                    <a:pt x="566" y="529"/>
                  </a:lnTo>
                  <a:lnTo>
                    <a:pt x="572" y="522"/>
                  </a:lnTo>
                  <a:lnTo>
                    <a:pt x="572" y="522"/>
                  </a:lnTo>
                  <a:lnTo>
                    <a:pt x="573" y="519"/>
                  </a:lnTo>
                  <a:lnTo>
                    <a:pt x="573" y="519"/>
                  </a:lnTo>
                  <a:lnTo>
                    <a:pt x="579" y="515"/>
                  </a:lnTo>
                  <a:lnTo>
                    <a:pt x="579" y="515"/>
                  </a:lnTo>
                  <a:lnTo>
                    <a:pt x="580" y="515"/>
                  </a:lnTo>
                  <a:lnTo>
                    <a:pt x="580" y="515"/>
                  </a:lnTo>
                  <a:lnTo>
                    <a:pt x="587" y="511"/>
                  </a:lnTo>
                  <a:lnTo>
                    <a:pt x="587" y="511"/>
                  </a:lnTo>
                  <a:lnTo>
                    <a:pt x="590" y="511"/>
                  </a:lnTo>
                  <a:lnTo>
                    <a:pt x="590" y="511"/>
                  </a:lnTo>
                  <a:lnTo>
                    <a:pt x="596" y="509"/>
                  </a:lnTo>
                  <a:lnTo>
                    <a:pt x="596" y="509"/>
                  </a:lnTo>
                  <a:lnTo>
                    <a:pt x="599" y="509"/>
                  </a:lnTo>
                  <a:lnTo>
                    <a:pt x="599" y="509"/>
                  </a:lnTo>
                  <a:lnTo>
                    <a:pt x="604" y="511"/>
                  </a:lnTo>
                  <a:lnTo>
                    <a:pt x="604" y="511"/>
                  </a:lnTo>
                  <a:lnTo>
                    <a:pt x="606" y="511"/>
                  </a:lnTo>
                  <a:lnTo>
                    <a:pt x="606" y="511"/>
                  </a:lnTo>
                  <a:lnTo>
                    <a:pt x="613" y="514"/>
                  </a:lnTo>
                  <a:lnTo>
                    <a:pt x="613" y="514"/>
                  </a:lnTo>
                  <a:lnTo>
                    <a:pt x="619" y="516"/>
                  </a:lnTo>
                  <a:lnTo>
                    <a:pt x="624" y="522"/>
                  </a:lnTo>
                  <a:lnTo>
                    <a:pt x="628" y="526"/>
                  </a:lnTo>
                  <a:lnTo>
                    <a:pt x="631" y="533"/>
                  </a:lnTo>
                  <a:lnTo>
                    <a:pt x="631" y="533"/>
                  </a:lnTo>
                  <a:lnTo>
                    <a:pt x="633" y="540"/>
                  </a:lnTo>
                  <a:lnTo>
                    <a:pt x="633" y="546"/>
                  </a:lnTo>
                  <a:lnTo>
                    <a:pt x="631" y="553"/>
                  </a:lnTo>
                  <a:lnTo>
                    <a:pt x="628" y="560"/>
                  </a:lnTo>
                  <a:lnTo>
                    <a:pt x="582" y="653"/>
                  </a:lnTo>
                  <a:lnTo>
                    <a:pt x="582" y="653"/>
                  </a:lnTo>
                  <a:lnTo>
                    <a:pt x="578" y="661"/>
                  </a:lnTo>
                  <a:lnTo>
                    <a:pt x="578" y="661"/>
                  </a:lnTo>
                  <a:lnTo>
                    <a:pt x="575" y="663"/>
                  </a:lnTo>
                  <a:lnTo>
                    <a:pt x="575" y="663"/>
                  </a:lnTo>
                  <a:lnTo>
                    <a:pt x="572" y="666"/>
                  </a:lnTo>
                  <a:lnTo>
                    <a:pt x="572" y="666"/>
                  </a:lnTo>
                  <a:lnTo>
                    <a:pt x="563" y="670"/>
                  </a:lnTo>
                  <a:lnTo>
                    <a:pt x="554" y="673"/>
                  </a:lnTo>
                  <a:lnTo>
                    <a:pt x="545" y="672"/>
                  </a:lnTo>
                  <a:lnTo>
                    <a:pt x="535" y="669"/>
                  </a:lnTo>
                  <a:lnTo>
                    <a:pt x="535" y="669"/>
                  </a:lnTo>
                  <a:close/>
                  <a:moveTo>
                    <a:pt x="678" y="737"/>
                  </a:moveTo>
                  <a:lnTo>
                    <a:pt x="678" y="737"/>
                  </a:lnTo>
                  <a:lnTo>
                    <a:pt x="669" y="735"/>
                  </a:lnTo>
                  <a:lnTo>
                    <a:pt x="662" y="733"/>
                  </a:lnTo>
                  <a:lnTo>
                    <a:pt x="662" y="733"/>
                  </a:lnTo>
                  <a:lnTo>
                    <a:pt x="657" y="730"/>
                  </a:lnTo>
                  <a:lnTo>
                    <a:pt x="651" y="725"/>
                  </a:lnTo>
                  <a:lnTo>
                    <a:pt x="648" y="720"/>
                  </a:lnTo>
                  <a:lnTo>
                    <a:pt x="645" y="713"/>
                  </a:lnTo>
                  <a:lnTo>
                    <a:pt x="645" y="713"/>
                  </a:lnTo>
                  <a:lnTo>
                    <a:pt x="644" y="704"/>
                  </a:lnTo>
                  <a:lnTo>
                    <a:pt x="644" y="704"/>
                  </a:lnTo>
                  <a:lnTo>
                    <a:pt x="644" y="696"/>
                  </a:lnTo>
                  <a:lnTo>
                    <a:pt x="644" y="696"/>
                  </a:lnTo>
                  <a:lnTo>
                    <a:pt x="644" y="694"/>
                  </a:lnTo>
                  <a:lnTo>
                    <a:pt x="644" y="694"/>
                  </a:lnTo>
                  <a:lnTo>
                    <a:pt x="647" y="687"/>
                  </a:lnTo>
                  <a:lnTo>
                    <a:pt x="705" y="570"/>
                  </a:lnTo>
                  <a:lnTo>
                    <a:pt x="705" y="570"/>
                  </a:lnTo>
                  <a:lnTo>
                    <a:pt x="710" y="563"/>
                  </a:lnTo>
                  <a:lnTo>
                    <a:pt x="710" y="563"/>
                  </a:lnTo>
                  <a:lnTo>
                    <a:pt x="712" y="562"/>
                  </a:lnTo>
                  <a:lnTo>
                    <a:pt x="712" y="562"/>
                  </a:lnTo>
                  <a:lnTo>
                    <a:pt x="716" y="557"/>
                  </a:lnTo>
                  <a:lnTo>
                    <a:pt x="716" y="557"/>
                  </a:lnTo>
                  <a:lnTo>
                    <a:pt x="719" y="556"/>
                  </a:lnTo>
                  <a:lnTo>
                    <a:pt x="719" y="556"/>
                  </a:lnTo>
                  <a:lnTo>
                    <a:pt x="726" y="553"/>
                  </a:lnTo>
                  <a:lnTo>
                    <a:pt x="726" y="553"/>
                  </a:lnTo>
                  <a:lnTo>
                    <a:pt x="729" y="552"/>
                  </a:lnTo>
                  <a:lnTo>
                    <a:pt x="729" y="552"/>
                  </a:lnTo>
                  <a:lnTo>
                    <a:pt x="734" y="552"/>
                  </a:lnTo>
                  <a:lnTo>
                    <a:pt x="734" y="552"/>
                  </a:lnTo>
                  <a:lnTo>
                    <a:pt x="737" y="552"/>
                  </a:lnTo>
                  <a:lnTo>
                    <a:pt x="737" y="552"/>
                  </a:lnTo>
                  <a:lnTo>
                    <a:pt x="741" y="552"/>
                  </a:lnTo>
                  <a:lnTo>
                    <a:pt x="741" y="552"/>
                  </a:lnTo>
                  <a:lnTo>
                    <a:pt x="744" y="552"/>
                  </a:lnTo>
                  <a:lnTo>
                    <a:pt x="744" y="552"/>
                  </a:lnTo>
                  <a:lnTo>
                    <a:pt x="751" y="555"/>
                  </a:lnTo>
                  <a:lnTo>
                    <a:pt x="751" y="555"/>
                  </a:lnTo>
                  <a:lnTo>
                    <a:pt x="757" y="559"/>
                  </a:lnTo>
                  <a:lnTo>
                    <a:pt x="763" y="563"/>
                  </a:lnTo>
                  <a:lnTo>
                    <a:pt x="767" y="569"/>
                  </a:lnTo>
                  <a:lnTo>
                    <a:pt x="770" y="574"/>
                  </a:lnTo>
                  <a:lnTo>
                    <a:pt x="771" y="581"/>
                  </a:lnTo>
                  <a:lnTo>
                    <a:pt x="771" y="589"/>
                  </a:lnTo>
                  <a:lnTo>
                    <a:pt x="770" y="594"/>
                  </a:lnTo>
                  <a:lnTo>
                    <a:pt x="767" y="601"/>
                  </a:lnTo>
                  <a:lnTo>
                    <a:pt x="709" y="717"/>
                  </a:lnTo>
                  <a:lnTo>
                    <a:pt x="709" y="717"/>
                  </a:lnTo>
                  <a:lnTo>
                    <a:pt x="703" y="725"/>
                  </a:lnTo>
                  <a:lnTo>
                    <a:pt x="703" y="725"/>
                  </a:lnTo>
                  <a:lnTo>
                    <a:pt x="699" y="728"/>
                  </a:lnTo>
                  <a:lnTo>
                    <a:pt x="699" y="728"/>
                  </a:lnTo>
                  <a:lnTo>
                    <a:pt x="695" y="733"/>
                  </a:lnTo>
                  <a:lnTo>
                    <a:pt x="689" y="735"/>
                  </a:lnTo>
                  <a:lnTo>
                    <a:pt x="683" y="737"/>
                  </a:lnTo>
                  <a:lnTo>
                    <a:pt x="678" y="737"/>
                  </a:lnTo>
                  <a:lnTo>
                    <a:pt x="678" y="737"/>
                  </a:lnTo>
                  <a:lnTo>
                    <a:pt x="678" y="737"/>
                  </a:lnTo>
                  <a:lnTo>
                    <a:pt x="678" y="737"/>
                  </a:lnTo>
                  <a:close/>
                  <a:moveTo>
                    <a:pt x="789" y="797"/>
                  </a:moveTo>
                  <a:lnTo>
                    <a:pt x="789" y="797"/>
                  </a:lnTo>
                  <a:lnTo>
                    <a:pt x="782" y="792"/>
                  </a:lnTo>
                  <a:lnTo>
                    <a:pt x="775" y="785"/>
                  </a:lnTo>
                  <a:lnTo>
                    <a:pt x="772" y="776"/>
                  </a:lnTo>
                  <a:lnTo>
                    <a:pt x="771" y="768"/>
                  </a:lnTo>
                  <a:lnTo>
                    <a:pt x="771" y="768"/>
                  </a:lnTo>
                  <a:lnTo>
                    <a:pt x="771" y="761"/>
                  </a:lnTo>
                  <a:lnTo>
                    <a:pt x="771" y="761"/>
                  </a:lnTo>
                  <a:lnTo>
                    <a:pt x="771" y="758"/>
                  </a:lnTo>
                  <a:lnTo>
                    <a:pt x="771" y="758"/>
                  </a:lnTo>
                  <a:lnTo>
                    <a:pt x="774" y="751"/>
                  </a:lnTo>
                  <a:lnTo>
                    <a:pt x="794" y="710"/>
                  </a:lnTo>
                  <a:lnTo>
                    <a:pt x="794" y="710"/>
                  </a:lnTo>
                  <a:lnTo>
                    <a:pt x="799" y="703"/>
                  </a:lnTo>
                  <a:lnTo>
                    <a:pt x="799" y="703"/>
                  </a:lnTo>
                  <a:lnTo>
                    <a:pt x="801" y="701"/>
                  </a:lnTo>
                  <a:lnTo>
                    <a:pt x="801" y="701"/>
                  </a:lnTo>
                  <a:lnTo>
                    <a:pt x="805" y="697"/>
                  </a:lnTo>
                  <a:lnTo>
                    <a:pt x="805" y="697"/>
                  </a:lnTo>
                  <a:lnTo>
                    <a:pt x="808" y="696"/>
                  </a:lnTo>
                  <a:lnTo>
                    <a:pt x="808" y="696"/>
                  </a:lnTo>
                  <a:lnTo>
                    <a:pt x="815" y="693"/>
                  </a:lnTo>
                  <a:lnTo>
                    <a:pt x="815" y="693"/>
                  </a:lnTo>
                  <a:lnTo>
                    <a:pt x="816" y="693"/>
                  </a:lnTo>
                  <a:lnTo>
                    <a:pt x="816" y="693"/>
                  </a:lnTo>
                  <a:lnTo>
                    <a:pt x="823" y="692"/>
                  </a:lnTo>
                  <a:lnTo>
                    <a:pt x="823" y="692"/>
                  </a:lnTo>
                  <a:lnTo>
                    <a:pt x="826" y="692"/>
                  </a:lnTo>
                  <a:lnTo>
                    <a:pt x="826" y="692"/>
                  </a:lnTo>
                  <a:lnTo>
                    <a:pt x="830" y="692"/>
                  </a:lnTo>
                  <a:lnTo>
                    <a:pt x="830" y="692"/>
                  </a:lnTo>
                  <a:lnTo>
                    <a:pt x="833" y="693"/>
                  </a:lnTo>
                  <a:lnTo>
                    <a:pt x="833" y="693"/>
                  </a:lnTo>
                  <a:lnTo>
                    <a:pt x="840" y="694"/>
                  </a:lnTo>
                  <a:lnTo>
                    <a:pt x="840" y="694"/>
                  </a:lnTo>
                  <a:lnTo>
                    <a:pt x="846" y="699"/>
                  </a:lnTo>
                  <a:lnTo>
                    <a:pt x="852" y="703"/>
                  </a:lnTo>
                  <a:lnTo>
                    <a:pt x="856" y="709"/>
                  </a:lnTo>
                  <a:lnTo>
                    <a:pt x="857" y="716"/>
                  </a:lnTo>
                  <a:lnTo>
                    <a:pt x="860" y="721"/>
                  </a:lnTo>
                  <a:lnTo>
                    <a:pt x="860" y="728"/>
                  </a:lnTo>
                  <a:lnTo>
                    <a:pt x="859" y="735"/>
                  </a:lnTo>
                  <a:lnTo>
                    <a:pt x="856" y="741"/>
                  </a:lnTo>
                  <a:lnTo>
                    <a:pt x="836" y="782"/>
                  </a:lnTo>
                  <a:lnTo>
                    <a:pt x="836" y="782"/>
                  </a:lnTo>
                  <a:lnTo>
                    <a:pt x="836" y="782"/>
                  </a:lnTo>
                  <a:lnTo>
                    <a:pt x="836" y="782"/>
                  </a:lnTo>
                  <a:lnTo>
                    <a:pt x="832" y="788"/>
                  </a:lnTo>
                  <a:lnTo>
                    <a:pt x="832" y="788"/>
                  </a:lnTo>
                  <a:lnTo>
                    <a:pt x="829" y="790"/>
                  </a:lnTo>
                  <a:lnTo>
                    <a:pt x="829" y="790"/>
                  </a:lnTo>
                  <a:lnTo>
                    <a:pt x="826" y="793"/>
                  </a:lnTo>
                  <a:lnTo>
                    <a:pt x="826" y="793"/>
                  </a:lnTo>
                  <a:lnTo>
                    <a:pt x="818" y="797"/>
                  </a:lnTo>
                  <a:lnTo>
                    <a:pt x="809" y="800"/>
                  </a:lnTo>
                  <a:lnTo>
                    <a:pt x="799" y="800"/>
                  </a:lnTo>
                  <a:lnTo>
                    <a:pt x="789" y="797"/>
                  </a:lnTo>
                  <a:lnTo>
                    <a:pt x="789" y="797"/>
                  </a:lnTo>
                  <a:close/>
                  <a:moveTo>
                    <a:pt x="1332" y="579"/>
                  </a:moveTo>
                  <a:lnTo>
                    <a:pt x="1332" y="579"/>
                  </a:lnTo>
                  <a:lnTo>
                    <a:pt x="1327" y="584"/>
                  </a:lnTo>
                  <a:lnTo>
                    <a:pt x="1323" y="589"/>
                  </a:lnTo>
                  <a:lnTo>
                    <a:pt x="1317" y="593"/>
                  </a:lnTo>
                  <a:lnTo>
                    <a:pt x="1312" y="596"/>
                  </a:lnTo>
                  <a:lnTo>
                    <a:pt x="1312" y="596"/>
                  </a:lnTo>
                  <a:lnTo>
                    <a:pt x="1305" y="597"/>
                  </a:lnTo>
                  <a:lnTo>
                    <a:pt x="1298" y="597"/>
                  </a:lnTo>
                  <a:lnTo>
                    <a:pt x="1292" y="596"/>
                  </a:lnTo>
                  <a:lnTo>
                    <a:pt x="1285" y="594"/>
                  </a:lnTo>
                  <a:lnTo>
                    <a:pt x="1195" y="549"/>
                  </a:lnTo>
                  <a:lnTo>
                    <a:pt x="1195" y="549"/>
                  </a:lnTo>
                  <a:lnTo>
                    <a:pt x="1188" y="543"/>
                  </a:lnTo>
                  <a:lnTo>
                    <a:pt x="1188" y="543"/>
                  </a:lnTo>
                  <a:lnTo>
                    <a:pt x="1183" y="540"/>
                  </a:lnTo>
                  <a:lnTo>
                    <a:pt x="1178" y="539"/>
                  </a:lnTo>
                  <a:lnTo>
                    <a:pt x="1178" y="539"/>
                  </a:lnTo>
                  <a:lnTo>
                    <a:pt x="1169" y="536"/>
                  </a:lnTo>
                  <a:lnTo>
                    <a:pt x="1120" y="511"/>
                  </a:lnTo>
                  <a:lnTo>
                    <a:pt x="1120" y="511"/>
                  </a:lnTo>
                  <a:lnTo>
                    <a:pt x="1116" y="509"/>
                  </a:lnTo>
                  <a:lnTo>
                    <a:pt x="1111" y="508"/>
                  </a:lnTo>
                  <a:lnTo>
                    <a:pt x="1107" y="509"/>
                  </a:lnTo>
                  <a:lnTo>
                    <a:pt x="1101" y="511"/>
                  </a:lnTo>
                  <a:lnTo>
                    <a:pt x="1101" y="511"/>
                  </a:lnTo>
                  <a:lnTo>
                    <a:pt x="1097" y="512"/>
                  </a:lnTo>
                  <a:lnTo>
                    <a:pt x="1094" y="516"/>
                  </a:lnTo>
                  <a:lnTo>
                    <a:pt x="1092" y="519"/>
                  </a:lnTo>
                  <a:lnTo>
                    <a:pt x="1089" y="524"/>
                  </a:lnTo>
                  <a:lnTo>
                    <a:pt x="1089" y="524"/>
                  </a:lnTo>
                  <a:lnTo>
                    <a:pt x="1086" y="533"/>
                  </a:lnTo>
                  <a:lnTo>
                    <a:pt x="1086" y="533"/>
                  </a:lnTo>
                  <a:lnTo>
                    <a:pt x="1085" y="540"/>
                  </a:lnTo>
                  <a:lnTo>
                    <a:pt x="1086" y="549"/>
                  </a:lnTo>
                  <a:lnTo>
                    <a:pt x="1090" y="556"/>
                  </a:lnTo>
                  <a:lnTo>
                    <a:pt x="1097" y="562"/>
                  </a:lnTo>
                  <a:lnTo>
                    <a:pt x="1210" y="617"/>
                  </a:lnTo>
                  <a:lnTo>
                    <a:pt x="1210" y="617"/>
                  </a:lnTo>
                  <a:lnTo>
                    <a:pt x="1216" y="621"/>
                  </a:lnTo>
                  <a:lnTo>
                    <a:pt x="1220" y="625"/>
                  </a:lnTo>
                  <a:lnTo>
                    <a:pt x="1224" y="631"/>
                  </a:lnTo>
                  <a:lnTo>
                    <a:pt x="1227" y="638"/>
                  </a:lnTo>
                  <a:lnTo>
                    <a:pt x="1227" y="638"/>
                  </a:lnTo>
                  <a:lnTo>
                    <a:pt x="1229" y="644"/>
                  </a:lnTo>
                  <a:lnTo>
                    <a:pt x="1229" y="651"/>
                  </a:lnTo>
                  <a:lnTo>
                    <a:pt x="1227" y="658"/>
                  </a:lnTo>
                  <a:lnTo>
                    <a:pt x="1224" y="663"/>
                  </a:lnTo>
                  <a:lnTo>
                    <a:pt x="1224" y="663"/>
                  </a:lnTo>
                  <a:lnTo>
                    <a:pt x="1221" y="669"/>
                  </a:lnTo>
                  <a:lnTo>
                    <a:pt x="1217" y="675"/>
                  </a:lnTo>
                  <a:lnTo>
                    <a:pt x="1212" y="679"/>
                  </a:lnTo>
                  <a:lnTo>
                    <a:pt x="1205" y="682"/>
                  </a:lnTo>
                  <a:lnTo>
                    <a:pt x="1205" y="682"/>
                  </a:lnTo>
                  <a:lnTo>
                    <a:pt x="1199" y="683"/>
                  </a:lnTo>
                  <a:lnTo>
                    <a:pt x="1192" y="683"/>
                  </a:lnTo>
                  <a:lnTo>
                    <a:pt x="1185" y="682"/>
                  </a:lnTo>
                  <a:lnTo>
                    <a:pt x="1179" y="679"/>
                  </a:lnTo>
                  <a:lnTo>
                    <a:pt x="1066" y="624"/>
                  </a:lnTo>
                  <a:lnTo>
                    <a:pt x="1066" y="624"/>
                  </a:lnTo>
                  <a:lnTo>
                    <a:pt x="1062" y="621"/>
                  </a:lnTo>
                  <a:lnTo>
                    <a:pt x="1058" y="621"/>
                  </a:lnTo>
                  <a:lnTo>
                    <a:pt x="1049" y="622"/>
                  </a:lnTo>
                  <a:lnTo>
                    <a:pt x="1042" y="627"/>
                  </a:lnTo>
                  <a:lnTo>
                    <a:pt x="1039" y="629"/>
                  </a:lnTo>
                  <a:lnTo>
                    <a:pt x="1036" y="634"/>
                  </a:lnTo>
                  <a:lnTo>
                    <a:pt x="1032" y="642"/>
                  </a:lnTo>
                  <a:lnTo>
                    <a:pt x="1032" y="642"/>
                  </a:lnTo>
                  <a:lnTo>
                    <a:pt x="1029" y="646"/>
                  </a:lnTo>
                  <a:lnTo>
                    <a:pt x="1029" y="651"/>
                  </a:lnTo>
                  <a:lnTo>
                    <a:pt x="1029" y="655"/>
                  </a:lnTo>
                  <a:lnTo>
                    <a:pt x="1031" y="659"/>
                  </a:lnTo>
                  <a:lnTo>
                    <a:pt x="1031" y="659"/>
                  </a:lnTo>
                  <a:lnTo>
                    <a:pt x="1032" y="663"/>
                  </a:lnTo>
                  <a:lnTo>
                    <a:pt x="1035" y="668"/>
                  </a:lnTo>
                  <a:lnTo>
                    <a:pt x="1038" y="670"/>
                  </a:lnTo>
                  <a:lnTo>
                    <a:pt x="1042" y="673"/>
                  </a:lnTo>
                  <a:lnTo>
                    <a:pt x="1089" y="696"/>
                  </a:lnTo>
                  <a:lnTo>
                    <a:pt x="1089" y="696"/>
                  </a:lnTo>
                  <a:lnTo>
                    <a:pt x="1096" y="700"/>
                  </a:lnTo>
                  <a:lnTo>
                    <a:pt x="1100" y="704"/>
                  </a:lnTo>
                  <a:lnTo>
                    <a:pt x="1104" y="710"/>
                  </a:lnTo>
                  <a:lnTo>
                    <a:pt x="1107" y="717"/>
                  </a:lnTo>
                  <a:lnTo>
                    <a:pt x="1109" y="723"/>
                  </a:lnTo>
                  <a:lnTo>
                    <a:pt x="1109" y="730"/>
                  </a:lnTo>
                  <a:lnTo>
                    <a:pt x="1107" y="737"/>
                  </a:lnTo>
                  <a:lnTo>
                    <a:pt x="1104" y="742"/>
                  </a:lnTo>
                  <a:lnTo>
                    <a:pt x="1104" y="742"/>
                  </a:lnTo>
                  <a:lnTo>
                    <a:pt x="1101" y="749"/>
                  </a:lnTo>
                  <a:lnTo>
                    <a:pt x="1096" y="754"/>
                  </a:lnTo>
                  <a:lnTo>
                    <a:pt x="1090" y="758"/>
                  </a:lnTo>
                  <a:lnTo>
                    <a:pt x="1085" y="761"/>
                  </a:lnTo>
                  <a:lnTo>
                    <a:pt x="1079" y="762"/>
                  </a:lnTo>
                  <a:lnTo>
                    <a:pt x="1072" y="762"/>
                  </a:lnTo>
                  <a:lnTo>
                    <a:pt x="1065" y="761"/>
                  </a:lnTo>
                  <a:lnTo>
                    <a:pt x="1058" y="758"/>
                  </a:lnTo>
                  <a:lnTo>
                    <a:pt x="1010" y="734"/>
                  </a:lnTo>
                  <a:lnTo>
                    <a:pt x="1010" y="734"/>
                  </a:lnTo>
                  <a:lnTo>
                    <a:pt x="1003" y="733"/>
                  </a:lnTo>
                  <a:lnTo>
                    <a:pt x="994" y="733"/>
                  </a:lnTo>
                  <a:lnTo>
                    <a:pt x="987" y="737"/>
                  </a:lnTo>
                  <a:lnTo>
                    <a:pt x="981" y="742"/>
                  </a:lnTo>
                  <a:lnTo>
                    <a:pt x="981" y="742"/>
                  </a:lnTo>
                  <a:lnTo>
                    <a:pt x="973" y="755"/>
                  </a:lnTo>
                  <a:lnTo>
                    <a:pt x="973" y="755"/>
                  </a:lnTo>
                  <a:lnTo>
                    <a:pt x="970" y="761"/>
                  </a:lnTo>
                  <a:lnTo>
                    <a:pt x="969" y="768"/>
                  </a:lnTo>
                  <a:lnTo>
                    <a:pt x="970" y="775"/>
                  </a:lnTo>
                  <a:lnTo>
                    <a:pt x="974" y="782"/>
                  </a:lnTo>
                  <a:lnTo>
                    <a:pt x="974" y="782"/>
                  </a:lnTo>
                  <a:lnTo>
                    <a:pt x="979" y="790"/>
                  </a:lnTo>
                  <a:lnTo>
                    <a:pt x="981" y="799"/>
                  </a:lnTo>
                  <a:lnTo>
                    <a:pt x="980" y="809"/>
                  </a:lnTo>
                  <a:lnTo>
                    <a:pt x="977" y="819"/>
                  </a:lnTo>
                  <a:lnTo>
                    <a:pt x="977" y="819"/>
                  </a:lnTo>
                  <a:lnTo>
                    <a:pt x="974" y="824"/>
                  </a:lnTo>
                  <a:lnTo>
                    <a:pt x="969" y="829"/>
                  </a:lnTo>
                  <a:lnTo>
                    <a:pt x="963" y="833"/>
                  </a:lnTo>
                  <a:lnTo>
                    <a:pt x="957" y="836"/>
                  </a:lnTo>
                  <a:lnTo>
                    <a:pt x="957" y="836"/>
                  </a:lnTo>
                  <a:lnTo>
                    <a:pt x="950" y="837"/>
                  </a:lnTo>
                  <a:lnTo>
                    <a:pt x="943" y="837"/>
                  </a:lnTo>
                  <a:lnTo>
                    <a:pt x="938" y="836"/>
                  </a:lnTo>
                  <a:lnTo>
                    <a:pt x="931" y="834"/>
                  </a:lnTo>
                  <a:lnTo>
                    <a:pt x="874" y="805"/>
                  </a:lnTo>
                  <a:lnTo>
                    <a:pt x="874" y="805"/>
                  </a:lnTo>
                  <a:lnTo>
                    <a:pt x="876" y="802"/>
                  </a:lnTo>
                  <a:lnTo>
                    <a:pt x="895" y="761"/>
                  </a:lnTo>
                  <a:lnTo>
                    <a:pt x="895" y="761"/>
                  </a:lnTo>
                  <a:lnTo>
                    <a:pt x="901" y="747"/>
                  </a:lnTo>
                  <a:lnTo>
                    <a:pt x="904" y="731"/>
                  </a:lnTo>
                  <a:lnTo>
                    <a:pt x="904" y="716"/>
                  </a:lnTo>
                  <a:lnTo>
                    <a:pt x="900" y="701"/>
                  </a:lnTo>
                  <a:lnTo>
                    <a:pt x="894" y="687"/>
                  </a:lnTo>
                  <a:lnTo>
                    <a:pt x="885" y="675"/>
                  </a:lnTo>
                  <a:lnTo>
                    <a:pt x="874" y="663"/>
                  </a:lnTo>
                  <a:lnTo>
                    <a:pt x="860" y="655"/>
                  </a:lnTo>
                  <a:lnTo>
                    <a:pt x="860" y="655"/>
                  </a:lnTo>
                  <a:lnTo>
                    <a:pt x="852" y="652"/>
                  </a:lnTo>
                  <a:lnTo>
                    <a:pt x="852" y="652"/>
                  </a:lnTo>
                  <a:lnTo>
                    <a:pt x="847" y="651"/>
                  </a:lnTo>
                  <a:lnTo>
                    <a:pt x="847" y="651"/>
                  </a:lnTo>
                  <a:lnTo>
                    <a:pt x="843" y="649"/>
                  </a:lnTo>
                  <a:lnTo>
                    <a:pt x="843" y="649"/>
                  </a:lnTo>
                  <a:lnTo>
                    <a:pt x="839" y="648"/>
                  </a:lnTo>
                  <a:lnTo>
                    <a:pt x="839" y="648"/>
                  </a:lnTo>
                  <a:lnTo>
                    <a:pt x="833" y="648"/>
                  </a:lnTo>
                  <a:lnTo>
                    <a:pt x="833" y="648"/>
                  </a:lnTo>
                  <a:lnTo>
                    <a:pt x="830" y="648"/>
                  </a:lnTo>
                  <a:lnTo>
                    <a:pt x="830" y="648"/>
                  </a:lnTo>
                  <a:lnTo>
                    <a:pt x="825" y="646"/>
                  </a:lnTo>
                  <a:lnTo>
                    <a:pt x="825" y="646"/>
                  </a:lnTo>
                  <a:lnTo>
                    <a:pt x="825" y="646"/>
                  </a:lnTo>
                  <a:lnTo>
                    <a:pt x="825" y="646"/>
                  </a:lnTo>
                  <a:lnTo>
                    <a:pt x="815" y="648"/>
                  </a:lnTo>
                  <a:lnTo>
                    <a:pt x="815" y="648"/>
                  </a:lnTo>
                  <a:lnTo>
                    <a:pt x="809" y="649"/>
                  </a:lnTo>
                  <a:lnTo>
                    <a:pt x="809" y="649"/>
                  </a:lnTo>
                  <a:lnTo>
                    <a:pt x="805" y="649"/>
                  </a:lnTo>
                  <a:lnTo>
                    <a:pt x="805" y="649"/>
                  </a:lnTo>
                  <a:lnTo>
                    <a:pt x="799" y="652"/>
                  </a:lnTo>
                  <a:lnTo>
                    <a:pt x="799" y="652"/>
                  </a:lnTo>
                  <a:lnTo>
                    <a:pt x="796" y="652"/>
                  </a:lnTo>
                  <a:lnTo>
                    <a:pt x="796" y="652"/>
                  </a:lnTo>
                  <a:lnTo>
                    <a:pt x="791" y="655"/>
                  </a:lnTo>
                  <a:lnTo>
                    <a:pt x="791" y="655"/>
                  </a:lnTo>
                  <a:lnTo>
                    <a:pt x="789" y="655"/>
                  </a:lnTo>
                  <a:lnTo>
                    <a:pt x="806" y="621"/>
                  </a:lnTo>
                  <a:lnTo>
                    <a:pt x="806" y="621"/>
                  </a:lnTo>
                  <a:lnTo>
                    <a:pt x="812" y="605"/>
                  </a:lnTo>
                  <a:lnTo>
                    <a:pt x="815" y="591"/>
                  </a:lnTo>
                  <a:lnTo>
                    <a:pt x="815" y="576"/>
                  </a:lnTo>
                  <a:lnTo>
                    <a:pt x="811" y="560"/>
                  </a:lnTo>
                  <a:lnTo>
                    <a:pt x="805" y="548"/>
                  </a:lnTo>
                  <a:lnTo>
                    <a:pt x="796" y="535"/>
                  </a:lnTo>
                  <a:lnTo>
                    <a:pt x="785" y="524"/>
                  </a:lnTo>
                  <a:lnTo>
                    <a:pt x="771" y="515"/>
                  </a:lnTo>
                  <a:lnTo>
                    <a:pt x="771" y="515"/>
                  </a:lnTo>
                  <a:lnTo>
                    <a:pt x="760" y="511"/>
                  </a:lnTo>
                  <a:lnTo>
                    <a:pt x="760" y="511"/>
                  </a:lnTo>
                  <a:lnTo>
                    <a:pt x="757" y="509"/>
                  </a:lnTo>
                  <a:lnTo>
                    <a:pt x="757" y="509"/>
                  </a:lnTo>
                  <a:lnTo>
                    <a:pt x="747" y="508"/>
                  </a:lnTo>
                  <a:lnTo>
                    <a:pt x="747" y="508"/>
                  </a:lnTo>
                  <a:lnTo>
                    <a:pt x="746" y="508"/>
                  </a:lnTo>
                  <a:lnTo>
                    <a:pt x="746" y="508"/>
                  </a:lnTo>
                  <a:lnTo>
                    <a:pt x="736" y="507"/>
                  </a:lnTo>
                  <a:lnTo>
                    <a:pt x="736" y="507"/>
                  </a:lnTo>
                  <a:lnTo>
                    <a:pt x="734" y="507"/>
                  </a:lnTo>
                  <a:lnTo>
                    <a:pt x="734" y="507"/>
                  </a:lnTo>
                  <a:lnTo>
                    <a:pt x="730" y="507"/>
                  </a:lnTo>
                  <a:lnTo>
                    <a:pt x="730" y="507"/>
                  </a:lnTo>
                  <a:lnTo>
                    <a:pt x="722" y="508"/>
                  </a:lnTo>
                  <a:lnTo>
                    <a:pt x="722" y="508"/>
                  </a:lnTo>
                  <a:lnTo>
                    <a:pt x="719" y="509"/>
                  </a:lnTo>
                  <a:lnTo>
                    <a:pt x="719" y="509"/>
                  </a:lnTo>
                  <a:lnTo>
                    <a:pt x="709" y="512"/>
                  </a:lnTo>
                  <a:lnTo>
                    <a:pt x="709" y="512"/>
                  </a:lnTo>
                  <a:lnTo>
                    <a:pt x="707" y="512"/>
                  </a:lnTo>
                  <a:lnTo>
                    <a:pt x="707" y="512"/>
                  </a:lnTo>
                  <a:lnTo>
                    <a:pt x="699" y="516"/>
                  </a:lnTo>
                  <a:lnTo>
                    <a:pt x="691" y="521"/>
                  </a:lnTo>
                  <a:lnTo>
                    <a:pt x="683" y="528"/>
                  </a:lnTo>
                  <a:lnTo>
                    <a:pt x="676" y="533"/>
                  </a:lnTo>
                  <a:lnTo>
                    <a:pt x="676" y="533"/>
                  </a:lnTo>
                  <a:lnTo>
                    <a:pt x="676" y="535"/>
                  </a:lnTo>
                  <a:lnTo>
                    <a:pt x="676" y="535"/>
                  </a:lnTo>
                  <a:lnTo>
                    <a:pt x="676" y="535"/>
                  </a:lnTo>
                  <a:lnTo>
                    <a:pt x="676" y="535"/>
                  </a:lnTo>
                  <a:lnTo>
                    <a:pt x="672" y="519"/>
                  </a:lnTo>
                  <a:lnTo>
                    <a:pt x="672" y="519"/>
                  </a:lnTo>
                  <a:lnTo>
                    <a:pt x="667" y="505"/>
                  </a:lnTo>
                  <a:lnTo>
                    <a:pt x="658" y="492"/>
                  </a:lnTo>
                  <a:lnTo>
                    <a:pt x="647" y="483"/>
                  </a:lnTo>
                  <a:lnTo>
                    <a:pt x="633" y="474"/>
                  </a:lnTo>
                  <a:lnTo>
                    <a:pt x="633" y="474"/>
                  </a:lnTo>
                  <a:lnTo>
                    <a:pt x="620" y="468"/>
                  </a:lnTo>
                  <a:lnTo>
                    <a:pt x="620" y="468"/>
                  </a:lnTo>
                  <a:lnTo>
                    <a:pt x="617" y="468"/>
                  </a:lnTo>
                  <a:lnTo>
                    <a:pt x="617" y="468"/>
                  </a:lnTo>
                  <a:lnTo>
                    <a:pt x="604" y="466"/>
                  </a:lnTo>
                  <a:lnTo>
                    <a:pt x="604" y="466"/>
                  </a:lnTo>
                  <a:lnTo>
                    <a:pt x="602" y="466"/>
                  </a:lnTo>
                  <a:lnTo>
                    <a:pt x="602" y="466"/>
                  </a:lnTo>
                  <a:lnTo>
                    <a:pt x="597" y="466"/>
                  </a:lnTo>
                  <a:lnTo>
                    <a:pt x="597" y="466"/>
                  </a:lnTo>
                  <a:lnTo>
                    <a:pt x="590" y="466"/>
                  </a:lnTo>
                  <a:lnTo>
                    <a:pt x="590" y="466"/>
                  </a:lnTo>
                  <a:lnTo>
                    <a:pt x="587" y="466"/>
                  </a:lnTo>
                  <a:lnTo>
                    <a:pt x="587" y="466"/>
                  </a:lnTo>
                  <a:lnTo>
                    <a:pt x="573" y="470"/>
                  </a:lnTo>
                  <a:lnTo>
                    <a:pt x="573" y="470"/>
                  </a:lnTo>
                  <a:lnTo>
                    <a:pt x="573" y="470"/>
                  </a:lnTo>
                  <a:lnTo>
                    <a:pt x="573" y="470"/>
                  </a:lnTo>
                  <a:lnTo>
                    <a:pt x="572" y="470"/>
                  </a:lnTo>
                  <a:lnTo>
                    <a:pt x="572" y="470"/>
                  </a:lnTo>
                  <a:lnTo>
                    <a:pt x="559" y="476"/>
                  </a:lnTo>
                  <a:lnTo>
                    <a:pt x="559" y="476"/>
                  </a:lnTo>
                  <a:lnTo>
                    <a:pt x="558" y="476"/>
                  </a:lnTo>
                  <a:lnTo>
                    <a:pt x="558" y="476"/>
                  </a:lnTo>
                  <a:lnTo>
                    <a:pt x="546" y="484"/>
                  </a:lnTo>
                  <a:lnTo>
                    <a:pt x="546" y="484"/>
                  </a:lnTo>
                  <a:lnTo>
                    <a:pt x="545" y="485"/>
                  </a:lnTo>
                  <a:lnTo>
                    <a:pt x="545" y="485"/>
                  </a:lnTo>
                  <a:lnTo>
                    <a:pt x="537" y="494"/>
                  </a:lnTo>
                  <a:lnTo>
                    <a:pt x="537" y="494"/>
                  </a:lnTo>
                  <a:lnTo>
                    <a:pt x="535" y="497"/>
                  </a:lnTo>
                  <a:lnTo>
                    <a:pt x="535" y="497"/>
                  </a:lnTo>
                  <a:lnTo>
                    <a:pt x="527" y="509"/>
                  </a:lnTo>
                  <a:lnTo>
                    <a:pt x="517" y="529"/>
                  </a:lnTo>
                  <a:lnTo>
                    <a:pt x="517" y="529"/>
                  </a:lnTo>
                  <a:lnTo>
                    <a:pt x="517" y="525"/>
                  </a:lnTo>
                  <a:lnTo>
                    <a:pt x="517" y="525"/>
                  </a:lnTo>
                  <a:lnTo>
                    <a:pt x="517" y="521"/>
                  </a:lnTo>
                  <a:lnTo>
                    <a:pt x="517" y="521"/>
                  </a:lnTo>
                  <a:lnTo>
                    <a:pt x="513" y="508"/>
                  </a:lnTo>
                  <a:lnTo>
                    <a:pt x="513" y="508"/>
                  </a:lnTo>
                  <a:lnTo>
                    <a:pt x="507" y="494"/>
                  </a:lnTo>
                  <a:lnTo>
                    <a:pt x="498" y="481"/>
                  </a:lnTo>
                  <a:lnTo>
                    <a:pt x="487" y="470"/>
                  </a:lnTo>
                  <a:lnTo>
                    <a:pt x="473" y="461"/>
                  </a:lnTo>
                  <a:lnTo>
                    <a:pt x="473" y="461"/>
                  </a:lnTo>
                  <a:lnTo>
                    <a:pt x="460" y="457"/>
                  </a:lnTo>
                  <a:lnTo>
                    <a:pt x="460" y="457"/>
                  </a:lnTo>
                  <a:lnTo>
                    <a:pt x="458" y="456"/>
                  </a:lnTo>
                  <a:lnTo>
                    <a:pt x="458" y="456"/>
                  </a:lnTo>
                  <a:lnTo>
                    <a:pt x="445" y="454"/>
                  </a:lnTo>
                  <a:lnTo>
                    <a:pt x="445" y="454"/>
                  </a:lnTo>
                  <a:lnTo>
                    <a:pt x="442" y="454"/>
                  </a:lnTo>
                  <a:lnTo>
                    <a:pt x="442" y="454"/>
                  </a:lnTo>
                  <a:lnTo>
                    <a:pt x="438" y="453"/>
                  </a:lnTo>
                  <a:lnTo>
                    <a:pt x="438" y="453"/>
                  </a:lnTo>
                  <a:lnTo>
                    <a:pt x="431" y="454"/>
                  </a:lnTo>
                  <a:lnTo>
                    <a:pt x="431" y="454"/>
                  </a:lnTo>
                  <a:lnTo>
                    <a:pt x="428" y="454"/>
                  </a:lnTo>
                  <a:lnTo>
                    <a:pt x="428" y="454"/>
                  </a:lnTo>
                  <a:lnTo>
                    <a:pt x="414" y="457"/>
                  </a:lnTo>
                  <a:lnTo>
                    <a:pt x="414" y="457"/>
                  </a:lnTo>
                  <a:lnTo>
                    <a:pt x="414" y="457"/>
                  </a:lnTo>
                  <a:lnTo>
                    <a:pt x="414" y="457"/>
                  </a:lnTo>
                  <a:lnTo>
                    <a:pt x="412" y="459"/>
                  </a:lnTo>
                  <a:lnTo>
                    <a:pt x="412" y="459"/>
                  </a:lnTo>
                  <a:lnTo>
                    <a:pt x="401" y="463"/>
                  </a:lnTo>
                  <a:lnTo>
                    <a:pt x="401" y="463"/>
                  </a:lnTo>
                  <a:lnTo>
                    <a:pt x="398" y="464"/>
                  </a:lnTo>
                  <a:lnTo>
                    <a:pt x="398" y="464"/>
                  </a:lnTo>
                  <a:lnTo>
                    <a:pt x="387" y="473"/>
                  </a:lnTo>
                  <a:lnTo>
                    <a:pt x="387" y="473"/>
                  </a:lnTo>
                  <a:lnTo>
                    <a:pt x="386" y="474"/>
                  </a:lnTo>
                  <a:lnTo>
                    <a:pt x="386" y="474"/>
                  </a:lnTo>
                  <a:lnTo>
                    <a:pt x="377" y="483"/>
                  </a:lnTo>
                  <a:lnTo>
                    <a:pt x="377" y="483"/>
                  </a:lnTo>
                  <a:lnTo>
                    <a:pt x="376" y="485"/>
                  </a:lnTo>
                  <a:lnTo>
                    <a:pt x="376" y="485"/>
                  </a:lnTo>
                  <a:lnTo>
                    <a:pt x="367" y="497"/>
                  </a:lnTo>
                  <a:lnTo>
                    <a:pt x="350" y="532"/>
                  </a:lnTo>
                  <a:lnTo>
                    <a:pt x="350" y="532"/>
                  </a:lnTo>
                  <a:lnTo>
                    <a:pt x="345" y="518"/>
                  </a:lnTo>
                  <a:lnTo>
                    <a:pt x="339" y="500"/>
                  </a:lnTo>
                  <a:lnTo>
                    <a:pt x="449" y="168"/>
                  </a:lnTo>
                  <a:lnTo>
                    <a:pt x="450" y="173"/>
                  </a:lnTo>
                  <a:lnTo>
                    <a:pt x="682" y="97"/>
                  </a:lnTo>
                  <a:lnTo>
                    <a:pt x="748" y="103"/>
                  </a:lnTo>
                  <a:lnTo>
                    <a:pt x="748" y="103"/>
                  </a:lnTo>
                  <a:lnTo>
                    <a:pt x="754" y="103"/>
                  </a:lnTo>
                  <a:lnTo>
                    <a:pt x="825" y="110"/>
                  </a:lnTo>
                  <a:lnTo>
                    <a:pt x="877" y="115"/>
                  </a:lnTo>
                  <a:lnTo>
                    <a:pt x="883" y="131"/>
                  </a:lnTo>
                  <a:lnTo>
                    <a:pt x="856" y="125"/>
                  </a:lnTo>
                  <a:lnTo>
                    <a:pt x="856" y="125"/>
                  </a:lnTo>
                  <a:lnTo>
                    <a:pt x="853" y="125"/>
                  </a:lnTo>
                  <a:lnTo>
                    <a:pt x="853" y="125"/>
                  </a:lnTo>
                  <a:lnTo>
                    <a:pt x="850" y="124"/>
                  </a:lnTo>
                  <a:lnTo>
                    <a:pt x="850" y="124"/>
                  </a:lnTo>
                  <a:lnTo>
                    <a:pt x="844" y="124"/>
                  </a:lnTo>
                  <a:lnTo>
                    <a:pt x="844" y="124"/>
                  </a:lnTo>
                  <a:lnTo>
                    <a:pt x="840" y="124"/>
                  </a:lnTo>
                  <a:lnTo>
                    <a:pt x="836" y="125"/>
                  </a:lnTo>
                  <a:lnTo>
                    <a:pt x="777" y="137"/>
                  </a:lnTo>
                  <a:lnTo>
                    <a:pt x="777" y="137"/>
                  </a:lnTo>
                  <a:lnTo>
                    <a:pt x="770" y="138"/>
                  </a:lnTo>
                  <a:lnTo>
                    <a:pt x="696" y="154"/>
                  </a:lnTo>
                  <a:lnTo>
                    <a:pt x="630" y="166"/>
                  </a:lnTo>
                  <a:lnTo>
                    <a:pt x="630" y="166"/>
                  </a:lnTo>
                  <a:lnTo>
                    <a:pt x="626" y="168"/>
                  </a:lnTo>
                  <a:lnTo>
                    <a:pt x="623" y="171"/>
                  </a:lnTo>
                  <a:lnTo>
                    <a:pt x="623" y="171"/>
                  </a:lnTo>
                  <a:lnTo>
                    <a:pt x="619" y="172"/>
                  </a:lnTo>
                  <a:lnTo>
                    <a:pt x="616" y="176"/>
                  </a:lnTo>
                  <a:lnTo>
                    <a:pt x="613" y="180"/>
                  </a:lnTo>
                  <a:lnTo>
                    <a:pt x="611" y="185"/>
                  </a:lnTo>
                  <a:lnTo>
                    <a:pt x="572" y="378"/>
                  </a:lnTo>
                  <a:lnTo>
                    <a:pt x="572" y="378"/>
                  </a:lnTo>
                  <a:lnTo>
                    <a:pt x="572" y="382"/>
                  </a:lnTo>
                  <a:lnTo>
                    <a:pt x="572" y="387"/>
                  </a:lnTo>
                  <a:lnTo>
                    <a:pt x="576" y="395"/>
                  </a:lnTo>
                  <a:lnTo>
                    <a:pt x="582" y="401"/>
                  </a:lnTo>
                  <a:lnTo>
                    <a:pt x="586" y="402"/>
                  </a:lnTo>
                  <a:lnTo>
                    <a:pt x="590" y="404"/>
                  </a:lnTo>
                  <a:lnTo>
                    <a:pt x="626" y="412"/>
                  </a:lnTo>
                  <a:lnTo>
                    <a:pt x="626" y="412"/>
                  </a:lnTo>
                  <a:lnTo>
                    <a:pt x="638" y="413"/>
                  </a:lnTo>
                  <a:lnTo>
                    <a:pt x="650" y="413"/>
                  </a:lnTo>
                  <a:lnTo>
                    <a:pt x="662" y="413"/>
                  </a:lnTo>
                  <a:lnTo>
                    <a:pt x="674" y="412"/>
                  </a:lnTo>
                  <a:lnTo>
                    <a:pt x="685" y="409"/>
                  </a:lnTo>
                  <a:lnTo>
                    <a:pt x="696" y="405"/>
                  </a:lnTo>
                  <a:lnTo>
                    <a:pt x="706" y="399"/>
                  </a:lnTo>
                  <a:lnTo>
                    <a:pt x="716" y="394"/>
                  </a:lnTo>
                  <a:lnTo>
                    <a:pt x="726" y="387"/>
                  </a:lnTo>
                  <a:lnTo>
                    <a:pt x="734" y="380"/>
                  </a:lnTo>
                  <a:lnTo>
                    <a:pt x="741" y="371"/>
                  </a:lnTo>
                  <a:lnTo>
                    <a:pt x="748" y="361"/>
                  </a:lnTo>
                  <a:lnTo>
                    <a:pt x="755" y="351"/>
                  </a:lnTo>
                  <a:lnTo>
                    <a:pt x="761" y="340"/>
                  </a:lnTo>
                  <a:lnTo>
                    <a:pt x="764" y="329"/>
                  </a:lnTo>
                  <a:lnTo>
                    <a:pt x="768" y="317"/>
                  </a:lnTo>
                  <a:lnTo>
                    <a:pt x="768" y="312"/>
                  </a:lnTo>
                  <a:lnTo>
                    <a:pt x="853" y="303"/>
                  </a:lnTo>
                  <a:lnTo>
                    <a:pt x="853" y="303"/>
                  </a:lnTo>
                  <a:lnTo>
                    <a:pt x="866" y="317"/>
                  </a:lnTo>
                  <a:lnTo>
                    <a:pt x="866" y="317"/>
                  </a:lnTo>
                  <a:lnTo>
                    <a:pt x="868" y="320"/>
                  </a:lnTo>
                  <a:lnTo>
                    <a:pt x="868" y="320"/>
                  </a:lnTo>
                  <a:lnTo>
                    <a:pt x="880" y="330"/>
                  </a:lnTo>
                  <a:lnTo>
                    <a:pt x="880" y="330"/>
                  </a:lnTo>
                  <a:lnTo>
                    <a:pt x="884" y="334"/>
                  </a:lnTo>
                  <a:lnTo>
                    <a:pt x="884" y="334"/>
                  </a:lnTo>
                  <a:lnTo>
                    <a:pt x="894" y="341"/>
                  </a:lnTo>
                  <a:lnTo>
                    <a:pt x="894" y="341"/>
                  </a:lnTo>
                  <a:lnTo>
                    <a:pt x="900" y="346"/>
                  </a:lnTo>
                  <a:lnTo>
                    <a:pt x="900" y="346"/>
                  </a:lnTo>
                  <a:lnTo>
                    <a:pt x="907" y="350"/>
                  </a:lnTo>
                  <a:lnTo>
                    <a:pt x="907" y="350"/>
                  </a:lnTo>
                  <a:lnTo>
                    <a:pt x="909" y="351"/>
                  </a:lnTo>
                  <a:lnTo>
                    <a:pt x="909" y="351"/>
                  </a:lnTo>
                  <a:lnTo>
                    <a:pt x="916" y="356"/>
                  </a:lnTo>
                  <a:lnTo>
                    <a:pt x="916" y="356"/>
                  </a:lnTo>
                  <a:lnTo>
                    <a:pt x="918" y="357"/>
                  </a:lnTo>
                  <a:lnTo>
                    <a:pt x="918" y="357"/>
                  </a:lnTo>
                  <a:lnTo>
                    <a:pt x="925" y="361"/>
                  </a:lnTo>
                  <a:lnTo>
                    <a:pt x="926" y="361"/>
                  </a:lnTo>
                  <a:lnTo>
                    <a:pt x="926" y="361"/>
                  </a:lnTo>
                  <a:lnTo>
                    <a:pt x="928" y="363"/>
                  </a:lnTo>
                  <a:lnTo>
                    <a:pt x="936" y="365"/>
                  </a:lnTo>
                  <a:lnTo>
                    <a:pt x="936" y="365"/>
                  </a:lnTo>
                  <a:lnTo>
                    <a:pt x="939" y="367"/>
                  </a:lnTo>
                  <a:lnTo>
                    <a:pt x="939" y="367"/>
                  </a:lnTo>
                  <a:lnTo>
                    <a:pt x="946" y="371"/>
                  </a:lnTo>
                  <a:lnTo>
                    <a:pt x="950" y="372"/>
                  </a:lnTo>
                  <a:lnTo>
                    <a:pt x="950" y="372"/>
                  </a:lnTo>
                  <a:lnTo>
                    <a:pt x="950" y="372"/>
                  </a:lnTo>
                  <a:lnTo>
                    <a:pt x="956" y="374"/>
                  </a:lnTo>
                  <a:lnTo>
                    <a:pt x="956" y="374"/>
                  </a:lnTo>
                  <a:lnTo>
                    <a:pt x="960" y="375"/>
                  </a:lnTo>
                  <a:lnTo>
                    <a:pt x="962" y="377"/>
                  </a:lnTo>
                  <a:lnTo>
                    <a:pt x="962" y="377"/>
                  </a:lnTo>
                  <a:lnTo>
                    <a:pt x="967" y="378"/>
                  </a:lnTo>
                  <a:lnTo>
                    <a:pt x="969" y="378"/>
                  </a:lnTo>
                  <a:lnTo>
                    <a:pt x="969" y="378"/>
                  </a:lnTo>
                  <a:lnTo>
                    <a:pt x="972" y="380"/>
                  </a:lnTo>
                  <a:lnTo>
                    <a:pt x="979" y="381"/>
                  </a:lnTo>
                  <a:lnTo>
                    <a:pt x="979" y="381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1" y="384"/>
                  </a:lnTo>
                  <a:lnTo>
                    <a:pt x="991" y="384"/>
                  </a:lnTo>
                  <a:lnTo>
                    <a:pt x="1003" y="387"/>
                  </a:lnTo>
                  <a:lnTo>
                    <a:pt x="1003" y="387"/>
                  </a:lnTo>
                  <a:lnTo>
                    <a:pt x="1004" y="387"/>
                  </a:lnTo>
                  <a:lnTo>
                    <a:pt x="1004" y="387"/>
                  </a:lnTo>
                  <a:lnTo>
                    <a:pt x="1011" y="388"/>
                  </a:lnTo>
                  <a:lnTo>
                    <a:pt x="1011" y="388"/>
                  </a:lnTo>
                  <a:lnTo>
                    <a:pt x="1012" y="388"/>
                  </a:lnTo>
                  <a:lnTo>
                    <a:pt x="1012" y="388"/>
                  </a:lnTo>
                  <a:lnTo>
                    <a:pt x="1015" y="388"/>
                  </a:lnTo>
                  <a:lnTo>
                    <a:pt x="1015" y="388"/>
                  </a:lnTo>
                  <a:lnTo>
                    <a:pt x="1027" y="389"/>
                  </a:lnTo>
                  <a:lnTo>
                    <a:pt x="1027" y="389"/>
                  </a:lnTo>
                  <a:lnTo>
                    <a:pt x="1028" y="389"/>
                  </a:lnTo>
                  <a:lnTo>
                    <a:pt x="1028" y="389"/>
                  </a:lnTo>
                  <a:lnTo>
                    <a:pt x="1034" y="391"/>
                  </a:lnTo>
                  <a:lnTo>
                    <a:pt x="1034" y="391"/>
                  </a:lnTo>
                  <a:lnTo>
                    <a:pt x="1034" y="391"/>
                  </a:lnTo>
                  <a:lnTo>
                    <a:pt x="1200" y="474"/>
                  </a:lnTo>
                  <a:lnTo>
                    <a:pt x="1200" y="474"/>
                  </a:lnTo>
                  <a:lnTo>
                    <a:pt x="1207" y="478"/>
                  </a:lnTo>
                  <a:lnTo>
                    <a:pt x="1207" y="478"/>
                  </a:lnTo>
                  <a:lnTo>
                    <a:pt x="1213" y="481"/>
                  </a:lnTo>
                  <a:lnTo>
                    <a:pt x="1217" y="484"/>
                  </a:lnTo>
                  <a:lnTo>
                    <a:pt x="1217" y="484"/>
                  </a:lnTo>
                  <a:lnTo>
                    <a:pt x="1226" y="487"/>
                  </a:lnTo>
                  <a:lnTo>
                    <a:pt x="1316" y="532"/>
                  </a:lnTo>
                  <a:lnTo>
                    <a:pt x="1316" y="532"/>
                  </a:lnTo>
                  <a:lnTo>
                    <a:pt x="1322" y="535"/>
                  </a:lnTo>
                  <a:lnTo>
                    <a:pt x="1327" y="540"/>
                  </a:lnTo>
                  <a:lnTo>
                    <a:pt x="1330" y="545"/>
                  </a:lnTo>
                  <a:lnTo>
                    <a:pt x="1333" y="552"/>
                  </a:lnTo>
                  <a:lnTo>
                    <a:pt x="1333" y="552"/>
                  </a:lnTo>
                  <a:lnTo>
                    <a:pt x="1334" y="559"/>
                  </a:lnTo>
                  <a:lnTo>
                    <a:pt x="1336" y="564"/>
                  </a:lnTo>
                  <a:lnTo>
                    <a:pt x="1334" y="572"/>
                  </a:lnTo>
                  <a:lnTo>
                    <a:pt x="1332" y="579"/>
                  </a:lnTo>
                  <a:lnTo>
                    <a:pt x="1332" y="579"/>
                  </a:lnTo>
                  <a:close/>
                  <a:moveTo>
                    <a:pt x="1326" y="487"/>
                  </a:moveTo>
                  <a:lnTo>
                    <a:pt x="1245" y="447"/>
                  </a:lnTo>
                  <a:lnTo>
                    <a:pt x="1245" y="447"/>
                  </a:lnTo>
                  <a:lnTo>
                    <a:pt x="1233" y="442"/>
                  </a:lnTo>
                  <a:lnTo>
                    <a:pt x="1233" y="442"/>
                  </a:lnTo>
                  <a:lnTo>
                    <a:pt x="1220" y="435"/>
                  </a:lnTo>
                  <a:lnTo>
                    <a:pt x="1049" y="348"/>
                  </a:lnTo>
                  <a:lnTo>
                    <a:pt x="1049" y="348"/>
                  </a:lnTo>
                  <a:lnTo>
                    <a:pt x="1045" y="347"/>
                  </a:lnTo>
                  <a:lnTo>
                    <a:pt x="1045" y="347"/>
                  </a:lnTo>
                  <a:lnTo>
                    <a:pt x="1045" y="347"/>
                  </a:lnTo>
                  <a:lnTo>
                    <a:pt x="1045" y="347"/>
                  </a:lnTo>
                  <a:lnTo>
                    <a:pt x="1041" y="347"/>
                  </a:lnTo>
                  <a:lnTo>
                    <a:pt x="1041" y="347"/>
                  </a:lnTo>
                  <a:lnTo>
                    <a:pt x="1020" y="344"/>
                  </a:lnTo>
                  <a:lnTo>
                    <a:pt x="1000" y="341"/>
                  </a:lnTo>
                  <a:lnTo>
                    <a:pt x="1000" y="341"/>
                  </a:lnTo>
                  <a:lnTo>
                    <a:pt x="983" y="337"/>
                  </a:lnTo>
                  <a:lnTo>
                    <a:pt x="981" y="336"/>
                  </a:lnTo>
                  <a:lnTo>
                    <a:pt x="981" y="336"/>
                  </a:lnTo>
                  <a:lnTo>
                    <a:pt x="966" y="332"/>
                  </a:lnTo>
                  <a:lnTo>
                    <a:pt x="963" y="330"/>
                  </a:lnTo>
                  <a:lnTo>
                    <a:pt x="963" y="330"/>
                  </a:lnTo>
                  <a:lnTo>
                    <a:pt x="948" y="323"/>
                  </a:lnTo>
                  <a:lnTo>
                    <a:pt x="948" y="323"/>
                  </a:lnTo>
                  <a:lnTo>
                    <a:pt x="946" y="322"/>
                  </a:lnTo>
                  <a:lnTo>
                    <a:pt x="946" y="322"/>
                  </a:lnTo>
                  <a:lnTo>
                    <a:pt x="931" y="313"/>
                  </a:lnTo>
                  <a:lnTo>
                    <a:pt x="931" y="313"/>
                  </a:lnTo>
                  <a:lnTo>
                    <a:pt x="931" y="313"/>
                  </a:lnTo>
                  <a:lnTo>
                    <a:pt x="931" y="313"/>
                  </a:lnTo>
                  <a:lnTo>
                    <a:pt x="931" y="313"/>
                  </a:lnTo>
                  <a:lnTo>
                    <a:pt x="931" y="313"/>
                  </a:lnTo>
                  <a:lnTo>
                    <a:pt x="915" y="303"/>
                  </a:lnTo>
                  <a:lnTo>
                    <a:pt x="915" y="303"/>
                  </a:lnTo>
                  <a:lnTo>
                    <a:pt x="911" y="299"/>
                  </a:lnTo>
                  <a:lnTo>
                    <a:pt x="911" y="299"/>
                  </a:lnTo>
                  <a:lnTo>
                    <a:pt x="902" y="292"/>
                  </a:lnTo>
                  <a:lnTo>
                    <a:pt x="902" y="292"/>
                  </a:lnTo>
                  <a:lnTo>
                    <a:pt x="895" y="284"/>
                  </a:lnTo>
                  <a:lnTo>
                    <a:pt x="895" y="284"/>
                  </a:lnTo>
                  <a:lnTo>
                    <a:pt x="890" y="279"/>
                  </a:lnTo>
                  <a:lnTo>
                    <a:pt x="890" y="279"/>
                  </a:lnTo>
                  <a:lnTo>
                    <a:pt x="881" y="268"/>
                  </a:lnTo>
                  <a:lnTo>
                    <a:pt x="881" y="268"/>
                  </a:lnTo>
                  <a:lnTo>
                    <a:pt x="878" y="265"/>
                  </a:lnTo>
                  <a:lnTo>
                    <a:pt x="878" y="265"/>
                  </a:lnTo>
                  <a:lnTo>
                    <a:pt x="873" y="260"/>
                  </a:lnTo>
                  <a:lnTo>
                    <a:pt x="867" y="257"/>
                  </a:lnTo>
                  <a:lnTo>
                    <a:pt x="860" y="255"/>
                  </a:lnTo>
                  <a:lnTo>
                    <a:pt x="853" y="257"/>
                  </a:lnTo>
                  <a:lnTo>
                    <a:pt x="853" y="257"/>
                  </a:lnTo>
                  <a:lnTo>
                    <a:pt x="847" y="260"/>
                  </a:lnTo>
                  <a:lnTo>
                    <a:pt x="748" y="269"/>
                  </a:lnTo>
                  <a:lnTo>
                    <a:pt x="748" y="269"/>
                  </a:lnTo>
                  <a:lnTo>
                    <a:pt x="741" y="272"/>
                  </a:lnTo>
                  <a:lnTo>
                    <a:pt x="736" y="275"/>
                  </a:lnTo>
                  <a:lnTo>
                    <a:pt x="730" y="281"/>
                  </a:lnTo>
                  <a:lnTo>
                    <a:pt x="729" y="288"/>
                  </a:lnTo>
                  <a:lnTo>
                    <a:pt x="724" y="309"/>
                  </a:lnTo>
                  <a:lnTo>
                    <a:pt x="724" y="309"/>
                  </a:lnTo>
                  <a:lnTo>
                    <a:pt x="720" y="323"/>
                  </a:lnTo>
                  <a:lnTo>
                    <a:pt x="713" y="337"/>
                  </a:lnTo>
                  <a:lnTo>
                    <a:pt x="703" y="348"/>
                  </a:lnTo>
                  <a:lnTo>
                    <a:pt x="692" y="357"/>
                  </a:lnTo>
                  <a:lnTo>
                    <a:pt x="679" y="364"/>
                  </a:lnTo>
                  <a:lnTo>
                    <a:pt x="665" y="368"/>
                  </a:lnTo>
                  <a:lnTo>
                    <a:pt x="650" y="370"/>
                  </a:lnTo>
                  <a:lnTo>
                    <a:pt x="634" y="368"/>
                  </a:lnTo>
                  <a:lnTo>
                    <a:pt x="620" y="365"/>
                  </a:lnTo>
                  <a:lnTo>
                    <a:pt x="652" y="207"/>
                  </a:lnTo>
                  <a:lnTo>
                    <a:pt x="774" y="182"/>
                  </a:lnTo>
                  <a:lnTo>
                    <a:pt x="774" y="182"/>
                  </a:lnTo>
                  <a:lnTo>
                    <a:pt x="779" y="182"/>
                  </a:lnTo>
                  <a:lnTo>
                    <a:pt x="844" y="169"/>
                  </a:lnTo>
                  <a:lnTo>
                    <a:pt x="911" y="183"/>
                  </a:lnTo>
                  <a:lnTo>
                    <a:pt x="911" y="183"/>
                  </a:lnTo>
                  <a:lnTo>
                    <a:pt x="911" y="183"/>
                  </a:lnTo>
                  <a:lnTo>
                    <a:pt x="1097" y="224"/>
                  </a:lnTo>
                  <a:lnTo>
                    <a:pt x="1097" y="224"/>
                  </a:lnTo>
                  <a:lnTo>
                    <a:pt x="1103" y="224"/>
                  </a:lnTo>
                  <a:lnTo>
                    <a:pt x="1109" y="224"/>
                  </a:lnTo>
                  <a:lnTo>
                    <a:pt x="1272" y="169"/>
                  </a:lnTo>
                  <a:lnTo>
                    <a:pt x="1373" y="471"/>
                  </a:lnTo>
                  <a:lnTo>
                    <a:pt x="1326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3051175" y="1668463"/>
              <a:ext cx="50800" cy="52388"/>
            </a:xfrm>
            <a:custGeom>
              <a:avLst/>
              <a:gdLst>
                <a:gd name="T0" fmla="*/ 50 w 98"/>
                <a:gd name="T1" fmla="*/ 97 h 97"/>
                <a:gd name="T2" fmla="*/ 50 w 98"/>
                <a:gd name="T3" fmla="*/ 97 h 97"/>
                <a:gd name="T4" fmla="*/ 60 w 98"/>
                <a:gd name="T5" fmla="*/ 96 h 97"/>
                <a:gd name="T6" fmla="*/ 68 w 98"/>
                <a:gd name="T7" fmla="*/ 93 h 97"/>
                <a:gd name="T8" fmla="*/ 77 w 98"/>
                <a:gd name="T9" fmla="*/ 89 h 97"/>
                <a:gd name="T10" fmla="*/ 84 w 98"/>
                <a:gd name="T11" fmla="*/ 83 h 97"/>
                <a:gd name="T12" fmla="*/ 89 w 98"/>
                <a:gd name="T13" fmla="*/ 75 h 97"/>
                <a:gd name="T14" fmla="*/ 95 w 98"/>
                <a:gd name="T15" fmla="*/ 68 h 97"/>
                <a:gd name="T16" fmla="*/ 98 w 98"/>
                <a:gd name="T17" fmla="*/ 58 h 97"/>
                <a:gd name="T18" fmla="*/ 98 w 98"/>
                <a:gd name="T19" fmla="*/ 48 h 97"/>
                <a:gd name="T20" fmla="*/ 98 w 98"/>
                <a:gd name="T21" fmla="*/ 48 h 97"/>
                <a:gd name="T22" fmla="*/ 98 w 98"/>
                <a:gd name="T23" fmla="*/ 38 h 97"/>
                <a:gd name="T24" fmla="*/ 95 w 98"/>
                <a:gd name="T25" fmla="*/ 29 h 97"/>
                <a:gd name="T26" fmla="*/ 89 w 98"/>
                <a:gd name="T27" fmla="*/ 21 h 97"/>
                <a:gd name="T28" fmla="*/ 84 w 98"/>
                <a:gd name="T29" fmla="*/ 14 h 97"/>
                <a:gd name="T30" fmla="*/ 77 w 98"/>
                <a:gd name="T31" fmla="*/ 7 h 97"/>
                <a:gd name="T32" fmla="*/ 68 w 98"/>
                <a:gd name="T33" fmla="*/ 3 h 97"/>
                <a:gd name="T34" fmla="*/ 60 w 98"/>
                <a:gd name="T35" fmla="*/ 0 h 97"/>
                <a:gd name="T36" fmla="*/ 50 w 98"/>
                <a:gd name="T37" fmla="*/ 0 h 97"/>
                <a:gd name="T38" fmla="*/ 50 w 98"/>
                <a:gd name="T39" fmla="*/ 0 h 97"/>
                <a:gd name="T40" fmla="*/ 40 w 98"/>
                <a:gd name="T41" fmla="*/ 0 h 97"/>
                <a:gd name="T42" fmla="*/ 30 w 98"/>
                <a:gd name="T43" fmla="*/ 3 h 97"/>
                <a:gd name="T44" fmla="*/ 23 w 98"/>
                <a:gd name="T45" fmla="*/ 7 h 97"/>
                <a:gd name="T46" fmla="*/ 14 w 98"/>
                <a:gd name="T47" fmla="*/ 14 h 97"/>
                <a:gd name="T48" fmla="*/ 9 w 98"/>
                <a:gd name="T49" fmla="*/ 21 h 97"/>
                <a:gd name="T50" fmla="*/ 5 w 98"/>
                <a:gd name="T51" fmla="*/ 29 h 97"/>
                <a:gd name="T52" fmla="*/ 2 w 98"/>
                <a:gd name="T53" fmla="*/ 38 h 97"/>
                <a:gd name="T54" fmla="*/ 0 w 98"/>
                <a:gd name="T55" fmla="*/ 48 h 97"/>
                <a:gd name="T56" fmla="*/ 0 w 98"/>
                <a:gd name="T57" fmla="*/ 48 h 97"/>
                <a:gd name="T58" fmla="*/ 2 w 98"/>
                <a:gd name="T59" fmla="*/ 58 h 97"/>
                <a:gd name="T60" fmla="*/ 5 w 98"/>
                <a:gd name="T61" fmla="*/ 68 h 97"/>
                <a:gd name="T62" fmla="*/ 9 w 98"/>
                <a:gd name="T63" fmla="*/ 75 h 97"/>
                <a:gd name="T64" fmla="*/ 14 w 98"/>
                <a:gd name="T65" fmla="*/ 83 h 97"/>
                <a:gd name="T66" fmla="*/ 23 w 98"/>
                <a:gd name="T67" fmla="*/ 89 h 97"/>
                <a:gd name="T68" fmla="*/ 30 w 98"/>
                <a:gd name="T69" fmla="*/ 93 h 97"/>
                <a:gd name="T70" fmla="*/ 40 w 98"/>
                <a:gd name="T71" fmla="*/ 96 h 97"/>
                <a:gd name="T72" fmla="*/ 50 w 98"/>
                <a:gd name="T73" fmla="*/ 97 h 97"/>
                <a:gd name="T74" fmla="*/ 50 w 98"/>
                <a:gd name="T75" fmla="*/ 97 h 97"/>
                <a:gd name="T76" fmla="*/ 50 w 98"/>
                <a:gd name="T77" fmla="*/ 44 h 97"/>
                <a:gd name="T78" fmla="*/ 50 w 98"/>
                <a:gd name="T79" fmla="*/ 44 h 97"/>
                <a:gd name="T80" fmla="*/ 53 w 98"/>
                <a:gd name="T81" fmla="*/ 45 h 97"/>
                <a:gd name="T82" fmla="*/ 54 w 98"/>
                <a:gd name="T83" fmla="*/ 48 h 97"/>
                <a:gd name="T84" fmla="*/ 54 w 98"/>
                <a:gd name="T85" fmla="*/ 48 h 97"/>
                <a:gd name="T86" fmla="*/ 53 w 98"/>
                <a:gd name="T87" fmla="*/ 51 h 97"/>
                <a:gd name="T88" fmla="*/ 50 w 98"/>
                <a:gd name="T89" fmla="*/ 52 h 97"/>
                <a:gd name="T90" fmla="*/ 50 w 98"/>
                <a:gd name="T91" fmla="*/ 52 h 97"/>
                <a:gd name="T92" fmla="*/ 47 w 98"/>
                <a:gd name="T93" fmla="*/ 51 h 97"/>
                <a:gd name="T94" fmla="*/ 45 w 98"/>
                <a:gd name="T95" fmla="*/ 48 h 97"/>
                <a:gd name="T96" fmla="*/ 45 w 98"/>
                <a:gd name="T97" fmla="*/ 48 h 97"/>
                <a:gd name="T98" fmla="*/ 47 w 98"/>
                <a:gd name="T99" fmla="*/ 45 h 97"/>
                <a:gd name="T100" fmla="*/ 50 w 98"/>
                <a:gd name="T101" fmla="*/ 44 h 97"/>
                <a:gd name="T102" fmla="*/ 50 w 98"/>
                <a:gd name="T103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97">
                  <a:moveTo>
                    <a:pt x="50" y="97"/>
                  </a:moveTo>
                  <a:lnTo>
                    <a:pt x="50" y="97"/>
                  </a:lnTo>
                  <a:lnTo>
                    <a:pt x="60" y="96"/>
                  </a:lnTo>
                  <a:lnTo>
                    <a:pt x="68" y="93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89" y="75"/>
                  </a:lnTo>
                  <a:lnTo>
                    <a:pt x="95" y="68"/>
                  </a:lnTo>
                  <a:lnTo>
                    <a:pt x="98" y="5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8" y="38"/>
                  </a:lnTo>
                  <a:lnTo>
                    <a:pt x="95" y="29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7" y="7"/>
                  </a:lnTo>
                  <a:lnTo>
                    <a:pt x="68" y="3"/>
                  </a:lnTo>
                  <a:lnTo>
                    <a:pt x="60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30" y="3"/>
                  </a:lnTo>
                  <a:lnTo>
                    <a:pt x="23" y="7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5" y="29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5" y="68"/>
                  </a:lnTo>
                  <a:lnTo>
                    <a:pt x="9" y="75"/>
                  </a:lnTo>
                  <a:lnTo>
                    <a:pt x="14" y="83"/>
                  </a:lnTo>
                  <a:lnTo>
                    <a:pt x="23" y="89"/>
                  </a:lnTo>
                  <a:lnTo>
                    <a:pt x="30" y="93"/>
                  </a:lnTo>
                  <a:lnTo>
                    <a:pt x="40" y="96"/>
                  </a:lnTo>
                  <a:lnTo>
                    <a:pt x="50" y="97"/>
                  </a:lnTo>
                  <a:lnTo>
                    <a:pt x="50" y="97"/>
                  </a:lnTo>
                  <a:close/>
                  <a:moveTo>
                    <a:pt x="50" y="44"/>
                  </a:moveTo>
                  <a:lnTo>
                    <a:pt x="50" y="44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3" y="51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47" y="51"/>
                  </a:lnTo>
                  <a:lnTo>
                    <a:pt x="45" y="48"/>
                  </a:lnTo>
                  <a:lnTo>
                    <a:pt x="45" y="48"/>
                  </a:lnTo>
                  <a:lnTo>
                    <a:pt x="47" y="45"/>
                  </a:lnTo>
                  <a:lnTo>
                    <a:pt x="50" y="44"/>
                  </a:lnTo>
                  <a:lnTo>
                    <a:pt x="50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2368550" y="1668463"/>
              <a:ext cx="52388" cy="52388"/>
            </a:xfrm>
            <a:custGeom>
              <a:avLst/>
              <a:gdLst>
                <a:gd name="T0" fmla="*/ 50 w 98"/>
                <a:gd name="T1" fmla="*/ 0 h 97"/>
                <a:gd name="T2" fmla="*/ 50 w 98"/>
                <a:gd name="T3" fmla="*/ 0 h 97"/>
                <a:gd name="T4" fmla="*/ 40 w 98"/>
                <a:gd name="T5" fmla="*/ 0 h 97"/>
                <a:gd name="T6" fmla="*/ 30 w 98"/>
                <a:gd name="T7" fmla="*/ 3 h 97"/>
                <a:gd name="T8" fmla="*/ 22 w 98"/>
                <a:gd name="T9" fmla="*/ 7 h 97"/>
                <a:gd name="T10" fmla="*/ 15 w 98"/>
                <a:gd name="T11" fmla="*/ 14 h 97"/>
                <a:gd name="T12" fmla="*/ 9 w 98"/>
                <a:gd name="T13" fmla="*/ 21 h 97"/>
                <a:gd name="T14" fmla="*/ 5 w 98"/>
                <a:gd name="T15" fmla="*/ 29 h 97"/>
                <a:gd name="T16" fmla="*/ 2 w 98"/>
                <a:gd name="T17" fmla="*/ 38 h 97"/>
                <a:gd name="T18" fmla="*/ 0 w 98"/>
                <a:gd name="T19" fmla="*/ 48 h 97"/>
                <a:gd name="T20" fmla="*/ 0 w 98"/>
                <a:gd name="T21" fmla="*/ 48 h 97"/>
                <a:gd name="T22" fmla="*/ 2 w 98"/>
                <a:gd name="T23" fmla="*/ 58 h 97"/>
                <a:gd name="T24" fmla="*/ 5 w 98"/>
                <a:gd name="T25" fmla="*/ 68 h 97"/>
                <a:gd name="T26" fmla="*/ 9 w 98"/>
                <a:gd name="T27" fmla="*/ 75 h 97"/>
                <a:gd name="T28" fmla="*/ 15 w 98"/>
                <a:gd name="T29" fmla="*/ 83 h 97"/>
                <a:gd name="T30" fmla="*/ 22 w 98"/>
                <a:gd name="T31" fmla="*/ 89 h 97"/>
                <a:gd name="T32" fmla="*/ 30 w 98"/>
                <a:gd name="T33" fmla="*/ 93 h 97"/>
                <a:gd name="T34" fmla="*/ 40 w 98"/>
                <a:gd name="T35" fmla="*/ 96 h 97"/>
                <a:gd name="T36" fmla="*/ 50 w 98"/>
                <a:gd name="T37" fmla="*/ 97 h 97"/>
                <a:gd name="T38" fmla="*/ 50 w 98"/>
                <a:gd name="T39" fmla="*/ 97 h 97"/>
                <a:gd name="T40" fmla="*/ 58 w 98"/>
                <a:gd name="T41" fmla="*/ 96 h 97"/>
                <a:gd name="T42" fmla="*/ 68 w 98"/>
                <a:gd name="T43" fmla="*/ 93 h 97"/>
                <a:gd name="T44" fmla="*/ 77 w 98"/>
                <a:gd name="T45" fmla="*/ 89 h 97"/>
                <a:gd name="T46" fmla="*/ 84 w 98"/>
                <a:gd name="T47" fmla="*/ 83 h 97"/>
                <a:gd name="T48" fmla="*/ 89 w 98"/>
                <a:gd name="T49" fmla="*/ 75 h 97"/>
                <a:gd name="T50" fmla="*/ 94 w 98"/>
                <a:gd name="T51" fmla="*/ 68 h 97"/>
                <a:gd name="T52" fmla="*/ 96 w 98"/>
                <a:gd name="T53" fmla="*/ 58 h 97"/>
                <a:gd name="T54" fmla="*/ 98 w 98"/>
                <a:gd name="T55" fmla="*/ 48 h 97"/>
                <a:gd name="T56" fmla="*/ 98 w 98"/>
                <a:gd name="T57" fmla="*/ 48 h 97"/>
                <a:gd name="T58" fmla="*/ 96 w 98"/>
                <a:gd name="T59" fmla="*/ 38 h 97"/>
                <a:gd name="T60" fmla="*/ 94 w 98"/>
                <a:gd name="T61" fmla="*/ 29 h 97"/>
                <a:gd name="T62" fmla="*/ 89 w 98"/>
                <a:gd name="T63" fmla="*/ 21 h 97"/>
                <a:gd name="T64" fmla="*/ 84 w 98"/>
                <a:gd name="T65" fmla="*/ 14 h 97"/>
                <a:gd name="T66" fmla="*/ 77 w 98"/>
                <a:gd name="T67" fmla="*/ 7 h 97"/>
                <a:gd name="T68" fmla="*/ 68 w 98"/>
                <a:gd name="T69" fmla="*/ 3 h 97"/>
                <a:gd name="T70" fmla="*/ 58 w 98"/>
                <a:gd name="T71" fmla="*/ 0 h 97"/>
                <a:gd name="T72" fmla="*/ 50 w 98"/>
                <a:gd name="T73" fmla="*/ 0 h 97"/>
                <a:gd name="T74" fmla="*/ 50 w 98"/>
                <a:gd name="T75" fmla="*/ 0 h 97"/>
                <a:gd name="T76" fmla="*/ 50 w 98"/>
                <a:gd name="T77" fmla="*/ 52 h 97"/>
                <a:gd name="T78" fmla="*/ 50 w 98"/>
                <a:gd name="T79" fmla="*/ 52 h 97"/>
                <a:gd name="T80" fmla="*/ 46 w 98"/>
                <a:gd name="T81" fmla="*/ 51 h 97"/>
                <a:gd name="T82" fmla="*/ 44 w 98"/>
                <a:gd name="T83" fmla="*/ 48 h 97"/>
                <a:gd name="T84" fmla="*/ 44 w 98"/>
                <a:gd name="T85" fmla="*/ 48 h 97"/>
                <a:gd name="T86" fmla="*/ 46 w 98"/>
                <a:gd name="T87" fmla="*/ 45 h 97"/>
                <a:gd name="T88" fmla="*/ 50 w 98"/>
                <a:gd name="T89" fmla="*/ 44 h 97"/>
                <a:gd name="T90" fmla="*/ 50 w 98"/>
                <a:gd name="T91" fmla="*/ 44 h 97"/>
                <a:gd name="T92" fmla="*/ 53 w 98"/>
                <a:gd name="T93" fmla="*/ 45 h 97"/>
                <a:gd name="T94" fmla="*/ 54 w 98"/>
                <a:gd name="T95" fmla="*/ 48 h 97"/>
                <a:gd name="T96" fmla="*/ 54 w 98"/>
                <a:gd name="T97" fmla="*/ 48 h 97"/>
                <a:gd name="T98" fmla="*/ 53 w 98"/>
                <a:gd name="T99" fmla="*/ 51 h 97"/>
                <a:gd name="T100" fmla="*/ 50 w 98"/>
                <a:gd name="T101" fmla="*/ 52 h 97"/>
                <a:gd name="T102" fmla="*/ 50 w 98"/>
                <a:gd name="T103" fmla="*/ 5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97">
                  <a:moveTo>
                    <a:pt x="50" y="0"/>
                  </a:moveTo>
                  <a:lnTo>
                    <a:pt x="50" y="0"/>
                  </a:lnTo>
                  <a:lnTo>
                    <a:pt x="40" y="0"/>
                  </a:lnTo>
                  <a:lnTo>
                    <a:pt x="30" y="3"/>
                  </a:lnTo>
                  <a:lnTo>
                    <a:pt x="22" y="7"/>
                  </a:lnTo>
                  <a:lnTo>
                    <a:pt x="15" y="14"/>
                  </a:lnTo>
                  <a:lnTo>
                    <a:pt x="9" y="21"/>
                  </a:lnTo>
                  <a:lnTo>
                    <a:pt x="5" y="29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5" y="68"/>
                  </a:lnTo>
                  <a:lnTo>
                    <a:pt x="9" y="75"/>
                  </a:lnTo>
                  <a:lnTo>
                    <a:pt x="15" y="83"/>
                  </a:lnTo>
                  <a:lnTo>
                    <a:pt x="22" y="89"/>
                  </a:lnTo>
                  <a:lnTo>
                    <a:pt x="30" y="93"/>
                  </a:lnTo>
                  <a:lnTo>
                    <a:pt x="40" y="96"/>
                  </a:lnTo>
                  <a:lnTo>
                    <a:pt x="50" y="97"/>
                  </a:lnTo>
                  <a:lnTo>
                    <a:pt x="50" y="97"/>
                  </a:lnTo>
                  <a:lnTo>
                    <a:pt x="58" y="96"/>
                  </a:lnTo>
                  <a:lnTo>
                    <a:pt x="68" y="93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89" y="75"/>
                  </a:lnTo>
                  <a:lnTo>
                    <a:pt x="94" y="68"/>
                  </a:lnTo>
                  <a:lnTo>
                    <a:pt x="96" y="58"/>
                  </a:lnTo>
                  <a:lnTo>
                    <a:pt x="98" y="48"/>
                  </a:lnTo>
                  <a:lnTo>
                    <a:pt x="98" y="48"/>
                  </a:lnTo>
                  <a:lnTo>
                    <a:pt x="96" y="38"/>
                  </a:lnTo>
                  <a:lnTo>
                    <a:pt x="94" y="29"/>
                  </a:lnTo>
                  <a:lnTo>
                    <a:pt x="89" y="21"/>
                  </a:lnTo>
                  <a:lnTo>
                    <a:pt x="84" y="14"/>
                  </a:lnTo>
                  <a:lnTo>
                    <a:pt x="77" y="7"/>
                  </a:lnTo>
                  <a:lnTo>
                    <a:pt x="68" y="3"/>
                  </a:lnTo>
                  <a:lnTo>
                    <a:pt x="58" y="0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50" y="52"/>
                  </a:moveTo>
                  <a:lnTo>
                    <a:pt x="50" y="52"/>
                  </a:lnTo>
                  <a:lnTo>
                    <a:pt x="46" y="51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6" y="45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3" y="45"/>
                  </a:lnTo>
                  <a:lnTo>
                    <a:pt x="54" y="48"/>
                  </a:lnTo>
                  <a:lnTo>
                    <a:pt x="54" y="48"/>
                  </a:lnTo>
                  <a:lnTo>
                    <a:pt x="53" y="51"/>
                  </a:lnTo>
                  <a:lnTo>
                    <a:pt x="50" y="52"/>
                  </a:lnTo>
                  <a:lnTo>
                    <a:pt x="5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823989" y="3517178"/>
            <a:ext cx="477647" cy="556459"/>
            <a:chOff x="5997575" y="2600326"/>
            <a:chExt cx="669926" cy="769938"/>
          </a:xfrm>
          <a:solidFill>
            <a:schemeClr val="bg1"/>
          </a:solidFill>
        </p:grpSpPr>
        <p:sp>
          <p:nvSpPr>
            <p:cNvPr id="53" name="Freeform 62"/>
            <p:cNvSpPr>
              <a:spLocks noEditPoints="1"/>
            </p:cNvSpPr>
            <p:nvPr/>
          </p:nvSpPr>
          <p:spPr bwMode="auto">
            <a:xfrm>
              <a:off x="6492875" y="2822576"/>
              <a:ext cx="125413" cy="127000"/>
            </a:xfrm>
            <a:custGeom>
              <a:avLst/>
              <a:gdLst>
                <a:gd name="T0" fmla="*/ 119 w 238"/>
                <a:gd name="T1" fmla="*/ 0 h 238"/>
                <a:gd name="T2" fmla="*/ 95 w 238"/>
                <a:gd name="T3" fmla="*/ 3 h 238"/>
                <a:gd name="T4" fmla="*/ 74 w 238"/>
                <a:gd name="T5" fmla="*/ 10 h 238"/>
                <a:gd name="T6" fmla="*/ 53 w 238"/>
                <a:gd name="T7" fmla="*/ 22 h 238"/>
                <a:gd name="T8" fmla="*/ 36 w 238"/>
                <a:gd name="T9" fmla="*/ 36 h 238"/>
                <a:gd name="T10" fmla="*/ 22 w 238"/>
                <a:gd name="T11" fmla="*/ 53 h 238"/>
                <a:gd name="T12" fmla="*/ 10 w 238"/>
                <a:gd name="T13" fmla="*/ 74 h 238"/>
                <a:gd name="T14" fmla="*/ 3 w 238"/>
                <a:gd name="T15" fmla="*/ 95 h 238"/>
                <a:gd name="T16" fmla="*/ 0 w 238"/>
                <a:gd name="T17" fmla="*/ 119 h 238"/>
                <a:gd name="T18" fmla="*/ 2 w 238"/>
                <a:gd name="T19" fmla="*/ 132 h 238"/>
                <a:gd name="T20" fmla="*/ 6 w 238"/>
                <a:gd name="T21" fmla="*/ 154 h 238"/>
                <a:gd name="T22" fmla="*/ 15 w 238"/>
                <a:gd name="T23" fmla="*/ 175 h 238"/>
                <a:gd name="T24" fmla="*/ 27 w 238"/>
                <a:gd name="T25" fmla="*/ 195 h 238"/>
                <a:gd name="T26" fmla="*/ 44 w 238"/>
                <a:gd name="T27" fmla="*/ 211 h 238"/>
                <a:gd name="T28" fmla="*/ 63 w 238"/>
                <a:gd name="T29" fmla="*/ 223 h 238"/>
                <a:gd name="T30" fmla="*/ 84 w 238"/>
                <a:gd name="T31" fmla="*/ 233 h 238"/>
                <a:gd name="T32" fmla="*/ 108 w 238"/>
                <a:gd name="T33" fmla="*/ 238 h 238"/>
                <a:gd name="T34" fmla="*/ 119 w 238"/>
                <a:gd name="T35" fmla="*/ 238 h 238"/>
                <a:gd name="T36" fmla="*/ 143 w 238"/>
                <a:gd name="T37" fmla="*/ 236 h 238"/>
                <a:gd name="T38" fmla="*/ 166 w 238"/>
                <a:gd name="T39" fmla="*/ 229 h 238"/>
                <a:gd name="T40" fmla="*/ 185 w 238"/>
                <a:gd name="T41" fmla="*/ 218 h 238"/>
                <a:gd name="T42" fmla="*/ 204 w 238"/>
                <a:gd name="T43" fmla="*/ 204 h 238"/>
                <a:gd name="T44" fmla="*/ 218 w 238"/>
                <a:gd name="T45" fmla="*/ 185 h 238"/>
                <a:gd name="T46" fmla="*/ 229 w 238"/>
                <a:gd name="T47" fmla="*/ 166 h 238"/>
                <a:gd name="T48" fmla="*/ 236 w 238"/>
                <a:gd name="T49" fmla="*/ 143 h 238"/>
                <a:gd name="T50" fmla="*/ 238 w 238"/>
                <a:gd name="T51" fmla="*/ 119 h 238"/>
                <a:gd name="T52" fmla="*/ 238 w 238"/>
                <a:gd name="T53" fmla="*/ 108 h 238"/>
                <a:gd name="T54" fmla="*/ 233 w 238"/>
                <a:gd name="T55" fmla="*/ 84 h 238"/>
                <a:gd name="T56" fmla="*/ 224 w 238"/>
                <a:gd name="T57" fmla="*/ 62 h 238"/>
                <a:gd name="T58" fmla="*/ 211 w 238"/>
                <a:gd name="T59" fmla="*/ 44 h 238"/>
                <a:gd name="T60" fmla="*/ 195 w 238"/>
                <a:gd name="T61" fmla="*/ 27 h 238"/>
                <a:gd name="T62" fmla="*/ 176 w 238"/>
                <a:gd name="T63" fmla="*/ 14 h 238"/>
                <a:gd name="T64" fmla="*/ 154 w 238"/>
                <a:gd name="T65" fmla="*/ 6 h 238"/>
                <a:gd name="T66" fmla="*/ 132 w 238"/>
                <a:gd name="T67" fmla="*/ 2 h 238"/>
                <a:gd name="T68" fmla="*/ 119 w 238"/>
                <a:gd name="T69" fmla="*/ 0 h 238"/>
                <a:gd name="T70" fmla="*/ 119 w 238"/>
                <a:gd name="T71" fmla="*/ 194 h 238"/>
                <a:gd name="T72" fmla="*/ 91 w 238"/>
                <a:gd name="T73" fmla="*/ 188 h 238"/>
                <a:gd name="T74" fmla="*/ 67 w 238"/>
                <a:gd name="T75" fmla="*/ 173 h 238"/>
                <a:gd name="T76" fmla="*/ 51 w 238"/>
                <a:gd name="T77" fmla="*/ 149 h 238"/>
                <a:gd name="T78" fmla="*/ 44 w 238"/>
                <a:gd name="T79" fmla="*/ 119 h 238"/>
                <a:gd name="T80" fmla="*/ 47 w 238"/>
                <a:gd name="T81" fmla="*/ 105 h 238"/>
                <a:gd name="T82" fmla="*/ 57 w 238"/>
                <a:gd name="T83" fmla="*/ 78 h 238"/>
                <a:gd name="T84" fmla="*/ 78 w 238"/>
                <a:gd name="T85" fmla="*/ 58 h 238"/>
                <a:gd name="T86" fmla="*/ 105 w 238"/>
                <a:gd name="T87" fmla="*/ 47 h 238"/>
                <a:gd name="T88" fmla="*/ 119 w 238"/>
                <a:gd name="T89" fmla="*/ 46 h 238"/>
                <a:gd name="T90" fmla="*/ 149 w 238"/>
                <a:gd name="T91" fmla="*/ 51 h 238"/>
                <a:gd name="T92" fmla="*/ 173 w 238"/>
                <a:gd name="T93" fmla="*/ 67 h 238"/>
                <a:gd name="T94" fmla="*/ 188 w 238"/>
                <a:gd name="T95" fmla="*/ 91 h 238"/>
                <a:gd name="T96" fmla="*/ 194 w 238"/>
                <a:gd name="T97" fmla="*/ 119 h 238"/>
                <a:gd name="T98" fmla="*/ 193 w 238"/>
                <a:gd name="T99" fmla="*/ 134 h 238"/>
                <a:gd name="T100" fmla="*/ 181 w 238"/>
                <a:gd name="T101" fmla="*/ 161 h 238"/>
                <a:gd name="T102" fmla="*/ 161 w 238"/>
                <a:gd name="T103" fmla="*/ 181 h 238"/>
                <a:gd name="T104" fmla="*/ 135 w 238"/>
                <a:gd name="T105" fmla="*/ 192 h 238"/>
                <a:gd name="T106" fmla="*/ 119 w 238"/>
                <a:gd name="T107" fmla="*/ 19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8" h="238">
                  <a:moveTo>
                    <a:pt x="119" y="0"/>
                  </a:moveTo>
                  <a:lnTo>
                    <a:pt x="119" y="0"/>
                  </a:lnTo>
                  <a:lnTo>
                    <a:pt x="108" y="2"/>
                  </a:lnTo>
                  <a:lnTo>
                    <a:pt x="95" y="3"/>
                  </a:lnTo>
                  <a:lnTo>
                    <a:pt x="84" y="6"/>
                  </a:lnTo>
                  <a:lnTo>
                    <a:pt x="74" y="10"/>
                  </a:lnTo>
                  <a:lnTo>
                    <a:pt x="63" y="14"/>
                  </a:lnTo>
                  <a:lnTo>
                    <a:pt x="53" y="22"/>
                  </a:lnTo>
                  <a:lnTo>
                    <a:pt x="44" y="27"/>
                  </a:lnTo>
                  <a:lnTo>
                    <a:pt x="36" y="36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10" y="74"/>
                  </a:lnTo>
                  <a:lnTo>
                    <a:pt x="6" y="84"/>
                  </a:lnTo>
                  <a:lnTo>
                    <a:pt x="3" y="95"/>
                  </a:lnTo>
                  <a:lnTo>
                    <a:pt x="2" y="108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2" y="132"/>
                  </a:lnTo>
                  <a:lnTo>
                    <a:pt x="3" y="143"/>
                  </a:lnTo>
                  <a:lnTo>
                    <a:pt x="6" y="154"/>
                  </a:lnTo>
                  <a:lnTo>
                    <a:pt x="10" y="166"/>
                  </a:lnTo>
                  <a:lnTo>
                    <a:pt x="15" y="175"/>
                  </a:lnTo>
                  <a:lnTo>
                    <a:pt x="22" y="185"/>
                  </a:lnTo>
                  <a:lnTo>
                    <a:pt x="27" y="195"/>
                  </a:lnTo>
                  <a:lnTo>
                    <a:pt x="36" y="204"/>
                  </a:lnTo>
                  <a:lnTo>
                    <a:pt x="44" y="211"/>
                  </a:lnTo>
                  <a:lnTo>
                    <a:pt x="53" y="218"/>
                  </a:lnTo>
                  <a:lnTo>
                    <a:pt x="63" y="223"/>
                  </a:lnTo>
                  <a:lnTo>
                    <a:pt x="74" y="229"/>
                  </a:lnTo>
                  <a:lnTo>
                    <a:pt x="84" y="233"/>
                  </a:lnTo>
                  <a:lnTo>
                    <a:pt x="95" y="236"/>
                  </a:lnTo>
                  <a:lnTo>
                    <a:pt x="108" y="238"/>
                  </a:lnTo>
                  <a:lnTo>
                    <a:pt x="119" y="238"/>
                  </a:lnTo>
                  <a:lnTo>
                    <a:pt x="119" y="238"/>
                  </a:lnTo>
                  <a:lnTo>
                    <a:pt x="132" y="238"/>
                  </a:lnTo>
                  <a:lnTo>
                    <a:pt x="143" y="236"/>
                  </a:lnTo>
                  <a:lnTo>
                    <a:pt x="154" y="233"/>
                  </a:lnTo>
                  <a:lnTo>
                    <a:pt x="166" y="229"/>
                  </a:lnTo>
                  <a:lnTo>
                    <a:pt x="176" y="223"/>
                  </a:lnTo>
                  <a:lnTo>
                    <a:pt x="185" y="218"/>
                  </a:lnTo>
                  <a:lnTo>
                    <a:pt x="195" y="211"/>
                  </a:lnTo>
                  <a:lnTo>
                    <a:pt x="204" y="204"/>
                  </a:lnTo>
                  <a:lnTo>
                    <a:pt x="211" y="195"/>
                  </a:lnTo>
                  <a:lnTo>
                    <a:pt x="218" y="185"/>
                  </a:lnTo>
                  <a:lnTo>
                    <a:pt x="224" y="175"/>
                  </a:lnTo>
                  <a:lnTo>
                    <a:pt x="229" y="166"/>
                  </a:lnTo>
                  <a:lnTo>
                    <a:pt x="233" y="154"/>
                  </a:lnTo>
                  <a:lnTo>
                    <a:pt x="236" y="143"/>
                  </a:lnTo>
                  <a:lnTo>
                    <a:pt x="238" y="132"/>
                  </a:lnTo>
                  <a:lnTo>
                    <a:pt x="238" y="119"/>
                  </a:lnTo>
                  <a:lnTo>
                    <a:pt x="238" y="119"/>
                  </a:lnTo>
                  <a:lnTo>
                    <a:pt x="238" y="108"/>
                  </a:lnTo>
                  <a:lnTo>
                    <a:pt x="236" y="95"/>
                  </a:lnTo>
                  <a:lnTo>
                    <a:pt x="233" y="84"/>
                  </a:lnTo>
                  <a:lnTo>
                    <a:pt x="229" y="74"/>
                  </a:lnTo>
                  <a:lnTo>
                    <a:pt x="224" y="62"/>
                  </a:lnTo>
                  <a:lnTo>
                    <a:pt x="218" y="53"/>
                  </a:lnTo>
                  <a:lnTo>
                    <a:pt x="211" y="44"/>
                  </a:lnTo>
                  <a:lnTo>
                    <a:pt x="204" y="36"/>
                  </a:lnTo>
                  <a:lnTo>
                    <a:pt x="195" y="27"/>
                  </a:lnTo>
                  <a:lnTo>
                    <a:pt x="185" y="22"/>
                  </a:lnTo>
                  <a:lnTo>
                    <a:pt x="176" y="14"/>
                  </a:lnTo>
                  <a:lnTo>
                    <a:pt x="166" y="10"/>
                  </a:lnTo>
                  <a:lnTo>
                    <a:pt x="154" y="6"/>
                  </a:lnTo>
                  <a:lnTo>
                    <a:pt x="143" y="3"/>
                  </a:lnTo>
                  <a:lnTo>
                    <a:pt x="132" y="2"/>
                  </a:lnTo>
                  <a:lnTo>
                    <a:pt x="119" y="0"/>
                  </a:lnTo>
                  <a:lnTo>
                    <a:pt x="119" y="0"/>
                  </a:lnTo>
                  <a:close/>
                  <a:moveTo>
                    <a:pt x="119" y="194"/>
                  </a:moveTo>
                  <a:lnTo>
                    <a:pt x="119" y="194"/>
                  </a:lnTo>
                  <a:lnTo>
                    <a:pt x="105" y="192"/>
                  </a:lnTo>
                  <a:lnTo>
                    <a:pt x="91" y="188"/>
                  </a:lnTo>
                  <a:lnTo>
                    <a:pt x="78" y="181"/>
                  </a:lnTo>
                  <a:lnTo>
                    <a:pt x="67" y="173"/>
                  </a:lnTo>
                  <a:lnTo>
                    <a:pt x="57" y="161"/>
                  </a:lnTo>
                  <a:lnTo>
                    <a:pt x="51" y="149"/>
                  </a:lnTo>
                  <a:lnTo>
                    <a:pt x="47" y="134"/>
                  </a:lnTo>
                  <a:lnTo>
                    <a:pt x="44" y="119"/>
                  </a:lnTo>
                  <a:lnTo>
                    <a:pt x="44" y="119"/>
                  </a:lnTo>
                  <a:lnTo>
                    <a:pt x="47" y="105"/>
                  </a:lnTo>
                  <a:lnTo>
                    <a:pt x="51" y="91"/>
                  </a:lnTo>
                  <a:lnTo>
                    <a:pt x="57" y="78"/>
                  </a:lnTo>
                  <a:lnTo>
                    <a:pt x="67" y="67"/>
                  </a:lnTo>
                  <a:lnTo>
                    <a:pt x="78" y="58"/>
                  </a:lnTo>
                  <a:lnTo>
                    <a:pt x="91" y="51"/>
                  </a:lnTo>
                  <a:lnTo>
                    <a:pt x="105" y="47"/>
                  </a:lnTo>
                  <a:lnTo>
                    <a:pt x="119" y="46"/>
                  </a:lnTo>
                  <a:lnTo>
                    <a:pt x="119" y="46"/>
                  </a:lnTo>
                  <a:lnTo>
                    <a:pt x="135" y="47"/>
                  </a:lnTo>
                  <a:lnTo>
                    <a:pt x="149" y="51"/>
                  </a:lnTo>
                  <a:lnTo>
                    <a:pt x="161" y="58"/>
                  </a:lnTo>
                  <a:lnTo>
                    <a:pt x="173" y="67"/>
                  </a:lnTo>
                  <a:lnTo>
                    <a:pt x="181" y="78"/>
                  </a:lnTo>
                  <a:lnTo>
                    <a:pt x="188" y="91"/>
                  </a:lnTo>
                  <a:lnTo>
                    <a:pt x="193" y="105"/>
                  </a:lnTo>
                  <a:lnTo>
                    <a:pt x="194" y="119"/>
                  </a:lnTo>
                  <a:lnTo>
                    <a:pt x="194" y="119"/>
                  </a:lnTo>
                  <a:lnTo>
                    <a:pt x="193" y="134"/>
                  </a:lnTo>
                  <a:lnTo>
                    <a:pt x="188" y="149"/>
                  </a:lnTo>
                  <a:lnTo>
                    <a:pt x="181" y="161"/>
                  </a:lnTo>
                  <a:lnTo>
                    <a:pt x="173" y="173"/>
                  </a:lnTo>
                  <a:lnTo>
                    <a:pt x="161" y="181"/>
                  </a:lnTo>
                  <a:lnTo>
                    <a:pt x="149" y="188"/>
                  </a:lnTo>
                  <a:lnTo>
                    <a:pt x="135" y="192"/>
                  </a:lnTo>
                  <a:lnTo>
                    <a:pt x="119" y="194"/>
                  </a:lnTo>
                  <a:lnTo>
                    <a:pt x="11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Freeform 63"/>
            <p:cNvSpPr>
              <a:spLocks noEditPoints="1"/>
            </p:cNvSpPr>
            <p:nvPr/>
          </p:nvSpPr>
          <p:spPr bwMode="auto">
            <a:xfrm>
              <a:off x="6443663" y="2959101"/>
              <a:ext cx="223838" cy="404813"/>
            </a:xfrm>
            <a:custGeom>
              <a:avLst/>
              <a:gdLst>
                <a:gd name="T0" fmla="*/ 360 w 425"/>
                <a:gd name="T1" fmla="*/ 23 h 765"/>
                <a:gd name="T2" fmla="*/ 287 w 425"/>
                <a:gd name="T3" fmla="*/ 6 h 765"/>
                <a:gd name="T4" fmla="*/ 212 w 425"/>
                <a:gd name="T5" fmla="*/ 0 h 765"/>
                <a:gd name="T6" fmla="*/ 137 w 425"/>
                <a:gd name="T7" fmla="*/ 6 h 765"/>
                <a:gd name="T8" fmla="*/ 64 w 425"/>
                <a:gd name="T9" fmla="*/ 23 h 765"/>
                <a:gd name="T10" fmla="*/ 51 w 425"/>
                <a:gd name="T11" fmla="*/ 27 h 765"/>
                <a:gd name="T12" fmla="*/ 29 w 425"/>
                <a:gd name="T13" fmla="*/ 45 h 765"/>
                <a:gd name="T14" fmla="*/ 12 w 425"/>
                <a:gd name="T15" fmla="*/ 68 h 765"/>
                <a:gd name="T16" fmla="*/ 2 w 425"/>
                <a:gd name="T17" fmla="*/ 96 h 765"/>
                <a:gd name="T18" fmla="*/ 0 w 425"/>
                <a:gd name="T19" fmla="*/ 409 h 765"/>
                <a:gd name="T20" fmla="*/ 0 w 425"/>
                <a:gd name="T21" fmla="*/ 418 h 765"/>
                <a:gd name="T22" fmla="*/ 5 w 425"/>
                <a:gd name="T23" fmla="*/ 432 h 765"/>
                <a:gd name="T24" fmla="*/ 13 w 425"/>
                <a:gd name="T25" fmla="*/ 445 h 765"/>
                <a:gd name="T26" fmla="*/ 30 w 425"/>
                <a:gd name="T27" fmla="*/ 462 h 765"/>
                <a:gd name="T28" fmla="*/ 58 w 425"/>
                <a:gd name="T29" fmla="*/ 476 h 765"/>
                <a:gd name="T30" fmla="*/ 88 w 425"/>
                <a:gd name="T31" fmla="*/ 481 h 765"/>
                <a:gd name="T32" fmla="*/ 132 w 425"/>
                <a:gd name="T33" fmla="*/ 765 h 765"/>
                <a:gd name="T34" fmla="*/ 191 w 425"/>
                <a:gd name="T35" fmla="*/ 765 h 765"/>
                <a:gd name="T36" fmla="*/ 235 w 425"/>
                <a:gd name="T37" fmla="*/ 765 h 765"/>
                <a:gd name="T38" fmla="*/ 293 w 425"/>
                <a:gd name="T39" fmla="*/ 765 h 765"/>
                <a:gd name="T40" fmla="*/ 338 w 425"/>
                <a:gd name="T41" fmla="*/ 765 h 765"/>
                <a:gd name="T42" fmla="*/ 338 w 425"/>
                <a:gd name="T43" fmla="*/ 481 h 765"/>
                <a:gd name="T44" fmla="*/ 366 w 425"/>
                <a:gd name="T45" fmla="*/ 476 h 765"/>
                <a:gd name="T46" fmla="*/ 394 w 425"/>
                <a:gd name="T47" fmla="*/ 462 h 765"/>
                <a:gd name="T48" fmla="*/ 411 w 425"/>
                <a:gd name="T49" fmla="*/ 445 h 765"/>
                <a:gd name="T50" fmla="*/ 420 w 425"/>
                <a:gd name="T51" fmla="*/ 432 h 765"/>
                <a:gd name="T52" fmla="*/ 424 w 425"/>
                <a:gd name="T53" fmla="*/ 418 h 765"/>
                <a:gd name="T54" fmla="*/ 425 w 425"/>
                <a:gd name="T55" fmla="*/ 110 h 765"/>
                <a:gd name="T56" fmla="*/ 424 w 425"/>
                <a:gd name="T57" fmla="*/ 96 h 765"/>
                <a:gd name="T58" fmla="*/ 414 w 425"/>
                <a:gd name="T59" fmla="*/ 68 h 765"/>
                <a:gd name="T60" fmla="*/ 397 w 425"/>
                <a:gd name="T61" fmla="*/ 45 h 765"/>
                <a:gd name="T62" fmla="*/ 373 w 425"/>
                <a:gd name="T63" fmla="*/ 27 h 765"/>
                <a:gd name="T64" fmla="*/ 360 w 425"/>
                <a:gd name="T65" fmla="*/ 23 h 765"/>
                <a:gd name="T66" fmla="*/ 380 w 425"/>
                <a:gd name="T67" fmla="*/ 409 h 765"/>
                <a:gd name="T68" fmla="*/ 377 w 425"/>
                <a:gd name="T69" fmla="*/ 418 h 765"/>
                <a:gd name="T70" fmla="*/ 366 w 425"/>
                <a:gd name="T71" fmla="*/ 426 h 765"/>
                <a:gd name="T72" fmla="*/ 352 w 425"/>
                <a:gd name="T73" fmla="*/ 433 h 765"/>
                <a:gd name="T74" fmla="*/ 338 w 425"/>
                <a:gd name="T75" fmla="*/ 436 h 765"/>
                <a:gd name="T76" fmla="*/ 293 w 425"/>
                <a:gd name="T77" fmla="*/ 126 h 765"/>
                <a:gd name="T78" fmla="*/ 235 w 425"/>
                <a:gd name="T79" fmla="*/ 721 h 765"/>
                <a:gd name="T80" fmla="*/ 191 w 425"/>
                <a:gd name="T81" fmla="*/ 445 h 765"/>
                <a:gd name="T82" fmla="*/ 132 w 425"/>
                <a:gd name="T83" fmla="*/ 721 h 765"/>
                <a:gd name="T84" fmla="*/ 88 w 425"/>
                <a:gd name="T85" fmla="*/ 126 h 765"/>
                <a:gd name="T86" fmla="*/ 88 w 425"/>
                <a:gd name="T87" fmla="*/ 438 h 765"/>
                <a:gd name="T88" fmla="*/ 72 w 425"/>
                <a:gd name="T89" fmla="*/ 433 h 765"/>
                <a:gd name="T90" fmla="*/ 58 w 425"/>
                <a:gd name="T91" fmla="*/ 426 h 765"/>
                <a:gd name="T92" fmla="*/ 48 w 425"/>
                <a:gd name="T93" fmla="*/ 418 h 765"/>
                <a:gd name="T94" fmla="*/ 44 w 425"/>
                <a:gd name="T95" fmla="*/ 409 h 765"/>
                <a:gd name="T96" fmla="*/ 44 w 425"/>
                <a:gd name="T97" fmla="*/ 110 h 765"/>
                <a:gd name="T98" fmla="*/ 47 w 425"/>
                <a:gd name="T99" fmla="*/ 96 h 765"/>
                <a:gd name="T100" fmla="*/ 54 w 425"/>
                <a:gd name="T101" fmla="*/ 82 h 765"/>
                <a:gd name="T102" fmla="*/ 65 w 425"/>
                <a:gd name="T103" fmla="*/ 71 h 765"/>
                <a:gd name="T104" fmla="*/ 77 w 425"/>
                <a:gd name="T105" fmla="*/ 65 h 765"/>
                <a:gd name="T106" fmla="*/ 110 w 425"/>
                <a:gd name="T107" fmla="*/ 55 h 765"/>
                <a:gd name="T108" fmla="*/ 178 w 425"/>
                <a:gd name="T109" fmla="*/ 45 h 765"/>
                <a:gd name="T110" fmla="*/ 246 w 425"/>
                <a:gd name="T111" fmla="*/ 45 h 765"/>
                <a:gd name="T112" fmla="*/ 315 w 425"/>
                <a:gd name="T113" fmla="*/ 55 h 765"/>
                <a:gd name="T114" fmla="*/ 348 w 425"/>
                <a:gd name="T115" fmla="*/ 65 h 765"/>
                <a:gd name="T116" fmla="*/ 360 w 425"/>
                <a:gd name="T117" fmla="*/ 71 h 765"/>
                <a:gd name="T118" fmla="*/ 370 w 425"/>
                <a:gd name="T119" fmla="*/ 82 h 765"/>
                <a:gd name="T120" fmla="*/ 377 w 425"/>
                <a:gd name="T121" fmla="*/ 96 h 765"/>
                <a:gd name="T122" fmla="*/ 380 w 425"/>
                <a:gd name="T123" fmla="*/ 11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765">
                  <a:moveTo>
                    <a:pt x="360" y="23"/>
                  </a:moveTo>
                  <a:lnTo>
                    <a:pt x="360" y="23"/>
                  </a:lnTo>
                  <a:lnTo>
                    <a:pt x="324" y="13"/>
                  </a:lnTo>
                  <a:lnTo>
                    <a:pt x="287" y="6"/>
                  </a:lnTo>
                  <a:lnTo>
                    <a:pt x="250" y="1"/>
                  </a:lnTo>
                  <a:lnTo>
                    <a:pt x="212" y="0"/>
                  </a:lnTo>
                  <a:lnTo>
                    <a:pt x="175" y="1"/>
                  </a:lnTo>
                  <a:lnTo>
                    <a:pt x="137" y="6"/>
                  </a:lnTo>
                  <a:lnTo>
                    <a:pt x="101" y="13"/>
                  </a:lnTo>
                  <a:lnTo>
                    <a:pt x="64" y="23"/>
                  </a:lnTo>
                  <a:lnTo>
                    <a:pt x="64" y="23"/>
                  </a:lnTo>
                  <a:lnTo>
                    <a:pt x="51" y="27"/>
                  </a:lnTo>
                  <a:lnTo>
                    <a:pt x="38" y="35"/>
                  </a:lnTo>
                  <a:lnTo>
                    <a:pt x="29" y="45"/>
                  </a:lnTo>
                  <a:lnTo>
                    <a:pt x="19" y="55"/>
                  </a:lnTo>
                  <a:lnTo>
                    <a:pt x="12" y="68"/>
                  </a:lnTo>
                  <a:lnTo>
                    <a:pt x="5" y="82"/>
                  </a:lnTo>
                  <a:lnTo>
                    <a:pt x="2" y="96"/>
                  </a:lnTo>
                  <a:lnTo>
                    <a:pt x="0" y="110"/>
                  </a:lnTo>
                  <a:lnTo>
                    <a:pt x="0" y="409"/>
                  </a:lnTo>
                  <a:lnTo>
                    <a:pt x="0" y="409"/>
                  </a:lnTo>
                  <a:lnTo>
                    <a:pt x="0" y="418"/>
                  </a:lnTo>
                  <a:lnTo>
                    <a:pt x="2" y="425"/>
                  </a:lnTo>
                  <a:lnTo>
                    <a:pt x="5" y="432"/>
                  </a:lnTo>
                  <a:lnTo>
                    <a:pt x="9" y="439"/>
                  </a:lnTo>
                  <a:lnTo>
                    <a:pt x="13" y="445"/>
                  </a:lnTo>
                  <a:lnTo>
                    <a:pt x="19" y="452"/>
                  </a:lnTo>
                  <a:lnTo>
                    <a:pt x="30" y="462"/>
                  </a:lnTo>
                  <a:lnTo>
                    <a:pt x="44" y="470"/>
                  </a:lnTo>
                  <a:lnTo>
                    <a:pt x="58" y="476"/>
                  </a:lnTo>
                  <a:lnTo>
                    <a:pt x="74" y="480"/>
                  </a:lnTo>
                  <a:lnTo>
                    <a:pt x="88" y="481"/>
                  </a:lnTo>
                  <a:lnTo>
                    <a:pt x="88" y="765"/>
                  </a:lnTo>
                  <a:lnTo>
                    <a:pt x="132" y="765"/>
                  </a:lnTo>
                  <a:lnTo>
                    <a:pt x="132" y="765"/>
                  </a:lnTo>
                  <a:lnTo>
                    <a:pt x="191" y="765"/>
                  </a:lnTo>
                  <a:lnTo>
                    <a:pt x="191" y="765"/>
                  </a:lnTo>
                  <a:lnTo>
                    <a:pt x="235" y="765"/>
                  </a:lnTo>
                  <a:lnTo>
                    <a:pt x="235" y="765"/>
                  </a:lnTo>
                  <a:lnTo>
                    <a:pt x="293" y="765"/>
                  </a:lnTo>
                  <a:lnTo>
                    <a:pt x="293" y="765"/>
                  </a:lnTo>
                  <a:lnTo>
                    <a:pt x="338" y="765"/>
                  </a:lnTo>
                  <a:lnTo>
                    <a:pt x="338" y="481"/>
                  </a:lnTo>
                  <a:lnTo>
                    <a:pt x="338" y="481"/>
                  </a:lnTo>
                  <a:lnTo>
                    <a:pt x="352" y="480"/>
                  </a:lnTo>
                  <a:lnTo>
                    <a:pt x="366" y="476"/>
                  </a:lnTo>
                  <a:lnTo>
                    <a:pt x="380" y="470"/>
                  </a:lnTo>
                  <a:lnTo>
                    <a:pt x="394" y="462"/>
                  </a:lnTo>
                  <a:lnTo>
                    <a:pt x="407" y="452"/>
                  </a:lnTo>
                  <a:lnTo>
                    <a:pt x="411" y="445"/>
                  </a:lnTo>
                  <a:lnTo>
                    <a:pt x="417" y="439"/>
                  </a:lnTo>
                  <a:lnTo>
                    <a:pt x="420" y="432"/>
                  </a:lnTo>
                  <a:lnTo>
                    <a:pt x="422" y="425"/>
                  </a:lnTo>
                  <a:lnTo>
                    <a:pt x="424" y="418"/>
                  </a:lnTo>
                  <a:lnTo>
                    <a:pt x="425" y="409"/>
                  </a:lnTo>
                  <a:lnTo>
                    <a:pt x="425" y="110"/>
                  </a:lnTo>
                  <a:lnTo>
                    <a:pt x="425" y="110"/>
                  </a:lnTo>
                  <a:lnTo>
                    <a:pt x="424" y="96"/>
                  </a:lnTo>
                  <a:lnTo>
                    <a:pt x="420" y="82"/>
                  </a:lnTo>
                  <a:lnTo>
                    <a:pt x="414" y="68"/>
                  </a:lnTo>
                  <a:lnTo>
                    <a:pt x="406" y="55"/>
                  </a:lnTo>
                  <a:lnTo>
                    <a:pt x="397" y="45"/>
                  </a:lnTo>
                  <a:lnTo>
                    <a:pt x="386" y="35"/>
                  </a:lnTo>
                  <a:lnTo>
                    <a:pt x="373" y="27"/>
                  </a:lnTo>
                  <a:lnTo>
                    <a:pt x="360" y="23"/>
                  </a:lnTo>
                  <a:lnTo>
                    <a:pt x="360" y="23"/>
                  </a:lnTo>
                  <a:close/>
                  <a:moveTo>
                    <a:pt x="380" y="409"/>
                  </a:moveTo>
                  <a:lnTo>
                    <a:pt x="380" y="409"/>
                  </a:lnTo>
                  <a:lnTo>
                    <a:pt x="380" y="414"/>
                  </a:lnTo>
                  <a:lnTo>
                    <a:pt x="377" y="418"/>
                  </a:lnTo>
                  <a:lnTo>
                    <a:pt x="372" y="422"/>
                  </a:lnTo>
                  <a:lnTo>
                    <a:pt x="366" y="426"/>
                  </a:lnTo>
                  <a:lnTo>
                    <a:pt x="360" y="431"/>
                  </a:lnTo>
                  <a:lnTo>
                    <a:pt x="352" y="433"/>
                  </a:lnTo>
                  <a:lnTo>
                    <a:pt x="345" y="436"/>
                  </a:lnTo>
                  <a:lnTo>
                    <a:pt x="338" y="436"/>
                  </a:lnTo>
                  <a:lnTo>
                    <a:pt x="338" y="126"/>
                  </a:lnTo>
                  <a:lnTo>
                    <a:pt x="293" y="126"/>
                  </a:lnTo>
                  <a:lnTo>
                    <a:pt x="293" y="721"/>
                  </a:lnTo>
                  <a:lnTo>
                    <a:pt x="235" y="721"/>
                  </a:lnTo>
                  <a:lnTo>
                    <a:pt x="235" y="445"/>
                  </a:lnTo>
                  <a:lnTo>
                    <a:pt x="191" y="445"/>
                  </a:lnTo>
                  <a:lnTo>
                    <a:pt x="191" y="721"/>
                  </a:lnTo>
                  <a:lnTo>
                    <a:pt x="132" y="721"/>
                  </a:lnTo>
                  <a:lnTo>
                    <a:pt x="132" y="126"/>
                  </a:lnTo>
                  <a:lnTo>
                    <a:pt x="88" y="126"/>
                  </a:lnTo>
                  <a:lnTo>
                    <a:pt x="88" y="438"/>
                  </a:lnTo>
                  <a:lnTo>
                    <a:pt x="88" y="438"/>
                  </a:lnTo>
                  <a:lnTo>
                    <a:pt x="81" y="436"/>
                  </a:lnTo>
                  <a:lnTo>
                    <a:pt x="72" y="433"/>
                  </a:lnTo>
                  <a:lnTo>
                    <a:pt x="65" y="431"/>
                  </a:lnTo>
                  <a:lnTo>
                    <a:pt x="58" y="426"/>
                  </a:lnTo>
                  <a:lnTo>
                    <a:pt x="53" y="422"/>
                  </a:lnTo>
                  <a:lnTo>
                    <a:pt x="48" y="418"/>
                  </a:lnTo>
                  <a:lnTo>
                    <a:pt x="45" y="414"/>
                  </a:lnTo>
                  <a:lnTo>
                    <a:pt x="44" y="409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5" y="103"/>
                  </a:lnTo>
                  <a:lnTo>
                    <a:pt x="47" y="96"/>
                  </a:lnTo>
                  <a:lnTo>
                    <a:pt x="50" y="89"/>
                  </a:lnTo>
                  <a:lnTo>
                    <a:pt x="54" y="82"/>
                  </a:lnTo>
                  <a:lnTo>
                    <a:pt x="60" y="76"/>
                  </a:lnTo>
                  <a:lnTo>
                    <a:pt x="65" y="71"/>
                  </a:lnTo>
                  <a:lnTo>
                    <a:pt x="71" y="66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110" y="55"/>
                  </a:lnTo>
                  <a:lnTo>
                    <a:pt x="144" y="49"/>
                  </a:lnTo>
                  <a:lnTo>
                    <a:pt x="178" y="45"/>
                  </a:lnTo>
                  <a:lnTo>
                    <a:pt x="212" y="45"/>
                  </a:lnTo>
                  <a:lnTo>
                    <a:pt x="246" y="45"/>
                  </a:lnTo>
                  <a:lnTo>
                    <a:pt x="281" y="49"/>
                  </a:lnTo>
                  <a:lnTo>
                    <a:pt x="315" y="55"/>
                  </a:lnTo>
                  <a:lnTo>
                    <a:pt x="348" y="65"/>
                  </a:lnTo>
                  <a:lnTo>
                    <a:pt x="348" y="65"/>
                  </a:lnTo>
                  <a:lnTo>
                    <a:pt x="355" y="66"/>
                  </a:lnTo>
                  <a:lnTo>
                    <a:pt x="360" y="71"/>
                  </a:lnTo>
                  <a:lnTo>
                    <a:pt x="366" y="76"/>
                  </a:lnTo>
                  <a:lnTo>
                    <a:pt x="370" y="82"/>
                  </a:lnTo>
                  <a:lnTo>
                    <a:pt x="374" y="89"/>
                  </a:lnTo>
                  <a:lnTo>
                    <a:pt x="377" y="96"/>
                  </a:lnTo>
                  <a:lnTo>
                    <a:pt x="380" y="103"/>
                  </a:lnTo>
                  <a:lnTo>
                    <a:pt x="380" y="110"/>
                  </a:lnTo>
                  <a:lnTo>
                    <a:pt x="380" y="4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Freeform 64"/>
            <p:cNvSpPr>
              <a:spLocks noEditPoints="1"/>
            </p:cNvSpPr>
            <p:nvPr/>
          </p:nvSpPr>
          <p:spPr bwMode="auto">
            <a:xfrm>
              <a:off x="6223000" y="3076576"/>
              <a:ext cx="158750" cy="293688"/>
            </a:xfrm>
            <a:custGeom>
              <a:avLst/>
              <a:gdLst>
                <a:gd name="T0" fmla="*/ 0 w 299"/>
                <a:gd name="T1" fmla="*/ 556 h 556"/>
                <a:gd name="T2" fmla="*/ 299 w 299"/>
                <a:gd name="T3" fmla="*/ 556 h 556"/>
                <a:gd name="T4" fmla="*/ 299 w 299"/>
                <a:gd name="T5" fmla="*/ 0 h 556"/>
                <a:gd name="T6" fmla="*/ 0 w 299"/>
                <a:gd name="T7" fmla="*/ 0 h 556"/>
                <a:gd name="T8" fmla="*/ 0 w 299"/>
                <a:gd name="T9" fmla="*/ 556 h 556"/>
                <a:gd name="T10" fmla="*/ 44 w 299"/>
                <a:gd name="T11" fmla="*/ 43 h 556"/>
                <a:gd name="T12" fmla="*/ 256 w 299"/>
                <a:gd name="T13" fmla="*/ 43 h 556"/>
                <a:gd name="T14" fmla="*/ 256 w 299"/>
                <a:gd name="T15" fmla="*/ 511 h 556"/>
                <a:gd name="T16" fmla="*/ 44 w 299"/>
                <a:gd name="T17" fmla="*/ 511 h 556"/>
                <a:gd name="T18" fmla="*/ 44 w 299"/>
                <a:gd name="T19" fmla="*/ 43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9" h="556">
                  <a:moveTo>
                    <a:pt x="0" y="556"/>
                  </a:moveTo>
                  <a:lnTo>
                    <a:pt x="299" y="556"/>
                  </a:lnTo>
                  <a:lnTo>
                    <a:pt x="299" y="0"/>
                  </a:lnTo>
                  <a:lnTo>
                    <a:pt x="0" y="0"/>
                  </a:lnTo>
                  <a:lnTo>
                    <a:pt x="0" y="556"/>
                  </a:lnTo>
                  <a:close/>
                  <a:moveTo>
                    <a:pt x="44" y="43"/>
                  </a:moveTo>
                  <a:lnTo>
                    <a:pt x="256" y="43"/>
                  </a:lnTo>
                  <a:lnTo>
                    <a:pt x="256" y="511"/>
                  </a:lnTo>
                  <a:lnTo>
                    <a:pt x="44" y="511"/>
                  </a:lnTo>
                  <a:lnTo>
                    <a:pt x="44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Freeform 65"/>
            <p:cNvSpPr>
              <a:spLocks noEditPoints="1"/>
            </p:cNvSpPr>
            <p:nvPr/>
          </p:nvSpPr>
          <p:spPr bwMode="auto">
            <a:xfrm>
              <a:off x="5997575" y="3200401"/>
              <a:ext cx="158750" cy="169863"/>
            </a:xfrm>
            <a:custGeom>
              <a:avLst/>
              <a:gdLst>
                <a:gd name="T0" fmla="*/ 0 w 301"/>
                <a:gd name="T1" fmla="*/ 321 h 321"/>
                <a:gd name="T2" fmla="*/ 301 w 301"/>
                <a:gd name="T3" fmla="*/ 321 h 321"/>
                <a:gd name="T4" fmla="*/ 301 w 301"/>
                <a:gd name="T5" fmla="*/ 0 h 321"/>
                <a:gd name="T6" fmla="*/ 0 w 301"/>
                <a:gd name="T7" fmla="*/ 0 h 321"/>
                <a:gd name="T8" fmla="*/ 0 w 301"/>
                <a:gd name="T9" fmla="*/ 321 h 321"/>
                <a:gd name="T10" fmla="*/ 45 w 301"/>
                <a:gd name="T11" fmla="*/ 46 h 321"/>
                <a:gd name="T12" fmla="*/ 256 w 301"/>
                <a:gd name="T13" fmla="*/ 46 h 321"/>
                <a:gd name="T14" fmla="*/ 256 w 301"/>
                <a:gd name="T15" fmla="*/ 276 h 321"/>
                <a:gd name="T16" fmla="*/ 45 w 301"/>
                <a:gd name="T17" fmla="*/ 276 h 321"/>
                <a:gd name="T18" fmla="*/ 45 w 301"/>
                <a:gd name="T19" fmla="*/ 46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1" h="321">
                  <a:moveTo>
                    <a:pt x="0" y="321"/>
                  </a:moveTo>
                  <a:lnTo>
                    <a:pt x="301" y="321"/>
                  </a:lnTo>
                  <a:lnTo>
                    <a:pt x="301" y="0"/>
                  </a:lnTo>
                  <a:lnTo>
                    <a:pt x="0" y="0"/>
                  </a:lnTo>
                  <a:lnTo>
                    <a:pt x="0" y="321"/>
                  </a:lnTo>
                  <a:close/>
                  <a:moveTo>
                    <a:pt x="45" y="46"/>
                  </a:moveTo>
                  <a:lnTo>
                    <a:pt x="256" y="46"/>
                  </a:lnTo>
                  <a:lnTo>
                    <a:pt x="256" y="276"/>
                  </a:lnTo>
                  <a:lnTo>
                    <a:pt x="45" y="276"/>
                  </a:lnTo>
                  <a:lnTo>
                    <a:pt x="45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Freeform 66"/>
            <p:cNvSpPr>
              <a:spLocks/>
            </p:cNvSpPr>
            <p:nvPr/>
          </p:nvSpPr>
          <p:spPr bwMode="auto">
            <a:xfrm>
              <a:off x="6070600" y="2600326"/>
              <a:ext cx="558800" cy="552450"/>
            </a:xfrm>
            <a:custGeom>
              <a:avLst/>
              <a:gdLst>
                <a:gd name="T0" fmla="*/ 31 w 1056"/>
                <a:gd name="T1" fmla="*/ 1043 h 1043"/>
                <a:gd name="T2" fmla="*/ 1011 w 1056"/>
                <a:gd name="T3" fmla="*/ 63 h 1043"/>
                <a:gd name="T4" fmla="*/ 1011 w 1056"/>
                <a:gd name="T5" fmla="*/ 265 h 1043"/>
                <a:gd name="T6" fmla="*/ 1056 w 1056"/>
                <a:gd name="T7" fmla="*/ 265 h 1043"/>
                <a:gd name="T8" fmla="*/ 1055 w 1056"/>
                <a:gd name="T9" fmla="*/ 1 h 1043"/>
                <a:gd name="T10" fmla="*/ 1014 w 1056"/>
                <a:gd name="T11" fmla="*/ 1 h 1043"/>
                <a:gd name="T12" fmla="*/ 1013 w 1056"/>
                <a:gd name="T13" fmla="*/ 0 h 1043"/>
                <a:gd name="T14" fmla="*/ 1011 w 1056"/>
                <a:gd name="T15" fmla="*/ 1 h 1043"/>
                <a:gd name="T16" fmla="*/ 792 w 1056"/>
                <a:gd name="T17" fmla="*/ 1 h 1043"/>
                <a:gd name="T18" fmla="*/ 792 w 1056"/>
                <a:gd name="T19" fmla="*/ 45 h 1043"/>
                <a:gd name="T20" fmla="*/ 967 w 1056"/>
                <a:gd name="T21" fmla="*/ 45 h 1043"/>
                <a:gd name="T22" fmla="*/ 0 w 1056"/>
                <a:gd name="T23" fmla="*/ 1012 h 1043"/>
                <a:gd name="T24" fmla="*/ 31 w 1056"/>
                <a:gd name="T25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6" h="1043">
                  <a:moveTo>
                    <a:pt x="31" y="1043"/>
                  </a:moveTo>
                  <a:lnTo>
                    <a:pt x="1011" y="63"/>
                  </a:lnTo>
                  <a:lnTo>
                    <a:pt x="1011" y="265"/>
                  </a:lnTo>
                  <a:lnTo>
                    <a:pt x="1056" y="265"/>
                  </a:lnTo>
                  <a:lnTo>
                    <a:pt x="1055" y="1"/>
                  </a:lnTo>
                  <a:lnTo>
                    <a:pt x="1014" y="1"/>
                  </a:lnTo>
                  <a:lnTo>
                    <a:pt x="1013" y="0"/>
                  </a:lnTo>
                  <a:lnTo>
                    <a:pt x="1011" y="1"/>
                  </a:lnTo>
                  <a:lnTo>
                    <a:pt x="792" y="1"/>
                  </a:lnTo>
                  <a:lnTo>
                    <a:pt x="792" y="45"/>
                  </a:lnTo>
                  <a:lnTo>
                    <a:pt x="967" y="45"/>
                  </a:lnTo>
                  <a:lnTo>
                    <a:pt x="0" y="1012"/>
                  </a:lnTo>
                  <a:lnTo>
                    <a:pt x="31" y="10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225507" y="3502162"/>
            <a:ext cx="585871" cy="563163"/>
            <a:chOff x="8320088" y="2584451"/>
            <a:chExt cx="828675" cy="78581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2" name="Freeform 17"/>
            <p:cNvSpPr>
              <a:spLocks noEditPoints="1"/>
            </p:cNvSpPr>
            <p:nvPr/>
          </p:nvSpPr>
          <p:spPr bwMode="auto">
            <a:xfrm>
              <a:off x="8320088" y="2584451"/>
              <a:ext cx="828675" cy="785813"/>
            </a:xfrm>
            <a:custGeom>
              <a:avLst/>
              <a:gdLst>
                <a:gd name="T0" fmla="*/ 940 w 1567"/>
                <a:gd name="T1" fmla="*/ 762 h 1484"/>
                <a:gd name="T2" fmla="*/ 531 w 1567"/>
                <a:gd name="T3" fmla="*/ 481 h 1484"/>
                <a:gd name="T4" fmla="*/ 173 w 1567"/>
                <a:gd name="T5" fmla="*/ 895 h 1484"/>
                <a:gd name="T6" fmla="*/ 71 w 1567"/>
                <a:gd name="T7" fmla="*/ 976 h 1484"/>
                <a:gd name="T8" fmla="*/ 12 w 1567"/>
                <a:gd name="T9" fmla="*/ 1093 h 1484"/>
                <a:gd name="T10" fmla="*/ 2 w 1567"/>
                <a:gd name="T11" fmla="*/ 1204 h 1484"/>
                <a:gd name="T12" fmla="*/ 54 w 1567"/>
                <a:gd name="T13" fmla="*/ 1347 h 1484"/>
                <a:gd name="T14" fmla="*/ 164 w 1567"/>
                <a:gd name="T15" fmla="*/ 1447 h 1484"/>
                <a:gd name="T16" fmla="*/ 313 w 1567"/>
                <a:gd name="T17" fmla="*/ 1484 h 1484"/>
                <a:gd name="T18" fmla="*/ 433 w 1567"/>
                <a:gd name="T19" fmla="*/ 1460 h 1484"/>
                <a:gd name="T20" fmla="*/ 553 w 1567"/>
                <a:gd name="T21" fmla="*/ 1371 h 1484"/>
                <a:gd name="T22" fmla="*/ 618 w 1567"/>
                <a:gd name="T23" fmla="*/ 1235 h 1484"/>
                <a:gd name="T24" fmla="*/ 620 w 1567"/>
                <a:gd name="T25" fmla="*/ 1130 h 1484"/>
                <a:gd name="T26" fmla="*/ 588 w 1567"/>
                <a:gd name="T27" fmla="*/ 1028 h 1484"/>
                <a:gd name="T28" fmla="*/ 524 w 1567"/>
                <a:gd name="T29" fmla="*/ 946 h 1484"/>
                <a:gd name="T30" fmla="*/ 633 w 1567"/>
                <a:gd name="T31" fmla="*/ 656 h 1484"/>
                <a:gd name="T32" fmla="*/ 712 w 1567"/>
                <a:gd name="T33" fmla="*/ 1108 h 1484"/>
                <a:gd name="T34" fmla="*/ 636 w 1567"/>
                <a:gd name="T35" fmla="*/ 1319 h 1484"/>
                <a:gd name="T36" fmla="*/ 1336 w 1567"/>
                <a:gd name="T37" fmla="*/ 1213 h 1484"/>
                <a:gd name="T38" fmla="*/ 1353 w 1567"/>
                <a:gd name="T39" fmla="*/ 1005 h 1484"/>
                <a:gd name="T40" fmla="*/ 1562 w 1567"/>
                <a:gd name="T41" fmla="*/ 370 h 1484"/>
                <a:gd name="T42" fmla="*/ 578 w 1567"/>
                <a:gd name="T43" fmla="*/ 1200 h 1484"/>
                <a:gd name="T44" fmla="*/ 533 w 1567"/>
                <a:gd name="T45" fmla="*/ 1322 h 1484"/>
                <a:gd name="T46" fmla="*/ 440 w 1567"/>
                <a:gd name="T47" fmla="*/ 1408 h 1484"/>
                <a:gd name="T48" fmla="*/ 313 w 1567"/>
                <a:gd name="T49" fmla="*/ 1440 h 1484"/>
                <a:gd name="T50" fmla="*/ 208 w 1567"/>
                <a:gd name="T51" fmla="*/ 1419 h 1484"/>
                <a:gd name="T52" fmla="*/ 106 w 1567"/>
                <a:gd name="T53" fmla="*/ 1343 h 1484"/>
                <a:gd name="T54" fmla="*/ 50 w 1567"/>
                <a:gd name="T55" fmla="*/ 1227 h 1484"/>
                <a:gd name="T56" fmla="*/ 50 w 1567"/>
                <a:gd name="T57" fmla="*/ 1120 h 1484"/>
                <a:gd name="T58" fmla="*/ 106 w 1567"/>
                <a:gd name="T59" fmla="*/ 1004 h 1484"/>
                <a:gd name="T60" fmla="*/ 208 w 1567"/>
                <a:gd name="T61" fmla="*/ 928 h 1484"/>
                <a:gd name="T62" fmla="*/ 313 w 1567"/>
                <a:gd name="T63" fmla="*/ 906 h 1484"/>
                <a:gd name="T64" fmla="*/ 440 w 1567"/>
                <a:gd name="T65" fmla="*/ 939 h 1484"/>
                <a:gd name="T66" fmla="*/ 533 w 1567"/>
                <a:gd name="T67" fmla="*/ 1024 h 1484"/>
                <a:gd name="T68" fmla="*/ 578 w 1567"/>
                <a:gd name="T69" fmla="*/ 1146 h 1484"/>
                <a:gd name="T70" fmla="*/ 307 w 1567"/>
                <a:gd name="T71" fmla="*/ 863 h 1484"/>
                <a:gd name="T72" fmla="*/ 390 w 1567"/>
                <a:gd name="T73" fmla="*/ 873 h 1484"/>
                <a:gd name="T74" fmla="*/ 719 w 1567"/>
                <a:gd name="T75" fmla="*/ 539 h 1484"/>
                <a:gd name="T76" fmla="*/ 1218 w 1567"/>
                <a:gd name="T77" fmla="*/ 1211 h 1484"/>
                <a:gd name="T78" fmla="*/ 1263 w 1567"/>
                <a:gd name="T79" fmla="*/ 1154 h 1484"/>
                <a:gd name="T80" fmla="*/ 774 w 1567"/>
                <a:gd name="T81" fmla="*/ 1258 h 1484"/>
                <a:gd name="T82" fmla="*/ 731 w 1567"/>
                <a:gd name="T83" fmla="*/ 1316 h 1484"/>
                <a:gd name="T84" fmla="*/ 908 w 1567"/>
                <a:gd name="T85" fmla="*/ 1108 h 1484"/>
                <a:gd name="T86" fmla="*/ 865 w 1567"/>
                <a:gd name="T87" fmla="*/ 1050 h 1484"/>
                <a:gd name="T88" fmla="*/ 1146 w 1567"/>
                <a:gd name="T89" fmla="*/ 1154 h 1484"/>
                <a:gd name="T90" fmla="*/ 1202 w 1567"/>
                <a:gd name="T91" fmla="*/ 1316 h 1484"/>
                <a:gd name="T92" fmla="*/ 1195 w 1567"/>
                <a:gd name="T93" fmla="*/ 1362 h 1484"/>
                <a:gd name="T94" fmla="*/ 1293 w 1567"/>
                <a:gd name="T95" fmla="*/ 1316 h 1484"/>
                <a:gd name="T96" fmla="*/ 1245 w 1567"/>
                <a:gd name="T97" fmla="*/ 1108 h 1484"/>
                <a:gd name="T98" fmla="*/ 1221 w 1567"/>
                <a:gd name="T99" fmla="*/ 1005 h 1484"/>
                <a:gd name="T100" fmla="*/ 1175 w 1567"/>
                <a:gd name="T101" fmla="*/ 1005 h 1484"/>
                <a:gd name="T102" fmla="*/ 748 w 1567"/>
                <a:gd name="T103" fmla="*/ 947 h 1484"/>
                <a:gd name="T104" fmla="*/ 777 w 1567"/>
                <a:gd name="T105" fmla="*/ 1050 h 1484"/>
                <a:gd name="T106" fmla="*/ 704 w 1567"/>
                <a:gd name="T107" fmla="*/ 1154 h 1484"/>
                <a:gd name="T108" fmla="*/ 681 w 1567"/>
                <a:gd name="T109" fmla="*/ 1362 h 1484"/>
                <a:gd name="T110" fmla="*/ 1256 w 1567"/>
                <a:gd name="T111" fmla="*/ 1422 h 1484"/>
                <a:gd name="T112" fmla="*/ 1307 w 1567"/>
                <a:gd name="T113" fmla="*/ 1108 h 1484"/>
                <a:gd name="T114" fmla="*/ 1310 w 1567"/>
                <a:gd name="T115" fmla="*/ 1005 h 1484"/>
                <a:gd name="T116" fmla="*/ 1519 w 1567"/>
                <a:gd name="T117" fmla="*/ 347 h 1484"/>
                <a:gd name="T118" fmla="*/ 1270 w 1567"/>
                <a:gd name="T119" fmla="*/ 383 h 1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7" h="1484">
                  <a:moveTo>
                    <a:pt x="1531" y="0"/>
                  </a:moveTo>
                  <a:lnTo>
                    <a:pt x="1119" y="353"/>
                  </a:lnTo>
                  <a:lnTo>
                    <a:pt x="1133" y="392"/>
                  </a:lnTo>
                  <a:lnTo>
                    <a:pt x="1208" y="392"/>
                  </a:lnTo>
                  <a:lnTo>
                    <a:pt x="940" y="762"/>
                  </a:lnTo>
                  <a:lnTo>
                    <a:pt x="728" y="477"/>
                  </a:lnTo>
                  <a:lnTo>
                    <a:pt x="726" y="479"/>
                  </a:lnTo>
                  <a:lnTo>
                    <a:pt x="725" y="473"/>
                  </a:lnTo>
                  <a:lnTo>
                    <a:pt x="548" y="473"/>
                  </a:lnTo>
                  <a:lnTo>
                    <a:pt x="531" y="481"/>
                  </a:lnTo>
                  <a:lnTo>
                    <a:pt x="248" y="868"/>
                  </a:lnTo>
                  <a:lnTo>
                    <a:pt x="248" y="868"/>
                  </a:lnTo>
                  <a:lnTo>
                    <a:pt x="221" y="875"/>
                  </a:lnTo>
                  <a:lnTo>
                    <a:pt x="197" y="884"/>
                  </a:lnTo>
                  <a:lnTo>
                    <a:pt x="173" y="895"/>
                  </a:lnTo>
                  <a:lnTo>
                    <a:pt x="149" y="908"/>
                  </a:lnTo>
                  <a:lnTo>
                    <a:pt x="128" y="922"/>
                  </a:lnTo>
                  <a:lnTo>
                    <a:pt x="108" y="939"/>
                  </a:lnTo>
                  <a:lnTo>
                    <a:pt x="88" y="957"/>
                  </a:lnTo>
                  <a:lnTo>
                    <a:pt x="71" y="976"/>
                  </a:lnTo>
                  <a:lnTo>
                    <a:pt x="56" y="997"/>
                  </a:lnTo>
                  <a:lnTo>
                    <a:pt x="41" y="1019"/>
                  </a:lnTo>
                  <a:lnTo>
                    <a:pt x="30" y="1042"/>
                  </a:lnTo>
                  <a:lnTo>
                    <a:pt x="20" y="1067"/>
                  </a:lnTo>
                  <a:lnTo>
                    <a:pt x="12" y="1093"/>
                  </a:lnTo>
                  <a:lnTo>
                    <a:pt x="6" y="1118"/>
                  </a:lnTo>
                  <a:lnTo>
                    <a:pt x="2" y="1145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" y="1204"/>
                  </a:lnTo>
                  <a:lnTo>
                    <a:pt x="8" y="1235"/>
                  </a:lnTo>
                  <a:lnTo>
                    <a:pt x="15" y="1265"/>
                  </a:lnTo>
                  <a:lnTo>
                    <a:pt x="26" y="1295"/>
                  </a:lnTo>
                  <a:lnTo>
                    <a:pt x="39" y="1322"/>
                  </a:lnTo>
                  <a:lnTo>
                    <a:pt x="54" y="1347"/>
                  </a:lnTo>
                  <a:lnTo>
                    <a:pt x="73" y="1371"/>
                  </a:lnTo>
                  <a:lnTo>
                    <a:pt x="92" y="1394"/>
                  </a:lnTo>
                  <a:lnTo>
                    <a:pt x="115" y="1413"/>
                  </a:lnTo>
                  <a:lnTo>
                    <a:pt x="139" y="1432"/>
                  </a:lnTo>
                  <a:lnTo>
                    <a:pt x="164" y="1447"/>
                  </a:lnTo>
                  <a:lnTo>
                    <a:pt x="191" y="1460"/>
                  </a:lnTo>
                  <a:lnTo>
                    <a:pt x="219" y="1470"/>
                  </a:lnTo>
                  <a:lnTo>
                    <a:pt x="249" y="1478"/>
                  </a:lnTo>
                  <a:lnTo>
                    <a:pt x="280" y="1483"/>
                  </a:lnTo>
                  <a:lnTo>
                    <a:pt x="313" y="1484"/>
                  </a:lnTo>
                  <a:lnTo>
                    <a:pt x="313" y="1484"/>
                  </a:lnTo>
                  <a:lnTo>
                    <a:pt x="344" y="1483"/>
                  </a:lnTo>
                  <a:lnTo>
                    <a:pt x="375" y="1478"/>
                  </a:lnTo>
                  <a:lnTo>
                    <a:pt x="404" y="1470"/>
                  </a:lnTo>
                  <a:lnTo>
                    <a:pt x="433" y="1460"/>
                  </a:lnTo>
                  <a:lnTo>
                    <a:pt x="461" y="1447"/>
                  </a:lnTo>
                  <a:lnTo>
                    <a:pt x="486" y="1432"/>
                  </a:lnTo>
                  <a:lnTo>
                    <a:pt x="510" y="1413"/>
                  </a:lnTo>
                  <a:lnTo>
                    <a:pt x="531" y="1394"/>
                  </a:lnTo>
                  <a:lnTo>
                    <a:pt x="553" y="1371"/>
                  </a:lnTo>
                  <a:lnTo>
                    <a:pt x="570" y="1347"/>
                  </a:lnTo>
                  <a:lnTo>
                    <a:pt x="585" y="1322"/>
                  </a:lnTo>
                  <a:lnTo>
                    <a:pt x="599" y="1295"/>
                  </a:lnTo>
                  <a:lnTo>
                    <a:pt x="609" y="1265"/>
                  </a:lnTo>
                  <a:lnTo>
                    <a:pt x="618" y="1235"/>
                  </a:lnTo>
                  <a:lnTo>
                    <a:pt x="622" y="1204"/>
                  </a:lnTo>
                  <a:lnTo>
                    <a:pt x="623" y="1173"/>
                  </a:lnTo>
                  <a:lnTo>
                    <a:pt x="623" y="1173"/>
                  </a:lnTo>
                  <a:lnTo>
                    <a:pt x="622" y="1151"/>
                  </a:lnTo>
                  <a:lnTo>
                    <a:pt x="620" y="1130"/>
                  </a:lnTo>
                  <a:lnTo>
                    <a:pt x="616" y="1108"/>
                  </a:lnTo>
                  <a:lnTo>
                    <a:pt x="611" y="1087"/>
                  </a:lnTo>
                  <a:lnTo>
                    <a:pt x="605" y="1067"/>
                  </a:lnTo>
                  <a:lnTo>
                    <a:pt x="596" y="1048"/>
                  </a:lnTo>
                  <a:lnTo>
                    <a:pt x="588" y="1028"/>
                  </a:lnTo>
                  <a:lnTo>
                    <a:pt x="577" y="1009"/>
                  </a:lnTo>
                  <a:lnTo>
                    <a:pt x="565" y="993"/>
                  </a:lnTo>
                  <a:lnTo>
                    <a:pt x="553" y="976"/>
                  </a:lnTo>
                  <a:lnTo>
                    <a:pt x="539" y="960"/>
                  </a:lnTo>
                  <a:lnTo>
                    <a:pt x="524" y="946"/>
                  </a:lnTo>
                  <a:lnTo>
                    <a:pt x="509" y="932"/>
                  </a:lnTo>
                  <a:lnTo>
                    <a:pt x="492" y="919"/>
                  </a:lnTo>
                  <a:lnTo>
                    <a:pt x="475" y="908"/>
                  </a:lnTo>
                  <a:lnTo>
                    <a:pt x="457" y="898"/>
                  </a:lnTo>
                  <a:lnTo>
                    <a:pt x="633" y="656"/>
                  </a:lnTo>
                  <a:lnTo>
                    <a:pt x="812" y="904"/>
                  </a:lnTo>
                  <a:lnTo>
                    <a:pt x="691" y="904"/>
                  </a:lnTo>
                  <a:lnTo>
                    <a:pt x="691" y="1050"/>
                  </a:lnTo>
                  <a:lnTo>
                    <a:pt x="712" y="1050"/>
                  </a:lnTo>
                  <a:lnTo>
                    <a:pt x="712" y="1108"/>
                  </a:lnTo>
                  <a:lnTo>
                    <a:pt x="660" y="1108"/>
                  </a:lnTo>
                  <a:lnTo>
                    <a:pt x="660" y="1257"/>
                  </a:lnTo>
                  <a:lnTo>
                    <a:pt x="673" y="1257"/>
                  </a:lnTo>
                  <a:lnTo>
                    <a:pt x="673" y="1319"/>
                  </a:lnTo>
                  <a:lnTo>
                    <a:pt x="636" y="1319"/>
                  </a:lnTo>
                  <a:lnTo>
                    <a:pt x="636" y="1466"/>
                  </a:lnTo>
                  <a:lnTo>
                    <a:pt x="1300" y="1466"/>
                  </a:lnTo>
                  <a:lnTo>
                    <a:pt x="1300" y="1361"/>
                  </a:lnTo>
                  <a:lnTo>
                    <a:pt x="1336" y="1361"/>
                  </a:lnTo>
                  <a:lnTo>
                    <a:pt x="1336" y="1213"/>
                  </a:lnTo>
                  <a:lnTo>
                    <a:pt x="1324" y="1213"/>
                  </a:lnTo>
                  <a:lnTo>
                    <a:pt x="1324" y="1152"/>
                  </a:lnTo>
                  <a:lnTo>
                    <a:pt x="1374" y="1152"/>
                  </a:lnTo>
                  <a:lnTo>
                    <a:pt x="1374" y="1005"/>
                  </a:lnTo>
                  <a:lnTo>
                    <a:pt x="1353" y="1005"/>
                  </a:lnTo>
                  <a:lnTo>
                    <a:pt x="1353" y="904"/>
                  </a:lnTo>
                  <a:lnTo>
                    <a:pt x="1067" y="904"/>
                  </a:lnTo>
                  <a:lnTo>
                    <a:pt x="1438" y="392"/>
                  </a:lnTo>
                  <a:lnTo>
                    <a:pt x="1541" y="392"/>
                  </a:lnTo>
                  <a:lnTo>
                    <a:pt x="1562" y="370"/>
                  </a:lnTo>
                  <a:lnTo>
                    <a:pt x="1567" y="17"/>
                  </a:lnTo>
                  <a:lnTo>
                    <a:pt x="1531" y="0"/>
                  </a:lnTo>
                  <a:close/>
                  <a:moveTo>
                    <a:pt x="579" y="1173"/>
                  </a:moveTo>
                  <a:lnTo>
                    <a:pt x="579" y="1173"/>
                  </a:lnTo>
                  <a:lnTo>
                    <a:pt x="578" y="1200"/>
                  </a:lnTo>
                  <a:lnTo>
                    <a:pt x="574" y="1227"/>
                  </a:lnTo>
                  <a:lnTo>
                    <a:pt x="567" y="1252"/>
                  </a:lnTo>
                  <a:lnTo>
                    <a:pt x="558" y="1276"/>
                  </a:lnTo>
                  <a:lnTo>
                    <a:pt x="547" y="1300"/>
                  </a:lnTo>
                  <a:lnTo>
                    <a:pt x="533" y="1322"/>
                  </a:lnTo>
                  <a:lnTo>
                    <a:pt x="517" y="1343"/>
                  </a:lnTo>
                  <a:lnTo>
                    <a:pt x="500" y="1361"/>
                  </a:lnTo>
                  <a:lnTo>
                    <a:pt x="482" y="1379"/>
                  </a:lnTo>
                  <a:lnTo>
                    <a:pt x="461" y="1395"/>
                  </a:lnTo>
                  <a:lnTo>
                    <a:pt x="440" y="1408"/>
                  </a:lnTo>
                  <a:lnTo>
                    <a:pt x="416" y="1419"/>
                  </a:lnTo>
                  <a:lnTo>
                    <a:pt x="392" y="1427"/>
                  </a:lnTo>
                  <a:lnTo>
                    <a:pt x="366" y="1434"/>
                  </a:lnTo>
                  <a:lnTo>
                    <a:pt x="339" y="1439"/>
                  </a:lnTo>
                  <a:lnTo>
                    <a:pt x="313" y="1440"/>
                  </a:lnTo>
                  <a:lnTo>
                    <a:pt x="313" y="1440"/>
                  </a:lnTo>
                  <a:lnTo>
                    <a:pt x="284" y="1439"/>
                  </a:lnTo>
                  <a:lnTo>
                    <a:pt x="259" y="1434"/>
                  </a:lnTo>
                  <a:lnTo>
                    <a:pt x="232" y="1427"/>
                  </a:lnTo>
                  <a:lnTo>
                    <a:pt x="208" y="1419"/>
                  </a:lnTo>
                  <a:lnTo>
                    <a:pt x="185" y="1408"/>
                  </a:lnTo>
                  <a:lnTo>
                    <a:pt x="163" y="1395"/>
                  </a:lnTo>
                  <a:lnTo>
                    <a:pt x="142" y="1379"/>
                  </a:lnTo>
                  <a:lnTo>
                    <a:pt x="123" y="1361"/>
                  </a:lnTo>
                  <a:lnTo>
                    <a:pt x="106" y="1343"/>
                  </a:lnTo>
                  <a:lnTo>
                    <a:pt x="91" y="1322"/>
                  </a:lnTo>
                  <a:lnTo>
                    <a:pt x="77" y="1300"/>
                  </a:lnTo>
                  <a:lnTo>
                    <a:pt x="65" y="1276"/>
                  </a:lnTo>
                  <a:lnTo>
                    <a:pt x="57" y="1252"/>
                  </a:lnTo>
                  <a:lnTo>
                    <a:pt x="50" y="1227"/>
                  </a:lnTo>
                  <a:lnTo>
                    <a:pt x="47" y="1200"/>
                  </a:lnTo>
                  <a:lnTo>
                    <a:pt x="46" y="1173"/>
                  </a:lnTo>
                  <a:lnTo>
                    <a:pt x="46" y="1173"/>
                  </a:lnTo>
                  <a:lnTo>
                    <a:pt x="47" y="1146"/>
                  </a:lnTo>
                  <a:lnTo>
                    <a:pt x="50" y="1120"/>
                  </a:lnTo>
                  <a:lnTo>
                    <a:pt x="57" y="1094"/>
                  </a:lnTo>
                  <a:lnTo>
                    <a:pt x="65" y="1069"/>
                  </a:lnTo>
                  <a:lnTo>
                    <a:pt x="77" y="1046"/>
                  </a:lnTo>
                  <a:lnTo>
                    <a:pt x="91" y="1024"/>
                  </a:lnTo>
                  <a:lnTo>
                    <a:pt x="106" y="1004"/>
                  </a:lnTo>
                  <a:lnTo>
                    <a:pt x="123" y="984"/>
                  </a:lnTo>
                  <a:lnTo>
                    <a:pt x="142" y="967"/>
                  </a:lnTo>
                  <a:lnTo>
                    <a:pt x="163" y="952"/>
                  </a:lnTo>
                  <a:lnTo>
                    <a:pt x="185" y="939"/>
                  </a:lnTo>
                  <a:lnTo>
                    <a:pt x="208" y="928"/>
                  </a:lnTo>
                  <a:lnTo>
                    <a:pt x="232" y="918"/>
                  </a:lnTo>
                  <a:lnTo>
                    <a:pt x="259" y="912"/>
                  </a:lnTo>
                  <a:lnTo>
                    <a:pt x="284" y="908"/>
                  </a:lnTo>
                  <a:lnTo>
                    <a:pt x="313" y="906"/>
                  </a:lnTo>
                  <a:lnTo>
                    <a:pt x="313" y="906"/>
                  </a:lnTo>
                  <a:lnTo>
                    <a:pt x="339" y="908"/>
                  </a:lnTo>
                  <a:lnTo>
                    <a:pt x="366" y="912"/>
                  </a:lnTo>
                  <a:lnTo>
                    <a:pt x="392" y="918"/>
                  </a:lnTo>
                  <a:lnTo>
                    <a:pt x="416" y="928"/>
                  </a:lnTo>
                  <a:lnTo>
                    <a:pt x="440" y="939"/>
                  </a:lnTo>
                  <a:lnTo>
                    <a:pt x="461" y="952"/>
                  </a:lnTo>
                  <a:lnTo>
                    <a:pt x="482" y="967"/>
                  </a:lnTo>
                  <a:lnTo>
                    <a:pt x="500" y="984"/>
                  </a:lnTo>
                  <a:lnTo>
                    <a:pt x="517" y="1004"/>
                  </a:lnTo>
                  <a:lnTo>
                    <a:pt x="533" y="1024"/>
                  </a:lnTo>
                  <a:lnTo>
                    <a:pt x="547" y="1046"/>
                  </a:lnTo>
                  <a:lnTo>
                    <a:pt x="558" y="1069"/>
                  </a:lnTo>
                  <a:lnTo>
                    <a:pt x="567" y="1094"/>
                  </a:lnTo>
                  <a:lnTo>
                    <a:pt x="574" y="1120"/>
                  </a:lnTo>
                  <a:lnTo>
                    <a:pt x="578" y="1146"/>
                  </a:lnTo>
                  <a:lnTo>
                    <a:pt x="579" y="1173"/>
                  </a:lnTo>
                  <a:lnTo>
                    <a:pt x="579" y="1173"/>
                  </a:lnTo>
                  <a:close/>
                  <a:moveTo>
                    <a:pt x="313" y="861"/>
                  </a:moveTo>
                  <a:lnTo>
                    <a:pt x="313" y="861"/>
                  </a:lnTo>
                  <a:lnTo>
                    <a:pt x="307" y="863"/>
                  </a:lnTo>
                  <a:lnTo>
                    <a:pt x="560" y="517"/>
                  </a:lnTo>
                  <a:lnTo>
                    <a:pt x="681" y="517"/>
                  </a:lnTo>
                  <a:lnTo>
                    <a:pt x="414" y="880"/>
                  </a:lnTo>
                  <a:lnTo>
                    <a:pt x="414" y="880"/>
                  </a:lnTo>
                  <a:lnTo>
                    <a:pt x="390" y="873"/>
                  </a:lnTo>
                  <a:lnTo>
                    <a:pt x="365" y="867"/>
                  </a:lnTo>
                  <a:lnTo>
                    <a:pt x="339" y="863"/>
                  </a:lnTo>
                  <a:lnTo>
                    <a:pt x="313" y="861"/>
                  </a:lnTo>
                  <a:lnTo>
                    <a:pt x="313" y="861"/>
                  </a:lnTo>
                  <a:close/>
                  <a:moveTo>
                    <a:pt x="719" y="539"/>
                  </a:moveTo>
                  <a:lnTo>
                    <a:pt x="911" y="799"/>
                  </a:lnTo>
                  <a:lnTo>
                    <a:pt x="852" y="882"/>
                  </a:lnTo>
                  <a:lnTo>
                    <a:pt x="660" y="620"/>
                  </a:lnTo>
                  <a:lnTo>
                    <a:pt x="719" y="539"/>
                  </a:lnTo>
                  <a:close/>
                  <a:moveTo>
                    <a:pt x="1218" y="1211"/>
                  </a:moveTo>
                  <a:lnTo>
                    <a:pt x="1189" y="1211"/>
                  </a:lnTo>
                  <a:lnTo>
                    <a:pt x="1189" y="1154"/>
                  </a:lnTo>
                  <a:lnTo>
                    <a:pt x="1218" y="1154"/>
                  </a:lnTo>
                  <a:lnTo>
                    <a:pt x="1218" y="1211"/>
                  </a:lnTo>
                  <a:close/>
                  <a:moveTo>
                    <a:pt x="1263" y="1154"/>
                  </a:moveTo>
                  <a:lnTo>
                    <a:pt x="1278" y="1154"/>
                  </a:lnTo>
                  <a:lnTo>
                    <a:pt x="1278" y="1211"/>
                  </a:lnTo>
                  <a:lnTo>
                    <a:pt x="1263" y="1211"/>
                  </a:lnTo>
                  <a:lnTo>
                    <a:pt x="1263" y="1154"/>
                  </a:lnTo>
                  <a:close/>
                  <a:moveTo>
                    <a:pt x="774" y="1258"/>
                  </a:moveTo>
                  <a:lnTo>
                    <a:pt x="1158" y="1258"/>
                  </a:lnTo>
                  <a:lnTo>
                    <a:pt x="1158" y="1316"/>
                  </a:lnTo>
                  <a:lnTo>
                    <a:pt x="774" y="1316"/>
                  </a:lnTo>
                  <a:lnTo>
                    <a:pt x="774" y="1258"/>
                  </a:lnTo>
                  <a:close/>
                  <a:moveTo>
                    <a:pt x="731" y="1316"/>
                  </a:moveTo>
                  <a:lnTo>
                    <a:pt x="716" y="1316"/>
                  </a:lnTo>
                  <a:lnTo>
                    <a:pt x="716" y="1258"/>
                  </a:lnTo>
                  <a:lnTo>
                    <a:pt x="731" y="1258"/>
                  </a:lnTo>
                  <a:lnTo>
                    <a:pt x="731" y="1316"/>
                  </a:lnTo>
                  <a:close/>
                  <a:moveTo>
                    <a:pt x="908" y="1108"/>
                  </a:moveTo>
                  <a:lnTo>
                    <a:pt x="908" y="1050"/>
                  </a:lnTo>
                  <a:lnTo>
                    <a:pt x="1199" y="1050"/>
                  </a:lnTo>
                  <a:lnTo>
                    <a:pt x="1199" y="1108"/>
                  </a:lnTo>
                  <a:lnTo>
                    <a:pt x="908" y="1108"/>
                  </a:lnTo>
                  <a:close/>
                  <a:moveTo>
                    <a:pt x="865" y="1050"/>
                  </a:moveTo>
                  <a:lnTo>
                    <a:pt x="865" y="1108"/>
                  </a:lnTo>
                  <a:lnTo>
                    <a:pt x="821" y="1108"/>
                  </a:lnTo>
                  <a:lnTo>
                    <a:pt x="821" y="1050"/>
                  </a:lnTo>
                  <a:lnTo>
                    <a:pt x="865" y="1050"/>
                  </a:lnTo>
                  <a:close/>
                  <a:moveTo>
                    <a:pt x="1146" y="1154"/>
                  </a:moveTo>
                  <a:lnTo>
                    <a:pt x="1146" y="1211"/>
                  </a:lnTo>
                  <a:lnTo>
                    <a:pt x="762" y="1211"/>
                  </a:lnTo>
                  <a:lnTo>
                    <a:pt x="762" y="1154"/>
                  </a:lnTo>
                  <a:lnTo>
                    <a:pt x="1146" y="1154"/>
                  </a:lnTo>
                  <a:close/>
                  <a:moveTo>
                    <a:pt x="1202" y="1316"/>
                  </a:moveTo>
                  <a:lnTo>
                    <a:pt x="1202" y="1258"/>
                  </a:lnTo>
                  <a:lnTo>
                    <a:pt x="1228" y="1258"/>
                  </a:lnTo>
                  <a:lnTo>
                    <a:pt x="1228" y="1316"/>
                  </a:lnTo>
                  <a:lnTo>
                    <a:pt x="1202" y="1316"/>
                  </a:lnTo>
                  <a:close/>
                  <a:moveTo>
                    <a:pt x="1195" y="1362"/>
                  </a:moveTo>
                  <a:lnTo>
                    <a:pt x="1195" y="1422"/>
                  </a:lnTo>
                  <a:lnTo>
                    <a:pt x="1167" y="1422"/>
                  </a:lnTo>
                  <a:lnTo>
                    <a:pt x="1167" y="1362"/>
                  </a:lnTo>
                  <a:lnTo>
                    <a:pt x="1195" y="1362"/>
                  </a:lnTo>
                  <a:close/>
                  <a:moveTo>
                    <a:pt x="1293" y="1316"/>
                  </a:moveTo>
                  <a:lnTo>
                    <a:pt x="1273" y="1316"/>
                  </a:lnTo>
                  <a:lnTo>
                    <a:pt x="1273" y="1258"/>
                  </a:lnTo>
                  <a:lnTo>
                    <a:pt x="1293" y="1258"/>
                  </a:lnTo>
                  <a:lnTo>
                    <a:pt x="1293" y="1316"/>
                  </a:lnTo>
                  <a:close/>
                  <a:moveTo>
                    <a:pt x="1245" y="1108"/>
                  </a:moveTo>
                  <a:lnTo>
                    <a:pt x="1245" y="1050"/>
                  </a:lnTo>
                  <a:lnTo>
                    <a:pt x="1263" y="1050"/>
                  </a:lnTo>
                  <a:lnTo>
                    <a:pt x="1263" y="1108"/>
                  </a:lnTo>
                  <a:lnTo>
                    <a:pt x="1245" y="1108"/>
                  </a:lnTo>
                  <a:close/>
                  <a:moveTo>
                    <a:pt x="1221" y="1005"/>
                  </a:moveTo>
                  <a:lnTo>
                    <a:pt x="1221" y="947"/>
                  </a:lnTo>
                  <a:lnTo>
                    <a:pt x="1249" y="947"/>
                  </a:lnTo>
                  <a:lnTo>
                    <a:pt x="1249" y="1005"/>
                  </a:lnTo>
                  <a:lnTo>
                    <a:pt x="1221" y="1005"/>
                  </a:lnTo>
                  <a:close/>
                  <a:moveTo>
                    <a:pt x="1175" y="1005"/>
                  </a:moveTo>
                  <a:lnTo>
                    <a:pt x="793" y="1005"/>
                  </a:lnTo>
                  <a:lnTo>
                    <a:pt x="793" y="947"/>
                  </a:lnTo>
                  <a:lnTo>
                    <a:pt x="1175" y="947"/>
                  </a:lnTo>
                  <a:lnTo>
                    <a:pt x="1175" y="1005"/>
                  </a:lnTo>
                  <a:close/>
                  <a:moveTo>
                    <a:pt x="748" y="947"/>
                  </a:moveTo>
                  <a:lnTo>
                    <a:pt x="748" y="1005"/>
                  </a:lnTo>
                  <a:lnTo>
                    <a:pt x="735" y="1005"/>
                  </a:lnTo>
                  <a:lnTo>
                    <a:pt x="735" y="947"/>
                  </a:lnTo>
                  <a:lnTo>
                    <a:pt x="748" y="947"/>
                  </a:lnTo>
                  <a:close/>
                  <a:moveTo>
                    <a:pt x="777" y="1050"/>
                  </a:moveTo>
                  <a:lnTo>
                    <a:pt x="777" y="1108"/>
                  </a:lnTo>
                  <a:lnTo>
                    <a:pt x="756" y="1108"/>
                  </a:lnTo>
                  <a:lnTo>
                    <a:pt x="756" y="1050"/>
                  </a:lnTo>
                  <a:lnTo>
                    <a:pt x="777" y="1050"/>
                  </a:lnTo>
                  <a:close/>
                  <a:moveTo>
                    <a:pt x="704" y="1154"/>
                  </a:moveTo>
                  <a:lnTo>
                    <a:pt x="718" y="1154"/>
                  </a:lnTo>
                  <a:lnTo>
                    <a:pt x="718" y="1211"/>
                  </a:lnTo>
                  <a:lnTo>
                    <a:pt x="704" y="1211"/>
                  </a:lnTo>
                  <a:lnTo>
                    <a:pt x="704" y="1154"/>
                  </a:lnTo>
                  <a:close/>
                  <a:moveTo>
                    <a:pt x="681" y="1362"/>
                  </a:moveTo>
                  <a:lnTo>
                    <a:pt x="1122" y="1362"/>
                  </a:lnTo>
                  <a:lnTo>
                    <a:pt x="1122" y="1422"/>
                  </a:lnTo>
                  <a:lnTo>
                    <a:pt x="681" y="1422"/>
                  </a:lnTo>
                  <a:lnTo>
                    <a:pt x="681" y="1362"/>
                  </a:lnTo>
                  <a:close/>
                  <a:moveTo>
                    <a:pt x="1256" y="1422"/>
                  </a:moveTo>
                  <a:lnTo>
                    <a:pt x="1239" y="1422"/>
                  </a:lnTo>
                  <a:lnTo>
                    <a:pt x="1239" y="1362"/>
                  </a:lnTo>
                  <a:lnTo>
                    <a:pt x="1256" y="1362"/>
                  </a:lnTo>
                  <a:lnTo>
                    <a:pt x="1256" y="1422"/>
                  </a:lnTo>
                  <a:close/>
                  <a:moveTo>
                    <a:pt x="1307" y="1108"/>
                  </a:moveTo>
                  <a:lnTo>
                    <a:pt x="1307" y="1050"/>
                  </a:lnTo>
                  <a:lnTo>
                    <a:pt x="1331" y="1050"/>
                  </a:lnTo>
                  <a:lnTo>
                    <a:pt x="1331" y="1108"/>
                  </a:lnTo>
                  <a:lnTo>
                    <a:pt x="1307" y="1108"/>
                  </a:lnTo>
                  <a:close/>
                  <a:moveTo>
                    <a:pt x="1310" y="1005"/>
                  </a:moveTo>
                  <a:lnTo>
                    <a:pt x="1293" y="1005"/>
                  </a:lnTo>
                  <a:lnTo>
                    <a:pt x="1293" y="947"/>
                  </a:lnTo>
                  <a:lnTo>
                    <a:pt x="1310" y="947"/>
                  </a:lnTo>
                  <a:lnTo>
                    <a:pt x="1310" y="1005"/>
                  </a:lnTo>
                  <a:close/>
                  <a:moveTo>
                    <a:pt x="1519" y="347"/>
                  </a:moveTo>
                  <a:lnTo>
                    <a:pt x="1427" y="347"/>
                  </a:lnTo>
                  <a:lnTo>
                    <a:pt x="1410" y="357"/>
                  </a:lnTo>
                  <a:lnTo>
                    <a:pt x="1013" y="901"/>
                  </a:lnTo>
                  <a:lnTo>
                    <a:pt x="893" y="901"/>
                  </a:lnTo>
                  <a:lnTo>
                    <a:pt x="1270" y="383"/>
                  </a:lnTo>
                  <a:lnTo>
                    <a:pt x="1252" y="347"/>
                  </a:lnTo>
                  <a:lnTo>
                    <a:pt x="1194" y="347"/>
                  </a:lnTo>
                  <a:lnTo>
                    <a:pt x="1523" y="66"/>
                  </a:lnTo>
                  <a:lnTo>
                    <a:pt x="1519" y="34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Freeform 18"/>
            <p:cNvSpPr>
              <a:spLocks noEditPoints="1"/>
            </p:cNvSpPr>
            <p:nvPr/>
          </p:nvSpPr>
          <p:spPr bwMode="auto">
            <a:xfrm>
              <a:off x="8369300" y="3089276"/>
              <a:ext cx="231775" cy="231775"/>
            </a:xfrm>
            <a:custGeom>
              <a:avLst/>
              <a:gdLst>
                <a:gd name="T0" fmla="*/ 1 w 437"/>
                <a:gd name="T1" fmla="*/ 242 h 438"/>
                <a:gd name="T2" fmla="*/ 17 w 437"/>
                <a:gd name="T3" fmla="*/ 304 h 438"/>
                <a:gd name="T4" fmla="*/ 49 w 437"/>
                <a:gd name="T5" fmla="*/ 358 h 438"/>
                <a:gd name="T6" fmla="*/ 96 w 437"/>
                <a:gd name="T7" fmla="*/ 400 h 438"/>
                <a:gd name="T8" fmla="*/ 154 w 437"/>
                <a:gd name="T9" fmla="*/ 428 h 438"/>
                <a:gd name="T10" fmla="*/ 219 w 437"/>
                <a:gd name="T11" fmla="*/ 438 h 438"/>
                <a:gd name="T12" fmla="*/ 262 w 437"/>
                <a:gd name="T13" fmla="*/ 434 h 438"/>
                <a:gd name="T14" fmla="*/ 322 w 437"/>
                <a:gd name="T15" fmla="*/ 411 h 438"/>
                <a:gd name="T16" fmla="*/ 372 w 437"/>
                <a:gd name="T17" fmla="*/ 373 h 438"/>
                <a:gd name="T18" fmla="*/ 411 w 437"/>
                <a:gd name="T19" fmla="*/ 324 h 438"/>
                <a:gd name="T20" fmla="*/ 432 w 437"/>
                <a:gd name="T21" fmla="*/ 263 h 438"/>
                <a:gd name="T22" fmla="*/ 437 w 437"/>
                <a:gd name="T23" fmla="*/ 219 h 438"/>
                <a:gd name="T24" fmla="*/ 428 w 437"/>
                <a:gd name="T25" fmla="*/ 154 h 438"/>
                <a:gd name="T26" fmla="*/ 399 w 437"/>
                <a:gd name="T27" fmla="*/ 96 h 438"/>
                <a:gd name="T28" fmla="*/ 357 w 437"/>
                <a:gd name="T29" fmla="*/ 50 h 438"/>
                <a:gd name="T30" fmla="*/ 303 w 437"/>
                <a:gd name="T31" fmla="*/ 17 h 438"/>
                <a:gd name="T32" fmla="*/ 240 w 437"/>
                <a:gd name="T33" fmla="*/ 2 h 438"/>
                <a:gd name="T34" fmla="*/ 196 w 437"/>
                <a:gd name="T35" fmla="*/ 2 h 438"/>
                <a:gd name="T36" fmla="*/ 132 w 437"/>
                <a:gd name="T37" fmla="*/ 17 h 438"/>
                <a:gd name="T38" fmla="*/ 79 w 437"/>
                <a:gd name="T39" fmla="*/ 50 h 438"/>
                <a:gd name="T40" fmla="*/ 36 w 437"/>
                <a:gd name="T41" fmla="*/ 96 h 438"/>
                <a:gd name="T42" fmla="*/ 10 w 437"/>
                <a:gd name="T43" fmla="*/ 154 h 438"/>
                <a:gd name="T44" fmla="*/ 0 w 437"/>
                <a:gd name="T45" fmla="*/ 219 h 438"/>
                <a:gd name="T46" fmla="*/ 392 w 437"/>
                <a:gd name="T47" fmla="*/ 219 h 438"/>
                <a:gd name="T48" fmla="*/ 385 w 437"/>
                <a:gd name="T49" fmla="*/ 272 h 438"/>
                <a:gd name="T50" fmla="*/ 363 w 437"/>
                <a:gd name="T51" fmla="*/ 317 h 438"/>
                <a:gd name="T52" fmla="*/ 329 w 437"/>
                <a:gd name="T53" fmla="*/ 353 h 438"/>
                <a:gd name="T54" fmla="*/ 286 w 437"/>
                <a:gd name="T55" fmla="*/ 380 h 438"/>
                <a:gd name="T56" fmla="*/ 236 w 437"/>
                <a:gd name="T57" fmla="*/ 393 h 438"/>
                <a:gd name="T58" fmla="*/ 200 w 437"/>
                <a:gd name="T59" fmla="*/ 393 h 438"/>
                <a:gd name="T60" fmla="*/ 151 w 437"/>
                <a:gd name="T61" fmla="*/ 380 h 438"/>
                <a:gd name="T62" fmla="*/ 107 w 437"/>
                <a:gd name="T63" fmla="*/ 353 h 438"/>
                <a:gd name="T64" fmla="*/ 73 w 437"/>
                <a:gd name="T65" fmla="*/ 317 h 438"/>
                <a:gd name="T66" fmla="*/ 52 w 437"/>
                <a:gd name="T67" fmla="*/ 272 h 438"/>
                <a:gd name="T68" fmla="*/ 43 w 437"/>
                <a:gd name="T69" fmla="*/ 219 h 438"/>
                <a:gd name="T70" fmla="*/ 48 w 437"/>
                <a:gd name="T71" fmla="*/ 184 h 438"/>
                <a:gd name="T72" fmla="*/ 65 w 437"/>
                <a:gd name="T73" fmla="*/ 136 h 438"/>
                <a:gd name="T74" fmla="*/ 94 w 437"/>
                <a:gd name="T75" fmla="*/ 96 h 438"/>
                <a:gd name="T76" fmla="*/ 135 w 437"/>
                <a:gd name="T77" fmla="*/ 65 h 438"/>
                <a:gd name="T78" fmla="*/ 183 w 437"/>
                <a:gd name="T79" fmla="*/ 48 h 438"/>
                <a:gd name="T80" fmla="*/ 219 w 437"/>
                <a:gd name="T81" fmla="*/ 44 h 438"/>
                <a:gd name="T82" fmla="*/ 269 w 437"/>
                <a:gd name="T83" fmla="*/ 53 h 438"/>
                <a:gd name="T84" fmla="*/ 316 w 437"/>
                <a:gd name="T85" fmla="*/ 74 h 438"/>
                <a:gd name="T86" fmla="*/ 353 w 437"/>
                <a:gd name="T87" fmla="*/ 108 h 438"/>
                <a:gd name="T88" fmla="*/ 378 w 437"/>
                <a:gd name="T89" fmla="*/ 152 h 438"/>
                <a:gd name="T90" fmla="*/ 392 w 437"/>
                <a:gd name="T91" fmla="*/ 20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7" h="438">
                  <a:moveTo>
                    <a:pt x="0" y="219"/>
                  </a:moveTo>
                  <a:lnTo>
                    <a:pt x="0" y="219"/>
                  </a:lnTo>
                  <a:lnTo>
                    <a:pt x="1" y="242"/>
                  </a:lnTo>
                  <a:lnTo>
                    <a:pt x="4" y="263"/>
                  </a:lnTo>
                  <a:lnTo>
                    <a:pt x="10" y="284"/>
                  </a:lnTo>
                  <a:lnTo>
                    <a:pt x="17" y="304"/>
                  </a:lnTo>
                  <a:lnTo>
                    <a:pt x="25" y="324"/>
                  </a:lnTo>
                  <a:lnTo>
                    <a:pt x="36" y="341"/>
                  </a:lnTo>
                  <a:lnTo>
                    <a:pt x="49" y="358"/>
                  </a:lnTo>
                  <a:lnTo>
                    <a:pt x="63" y="373"/>
                  </a:lnTo>
                  <a:lnTo>
                    <a:pt x="79" y="387"/>
                  </a:lnTo>
                  <a:lnTo>
                    <a:pt x="96" y="400"/>
                  </a:lnTo>
                  <a:lnTo>
                    <a:pt x="114" y="411"/>
                  </a:lnTo>
                  <a:lnTo>
                    <a:pt x="132" y="420"/>
                  </a:lnTo>
                  <a:lnTo>
                    <a:pt x="154" y="428"/>
                  </a:lnTo>
                  <a:lnTo>
                    <a:pt x="173" y="434"/>
                  </a:lnTo>
                  <a:lnTo>
                    <a:pt x="196" y="437"/>
                  </a:lnTo>
                  <a:lnTo>
                    <a:pt x="219" y="438"/>
                  </a:lnTo>
                  <a:lnTo>
                    <a:pt x="219" y="438"/>
                  </a:lnTo>
                  <a:lnTo>
                    <a:pt x="240" y="437"/>
                  </a:lnTo>
                  <a:lnTo>
                    <a:pt x="262" y="434"/>
                  </a:lnTo>
                  <a:lnTo>
                    <a:pt x="284" y="428"/>
                  </a:lnTo>
                  <a:lnTo>
                    <a:pt x="303" y="420"/>
                  </a:lnTo>
                  <a:lnTo>
                    <a:pt x="322" y="411"/>
                  </a:lnTo>
                  <a:lnTo>
                    <a:pt x="340" y="400"/>
                  </a:lnTo>
                  <a:lnTo>
                    <a:pt x="357" y="387"/>
                  </a:lnTo>
                  <a:lnTo>
                    <a:pt x="372" y="373"/>
                  </a:lnTo>
                  <a:lnTo>
                    <a:pt x="387" y="358"/>
                  </a:lnTo>
                  <a:lnTo>
                    <a:pt x="399" y="341"/>
                  </a:lnTo>
                  <a:lnTo>
                    <a:pt x="411" y="324"/>
                  </a:lnTo>
                  <a:lnTo>
                    <a:pt x="419" y="304"/>
                  </a:lnTo>
                  <a:lnTo>
                    <a:pt x="428" y="284"/>
                  </a:lnTo>
                  <a:lnTo>
                    <a:pt x="432" y="263"/>
                  </a:lnTo>
                  <a:lnTo>
                    <a:pt x="436" y="242"/>
                  </a:lnTo>
                  <a:lnTo>
                    <a:pt x="437" y="219"/>
                  </a:lnTo>
                  <a:lnTo>
                    <a:pt x="437" y="219"/>
                  </a:lnTo>
                  <a:lnTo>
                    <a:pt x="436" y="197"/>
                  </a:lnTo>
                  <a:lnTo>
                    <a:pt x="432" y="176"/>
                  </a:lnTo>
                  <a:lnTo>
                    <a:pt x="428" y="154"/>
                  </a:lnTo>
                  <a:lnTo>
                    <a:pt x="419" y="135"/>
                  </a:lnTo>
                  <a:lnTo>
                    <a:pt x="411" y="115"/>
                  </a:lnTo>
                  <a:lnTo>
                    <a:pt x="399" y="96"/>
                  </a:lnTo>
                  <a:lnTo>
                    <a:pt x="387" y="79"/>
                  </a:lnTo>
                  <a:lnTo>
                    <a:pt x="372" y="64"/>
                  </a:lnTo>
                  <a:lnTo>
                    <a:pt x="357" y="50"/>
                  </a:lnTo>
                  <a:lnTo>
                    <a:pt x="340" y="37"/>
                  </a:lnTo>
                  <a:lnTo>
                    <a:pt x="322" y="27"/>
                  </a:lnTo>
                  <a:lnTo>
                    <a:pt x="303" y="17"/>
                  </a:lnTo>
                  <a:lnTo>
                    <a:pt x="284" y="10"/>
                  </a:lnTo>
                  <a:lnTo>
                    <a:pt x="262" y="5"/>
                  </a:lnTo>
                  <a:lnTo>
                    <a:pt x="240" y="2"/>
                  </a:lnTo>
                  <a:lnTo>
                    <a:pt x="219" y="0"/>
                  </a:lnTo>
                  <a:lnTo>
                    <a:pt x="219" y="0"/>
                  </a:lnTo>
                  <a:lnTo>
                    <a:pt x="196" y="2"/>
                  </a:lnTo>
                  <a:lnTo>
                    <a:pt x="173" y="5"/>
                  </a:lnTo>
                  <a:lnTo>
                    <a:pt x="154" y="10"/>
                  </a:lnTo>
                  <a:lnTo>
                    <a:pt x="132" y="17"/>
                  </a:lnTo>
                  <a:lnTo>
                    <a:pt x="114" y="27"/>
                  </a:lnTo>
                  <a:lnTo>
                    <a:pt x="96" y="37"/>
                  </a:lnTo>
                  <a:lnTo>
                    <a:pt x="79" y="50"/>
                  </a:lnTo>
                  <a:lnTo>
                    <a:pt x="63" y="64"/>
                  </a:lnTo>
                  <a:lnTo>
                    <a:pt x="49" y="79"/>
                  </a:lnTo>
                  <a:lnTo>
                    <a:pt x="36" y="96"/>
                  </a:lnTo>
                  <a:lnTo>
                    <a:pt x="25" y="115"/>
                  </a:lnTo>
                  <a:lnTo>
                    <a:pt x="17" y="135"/>
                  </a:lnTo>
                  <a:lnTo>
                    <a:pt x="10" y="154"/>
                  </a:lnTo>
                  <a:lnTo>
                    <a:pt x="4" y="176"/>
                  </a:lnTo>
                  <a:lnTo>
                    <a:pt x="1" y="197"/>
                  </a:lnTo>
                  <a:lnTo>
                    <a:pt x="0" y="219"/>
                  </a:lnTo>
                  <a:lnTo>
                    <a:pt x="0" y="219"/>
                  </a:lnTo>
                  <a:close/>
                  <a:moveTo>
                    <a:pt x="392" y="219"/>
                  </a:moveTo>
                  <a:lnTo>
                    <a:pt x="392" y="219"/>
                  </a:lnTo>
                  <a:lnTo>
                    <a:pt x="392" y="236"/>
                  </a:lnTo>
                  <a:lnTo>
                    <a:pt x="389" y="255"/>
                  </a:lnTo>
                  <a:lnTo>
                    <a:pt x="385" y="272"/>
                  </a:lnTo>
                  <a:lnTo>
                    <a:pt x="378" y="287"/>
                  </a:lnTo>
                  <a:lnTo>
                    <a:pt x="371" y="303"/>
                  </a:lnTo>
                  <a:lnTo>
                    <a:pt x="363" y="317"/>
                  </a:lnTo>
                  <a:lnTo>
                    <a:pt x="353" y="329"/>
                  </a:lnTo>
                  <a:lnTo>
                    <a:pt x="341" y="342"/>
                  </a:lnTo>
                  <a:lnTo>
                    <a:pt x="329" y="353"/>
                  </a:lnTo>
                  <a:lnTo>
                    <a:pt x="316" y="363"/>
                  </a:lnTo>
                  <a:lnTo>
                    <a:pt x="300" y="372"/>
                  </a:lnTo>
                  <a:lnTo>
                    <a:pt x="286" y="380"/>
                  </a:lnTo>
                  <a:lnTo>
                    <a:pt x="269" y="386"/>
                  </a:lnTo>
                  <a:lnTo>
                    <a:pt x="252" y="390"/>
                  </a:lnTo>
                  <a:lnTo>
                    <a:pt x="236" y="393"/>
                  </a:lnTo>
                  <a:lnTo>
                    <a:pt x="219" y="393"/>
                  </a:lnTo>
                  <a:lnTo>
                    <a:pt x="219" y="393"/>
                  </a:lnTo>
                  <a:lnTo>
                    <a:pt x="200" y="393"/>
                  </a:lnTo>
                  <a:lnTo>
                    <a:pt x="183" y="390"/>
                  </a:lnTo>
                  <a:lnTo>
                    <a:pt x="166" y="386"/>
                  </a:lnTo>
                  <a:lnTo>
                    <a:pt x="151" y="380"/>
                  </a:lnTo>
                  <a:lnTo>
                    <a:pt x="135" y="372"/>
                  </a:lnTo>
                  <a:lnTo>
                    <a:pt x="121" y="363"/>
                  </a:lnTo>
                  <a:lnTo>
                    <a:pt x="107" y="353"/>
                  </a:lnTo>
                  <a:lnTo>
                    <a:pt x="94" y="342"/>
                  </a:lnTo>
                  <a:lnTo>
                    <a:pt x="83" y="329"/>
                  </a:lnTo>
                  <a:lnTo>
                    <a:pt x="73" y="317"/>
                  </a:lnTo>
                  <a:lnTo>
                    <a:pt x="65" y="303"/>
                  </a:lnTo>
                  <a:lnTo>
                    <a:pt x="58" y="287"/>
                  </a:lnTo>
                  <a:lnTo>
                    <a:pt x="52" y="272"/>
                  </a:lnTo>
                  <a:lnTo>
                    <a:pt x="48" y="255"/>
                  </a:lnTo>
                  <a:lnTo>
                    <a:pt x="45" y="236"/>
                  </a:lnTo>
                  <a:lnTo>
                    <a:pt x="43" y="219"/>
                  </a:lnTo>
                  <a:lnTo>
                    <a:pt x="43" y="219"/>
                  </a:lnTo>
                  <a:lnTo>
                    <a:pt x="45" y="201"/>
                  </a:lnTo>
                  <a:lnTo>
                    <a:pt x="48" y="184"/>
                  </a:lnTo>
                  <a:lnTo>
                    <a:pt x="52" y="167"/>
                  </a:lnTo>
                  <a:lnTo>
                    <a:pt x="58" y="152"/>
                  </a:lnTo>
                  <a:lnTo>
                    <a:pt x="65" y="136"/>
                  </a:lnTo>
                  <a:lnTo>
                    <a:pt x="73" y="122"/>
                  </a:lnTo>
                  <a:lnTo>
                    <a:pt x="83" y="108"/>
                  </a:lnTo>
                  <a:lnTo>
                    <a:pt x="94" y="96"/>
                  </a:lnTo>
                  <a:lnTo>
                    <a:pt x="107" y="85"/>
                  </a:lnTo>
                  <a:lnTo>
                    <a:pt x="121" y="74"/>
                  </a:lnTo>
                  <a:lnTo>
                    <a:pt x="135" y="65"/>
                  </a:lnTo>
                  <a:lnTo>
                    <a:pt x="151" y="58"/>
                  </a:lnTo>
                  <a:lnTo>
                    <a:pt x="166" y="53"/>
                  </a:lnTo>
                  <a:lnTo>
                    <a:pt x="183" y="48"/>
                  </a:lnTo>
                  <a:lnTo>
                    <a:pt x="200" y="46"/>
                  </a:lnTo>
                  <a:lnTo>
                    <a:pt x="219" y="44"/>
                  </a:lnTo>
                  <a:lnTo>
                    <a:pt x="219" y="44"/>
                  </a:lnTo>
                  <a:lnTo>
                    <a:pt x="236" y="46"/>
                  </a:lnTo>
                  <a:lnTo>
                    <a:pt x="252" y="48"/>
                  </a:lnTo>
                  <a:lnTo>
                    <a:pt x="269" y="53"/>
                  </a:lnTo>
                  <a:lnTo>
                    <a:pt x="286" y="58"/>
                  </a:lnTo>
                  <a:lnTo>
                    <a:pt x="300" y="65"/>
                  </a:lnTo>
                  <a:lnTo>
                    <a:pt x="316" y="74"/>
                  </a:lnTo>
                  <a:lnTo>
                    <a:pt x="329" y="85"/>
                  </a:lnTo>
                  <a:lnTo>
                    <a:pt x="341" y="96"/>
                  </a:lnTo>
                  <a:lnTo>
                    <a:pt x="353" y="108"/>
                  </a:lnTo>
                  <a:lnTo>
                    <a:pt x="363" y="122"/>
                  </a:lnTo>
                  <a:lnTo>
                    <a:pt x="371" y="136"/>
                  </a:lnTo>
                  <a:lnTo>
                    <a:pt x="378" y="152"/>
                  </a:lnTo>
                  <a:lnTo>
                    <a:pt x="385" y="167"/>
                  </a:lnTo>
                  <a:lnTo>
                    <a:pt x="389" y="184"/>
                  </a:lnTo>
                  <a:lnTo>
                    <a:pt x="392" y="201"/>
                  </a:lnTo>
                  <a:lnTo>
                    <a:pt x="392" y="219"/>
                  </a:lnTo>
                  <a:lnTo>
                    <a:pt x="392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8437563" y="3132138"/>
              <a:ext cx="65088" cy="134938"/>
            </a:xfrm>
            <a:custGeom>
              <a:avLst/>
              <a:gdLst>
                <a:gd name="T0" fmla="*/ 75 w 125"/>
                <a:gd name="T1" fmla="*/ 0 h 254"/>
                <a:gd name="T2" fmla="*/ 0 w 125"/>
                <a:gd name="T3" fmla="*/ 78 h 254"/>
                <a:gd name="T4" fmla="*/ 32 w 125"/>
                <a:gd name="T5" fmla="*/ 109 h 254"/>
                <a:gd name="T6" fmla="*/ 69 w 125"/>
                <a:gd name="T7" fmla="*/ 71 h 254"/>
                <a:gd name="T8" fmla="*/ 69 w 125"/>
                <a:gd name="T9" fmla="*/ 210 h 254"/>
                <a:gd name="T10" fmla="*/ 55 w 125"/>
                <a:gd name="T11" fmla="*/ 210 h 254"/>
                <a:gd name="T12" fmla="*/ 55 w 125"/>
                <a:gd name="T13" fmla="*/ 254 h 254"/>
                <a:gd name="T14" fmla="*/ 125 w 125"/>
                <a:gd name="T15" fmla="*/ 254 h 254"/>
                <a:gd name="T16" fmla="*/ 125 w 125"/>
                <a:gd name="T17" fmla="*/ 210 h 254"/>
                <a:gd name="T18" fmla="*/ 113 w 125"/>
                <a:gd name="T19" fmla="*/ 210 h 254"/>
                <a:gd name="T20" fmla="*/ 113 w 125"/>
                <a:gd name="T21" fmla="*/ 15 h 254"/>
                <a:gd name="T22" fmla="*/ 75 w 125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" h="254">
                  <a:moveTo>
                    <a:pt x="75" y="0"/>
                  </a:moveTo>
                  <a:lnTo>
                    <a:pt x="0" y="78"/>
                  </a:lnTo>
                  <a:lnTo>
                    <a:pt x="32" y="109"/>
                  </a:lnTo>
                  <a:lnTo>
                    <a:pt x="69" y="71"/>
                  </a:lnTo>
                  <a:lnTo>
                    <a:pt x="69" y="210"/>
                  </a:lnTo>
                  <a:lnTo>
                    <a:pt x="55" y="210"/>
                  </a:lnTo>
                  <a:lnTo>
                    <a:pt x="55" y="254"/>
                  </a:lnTo>
                  <a:lnTo>
                    <a:pt x="125" y="254"/>
                  </a:lnTo>
                  <a:lnTo>
                    <a:pt x="125" y="210"/>
                  </a:lnTo>
                  <a:lnTo>
                    <a:pt x="113" y="210"/>
                  </a:lnTo>
                  <a:lnTo>
                    <a:pt x="113" y="15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106260" y="3547737"/>
            <a:ext cx="404550" cy="475810"/>
            <a:chOff x="4760913" y="5251451"/>
            <a:chExt cx="663575" cy="769938"/>
          </a:xfrm>
          <a:solidFill>
            <a:schemeClr val="bg1"/>
          </a:solidFill>
        </p:grpSpPr>
        <p:sp>
          <p:nvSpPr>
            <p:cNvPr id="76" name="Freeform 32"/>
            <p:cNvSpPr>
              <a:spLocks/>
            </p:cNvSpPr>
            <p:nvPr/>
          </p:nvSpPr>
          <p:spPr bwMode="auto">
            <a:xfrm>
              <a:off x="4760913" y="5251451"/>
              <a:ext cx="663575" cy="769938"/>
            </a:xfrm>
            <a:custGeom>
              <a:avLst/>
              <a:gdLst>
                <a:gd name="T0" fmla="*/ 664 w 1256"/>
                <a:gd name="T1" fmla="*/ 3 h 1456"/>
                <a:gd name="T2" fmla="*/ 559 w 1256"/>
                <a:gd name="T3" fmla="*/ 24 h 1456"/>
                <a:gd name="T4" fmla="*/ 463 w 1256"/>
                <a:gd name="T5" fmla="*/ 63 h 1456"/>
                <a:gd name="T6" fmla="*/ 377 w 1256"/>
                <a:gd name="T7" fmla="*/ 121 h 1456"/>
                <a:gd name="T8" fmla="*/ 304 w 1256"/>
                <a:gd name="T9" fmla="*/ 195 h 1456"/>
                <a:gd name="T10" fmla="*/ 246 w 1256"/>
                <a:gd name="T11" fmla="*/ 281 h 1456"/>
                <a:gd name="T12" fmla="*/ 206 w 1256"/>
                <a:gd name="T13" fmla="*/ 377 h 1456"/>
                <a:gd name="T14" fmla="*/ 184 w 1256"/>
                <a:gd name="T15" fmla="*/ 481 h 1456"/>
                <a:gd name="T16" fmla="*/ 182 w 1256"/>
                <a:gd name="T17" fmla="*/ 553 h 1456"/>
                <a:gd name="T18" fmla="*/ 136 w 1256"/>
                <a:gd name="T19" fmla="*/ 1050 h 1456"/>
                <a:gd name="T20" fmla="*/ 148 w 1256"/>
                <a:gd name="T21" fmla="*/ 1114 h 1456"/>
                <a:gd name="T22" fmla="*/ 182 w 1256"/>
                <a:gd name="T23" fmla="*/ 1165 h 1456"/>
                <a:gd name="T24" fmla="*/ 233 w 1256"/>
                <a:gd name="T25" fmla="*/ 1199 h 1456"/>
                <a:gd name="T26" fmla="*/ 297 w 1256"/>
                <a:gd name="T27" fmla="*/ 1211 h 1456"/>
                <a:gd name="T28" fmla="*/ 538 w 1256"/>
                <a:gd name="T29" fmla="*/ 1168 h 1456"/>
                <a:gd name="T30" fmla="*/ 273 w 1256"/>
                <a:gd name="T31" fmla="*/ 1165 h 1456"/>
                <a:gd name="T32" fmla="*/ 230 w 1256"/>
                <a:gd name="T33" fmla="*/ 1148 h 1456"/>
                <a:gd name="T34" fmla="*/ 199 w 1256"/>
                <a:gd name="T35" fmla="*/ 1115 h 1456"/>
                <a:gd name="T36" fmla="*/ 182 w 1256"/>
                <a:gd name="T37" fmla="*/ 1074 h 1456"/>
                <a:gd name="T38" fmla="*/ 76 w 1256"/>
                <a:gd name="T39" fmla="*/ 826 h 1456"/>
                <a:gd name="T40" fmla="*/ 226 w 1256"/>
                <a:gd name="T41" fmla="*/ 536 h 1456"/>
                <a:gd name="T42" fmla="*/ 232 w 1256"/>
                <a:gd name="T43" fmla="*/ 462 h 1456"/>
                <a:gd name="T44" fmla="*/ 256 w 1256"/>
                <a:gd name="T45" fmla="*/ 367 h 1456"/>
                <a:gd name="T46" fmla="*/ 297 w 1256"/>
                <a:gd name="T47" fmla="*/ 281 h 1456"/>
                <a:gd name="T48" fmla="*/ 353 w 1256"/>
                <a:gd name="T49" fmla="*/ 205 h 1456"/>
                <a:gd name="T50" fmla="*/ 424 w 1256"/>
                <a:gd name="T51" fmla="*/ 141 h 1456"/>
                <a:gd name="T52" fmla="*/ 504 w 1256"/>
                <a:gd name="T53" fmla="*/ 92 h 1456"/>
                <a:gd name="T54" fmla="*/ 596 w 1256"/>
                <a:gd name="T55" fmla="*/ 59 h 1456"/>
                <a:gd name="T56" fmla="*/ 694 w 1256"/>
                <a:gd name="T57" fmla="*/ 44 h 1456"/>
                <a:gd name="T58" fmla="*/ 768 w 1256"/>
                <a:gd name="T59" fmla="*/ 46 h 1456"/>
                <a:gd name="T60" fmla="*/ 864 w 1256"/>
                <a:gd name="T61" fmla="*/ 66 h 1456"/>
                <a:gd name="T62" fmla="*/ 953 w 1256"/>
                <a:gd name="T63" fmla="*/ 103 h 1456"/>
                <a:gd name="T64" fmla="*/ 1031 w 1256"/>
                <a:gd name="T65" fmla="*/ 157 h 1456"/>
                <a:gd name="T66" fmla="*/ 1099 w 1256"/>
                <a:gd name="T67" fmla="*/ 223 h 1456"/>
                <a:gd name="T68" fmla="*/ 1151 w 1256"/>
                <a:gd name="T69" fmla="*/ 302 h 1456"/>
                <a:gd name="T70" fmla="*/ 1189 w 1256"/>
                <a:gd name="T71" fmla="*/ 390 h 1456"/>
                <a:gd name="T72" fmla="*/ 1209 w 1256"/>
                <a:gd name="T73" fmla="*/ 486 h 1456"/>
                <a:gd name="T74" fmla="*/ 1210 w 1256"/>
                <a:gd name="T75" fmla="*/ 560 h 1456"/>
                <a:gd name="T76" fmla="*/ 1196 w 1256"/>
                <a:gd name="T77" fmla="*/ 656 h 1456"/>
                <a:gd name="T78" fmla="*/ 1164 w 1256"/>
                <a:gd name="T79" fmla="*/ 747 h 1456"/>
                <a:gd name="T80" fmla="*/ 1114 w 1256"/>
                <a:gd name="T81" fmla="*/ 829 h 1456"/>
                <a:gd name="T82" fmla="*/ 1061 w 1256"/>
                <a:gd name="T83" fmla="*/ 891 h 1456"/>
                <a:gd name="T84" fmla="*/ 1104 w 1256"/>
                <a:gd name="T85" fmla="*/ 909 h 1456"/>
                <a:gd name="T86" fmla="*/ 1169 w 1256"/>
                <a:gd name="T87" fmla="*/ 827 h 1456"/>
                <a:gd name="T88" fmla="*/ 1216 w 1256"/>
                <a:gd name="T89" fmla="*/ 737 h 1456"/>
                <a:gd name="T90" fmla="*/ 1246 w 1256"/>
                <a:gd name="T91" fmla="*/ 640 h 1456"/>
                <a:gd name="T92" fmla="*/ 1256 w 1256"/>
                <a:gd name="T93" fmla="*/ 536 h 1456"/>
                <a:gd name="T94" fmla="*/ 1249 w 1256"/>
                <a:gd name="T95" fmla="*/ 455 h 1456"/>
                <a:gd name="T96" fmla="*/ 1223 w 1256"/>
                <a:gd name="T97" fmla="*/ 351 h 1456"/>
                <a:gd name="T98" fmla="*/ 1178 w 1256"/>
                <a:gd name="T99" fmla="*/ 258 h 1456"/>
                <a:gd name="T100" fmla="*/ 1116 w 1256"/>
                <a:gd name="T101" fmla="*/ 175 h 1456"/>
                <a:gd name="T102" fmla="*/ 1040 w 1256"/>
                <a:gd name="T103" fmla="*/ 106 h 1456"/>
                <a:gd name="T104" fmla="*/ 951 w 1256"/>
                <a:gd name="T105" fmla="*/ 52 h 1456"/>
                <a:gd name="T106" fmla="*/ 852 w 1256"/>
                <a:gd name="T107" fmla="*/ 17 h 1456"/>
                <a:gd name="T108" fmla="*/ 746 w 1256"/>
                <a:gd name="T109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56" h="1456">
                  <a:moveTo>
                    <a:pt x="719" y="0"/>
                  </a:moveTo>
                  <a:lnTo>
                    <a:pt x="719" y="0"/>
                  </a:lnTo>
                  <a:lnTo>
                    <a:pt x="691" y="0"/>
                  </a:lnTo>
                  <a:lnTo>
                    <a:pt x="664" y="3"/>
                  </a:lnTo>
                  <a:lnTo>
                    <a:pt x="637" y="6"/>
                  </a:lnTo>
                  <a:lnTo>
                    <a:pt x="610" y="10"/>
                  </a:lnTo>
                  <a:lnTo>
                    <a:pt x="585" y="17"/>
                  </a:lnTo>
                  <a:lnTo>
                    <a:pt x="559" y="24"/>
                  </a:lnTo>
                  <a:lnTo>
                    <a:pt x="534" y="32"/>
                  </a:lnTo>
                  <a:lnTo>
                    <a:pt x="510" y="41"/>
                  </a:lnTo>
                  <a:lnTo>
                    <a:pt x="486" y="52"/>
                  </a:lnTo>
                  <a:lnTo>
                    <a:pt x="463" y="63"/>
                  </a:lnTo>
                  <a:lnTo>
                    <a:pt x="441" y="78"/>
                  </a:lnTo>
                  <a:lnTo>
                    <a:pt x="418" y="92"/>
                  </a:lnTo>
                  <a:lnTo>
                    <a:pt x="397" y="106"/>
                  </a:lnTo>
                  <a:lnTo>
                    <a:pt x="377" y="121"/>
                  </a:lnTo>
                  <a:lnTo>
                    <a:pt x="357" y="138"/>
                  </a:lnTo>
                  <a:lnTo>
                    <a:pt x="339" y="157"/>
                  </a:lnTo>
                  <a:lnTo>
                    <a:pt x="321" y="175"/>
                  </a:lnTo>
                  <a:lnTo>
                    <a:pt x="304" y="195"/>
                  </a:lnTo>
                  <a:lnTo>
                    <a:pt x="288" y="215"/>
                  </a:lnTo>
                  <a:lnTo>
                    <a:pt x="273" y="236"/>
                  </a:lnTo>
                  <a:lnTo>
                    <a:pt x="260" y="258"/>
                  </a:lnTo>
                  <a:lnTo>
                    <a:pt x="246" y="281"/>
                  </a:lnTo>
                  <a:lnTo>
                    <a:pt x="235" y="303"/>
                  </a:lnTo>
                  <a:lnTo>
                    <a:pt x="223" y="327"/>
                  </a:lnTo>
                  <a:lnTo>
                    <a:pt x="215" y="351"/>
                  </a:lnTo>
                  <a:lnTo>
                    <a:pt x="206" y="377"/>
                  </a:lnTo>
                  <a:lnTo>
                    <a:pt x="198" y="402"/>
                  </a:lnTo>
                  <a:lnTo>
                    <a:pt x="192" y="428"/>
                  </a:lnTo>
                  <a:lnTo>
                    <a:pt x="188" y="455"/>
                  </a:lnTo>
                  <a:lnTo>
                    <a:pt x="184" y="481"/>
                  </a:lnTo>
                  <a:lnTo>
                    <a:pt x="182" y="508"/>
                  </a:lnTo>
                  <a:lnTo>
                    <a:pt x="181" y="536"/>
                  </a:lnTo>
                  <a:lnTo>
                    <a:pt x="181" y="536"/>
                  </a:lnTo>
                  <a:lnTo>
                    <a:pt x="182" y="553"/>
                  </a:lnTo>
                  <a:lnTo>
                    <a:pt x="0" y="870"/>
                  </a:lnTo>
                  <a:lnTo>
                    <a:pt x="136" y="870"/>
                  </a:lnTo>
                  <a:lnTo>
                    <a:pt x="136" y="1050"/>
                  </a:lnTo>
                  <a:lnTo>
                    <a:pt x="136" y="1050"/>
                  </a:lnTo>
                  <a:lnTo>
                    <a:pt x="136" y="1067"/>
                  </a:lnTo>
                  <a:lnTo>
                    <a:pt x="139" y="1083"/>
                  </a:lnTo>
                  <a:lnTo>
                    <a:pt x="143" y="1098"/>
                  </a:lnTo>
                  <a:lnTo>
                    <a:pt x="148" y="1114"/>
                  </a:lnTo>
                  <a:lnTo>
                    <a:pt x="154" y="1127"/>
                  </a:lnTo>
                  <a:lnTo>
                    <a:pt x="163" y="1141"/>
                  </a:lnTo>
                  <a:lnTo>
                    <a:pt x="172" y="1153"/>
                  </a:lnTo>
                  <a:lnTo>
                    <a:pt x="182" y="1165"/>
                  </a:lnTo>
                  <a:lnTo>
                    <a:pt x="194" y="1175"/>
                  </a:lnTo>
                  <a:lnTo>
                    <a:pt x="206" y="1185"/>
                  </a:lnTo>
                  <a:lnTo>
                    <a:pt x="219" y="1192"/>
                  </a:lnTo>
                  <a:lnTo>
                    <a:pt x="233" y="1199"/>
                  </a:lnTo>
                  <a:lnTo>
                    <a:pt x="249" y="1204"/>
                  </a:lnTo>
                  <a:lnTo>
                    <a:pt x="264" y="1209"/>
                  </a:lnTo>
                  <a:lnTo>
                    <a:pt x="280" y="1211"/>
                  </a:lnTo>
                  <a:lnTo>
                    <a:pt x="297" y="1211"/>
                  </a:lnTo>
                  <a:lnTo>
                    <a:pt x="494" y="1211"/>
                  </a:lnTo>
                  <a:lnTo>
                    <a:pt x="494" y="1456"/>
                  </a:lnTo>
                  <a:lnTo>
                    <a:pt x="538" y="1456"/>
                  </a:lnTo>
                  <a:lnTo>
                    <a:pt x="538" y="1168"/>
                  </a:lnTo>
                  <a:lnTo>
                    <a:pt x="297" y="1168"/>
                  </a:lnTo>
                  <a:lnTo>
                    <a:pt x="297" y="1168"/>
                  </a:lnTo>
                  <a:lnTo>
                    <a:pt x="284" y="1166"/>
                  </a:lnTo>
                  <a:lnTo>
                    <a:pt x="273" y="1165"/>
                  </a:lnTo>
                  <a:lnTo>
                    <a:pt x="261" y="1162"/>
                  </a:lnTo>
                  <a:lnTo>
                    <a:pt x="250" y="1158"/>
                  </a:lnTo>
                  <a:lnTo>
                    <a:pt x="240" y="1153"/>
                  </a:lnTo>
                  <a:lnTo>
                    <a:pt x="230" y="1148"/>
                  </a:lnTo>
                  <a:lnTo>
                    <a:pt x="222" y="1141"/>
                  </a:lnTo>
                  <a:lnTo>
                    <a:pt x="213" y="1134"/>
                  </a:lnTo>
                  <a:lnTo>
                    <a:pt x="206" y="1125"/>
                  </a:lnTo>
                  <a:lnTo>
                    <a:pt x="199" y="1115"/>
                  </a:lnTo>
                  <a:lnTo>
                    <a:pt x="194" y="1107"/>
                  </a:lnTo>
                  <a:lnTo>
                    <a:pt x="188" y="1096"/>
                  </a:lnTo>
                  <a:lnTo>
                    <a:pt x="185" y="1086"/>
                  </a:lnTo>
                  <a:lnTo>
                    <a:pt x="182" y="1074"/>
                  </a:lnTo>
                  <a:lnTo>
                    <a:pt x="180" y="1063"/>
                  </a:lnTo>
                  <a:lnTo>
                    <a:pt x="180" y="1050"/>
                  </a:lnTo>
                  <a:lnTo>
                    <a:pt x="180" y="826"/>
                  </a:lnTo>
                  <a:lnTo>
                    <a:pt x="76" y="826"/>
                  </a:lnTo>
                  <a:lnTo>
                    <a:pt x="226" y="565"/>
                  </a:lnTo>
                  <a:lnTo>
                    <a:pt x="226" y="558"/>
                  </a:lnTo>
                  <a:lnTo>
                    <a:pt x="226" y="558"/>
                  </a:lnTo>
                  <a:lnTo>
                    <a:pt x="226" y="536"/>
                  </a:lnTo>
                  <a:lnTo>
                    <a:pt x="226" y="536"/>
                  </a:lnTo>
                  <a:lnTo>
                    <a:pt x="226" y="511"/>
                  </a:lnTo>
                  <a:lnTo>
                    <a:pt x="229" y="486"/>
                  </a:lnTo>
                  <a:lnTo>
                    <a:pt x="232" y="462"/>
                  </a:lnTo>
                  <a:lnTo>
                    <a:pt x="236" y="436"/>
                  </a:lnTo>
                  <a:lnTo>
                    <a:pt x="242" y="414"/>
                  </a:lnTo>
                  <a:lnTo>
                    <a:pt x="247" y="390"/>
                  </a:lnTo>
                  <a:lnTo>
                    <a:pt x="256" y="367"/>
                  </a:lnTo>
                  <a:lnTo>
                    <a:pt x="264" y="344"/>
                  </a:lnTo>
                  <a:lnTo>
                    <a:pt x="274" y="323"/>
                  </a:lnTo>
                  <a:lnTo>
                    <a:pt x="285" y="302"/>
                  </a:lnTo>
                  <a:lnTo>
                    <a:pt x="297" y="281"/>
                  </a:lnTo>
                  <a:lnTo>
                    <a:pt x="309" y="261"/>
                  </a:lnTo>
                  <a:lnTo>
                    <a:pt x="324" y="241"/>
                  </a:lnTo>
                  <a:lnTo>
                    <a:pt x="339" y="223"/>
                  </a:lnTo>
                  <a:lnTo>
                    <a:pt x="353" y="205"/>
                  </a:lnTo>
                  <a:lnTo>
                    <a:pt x="370" y="188"/>
                  </a:lnTo>
                  <a:lnTo>
                    <a:pt x="387" y="172"/>
                  </a:lnTo>
                  <a:lnTo>
                    <a:pt x="405" y="157"/>
                  </a:lnTo>
                  <a:lnTo>
                    <a:pt x="424" y="141"/>
                  </a:lnTo>
                  <a:lnTo>
                    <a:pt x="444" y="128"/>
                  </a:lnTo>
                  <a:lnTo>
                    <a:pt x="463" y="114"/>
                  </a:lnTo>
                  <a:lnTo>
                    <a:pt x="483" y="103"/>
                  </a:lnTo>
                  <a:lnTo>
                    <a:pt x="504" y="92"/>
                  </a:lnTo>
                  <a:lnTo>
                    <a:pt x="527" y="82"/>
                  </a:lnTo>
                  <a:lnTo>
                    <a:pt x="550" y="73"/>
                  </a:lnTo>
                  <a:lnTo>
                    <a:pt x="572" y="66"/>
                  </a:lnTo>
                  <a:lnTo>
                    <a:pt x="596" y="59"/>
                  </a:lnTo>
                  <a:lnTo>
                    <a:pt x="619" y="54"/>
                  </a:lnTo>
                  <a:lnTo>
                    <a:pt x="644" y="49"/>
                  </a:lnTo>
                  <a:lnTo>
                    <a:pt x="668" y="46"/>
                  </a:lnTo>
                  <a:lnTo>
                    <a:pt x="694" y="44"/>
                  </a:lnTo>
                  <a:lnTo>
                    <a:pt x="719" y="44"/>
                  </a:lnTo>
                  <a:lnTo>
                    <a:pt x="719" y="44"/>
                  </a:lnTo>
                  <a:lnTo>
                    <a:pt x="744" y="44"/>
                  </a:lnTo>
                  <a:lnTo>
                    <a:pt x="768" y="46"/>
                  </a:lnTo>
                  <a:lnTo>
                    <a:pt x="794" y="49"/>
                  </a:lnTo>
                  <a:lnTo>
                    <a:pt x="818" y="54"/>
                  </a:lnTo>
                  <a:lnTo>
                    <a:pt x="842" y="59"/>
                  </a:lnTo>
                  <a:lnTo>
                    <a:pt x="864" y="66"/>
                  </a:lnTo>
                  <a:lnTo>
                    <a:pt x="887" y="73"/>
                  </a:lnTo>
                  <a:lnTo>
                    <a:pt x="910" y="82"/>
                  </a:lnTo>
                  <a:lnTo>
                    <a:pt x="932" y="92"/>
                  </a:lnTo>
                  <a:lnTo>
                    <a:pt x="953" y="103"/>
                  </a:lnTo>
                  <a:lnTo>
                    <a:pt x="973" y="114"/>
                  </a:lnTo>
                  <a:lnTo>
                    <a:pt x="993" y="128"/>
                  </a:lnTo>
                  <a:lnTo>
                    <a:pt x="1013" y="141"/>
                  </a:lnTo>
                  <a:lnTo>
                    <a:pt x="1031" y="157"/>
                  </a:lnTo>
                  <a:lnTo>
                    <a:pt x="1049" y="172"/>
                  </a:lnTo>
                  <a:lnTo>
                    <a:pt x="1066" y="188"/>
                  </a:lnTo>
                  <a:lnTo>
                    <a:pt x="1083" y="205"/>
                  </a:lnTo>
                  <a:lnTo>
                    <a:pt x="1099" y="223"/>
                  </a:lnTo>
                  <a:lnTo>
                    <a:pt x="1113" y="241"/>
                  </a:lnTo>
                  <a:lnTo>
                    <a:pt x="1127" y="261"/>
                  </a:lnTo>
                  <a:lnTo>
                    <a:pt x="1140" y="281"/>
                  </a:lnTo>
                  <a:lnTo>
                    <a:pt x="1151" y="302"/>
                  </a:lnTo>
                  <a:lnTo>
                    <a:pt x="1162" y="323"/>
                  </a:lnTo>
                  <a:lnTo>
                    <a:pt x="1172" y="344"/>
                  </a:lnTo>
                  <a:lnTo>
                    <a:pt x="1181" y="367"/>
                  </a:lnTo>
                  <a:lnTo>
                    <a:pt x="1189" y="390"/>
                  </a:lnTo>
                  <a:lnTo>
                    <a:pt x="1195" y="414"/>
                  </a:lnTo>
                  <a:lnTo>
                    <a:pt x="1200" y="436"/>
                  </a:lnTo>
                  <a:lnTo>
                    <a:pt x="1205" y="462"/>
                  </a:lnTo>
                  <a:lnTo>
                    <a:pt x="1209" y="486"/>
                  </a:lnTo>
                  <a:lnTo>
                    <a:pt x="1210" y="511"/>
                  </a:lnTo>
                  <a:lnTo>
                    <a:pt x="1210" y="536"/>
                  </a:lnTo>
                  <a:lnTo>
                    <a:pt x="1210" y="536"/>
                  </a:lnTo>
                  <a:lnTo>
                    <a:pt x="1210" y="560"/>
                  </a:lnTo>
                  <a:lnTo>
                    <a:pt x="1209" y="584"/>
                  </a:lnTo>
                  <a:lnTo>
                    <a:pt x="1206" y="608"/>
                  </a:lnTo>
                  <a:lnTo>
                    <a:pt x="1202" y="632"/>
                  </a:lnTo>
                  <a:lnTo>
                    <a:pt x="1196" y="656"/>
                  </a:lnTo>
                  <a:lnTo>
                    <a:pt x="1191" y="679"/>
                  </a:lnTo>
                  <a:lnTo>
                    <a:pt x="1182" y="702"/>
                  </a:lnTo>
                  <a:lnTo>
                    <a:pt x="1174" y="724"/>
                  </a:lnTo>
                  <a:lnTo>
                    <a:pt x="1164" y="747"/>
                  </a:lnTo>
                  <a:lnTo>
                    <a:pt x="1154" y="768"/>
                  </a:lnTo>
                  <a:lnTo>
                    <a:pt x="1141" y="789"/>
                  </a:lnTo>
                  <a:lnTo>
                    <a:pt x="1128" y="809"/>
                  </a:lnTo>
                  <a:lnTo>
                    <a:pt x="1114" y="829"/>
                  </a:lnTo>
                  <a:lnTo>
                    <a:pt x="1100" y="847"/>
                  </a:lnTo>
                  <a:lnTo>
                    <a:pt x="1083" y="865"/>
                  </a:lnTo>
                  <a:lnTo>
                    <a:pt x="1068" y="884"/>
                  </a:lnTo>
                  <a:lnTo>
                    <a:pt x="1061" y="891"/>
                  </a:lnTo>
                  <a:lnTo>
                    <a:pt x="1061" y="1456"/>
                  </a:lnTo>
                  <a:lnTo>
                    <a:pt x="1104" y="1456"/>
                  </a:lnTo>
                  <a:lnTo>
                    <a:pt x="1104" y="909"/>
                  </a:lnTo>
                  <a:lnTo>
                    <a:pt x="1104" y="909"/>
                  </a:lnTo>
                  <a:lnTo>
                    <a:pt x="1123" y="889"/>
                  </a:lnTo>
                  <a:lnTo>
                    <a:pt x="1140" y="870"/>
                  </a:lnTo>
                  <a:lnTo>
                    <a:pt x="1155" y="848"/>
                  </a:lnTo>
                  <a:lnTo>
                    <a:pt x="1169" y="827"/>
                  </a:lnTo>
                  <a:lnTo>
                    <a:pt x="1182" y="806"/>
                  </a:lnTo>
                  <a:lnTo>
                    <a:pt x="1195" y="784"/>
                  </a:lnTo>
                  <a:lnTo>
                    <a:pt x="1206" y="761"/>
                  </a:lnTo>
                  <a:lnTo>
                    <a:pt x="1216" y="737"/>
                  </a:lnTo>
                  <a:lnTo>
                    <a:pt x="1226" y="713"/>
                  </a:lnTo>
                  <a:lnTo>
                    <a:pt x="1233" y="689"/>
                  </a:lnTo>
                  <a:lnTo>
                    <a:pt x="1240" y="665"/>
                  </a:lnTo>
                  <a:lnTo>
                    <a:pt x="1246" y="640"/>
                  </a:lnTo>
                  <a:lnTo>
                    <a:pt x="1250" y="614"/>
                  </a:lnTo>
                  <a:lnTo>
                    <a:pt x="1253" y="589"/>
                  </a:lnTo>
                  <a:lnTo>
                    <a:pt x="1254" y="562"/>
                  </a:lnTo>
                  <a:lnTo>
                    <a:pt x="1256" y="536"/>
                  </a:lnTo>
                  <a:lnTo>
                    <a:pt x="1256" y="536"/>
                  </a:lnTo>
                  <a:lnTo>
                    <a:pt x="1254" y="508"/>
                  </a:lnTo>
                  <a:lnTo>
                    <a:pt x="1253" y="481"/>
                  </a:lnTo>
                  <a:lnTo>
                    <a:pt x="1249" y="455"/>
                  </a:lnTo>
                  <a:lnTo>
                    <a:pt x="1244" y="428"/>
                  </a:lnTo>
                  <a:lnTo>
                    <a:pt x="1239" y="402"/>
                  </a:lnTo>
                  <a:lnTo>
                    <a:pt x="1232" y="377"/>
                  </a:lnTo>
                  <a:lnTo>
                    <a:pt x="1223" y="351"/>
                  </a:lnTo>
                  <a:lnTo>
                    <a:pt x="1213" y="327"/>
                  </a:lnTo>
                  <a:lnTo>
                    <a:pt x="1202" y="303"/>
                  </a:lnTo>
                  <a:lnTo>
                    <a:pt x="1191" y="281"/>
                  </a:lnTo>
                  <a:lnTo>
                    <a:pt x="1178" y="258"/>
                  </a:lnTo>
                  <a:lnTo>
                    <a:pt x="1164" y="236"/>
                  </a:lnTo>
                  <a:lnTo>
                    <a:pt x="1148" y="215"/>
                  </a:lnTo>
                  <a:lnTo>
                    <a:pt x="1133" y="195"/>
                  </a:lnTo>
                  <a:lnTo>
                    <a:pt x="1116" y="175"/>
                  </a:lnTo>
                  <a:lnTo>
                    <a:pt x="1097" y="157"/>
                  </a:lnTo>
                  <a:lnTo>
                    <a:pt x="1079" y="138"/>
                  </a:lnTo>
                  <a:lnTo>
                    <a:pt x="1059" y="121"/>
                  </a:lnTo>
                  <a:lnTo>
                    <a:pt x="1040" y="106"/>
                  </a:lnTo>
                  <a:lnTo>
                    <a:pt x="1018" y="92"/>
                  </a:lnTo>
                  <a:lnTo>
                    <a:pt x="997" y="78"/>
                  </a:lnTo>
                  <a:lnTo>
                    <a:pt x="975" y="63"/>
                  </a:lnTo>
                  <a:lnTo>
                    <a:pt x="951" y="52"/>
                  </a:lnTo>
                  <a:lnTo>
                    <a:pt x="927" y="41"/>
                  </a:lnTo>
                  <a:lnTo>
                    <a:pt x="903" y="32"/>
                  </a:lnTo>
                  <a:lnTo>
                    <a:pt x="879" y="24"/>
                  </a:lnTo>
                  <a:lnTo>
                    <a:pt x="852" y="17"/>
                  </a:lnTo>
                  <a:lnTo>
                    <a:pt x="826" y="10"/>
                  </a:lnTo>
                  <a:lnTo>
                    <a:pt x="799" y="6"/>
                  </a:lnTo>
                  <a:lnTo>
                    <a:pt x="773" y="3"/>
                  </a:lnTo>
                  <a:lnTo>
                    <a:pt x="746" y="0"/>
                  </a:lnTo>
                  <a:lnTo>
                    <a:pt x="719" y="0"/>
                  </a:lnTo>
                  <a:lnTo>
                    <a:pt x="7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Freeform 33"/>
            <p:cNvSpPr>
              <a:spLocks noEditPoints="1"/>
            </p:cNvSpPr>
            <p:nvPr/>
          </p:nvSpPr>
          <p:spPr bwMode="auto">
            <a:xfrm>
              <a:off x="4932363" y="5314951"/>
              <a:ext cx="431800" cy="428625"/>
            </a:xfrm>
            <a:custGeom>
              <a:avLst/>
              <a:gdLst>
                <a:gd name="T0" fmla="*/ 366 w 814"/>
                <a:gd name="T1" fmla="*/ 1 h 812"/>
                <a:gd name="T2" fmla="*/ 286 w 814"/>
                <a:gd name="T3" fmla="*/ 18 h 812"/>
                <a:gd name="T4" fmla="*/ 214 w 814"/>
                <a:gd name="T5" fmla="*/ 49 h 812"/>
                <a:gd name="T6" fmla="*/ 149 w 814"/>
                <a:gd name="T7" fmla="*/ 93 h 812"/>
                <a:gd name="T8" fmla="*/ 94 w 814"/>
                <a:gd name="T9" fmla="*/ 148 h 812"/>
                <a:gd name="T10" fmla="*/ 50 w 814"/>
                <a:gd name="T11" fmla="*/ 213 h 812"/>
                <a:gd name="T12" fmla="*/ 19 w 814"/>
                <a:gd name="T13" fmla="*/ 285 h 812"/>
                <a:gd name="T14" fmla="*/ 3 w 814"/>
                <a:gd name="T15" fmla="*/ 364 h 812"/>
                <a:gd name="T16" fmla="*/ 2 w 814"/>
                <a:gd name="T17" fmla="*/ 426 h 812"/>
                <a:gd name="T18" fmla="*/ 13 w 814"/>
                <a:gd name="T19" fmla="*/ 507 h 812"/>
                <a:gd name="T20" fmla="*/ 41 w 814"/>
                <a:gd name="T21" fmla="*/ 582 h 812"/>
                <a:gd name="T22" fmla="*/ 81 w 814"/>
                <a:gd name="T23" fmla="*/ 649 h 812"/>
                <a:gd name="T24" fmla="*/ 135 w 814"/>
                <a:gd name="T25" fmla="*/ 707 h 812"/>
                <a:gd name="T26" fmla="*/ 197 w 814"/>
                <a:gd name="T27" fmla="*/ 754 h 812"/>
                <a:gd name="T28" fmla="*/ 267 w 814"/>
                <a:gd name="T29" fmla="*/ 788 h 812"/>
                <a:gd name="T30" fmla="*/ 345 w 814"/>
                <a:gd name="T31" fmla="*/ 808 h 812"/>
                <a:gd name="T32" fmla="*/ 407 w 814"/>
                <a:gd name="T33" fmla="*/ 812 h 812"/>
                <a:gd name="T34" fmla="*/ 489 w 814"/>
                <a:gd name="T35" fmla="*/ 805 h 812"/>
                <a:gd name="T36" fmla="*/ 565 w 814"/>
                <a:gd name="T37" fmla="*/ 781 h 812"/>
                <a:gd name="T38" fmla="*/ 634 w 814"/>
                <a:gd name="T39" fmla="*/ 743 h 812"/>
                <a:gd name="T40" fmla="*/ 694 w 814"/>
                <a:gd name="T41" fmla="*/ 693 h 812"/>
                <a:gd name="T42" fmla="*/ 745 w 814"/>
                <a:gd name="T43" fmla="*/ 632 h 812"/>
                <a:gd name="T44" fmla="*/ 781 w 814"/>
                <a:gd name="T45" fmla="*/ 565 h 812"/>
                <a:gd name="T46" fmla="*/ 805 w 814"/>
                <a:gd name="T47" fmla="*/ 488 h 812"/>
                <a:gd name="T48" fmla="*/ 814 w 814"/>
                <a:gd name="T49" fmla="*/ 407 h 812"/>
                <a:gd name="T50" fmla="*/ 810 w 814"/>
                <a:gd name="T51" fmla="*/ 344 h 812"/>
                <a:gd name="T52" fmla="*/ 788 w 814"/>
                <a:gd name="T53" fmla="*/ 267 h 812"/>
                <a:gd name="T54" fmla="*/ 754 w 814"/>
                <a:gd name="T55" fmla="*/ 195 h 812"/>
                <a:gd name="T56" fmla="*/ 708 w 814"/>
                <a:gd name="T57" fmla="*/ 133 h 812"/>
                <a:gd name="T58" fmla="*/ 650 w 814"/>
                <a:gd name="T59" fmla="*/ 80 h 812"/>
                <a:gd name="T60" fmla="*/ 584 w 814"/>
                <a:gd name="T61" fmla="*/ 39 h 812"/>
                <a:gd name="T62" fmla="*/ 509 w 814"/>
                <a:gd name="T63" fmla="*/ 13 h 812"/>
                <a:gd name="T64" fmla="*/ 428 w 814"/>
                <a:gd name="T65" fmla="*/ 0 h 812"/>
                <a:gd name="T66" fmla="*/ 407 w 814"/>
                <a:gd name="T67" fmla="*/ 768 h 812"/>
                <a:gd name="T68" fmla="*/ 334 w 814"/>
                <a:gd name="T69" fmla="*/ 761 h 812"/>
                <a:gd name="T70" fmla="*/ 266 w 814"/>
                <a:gd name="T71" fmla="*/ 740 h 812"/>
                <a:gd name="T72" fmla="*/ 177 w 814"/>
                <a:gd name="T73" fmla="*/ 686 h 812"/>
                <a:gd name="T74" fmla="*/ 88 w 814"/>
                <a:gd name="T75" fmla="*/ 579 h 812"/>
                <a:gd name="T76" fmla="*/ 61 w 814"/>
                <a:gd name="T77" fmla="*/ 514 h 812"/>
                <a:gd name="T78" fmla="*/ 47 w 814"/>
                <a:gd name="T79" fmla="*/ 443 h 812"/>
                <a:gd name="T80" fmla="*/ 46 w 814"/>
                <a:gd name="T81" fmla="*/ 387 h 812"/>
                <a:gd name="T82" fmla="*/ 57 w 814"/>
                <a:gd name="T83" fmla="*/ 316 h 812"/>
                <a:gd name="T84" fmla="*/ 81 w 814"/>
                <a:gd name="T85" fmla="*/ 250 h 812"/>
                <a:gd name="T86" fmla="*/ 151 w 814"/>
                <a:gd name="T87" fmla="*/ 150 h 812"/>
                <a:gd name="T88" fmla="*/ 250 w 814"/>
                <a:gd name="T89" fmla="*/ 79 h 812"/>
                <a:gd name="T90" fmla="*/ 317 w 814"/>
                <a:gd name="T91" fmla="*/ 55 h 812"/>
                <a:gd name="T92" fmla="*/ 389 w 814"/>
                <a:gd name="T93" fmla="*/ 44 h 812"/>
                <a:gd name="T94" fmla="*/ 444 w 814"/>
                <a:gd name="T95" fmla="*/ 45 h 812"/>
                <a:gd name="T96" fmla="*/ 514 w 814"/>
                <a:gd name="T97" fmla="*/ 61 h 812"/>
                <a:gd name="T98" fmla="*/ 579 w 814"/>
                <a:gd name="T99" fmla="*/ 87 h 812"/>
                <a:gd name="T100" fmla="*/ 687 w 814"/>
                <a:gd name="T101" fmla="*/ 176 h 812"/>
                <a:gd name="T102" fmla="*/ 740 w 814"/>
                <a:gd name="T103" fmla="*/ 265 h 812"/>
                <a:gd name="T104" fmla="*/ 762 w 814"/>
                <a:gd name="T105" fmla="*/ 333 h 812"/>
                <a:gd name="T106" fmla="*/ 770 w 814"/>
                <a:gd name="T107" fmla="*/ 407 h 812"/>
                <a:gd name="T108" fmla="*/ 766 w 814"/>
                <a:gd name="T109" fmla="*/ 462 h 812"/>
                <a:gd name="T110" fmla="*/ 747 w 814"/>
                <a:gd name="T111" fmla="*/ 531 h 812"/>
                <a:gd name="T112" fmla="*/ 708 w 814"/>
                <a:gd name="T113" fmla="*/ 608 h 812"/>
                <a:gd name="T114" fmla="*/ 609 w 814"/>
                <a:gd name="T115" fmla="*/ 706 h 812"/>
                <a:gd name="T116" fmla="*/ 531 w 814"/>
                <a:gd name="T117" fmla="*/ 747 h 812"/>
                <a:gd name="T118" fmla="*/ 462 w 814"/>
                <a:gd name="T119" fmla="*/ 764 h 812"/>
                <a:gd name="T120" fmla="*/ 407 w 814"/>
                <a:gd name="T121" fmla="*/ 768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4" h="812">
                  <a:moveTo>
                    <a:pt x="407" y="0"/>
                  </a:moveTo>
                  <a:lnTo>
                    <a:pt x="407" y="0"/>
                  </a:lnTo>
                  <a:lnTo>
                    <a:pt x="386" y="0"/>
                  </a:lnTo>
                  <a:lnTo>
                    <a:pt x="366" y="1"/>
                  </a:lnTo>
                  <a:lnTo>
                    <a:pt x="345" y="4"/>
                  </a:lnTo>
                  <a:lnTo>
                    <a:pt x="325" y="8"/>
                  </a:lnTo>
                  <a:lnTo>
                    <a:pt x="305" y="13"/>
                  </a:lnTo>
                  <a:lnTo>
                    <a:pt x="286" y="18"/>
                  </a:lnTo>
                  <a:lnTo>
                    <a:pt x="267" y="24"/>
                  </a:lnTo>
                  <a:lnTo>
                    <a:pt x="249" y="31"/>
                  </a:lnTo>
                  <a:lnTo>
                    <a:pt x="231" y="39"/>
                  </a:lnTo>
                  <a:lnTo>
                    <a:pt x="214" y="49"/>
                  </a:lnTo>
                  <a:lnTo>
                    <a:pt x="197" y="59"/>
                  </a:lnTo>
                  <a:lnTo>
                    <a:pt x="180" y="69"/>
                  </a:lnTo>
                  <a:lnTo>
                    <a:pt x="164" y="80"/>
                  </a:lnTo>
                  <a:lnTo>
                    <a:pt x="149" y="93"/>
                  </a:lnTo>
                  <a:lnTo>
                    <a:pt x="135" y="106"/>
                  </a:lnTo>
                  <a:lnTo>
                    <a:pt x="120" y="119"/>
                  </a:lnTo>
                  <a:lnTo>
                    <a:pt x="106" y="133"/>
                  </a:lnTo>
                  <a:lnTo>
                    <a:pt x="94" y="148"/>
                  </a:lnTo>
                  <a:lnTo>
                    <a:pt x="81" y="164"/>
                  </a:lnTo>
                  <a:lnTo>
                    <a:pt x="70" y="179"/>
                  </a:lnTo>
                  <a:lnTo>
                    <a:pt x="60" y="195"/>
                  </a:lnTo>
                  <a:lnTo>
                    <a:pt x="50" y="213"/>
                  </a:lnTo>
                  <a:lnTo>
                    <a:pt x="41" y="230"/>
                  </a:lnTo>
                  <a:lnTo>
                    <a:pt x="33" y="248"/>
                  </a:lnTo>
                  <a:lnTo>
                    <a:pt x="26" y="267"/>
                  </a:lnTo>
                  <a:lnTo>
                    <a:pt x="19" y="285"/>
                  </a:lnTo>
                  <a:lnTo>
                    <a:pt x="13" y="305"/>
                  </a:lnTo>
                  <a:lnTo>
                    <a:pt x="9" y="325"/>
                  </a:lnTo>
                  <a:lnTo>
                    <a:pt x="5" y="344"/>
                  </a:lnTo>
                  <a:lnTo>
                    <a:pt x="3" y="364"/>
                  </a:lnTo>
                  <a:lnTo>
                    <a:pt x="2" y="385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2" y="426"/>
                  </a:lnTo>
                  <a:lnTo>
                    <a:pt x="3" y="448"/>
                  </a:lnTo>
                  <a:lnTo>
                    <a:pt x="5" y="467"/>
                  </a:lnTo>
                  <a:lnTo>
                    <a:pt x="9" y="488"/>
                  </a:lnTo>
                  <a:lnTo>
                    <a:pt x="13" y="507"/>
                  </a:lnTo>
                  <a:lnTo>
                    <a:pt x="19" y="527"/>
                  </a:lnTo>
                  <a:lnTo>
                    <a:pt x="26" y="545"/>
                  </a:lnTo>
                  <a:lnTo>
                    <a:pt x="33" y="565"/>
                  </a:lnTo>
                  <a:lnTo>
                    <a:pt x="41" y="582"/>
                  </a:lnTo>
                  <a:lnTo>
                    <a:pt x="50" y="600"/>
                  </a:lnTo>
                  <a:lnTo>
                    <a:pt x="60" y="617"/>
                  </a:lnTo>
                  <a:lnTo>
                    <a:pt x="70" y="632"/>
                  </a:lnTo>
                  <a:lnTo>
                    <a:pt x="81" y="649"/>
                  </a:lnTo>
                  <a:lnTo>
                    <a:pt x="94" y="665"/>
                  </a:lnTo>
                  <a:lnTo>
                    <a:pt x="106" y="679"/>
                  </a:lnTo>
                  <a:lnTo>
                    <a:pt x="120" y="693"/>
                  </a:lnTo>
                  <a:lnTo>
                    <a:pt x="135" y="707"/>
                  </a:lnTo>
                  <a:lnTo>
                    <a:pt x="149" y="720"/>
                  </a:lnTo>
                  <a:lnTo>
                    <a:pt x="164" y="731"/>
                  </a:lnTo>
                  <a:lnTo>
                    <a:pt x="180" y="743"/>
                  </a:lnTo>
                  <a:lnTo>
                    <a:pt x="197" y="754"/>
                  </a:lnTo>
                  <a:lnTo>
                    <a:pt x="214" y="764"/>
                  </a:lnTo>
                  <a:lnTo>
                    <a:pt x="231" y="772"/>
                  </a:lnTo>
                  <a:lnTo>
                    <a:pt x="249" y="781"/>
                  </a:lnTo>
                  <a:lnTo>
                    <a:pt x="267" y="788"/>
                  </a:lnTo>
                  <a:lnTo>
                    <a:pt x="286" y="795"/>
                  </a:lnTo>
                  <a:lnTo>
                    <a:pt x="305" y="799"/>
                  </a:lnTo>
                  <a:lnTo>
                    <a:pt x="325" y="805"/>
                  </a:lnTo>
                  <a:lnTo>
                    <a:pt x="345" y="808"/>
                  </a:lnTo>
                  <a:lnTo>
                    <a:pt x="366" y="810"/>
                  </a:lnTo>
                  <a:lnTo>
                    <a:pt x="386" y="812"/>
                  </a:lnTo>
                  <a:lnTo>
                    <a:pt x="407" y="812"/>
                  </a:lnTo>
                  <a:lnTo>
                    <a:pt x="407" y="812"/>
                  </a:lnTo>
                  <a:lnTo>
                    <a:pt x="428" y="812"/>
                  </a:lnTo>
                  <a:lnTo>
                    <a:pt x="448" y="810"/>
                  </a:lnTo>
                  <a:lnTo>
                    <a:pt x="469" y="808"/>
                  </a:lnTo>
                  <a:lnTo>
                    <a:pt x="489" y="805"/>
                  </a:lnTo>
                  <a:lnTo>
                    <a:pt x="509" y="799"/>
                  </a:lnTo>
                  <a:lnTo>
                    <a:pt x="527" y="795"/>
                  </a:lnTo>
                  <a:lnTo>
                    <a:pt x="547" y="788"/>
                  </a:lnTo>
                  <a:lnTo>
                    <a:pt x="565" y="781"/>
                  </a:lnTo>
                  <a:lnTo>
                    <a:pt x="584" y="772"/>
                  </a:lnTo>
                  <a:lnTo>
                    <a:pt x="601" y="764"/>
                  </a:lnTo>
                  <a:lnTo>
                    <a:pt x="617" y="754"/>
                  </a:lnTo>
                  <a:lnTo>
                    <a:pt x="634" y="743"/>
                  </a:lnTo>
                  <a:lnTo>
                    <a:pt x="650" y="731"/>
                  </a:lnTo>
                  <a:lnTo>
                    <a:pt x="666" y="720"/>
                  </a:lnTo>
                  <a:lnTo>
                    <a:pt x="680" y="707"/>
                  </a:lnTo>
                  <a:lnTo>
                    <a:pt x="694" y="693"/>
                  </a:lnTo>
                  <a:lnTo>
                    <a:pt x="708" y="679"/>
                  </a:lnTo>
                  <a:lnTo>
                    <a:pt x="721" y="665"/>
                  </a:lnTo>
                  <a:lnTo>
                    <a:pt x="733" y="649"/>
                  </a:lnTo>
                  <a:lnTo>
                    <a:pt x="745" y="632"/>
                  </a:lnTo>
                  <a:lnTo>
                    <a:pt x="754" y="617"/>
                  </a:lnTo>
                  <a:lnTo>
                    <a:pt x="764" y="600"/>
                  </a:lnTo>
                  <a:lnTo>
                    <a:pt x="773" y="582"/>
                  </a:lnTo>
                  <a:lnTo>
                    <a:pt x="781" y="565"/>
                  </a:lnTo>
                  <a:lnTo>
                    <a:pt x="788" y="545"/>
                  </a:lnTo>
                  <a:lnTo>
                    <a:pt x="795" y="527"/>
                  </a:lnTo>
                  <a:lnTo>
                    <a:pt x="801" y="507"/>
                  </a:lnTo>
                  <a:lnTo>
                    <a:pt x="805" y="488"/>
                  </a:lnTo>
                  <a:lnTo>
                    <a:pt x="810" y="467"/>
                  </a:lnTo>
                  <a:lnTo>
                    <a:pt x="811" y="448"/>
                  </a:lnTo>
                  <a:lnTo>
                    <a:pt x="812" y="426"/>
                  </a:lnTo>
                  <a:lnTo>
                    <a:pt x="814" y="407"/>
                  </a:lnTo>
                  <a:lnTo>
                    <a:pt x="814" y="407"/>
                  </a:lnTo>
                  <a:lnTo>
                    <a:pt x="812" y="385"/>
                  </a:lnTo>
                  <a:lnTo>
                    <a:pt x="811" y="364"/>
                  </a:lnTo>
                  <a:lnTo>
                    <a:pt x="810" y="344"/>
                  </a:lnTo>
                  <a:lnTo>
                    <a:pt x="805" y="325"/>
                  </a:lnTo>
                  <a:lnTo>
                    <a:pt x="801" y="305"/>
                  </a:lnTo>
                  <a:lnTo>
                    <a:pt x="795" y="285"/>
                  </a:lnTo>
                  <a:lnTo>
                    <a:pt x="788" y="267"/>
                  </a:lnTo>
                  <a:lnTo>
                    <a:pt x="781" y="248"/>
                  </a:lnTo>
                  <a:lnTo>
                    <a:pt x="773" y="230"/>
                  </a:lnTo>
                  <a:lnTo>
                    <a:pt x="764" y="213"/>
                  </a:lnTo>
                  <a:lnTo>
                    <a:pt x="754" y="195"/>
                  </a:lnTo>
                  <a:lnTo>
                    <a:pt x="745" y="179"/>
                  </a:lnTo>
                  <a:lnTo>
                    <a:pt x="733" y="164"/>
                  </a:lnTo>
                  <a:lnTo>
                    <a:pt x="721" y="148"/>
                  </a:lnTo>
                  <a:lnTo>
                    <a:pt x="708" y="133"/>
                  </a:lnTo>
                  <a:lnTo>
                    <a:pt x="694" y="119"/>
                  </a:lnTo>
                  <a:lnTo>
                    <a:pt x="680" y="106"/>
                  </a:lnTo>
                  <a:lnTo>
                    <a:pt x="666" y="93"/>
                  </a:lnTo>
                  <a:lnTo>
                    <a:pt x="650" y="80"/>
                  </a:lnTo>
                  <a:lnTo>
                    <a:pt x="634" y="69"/>
                  </a:lnTo>
                  <a:lnTo>
                    <a:pt x="617" y="59"/>
                  </a:lnTo>
                  <a:lnTo>
                    <a:pt x="601" y="49"/>
                  </a:lnTo>
                  <a:lnTo>
                    <a:pt x="584" y="39"/>
                  </a:lnTo>
                  <a:lnTo>
                    <a:pt x="565" y="31"/>
                  </a:lnTo>
                  <a:lnTo>
                    <a:pt x="547" y="24"/>
                  </a:lnTo>
                  <a:lnTo>
                    <a:pt x="527" y="18"/>
                  </a:lnTo>
                  <a:lnTo>
                    <a:pt x="509" y="13"/>
                  </a:lnTo>
                  <a:lnTo>
                    <a:pt x="489" y="8"/>
                  </a:lnTo>
                  <a:lnTo>
                    <a:pt x="469" y="4"/>
                  </a:lnTo>
                  <a:lnTo>
                    <a:pt x="448" y="1"/>
                  </a:lnTo>
                  <a:lnTo>
                    <a:pt x="428" y="0"/>
                  </a:lnTo>
                  <a:lnTo>
                    <a:pt x="407" y="0"/>
                  </a:lnTo>
                  <a:lnTo>
                    <a:pt x="407" y="0"/>
                  </a:lnTo>
                  <a:close/>
                  <a:moveTo>
                    <a:pt x="407" y="768"/>
                  </a:moveTo>
                  <a:lnTo>
                    <a:pt x="407" y="768"/>
                  </a:lnTo>
                  <a:lnTo>
                    <a:pt x="389" y="768"/>
                  </a:lnTo>
                  <a:lnTo>
                    <a:pt x="370" y="767"/>
                  </a:lnTo>
                  <a:lnTo>
                    <a:pt x="352" y="764"/>
                  </a:lnTo>
                  <a:lnTo>
                    <a:pt x="334" y="761"/>
                  </a:lnTo>
                  <a:lnTo>
                    <a:pt x="317" y="757"/>
                  </a:lnTo>
                  <a:lnTo>
                    <a:pt x="300" y="752"/>
                  </a:lnTo>
                  <a:lnTo>
                    <a:pt x="283" y="747"/>
                  </a:lnTo>
                  <a:lnTo>
                    <a:pt x="266" y="740"/>
                  </a:lnTo>
                  <a:lnTo>
                    <a:pt x="250" y="733"/>
                  </a:lnTo>
                  <a:lnTo>
                    <a:pt x="235" y="724"/>
                  </a:lnTo>
                  <a:lnTo>
                    <a:pt x="205" y="706"/>
                  </a:lnTo>
                  <a:lnTo>
                    <a:pt x="177" y="686"/>
                  </a:lnTo>
                  <a:lnTo>
                    <a:pt x="151" y="662"/>
                  </a:lnTo>
                  <a:lnTo>
                    <a:pt x="127" y="637"/>
                  </a:lnTo>
                  <a:lnTo>
                    <a:pt x="106" y="608"/>
                  </a:lnTo>
                  <a:lnTo>
                    <a:pt x="88" y="579"/>
                  </a:lnTo>
                  <a:lnTo>
                    <a:pt x="81" y="563"/>
                  </a:lnTo>
                  <a:lnTo>
                    <a:pt x="74" y="546"/>
                  </a:lnTo>
                  <a:lnTo>
                    <a:pt x="67" y="531"/>
                  </a:lnTo>
                  <a:lnTo>
                    <a:pt x="61" y="514"/>
                  </a:lnTo>
                  <a:lnTo>
                    <a:pt x="57" y="497"/>
                  </a:lnTo>
                  <a:lnTo>
                    <a:pt x="53" y="479"/>
                  </a:lnTo>
                  <a:lnTo>
                    <a:pt x="48" y="462"/>
                  </a:lnTo>
                  <a:lnTo>
                    <a:pt x="47" y="443"/>
                  </a:lnTo>
                  <a:lnTo>
                    <a:pt x="46" y="425"/>
                  </a:lnTo>
                  <a:lnTo>
                    <a:pt x="44" y="407"/>
                  </a:lnTo>
                  <a:lnTo>
                    <a:pt x="44" y="407"/>
                  </a:lnTo>
                  <a:lnTo>
                    <a:pt x="46" y="387"/>
                  </a:lnTo>
                  <a:lnTo>
                    <a:pt x="47" y="368"/>
                  </a:lnTo>
                  <a:lnTo>
                    <a:pt x="48" y="351"/>
                  </a:lnTo>
                  <a:lnTo>
                    <a:pt x="53" y="333"/>
                  </a:lnTo>
                  <a:lnTo>
                    <a:pt x="57" y="316"/>
                  </a:lnTo>
                  <a:lnTo>
                    <a:pt x="61" y="298"/>
                  </a:lnTo>
                  <a:lnTo>
                    <a:pt x="67" y="282"/>
                  </a:lnTo>
                  <a:lnTo>
                    <a:pt x="74" y="265"/>
                  </a:lnTo>
                  <a:lnTo>
                    <a:pt x="81" y="250"/>
                  </a:lnTo>
                  <a:lnTo>
                    <a:pt x="88" y="233"/>
                  </a:lnTo>
                  <a:lnTo>
                    <a:pt x="106" y="203"/>
                  </a:lnTo>
                  <a:lnTo>
                    <a:pt x="127" y="176"/>
                  </a:lnTo>
                  <a:lnTo>
                    <a:pt x="151" y="150"/>
                  </a:lnTo>
                  <a:lnTo>
                    <a:pt x="177" y="127"/>
                  </a:lnTo>
                  <a:lnTo>
                    <a:pt x="205" y="106"/>
                  </a:lnTo>
                  <a:lnTo>
                    <a:pt x="235" y="87"/>
                  </a:lnTo>
                  <a:lnTo>
                    <a:pt x="250" y="79"/>
                  </a:lnTo>
                  <a:lnTo>
                    <a:pt x="266" y="72"/>
                  </a:lnTo>
                  <a:lnTo>
                    <a:pt x="283" y="66"/>
                  </a:lnTo>
                  <a:lnTo>
                    <a:pt x="300" y="61"/>
                  </a:lnTo>
                  <a:lnTo>
                    <a:pt x="317" y="55"/>
                  </a:lnTo>
                  <a:lnTo>
                    <a:pt x="334" y="51"/>
                  </a:lnTo>
                  <a:lnTo>
                    <a:pt x="352" y="48"/>
                  </a:lnTo>
                  <a:lnTo>
                    <a:pt x="370" y="45"/>
                  </a:lnTo>
                  <a:lnTo>
                    <a:pt x="389" y="44"/>
                  </a:lnTo>
                  <a:lnTo>
                    <a:pt x="407" y="44"/>
                  </a:lnTo>
                  <a:lnTo>
                    <a:pt x="407" y="44"/>
                  </a:lnTo>
                  <a:lnTo>
                    <a:pt x="425" y="44"/>
                  </a:lnTo>
                  <a:lnTo>
                    <a:pt x="444" y="45"/>
                  </a:lnTo>
                  <a:lnTo>
                    <a:pt x="462" y="48"/>
                  </a:lnTo>
                  <a:lnTo>
                    <a:pt x="481" y="51"/>
                  </a:lnTo>
                  <a:lnTo>
                    <a:pt x="497" y="55"/>
                  </a:lnTo>
                  <a:lnTo>
                    <a:pt x="514" y="61"/>
                  </a:lnTo>
                  <a:lnTo>
                    <a:pt x="531" y="66"/>
                  </a:lnTo>
                  <a:lnTo>
                    <a:pt x="548" y="72"/>
                  </a:lnTo>
                  <a:lnTo>
                    <a:pt x="564" y="79"/>
                  </a:lnTo>
                  <a:lnTo>
                    <a:pt x="579" y="87"/>
                  </a:lnTo>
                  <a:lnTo>
                    <a:pt x="609" y="106"/>
                  </a:lnTo>
                  <a:lnTo>
                    <a:pt x="637" y="127"/>
                  </a:lnTo>
                  <a:lnTo>
                    <a:pt x="663" y="150"/>
                  </a:lnTo>
                  <a:lnTo>
                    <a:pt x="687" y="176"/>
                  </a:lnTo>
                  <a:lnTo>
                    <a:pt x="708" y="203"/>
                  </a:lnTo>
                  <a:lnTo>
                    <a:pt x="726" y="233"/>
                  </a:lnTo>
                  <a:lnTo>
                    <a:pt x="733" y="250"/>
                  </a:lnTo>
                  <a:lnTo>
                    <a:pt x="740" y="265"/>
                  </a:lnTo>
                  <a:lnTo>
                    <a:pt x="747" y="282"/>
                  </a:lnTo>
                  <a:lnTo>
                    <a:pt x="753" y="298"/>
                  </a:lnTo>
                  <a:lnTo>
                    <a:pt x="757" y="316"/>
                  </a:lnTo>
                  <a:lnTo>
                    <a:pt x="762" y="333"/>
                  </a:lnTo>
                  <a:lnTo>
                    <a:pt x="766" y="351"/>
                  </a:lnTo>
                  <a:lnTo>
                    <a:pt x="767" y="368"/>
                  </a:lnTo>
                  <a:lnTo>
                    <a:pt x="769" y="387"/>
                  </a:lnTo>
                  <a:lnTo>
                    <a:pt x="770" y="407"/>
                  </a:lnTo>
                  <a:lnTo>
                    <a:pt x="770" y="407"/>
                  </a:lnTo>
                  <a:lnTo>
                    <a:pt x="769" y="425"/>
                  </a:lnTo>
                  <a:lnTo>
                    <a:pt x="767" y="443"/>
                  </a:lnTo>
                  <a:lnTo>
                    <a:pt x="766" y="462"/>
                  </a:lnTo>
                  <a:lnTo>
                    <a:pt x="762" y="479"/>
                  </a:lnTo>
                  <a:lnTo>
                    <a:pt x="757" y="497"/>
                  </a:lnTo>
                  <a:lnTo>
                    <a:pt x="753" y="514"/>
                  </a:lnTo>
                  <a:lnTo>
                    <a:pt x="747" y="531"/>
                  </a:lnTo>
                  <a:lnTo>
                    <a:pt x="740" y="546"/>
                  </a:lnTo>
                  <a:lnTo>
                    <a:pt x="733" y="563"/>
                  </a:lnTo>
                  <a:lnTo>
                    <a:pt x="726" y="579"/>
                  </a:lnTo>
                  <a:lnTo>
                    <a:pt x="708" y="608"/>
                  </a:lnTo>
                  <a:lnTo>
                    <a:pt x="687" y="637"/>
                  </a:lnTo>
                  <a:lnTo>
                    <a:pt x="663" y="662"/>
                  </a:lnTo>
                  <a:lnTo>
                    <a:pt x="637" y="686"/>
                  </a:lnTo>
                  <a:lnTo>
                    <a:pt x="609" y="706"/>
                  </a:lnTo>
                  <a:lnTo>
                    <a:pt x="579" y="724"/>
                  </a:lnTo>
                  <a:lnTo>
                    <a:pt x="564" y="733"/>
                  </a:lnTo>
                  <a:lnTo>
                    <a:pt x="548" y="740"/>
                  </a:lnTo>
                  <a:lnTo>
                    <a:pt x="531" y="747"/>
                  </a:lnTo>
                  <a:lnTo>
                    <a:pt x="514" y="752"/>
                  </a:lnTo>
                  <a:lnTo>
                    <a:pt x="497" y="757"/>
                  </a:lnTo>
                  <a:lnTo>
                    <a:pt x="481" y="761"/>
                  </a:lnTo>
                  <a:lnTo>
                    <a:pt x="462" y="764"/>
                  </a:lnTo>
                  <a:lnTo>
                    <a:pt x="444" y="767"/>
                  </a:lnTo>
                  <a:lnTo>
                    <a:pt x="425" y="768"/>
                  </a:lnTo>
                  <a:lnTo>
                    <a:pt x="407" y="768"/>
                  </a:lnTo>
                  <a:lnTo>
                    <a:pt x="407" y="7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Freeform 34"/>
            <p:cNvSpPr>
              <a:spLocks noEditPoints="1"/>
            </p:cNvSpPr>
            <p:nvPr/>
          </p:nvSpPr>
          <p:spPr bwMode="auto">
            <a:xfrm>
              <a:off x="4981575" y="5362576"/>
              <a:ext cx="333375" cy="333375"/>
            </a:xfrm>
            <a:custGeom>
              <a:avLst/>
              <a:gdLst>
                <a:gd name="T0" fmla="*/ 284 w 631"/>
                <a:gd name="T1" fmla="*/ 2 h 631"/>
                <a:gd name="T2" fmla="*/ 193 w 631"/>
                <a:gd name="T3" fmla="*/ 26 h 631"/>
                <a:gd name="T4" fmla="*/ 116 w 631"/>
                <a:gd name="T5" fmla="*/ 72 h 631"/>
                <a:gd name="T6" fmla="*/ 55 w 631"/>
                <a:gd name="T7" fmla="*/ 140 h 631"/>
                <a:gd name="T8" fmla="*/ 15 w 631"/>
                <a:gd name="T9" fmla="*/ 222 h 631"/>
                <a:gd name="T10" fmla="*/ 0 w 631"/>
                <a:gd name="T11" fmla="*/ 317 h 631"/>
                <a:gd name="T12" fmla="*/ 7 w 631"/>
                <a:gd name="T13" fmla="*/ 380 h 631"/>
                <a:gd name="T14" fmla="*/ 38 w 631"/>
                <a:gd name="T15" fmla="*/ 466 h 631"/>
                <a:gd name="T16" fmla="*/ 93 w 631"/>
                <a:gd name="T17" fmla="*/ 540 h 631"/>
                <a:gd name="T18" fmla="*/ 166 w 631"/>
                <a:gd name="T19" fmla="*/ 593 h 631"/>
                <a:gd name="T20" fmla="*/ 253 w 631"/>
                <a:gd name="T21" fmla="*/ 626 h 631"/>
                <a:gd name="T22" fmla="*/ 316 w 631"/>
                <a:gd name="T23" fmla="*/ 631 h 631"/>
                <a:gd name="T24" fmla="*/ 409 w 631"/>
                <a:gd name="T25" fmla="*/ 617 h 631"/>
                <a:gd name="T26" fmla="*/ 493 w 631"/>
                <a:gd name="T27" fmla="*/ 578 h 631"/>
                <a:gd name="T28" fmla="*/ 559 w 631"/>
                <a:gd name="T29" fmla="*/ 517 h 631"/>
                <a:gd name="T30" fmla="*/ 607 w 631"/>
                <a:gd name="T31" fmla="*/ 439 h 631"/>
                <a:gd name="T32" fmla="*/ 630 w 631"/>
                <a:gd name="T33" fmla="*/ 348 h 631"/>
                <a:gd name="T34" fmla="*/ 630 w 631"/>
                <a:gd name="T35" fmla="*/ 284 h 631"/>
                <a:gd name="T36" fmla="*/ 607 w 631"/>
                <a:gd name="T37" fmla="*/ 194 h 631"/>
                <a:gd name="T38" fmla="*/ 559 w 631"/>
                <a:gd name="T39" fmla="*/ 116 h 631"/>
                <a:gd name="T40" fmla="*/ 493 w 631"/>
                <a:gd name="T41" fmla="*/ 54 h 631"/>
                <a:gd name="T42" fmla="*/ 409 w 631"/>
                <a:gd name="T43" fmla="*/ 14 h 631"/>
                <a:gd name="T44" fmla="*/ 316 w 631"/>
                <a:gd name="T45" fmla="*/ 0 h 631"/>
                <a:gd name="T46" fmla="*/ 316 w 631"/>
                <a:gd name="T47" fmla="*/ 588 h 631"/>
                <a:gd name="T48" fmla="*/ 236 w 631"/>
                <a:gd name="T49" fmla="*/ 575 h 631"/>
                <a:gd name="T50" fmla="*/ 165 w 631"/>
                <a:gd name="T51" fmla="*/ 541 h 631"/>
                <a:gd name="T52" fmla="*/ 107 w 631"/>
                <a:gd name="T53" fmla="*/ 489 h 631"/>
                <a:gd name="T54" fmla="*/ 66 w 631"/>
                <a:gd name="T55" fmla="*/ 421 h 631"/>
                <a:gd name="T56" fmla="*/ 46 w 631"/>
                <a:gd name="T57" fmla="*/ 343 h 631"/>
                <a:gd name="T58" fmla="*/ 46 w 631"/>
                <a:gd name="T59" fmla="*/ 288 h 631"/>
                <a:gd name="T60" fmla="*/ 66 w 631"/>
                <a:gd name="T61" fmla="*/ 211 h 631"/>
                <a:gd name="T62" fmla="*/ 107 w 631"/>
                <a:gd name="T63" fmla="*/ 143 h 631"/>
                <a:gd name="T64" fmla="*/ 165 w 631"/>
                <a:gd name="T65" fmla="*/ 91 h 631"/>
                <a:gd name="T66" fmla="*/ 236 w 631"/>
                <a:gd name="T67" fmla="*/ 57 h 631"/>
                <a:gd name="T68" fmla="*/ 316 w 631"/>
                <a:gd name="T69" fmla="*/ 45 h 631"/>
                <a:gd name="T70" fmla="*/ 371 w 631"/>
                <a:gd name="T71" fmla="*/ 50 h 631"/>
                <a:gd name="T72" fmla="*/ 445 w 631"/>
                <a:gd name="T73" fmla="*/ 78 h 631"/>
                <a:gd name="T74" fmla="*/ 508 w 631"/>
                <a:gd name="T75" fmla="*/ 125 h 631"/>
                <a:gd name="T76" fmla="*/ 555 w 631"/>
                <a:gd name="T77" fmla="*/ 187 h 631"/>
                <a:gd name="T78" fmla="*/ 582 w 631"/>
                <a:gd name="T79" fmla="*/ 261 h 631"/>
                <a:gd name="T80" fmla="*/ 587 w 631"/>
                <a:gd name="T81" fmla="*/ 317 h 631"/>
                <a:gd name="T82" fmla="*/ 575 w 631"/>
                <a:gd name="T83" fmla="*/ 397 h 631"/>
                <a:gd name="T84" fmla="*/ 541 w 631"/>
                <a:gd name="T85" fmla="*/ 468 h 631"/>
                <a:gd name="T86" fmla="*/ 488 w 631"/>
                <a:gd name="T87" fmla="*/ 526 h 631"/>
                <a:gd name="T88" fmla="*/ 422 w 631"/>
                <a:gd name="T89" fmla="*/ 566 h 631"/>
                <a:gd name="T90" fmla="*/ 344 w 631"/>
                <a:gd name="T91" fmla="*/ 58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1" h="631">
                  <a:moveTo>
                    <a:pt x="316" y="0"/>
                  </a:moveTo>
                  <a:lnTo>
                    <a:pt x="316" y="0"/>
                  </a:lnTo>
                  <a:lnTo>
                    <a:pt x="284" y="2"/>
                  </a:lnTo>
                  <a:lnTo>
                    <a:pt x="253" y="7"/>
                  </a:lnTo>
                  <a:lnTo>
                    <a:pt x="223" y="14"/>
                  </a:lnTo>
                  <a:lnTo>
                    <a:pt x="193" y="26"/>
                  </a:lnTo>
                  <a:lnTo>
                    <a:pt x="166" y="38"/>
                  </a:lnTo>
                  <a:lnTo>
                    <a:pt x="140" y="54"/>
                  </a:lnTo>
                  <a:lnTo>
                    <a:pt x="116" y="72"/>
                  </a:lnTo>
                  <a:lnTo>
                    <a:pt x="93" y="93"/>
                  </a:lnTo>
                  <a:lnTo>
                    <a:pt x="73" y="116"/>
                  </a:lnTo>
                  <a:lnTo>
                    <a:pt x="55" y="140"/>
                  </a:lnTo>
                  <a:lnTo>
                    <a:pt x="38" y="165"/>
                  </a:lnTo>
                  <a:lnTo>
                    <a:pt x="25" y="194"/>
                  </a:lnTo>
                  <a:lnTo>
                    <a:pt x="15" y="222"/>
                  </a:lnTo>
                  <a:lnTo>
                    <a:pt x="7" y="253"/>
                  </a:lnTo>
                  <a:lnTo>
                    <a:pt x="3" y="284"/>
                  </a:lnTo>
                  <a:lnTo>
                    <a:pt x="0" y="317"/>
                  </a:lnTo>
                  <a:lnTo>
                    <a:pt x="0" y="317"/>
                  </a:lnTo>
                  <a:lnTo>
                    <a:pt x="3" y="348"/>
                  </a:lnTo>
                  <a:lnTo>
                    <a:pt x="7" y="380"/>
                  </a:lnTo>
                  <a:lnTo>
                    <a:pt x="15" y="410"/>
                  </a:lnTo>
                  <a:lnTo>
                    <a:pt x="25" y="439"/>
                  </a:lnTo>
                  <a:lnTo>
                    <a:pt x="38" y="466"/>
                  </a:lnTo>
                  <a:lnTo>
                    <a:pt x="55" y="492"/>
                  </a:lnTo>
                  <a:lnTo>
                    <a:pt x="73" y="517"/>
                  </a:lnTo>
                  <a:lnTo>
                    <a:pt x="93" y="540"/>
                  </a:lnTo>
                  <a:lnTo>
                    <a:pt x="116" y="559"/>
                  </a:lnTo>
                  <a:lnTo>
                    <a:pt x="140" y="578"/>
                  </a:lnTo>
                  <a:lnTo>
                    <a:pt x="166" y="593"/>
                  </a:lnTo>
                  <a:lnTo>
                    <a:pt x="193" y="606"/>
                  </a:lnTo>
                  <a:lnTo>
                    <a:pt x="223" y="617"/>
                  </a:lnTo>
                  <a:lnTo>
                    <a:pt x="253" y="626"/>
                  </a:lnTo>
                  <a:lnTo>
                    <a:pt x="284" y="630"/>
                  </a:lnTo>
                  <a:lnTo>
                    <a:pt x="316" y="631"/>
                  </a:lnTo>
                  <a:lnTo>
                    <a:pt x="316" y="631"/>
                  </a:lnTo>
                  <a:lnTo>
                    <a:pt x="349" y="630"/>
                  </a:lnTo>
                  <a:lnTo>
                    <a:pt x="380" y="626"/>
                  </a:lnTo>
                  <a:lnTo>
                    <a:pt x="409" y="617"/>
                  </a:lnTo>
                  <a:lnTo>
                    <a:pt x="439" y="606"/>
                  </a:lnTo>
                  <a:lnTo>
                    <a:pt x="466" y="593"/>
                  </a:lnTo>
                  <a:lnTo>
                    <a:pt x="493" y="578"/>
                  </a:lnTo>
                  <a:lnTo>
                    <a:pt x="517" y="559"/>
                  </a:lnTo>
                  <a:lnTo>
                    <a:pt x="539" y="540"/>
                  </a:lnTo>
                  <a:lnTo>
                    <a:pt x="559" y="517"/>
                  </a:lnTo>
                  <a:lnTo>
                    <a:pt x="577" y="492"/>
                  </a:lnTo>
                  <a:lnTo>
                    <a:pt x="593" y="466"/>
                  </a:lnTo>
                  <a:lnTo>
                    <a:pt x="607" y="439"/>
                  </a:lnTo>
                  <a:lnTo>
                    <a:pt x="617" y="410"/>
                  </a:lnTo>
                  <a:lnTo>
                    <a:pt x="625" y="380"/>
                  </a:lnTo>
                  <a:lnTo>
                    <a:pt x="630" y="348"/>
                  </a:lnTo>
                  <a:lnTo>
                    <a:pt x="631" y="317"/>
                  </a:lnTo>
                  <a:lnTo>
                    <a:pt x="631" y="317"/>
                  </a:lnTo>
                  <a:lnTo>
                    <a:pt x="630" y="284"/>
                  </a:lnTo>
                  <a:lnTo>
                    <a:pt x="625" y="253"/>
                  </a:lnTo>
                  <a:lnTo>
                    <a:pt x="617" y="222"/>
                  </a:lnTo>
                  <a:lnTo>
                    <a:pt x="607" y="194"/>
                  </a:lnTo>
                  <a:lnTo>
                    <a:pt x="593" y="165"/>
                  </a:lnTo>
                  <a:lnTo>
                    <a:pt x="577" y="140"/>
                  </a:lnTo>
                  <a:lnTo>
                    <a:pt x="559" y="116"/>
                  </a:lnTo>
                  <a:lnTo>
                    <a:pt x="539" y="93"/>
                  </a:lnTo>
                  <a:lnTo>
                    <a:pt x="517" y="72"/>
                  </a:lnTo>
                  <a:lnTo>
                    <a:pt x="493" y="54"/>
                  </a:lnTo>
                  <a:lnTo>
                    <a:pt x="466" y="38"/>
                  </a:lnTo>
                  <a:lnTo>
                    <a:pt x="439" y="26"/>
                  </a:lnTo>
                  <a:lnTo>
                    <a:pt x="409" y="14"/>
                  </a:lnTo>
                  <a:lnTo>
                    <a:pt x="380" y="7"/>
                  </a:lnTo>
                  <a:lnTo>
                    <a:pt x="349" y="2"/>
                  </a:lnTo>
                  <a:lnTo>
                    <a:pt x="316" y="0"/>
                  </a:lnTo>
                  <a:lnTo>
                    <a:pt x="316" y="0"/>
                  </a:lnTo>
                  <a:close/>
                  <a:moveTo>
                    <a:pt x="316" y="588"/>
                  </a:moveTo>
                  <a:lnTo>
                    <a:pt x="316" y="588"/>
                  </a:lnTo>
                  <a:lnTo>
                    <a:pt x="288" y="586"/>
                  </a:lnTo>
                  <a:lnTo>
                    <a:pt x="261" y="582"/>
                  </a:lnTo>
                  <a:lnTo>
                    <a:pt x="236" y="575"/>
                  </a:lnTo>
                  <a:lnTo>
                    <a:pt x="210" y="566"/>
                  </a:lnTo>
                  <a:lnTo>
                    <a:pt x="186" y="555"/>
                  </a:lnTo>
                  <a:lnTo>
                    <a:pt x="165" y="541"/>
                  </a:lnTo>
                  <a:lnTo>
                    <a:pt x="144" y="526"/>
                  </a:lnTo>
                  <a:lnTo>
                    <a:pt x="124" y="507"/>
                  </a:lnTo>
                  <a:lnTo>
                    <a:pt x="107" y="489"/>
                  </a:lnTo>
                  <a:lnTo>
                    <a:pt x="92" y="468"/>
                  </a:lnTo>
                  <a:lnTo>
                    <a:pt x="77" y="445"/>
                  </a:lnTo>
                  <a:lnTo>
                    <a:pt x="66" y="421"/>
                  </a:lnTo>
                  <a:lnTo>
                    <a:pt x="56" y="397"/>
                  </a:lnTo>
                  <a:lnTo>
                    <a:pt x="51" y="370"/>
                  </a:lnTo>
                  <a:lnTo>
                    <a:pt x="46" y="343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46" y="288"/>
                  </a:lnTo>
                  <a:lnTo>
                    <a:pt x="51" y="261"/>
                  </a:lnTo>
                  <a:lnTo>
                    <a:pt x="56" y="236"/>
                  </a:lnTo>
                  <a:lnTo>
                    <a:pt x="66" y="211"/>
                  </a:lnTo>
                  <a:lnTo>
                    <a:pt x="77" y="187"/>
                  </a:lnTo>
                  <a:lnTo>
                    <a:pt x="92" y="164"/>
                  </a:lnTo>
                  <a:lnTo>
                    <a:pt x="107" y="143"/>
                  </a:lnTo>
                  <a:lnTo>
                    <a:pt x="124" y="125"/>
                  </a:lnTo>
                  <a:lnTo>
                    <a:pt x="144" y="106"/>
                  </a:lnTo>
                  <a:lnTo>
                    <a:pt x="165" y="91"/>
                  </a:lnTo>
                  <a:lnTo>
                    <a:pt x="186" y="78"/>
                  </a:lnTo>
                  <a:lnTo>
                    <a:pt x="210" y="67"/>
                  </a:lnTo>
                  <a:lnTo>
                    <a:pt x="236" y="57"/>
                  </a:lnTo>
                  <a:lnTo>
                    <a:pt x="261" y="50"/>
                  </a:lnTo>
                  <a:lnTo>
                    <a:pt x="288" y="47"/>
                  </a:lnTo>
                  <a:lnTo>
                    <a:pt x="316" y="45"/>
                  </a:lnTo>
                  <a:lnTo>
                    <a:pt x="316" y="45"/>
                  </a:lnTo>
                  <a:lnTo>
                    <a:pt x="344" y="47"/>
                  </a:lnTo>
                  <a:lnTo>
                    <a:pt x="371" y="50"/>
                  </a:lnTo>
                  <a:lnTo>
                    <a:pt x="397" y="57"/>
                  </a:lnTo>
                  <a:lnTo>
                    <a:pt x="422" y="67"/>
                  </a:lnTo>
                  <a:lnTo>
                    <a:pt x="445" y="78"/>
                  </a:lnTo>
                  <a:lnTo>
                    <a:pt x="467" y="91"/>
                  </a:lnTo>
                  <a:lnTo>
                    <a:pt x="488" y="106"/>
                  </a:lnTo>
                  <a:lnTo>
                    <a:pt x="508" y="125"/>
                  </a:lnTo>
                  <a:lnTo>
                    <a:pt x="525" y="143"/>
                  </a:lnTo>
                  <a:lnTo>
                    <a:pt x="541" y="164"/>
                  </a:lnTo>
                  <a:lnTo>
                    <a:pt x="555" y="187"/>
                  </a:lnTo>
                  <a:lnTo>
                    <a:pt x="566" y="211"/>
                  </a:lnTo>
                  <a:lnTo>
                    <a:pt x="575" y="236"/>
                  </a:lnTo>
                  <a:lnTo>
                    <a:pt x="582" y="261"/>
                  </a:lnTo>
                  <a:lnTo>
                    <a:pt x="586" y="288"/>
                  </a:lnTo>
                  <a:lnTo>
                    <a:pt x="587" y="317"/>
                  </a:lnTo>
                  <a:lnTo>
                    <a:pt x="587" y="317"/>
                  </a:lnTo>
                  <a:lnTo>
                    <a:pt x="586" y="343"/>
                  </a:lnTo>
                  <a:lnTo>
                    <a:pt x="582" y="370"/>
                  </a:lnTo>
                  <a:lnTo>
                    <a:pt x="575" y="397"/>
                  </a:lnTo>
                  <a:lnTo>
                    <a:pt x="566" y="421"/>
                  </a:lnTo>
                  <a:lnTo>
                    <a:pt x="555" y="445"/>
                  </a:lnTo>
                  <a:lnTo>
                    <a:pt x="541" y="468"/>
                  </a:lnTo>
                  <a:lnTo>
                    <a:pt x="525" y="489"/>
                  </a:lnTo>
                  <a:lnTo>
                    <a:pt x="508" y="507"/>
                  </a:lnTo>
                  <a:lnTo>
                    <a:pt x="488" y="526"/>
                  </a:lnTo>
                  <a:lnTo>
                    <a:pt x="467" y="541"/>
                  </a:lnTo>
                  <a:lnTo>
                    <a:pt x="445" y="555"/>
                  </a:lnTo>
                  <a:lnTo>
                    <a:pt x="422" y="566"/>
                  </a:lnTo>
                  <a:lnTo>
                    <a:pt x="397" y="575"/>
                  </a:lnTo>
                  <a:lnTo>
                    <a:pt x="371" y="582"/>
                  </a:lnTo>
                  <a:lnTo>
                    <a:pt x="344" y="586"/>
                  </a:lnTo>
                  <a:lnTo>
                    <a:pt x="316" y="588"/>
                  </a:lnTo>
                  <a:lnTo>
                    <a:pt x="316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5089525" y="5411788"/>
              <a:ext cx="115888" cy="225425"/>
            </a:xfrm>
            <a:custGeom>
              <a:avLst/>
              <a:gdLst>
                <a:gd name="T0" fmla="*/ 91 w 220"/>
                <a:gd name="T1" fmla="*/ 0 h 428"/>
                <a:gd name="T2" fmla="*/ 84 w 220"/>
                <a:gd name="T3" fmla="*/ 16 h 428"/>
                <a:gd name="T4" fmla="*/ 52 w 220"/>
                <a:gd name="T5" fmla="*/ 23 h 428"/>
                <a:gd name="T6" fmla="*/ 14 w 220"/>
                <a:gd name="T7" fmla="*/ 54 h 428"/>
                <a:gd name="T8" fmla="*/ 0 w 220"/>
                <a:gd name="T9" fmla="*/ 92 h 428"/>
                <a:gd name="T10" fmla="*/ 0 w 220"/>
                <a:gd name="T11" fmla="*/ 144 h 428"/>
                <a:gd name="T12" fmla="*/ 5 w 220"/>
                <a:gd name="T13" fmla="*/ 171 h 428"/>
                <a:gd name="T14" fmla="*/ 25 w 220"/>
                <a:gd name="T15" fmla="*/ 197 h 428"/>
                <a:gd name="T16" fmla="*/ 62 w 220"/>
                <a:gd name="T17" fmla="*/ 218 h 428"/>
                <a:gd name="T18" fmla="*/ 91 w 220"/>
                <a:gd name="T19" fmla="*/ 366 h 428"/>
                <a:gd name="T20" fmla="*/ 76 w 220"/>
                <a:gd name="T21" fmla="*/ 365 h 428"/>
                <a:gd name="T22" fmla="*/ 56 w 220"/>
                <a:gd name="T23" fmla="*/ 353 h 428"/>
                <a:gd name="T24" fmla="*/ 45 w 220"/>
                <a:gd name="T25" fmla="*/ 334 h 428"/>
                <a:gd name="T26" fmla="*/ 0 w 220"/>
                <a:gd name="T27" fmla="*/ 305 h 428"/>
                <a:gd name="T28" fmla="*/ 0 w 220"/>
                <a:gd name="T29" fmla="*/ 334 h 428"/>
                <a:gd name="T30" fmla="*/ 14 w 220"/>
                <a:gd name="T31" fmla="*/ 373 h 428"/>
                <a:gd name="T32" fmla="*/ 52 w 220"/>
                <a:gd name="T33" fmla="*/ 403 h 428"/>
                <a:gd name="T34" fmla="*/ 84 w 220"/>
                <a:gd name="T35" fmla="*/ 410 h 428"/>
                <a:gd name="T36" fmla="*/ 135 w 220"/>
                <a:gd name="T37" fmla="*/ 428 h 428"/>
                <a:gd name="T38" fmla="*/ 144 w 220"/>
                <a:gd name="T39" fmla="*/ 410 h 428"/>
                <a:gd name="T40" fmla="*/ 182 w 220"/>
                <a:gd name="T41" fmla="*/ 396 h 428"/>
                <a:gd name="T42" fmla="*/ 213 w 220"/>
                <a:gd name="T43" fmla="*/ 358 h 428"/>
                <a:gd name="T44" fmla="*/ 220 w 220"/>
                <a:gd name="T45" fmla="*/ 325 h 428"/>
                <a:gd name="T46" fmla="*/ 218 w 220"/>
                <a:gd name="T47" fmla="*/ 273 h 428"/>
                <a:gd name="T48" fmla="*/ 207 w 220"/>
                <a:gd name="T49" fmla="*/ 246 h 428"/>
                <a:gd name="T50" fmla="*/ 183 w 220"/>
                <a:gd name="T51" fmla="*/ 222 h 428"/>
                <a:gd name="T52" fmla="*/ 161 w 220"/>
                <a:gd name="T53" fmla="*/ 208 h 428"/>
                <a:gd name="T54" fmla="*/ 135 w 220"/>
                <a:gd name="T55" fmla="*/ 61 h 428"/>
                <a:gd name="T56" fmla="*/ 158 w 220"/>
                <a:gd name="T57" fmla="*/ 68 h 428"/>
                <a:gd name="T58" fmla="*/ 172 w 220"/>
                <a:gd name="T59" fmla="*/ 85 h 428"/>
                <a:gd name="T60" fmla="*/ 175 w 220"/>
                <a:gd name="T61" fmla="*/ 122 h 428"/>
                <a:gd name="T62" fmla="*/ 220 w 220"/>
                <a:gd name="T63" fmla="*/ 101 h 428"/>
                <a:gd name="T64" fmla="*/ 213 w 220"/>
                <a:gd name="T65" fmla="*/ 68 h 428"/>
                <a:gd name="T66" fmla="*/ 182 w 220"/>
                <a:gd name="T67" fmla="*/ 32 h 428"/>
                <a:gd name="T68" fmla="*/ 144 w 220"/>
                <a:gd name="T69" fmla="*/ 17 h 428"/>
                <a:gd name="T70" fmla="*/ 175 w 220"/>
                <a:gd name="T71" fmla="*/ 283 h 428"/>
                <a:gd name="T72" fmla="*/ 175 w 220"/>
                <a:gd name="T73" fmla="*/ 334 h 428"/>
                <a:gd name="T74" fmla="*/ 163 w 220"/>
                <a:gd name="T75" fmla="*/ 353 h 428"/>
                <a:gd name="T76" fmla="*/ 144 w 220"/>
                <a:gd name="T77" fmla="*/ 365 h 428"/>
                <a:gd name="T78" fmla="*/ 151 w 220"/>
                <a:gd name="T79" fmla="*/ 252 h 428"/>
                <a:gd name="T80" fmla="*/ 169 w 220"/>
                <a:gd name="T81" fmla="*/ 267 h 428"/>
                <a:gd name="T82" fmla="*/ 175 w 220"/>
                <a:gd name="T83" fmla="*/ 283 h 428"/>
                <a:gd name="T84" fmla="*/ 77 w 220"/>
                <a:gd name="T85" fmla="*/ 177 h 428"/>
                <a:gd name="T86" fmla="*/ 59 w 220"/>
                <a:gd name="T87" fmla="*/ 167 h 428"/>
                <a:gd name="T88" fmla="*/ 45 w 220"/>
                <a:gd name="T89" fmla="*/ 149 h 428"/>
                <a:gd name="T90" fmla="*/ 43 w 220"/>
                <a:gd name="T91" fmla="*/ 101 h 428"/>
                <a:gd name="T92" fmla="*/ 50 w 220"/>
                <a:gd name="T93" fmla="*/ 78 h 428"/>
                <a:gd name="T94" fmla="*/ 69 w 220"/>
                <a:gd name="T95" fmla="*/ 64 h 428"/>
                <a:gd name="T96" fmla="*/ 91 w 220"/>
                <a:gd name="T97" fmla="*/ 6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0" h="428">
                  <a:moveTo>
                    <a:pt x="135" y="16"/>
                  </a:moveTo>
                  <a:lnTo>
                    <a:pt x="135" y="0"/>
                  </a:lnTo>
                  <a:lnTo>
                    <a:pt x="91" y="0"/>
                  </a:lnTo>
                  <a:lnTo>
                    <a:pt x="91" y="16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7"/>
                  </a:lnTo>
                  <a:lnTo>
                    <a:pt x="67" y="19"/>
                  </a:lnTo>
                  <a:lnTo>
                    <a:pt x="52" y="23"/>
                  </a:lnTo>
                  <a:lnTo>
                    <a:pt x="36" y="32"/>
                  </a:lnTo>
                  <a:lnTo>
                    <a:pt x="24" y="41"/>
                  </a:lnTo>
                  <a:lnTo>
                    <a:pt x="14" y="54"/>
                  </a:lnTo>
                  <a:lnTo>
                    <a:pt x="7" y="68"/>
                  </a:lnTo>
                  <a:lnTo>
                    <a:pt x="1" y="84"/>
                  </a:lnTo>
                  <a:lnTo>
                    <a:pt x="0" y="92"/>
                  </a:lnTo>
                  <a:lnTo>
                    <a:pt x="0" y="101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3"/>
                  </a:lnTo>
                  <a:lnTo>
                    <a:pt x="2" y="163"/>
                  </a:lnTo>
                  <a:lnTo>
                    <a:pt x="5" y="171"/>
                  </a:lnTo>
                  <a:lnTo>
                    <a:pt x="11" y="180"/>
                  </a:lnTo>
                  <a:lnTo>
                    <a:pt x="18" y="188"/>
                  </a:lnTo>
                  <a:lnTo>
                    <a:pt x="25" y="197"/>
                  </a:lnTo>
                  <a:lnTo>
                    <a:pt x="35" y="204"/>
                  </a:lnTo>
                  <a:lnTo>
                    <a:pt x="45" y="211"/>
                  </a:lnTo>
                  <a:lnTo>
                    <a:pt x="62" y="218"/>
                  </a:lnTo>
                  <a:lnTo>
                    <a:pt x="62" y="218"/>
                  </a:lnTo>
                  <a:lnTo>
                    <a:pt x="91" y="229"/>
                  </a:lnTo>
                  <a:lnTo>
                    <a:pt x="91" y="366"/>
                  </a:lnTo>
                  <a:lnTo>
                    <a:pt x="84" y="366"/>
                  </a:lnTo>
                  <a:lnTo>
                    <a:pt x="84" y="366"/>
                  </a:lnTo>
                  <a:lnTo>
                    <a:pt x="76" y="365"/>
                  </a:lnTo>
                  <a:lnTo>
                    <a:pt x="69" y="362"/>
                  </a:lnTo>
                  <a:lnTo>
                    <a:pt x="62" y="359"/>
                  </a:lnTo>
                  <a:lnTo>
                    <a:pt x="56" y="353"/>
                  </a:lnTo>
                  <a:lnTo>
                    <a:pt x="50" y="348"/>
                  </a:lnTo>
                  <a:lnTo>
                    <a:pt x="46" y="341"/>
                  </a:lnTo>
                  <a:lnTo>
                    <a:pt x="45" y="334"/>
                  </a:lnTo>
                  <a:lnTo>
                    <a:pt x="43" y="325"/>
                  </a:lnTo>
                  <a:lnTo>
                    <a:pt x="43" y="305"/>
                  </a:lnTo>
                  <a:lnTo>
                    <a:pt x="0" y="30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34"/>
                  </a:lnTo>
                  <a:lnTo>
                    <a:pt x="1" y="342"/>
                  </a:lnTo>
                  <a:lnTo>
                    <a:pt x="7" y="358"/>
                  </a:lnTo>
                  <a:lnTo>
                    <a:pt x="14" y="373"/>
                  </a:lnTo>
                  <a:lnTo>
                    <a:pt x="24" y="385"/>
                  </a:lnTo>
                  <a:lnTo>
                    <a:pt x="36" y="396"/>
                  </a:lnTo>
                  <a:lnTo>
                    <a:pt x="52" y="403"/>
                  </a:lnTo>
                  <a:lnTo>
                    <a:pt x="67" y="409"/>
                  </a:lnTo>
                  <a:lnTo>
                    <a:pt x="76" y="410"/>
                  </a:lnTo>
                  <a:lnTo>
                    <a:pt x="84" y="410"/>
                  </a:lnTo>
                  <a:lnTo>
                    <a:pt x="91" y="410"/>
                  </a:lnTo>
                  <a:lnTo>
                    <a:pt x="91" y="428"/>
                  </a:lnTo>
                  <a:lnTo>
                    <a:pt x="135" y="428"/>
                  </a:lnTo>
                  <a:lnTo>
                    <a:pt x="135" y="410"/>
                  </a:lnTo>
                  <a:lnTo>
                    <a:pt x="135" y="410"/>
                  </a:lnTo>
                  <a:lnTo>
                    <a:pt x="144" y="410"/>
                  </a:lnTo>
                  <a:lnTo>
                    <a:pt x="152" y="409"/>
                  </a:lnTo>
                  <a:lnTo>
                    <a:pt x="168" y="403"/>
                  </a:lnTo>
                  <a:lnTo>
                    <a:pt x="182" y="396"/>
                  </a:lnTo>
                  <a:lnTo>
                    <a:pt x="194" y="385"/>
                  </a:lnTo>
                  <a:lnTo>
                    <a:pt x="204" y="372"/>
                  </a:lnTo>
                  <a:lnTo>
                    <a:pt x="213" y="358"/>
                  </a:lnTo>
                  <a:lnTo>
                    <a:pt x="217" y="342"/>
                  </a:lnTo>
                  <a:lnTo>
                    <a:pt x="218" y="334"/>
                  </a:lnTo>
                  <a:lnTo>
                    <a:pt x="220" y="325"/>
                  </a:lnTo>
                  <a:lnTo>
                    <a:pt x="220" y="283"/>
                  </a:lnTo>
                  <a:lnTo>
                    <a:pt x="220" y="283"/>
                  </a:lnTo>
                  <a:lnTo>
                    <a:pt x="218" y="273"/>
                  </a:lnTo>
                  <a:lnTo>
                    <a:pt x="216" y="265"/>
                  </a:lnTo>
                  <a:lnTo>
                    <a:pt x="213" y="255"/>
                  </a:lnTo>
                  <a:lnTo>
                    <a:pt x="207" y="246"/>
                  </a:lnTo>
                  <a:lnTo>
                    <a:pt x="200" y="238"/>
                  </a:lnTo>
                  <a:lnTo>
                    <a:pt x="193" y="229"/>
                  </a:lnTo>
                  <a:lnTo>
                    <a:pt x="183" y="222"/>
                  </a:lnTo>
                  <a:lnTo>
                    <a:pt x="172" y="214"/>
                  </a:lnTo>
                  <a:lnTo>
                    <a:pt x="161" y="209"/>
                  </a:lnTo>
                  <a:lnTo>
                    <a:pt x="161" y="208"/>
                  </a:lnTo>
                  <a:lnTo>
                    <a:pt x="135" y="200"/>
                  </a:lnTo>
                  <a:lnTo>
                    <a:pt x="135" y="61"/>
                  </a:lnTo>
                  <a:lnTo>
                    <a:pt x="135" y="61"/>
                  </a:lnTo>
                  <a:lnTo>
                    <a:pt x="144" y="61"/>
                  </a:lnTo>
                  <a:lnTo>
                    <a:pt x="151" y="64"/>
                  </a:lnTo>
                  <a:lnTo>
                    <a:pt x="158" y="68"/>
                  </a:lnTo>
                  <a:lnTo>
                    <a:pt x="163" y="72"/>
                  </a:lnTo>
                  <a:lnTo>
                    <a:pt x="168" y="80"/>
                  </a:lnTo>
                  <a:lnTo>
                    <a:pt x="172" y="85"/>
                  </a:lnTo>
                  <a:lnTo>
                    <a:pt x="175" y="94"/>
                  </a:lnTo>
                  <a:lnTo>
                    <a:pt x="175" y="101"/>
                  </a:lnTo>
                  <a:lnTo>
                    <a:pt x="175" y="122"/>
                  </a:lnTo>
                  <a:lnTo>
                    <a:pt x="220" y="122"/>
                  </a:lnTo>
                  <a:lnTo>
                    <a:pt x="220" y="101"/>
                  </a:lnTo>
                  <a:lnTo>
                    <a:pt x="220" y="101"/>
                  </a:lnTo>
                  <a:lnTo>
                    <a:pt x="218" y="92"/>
                  </a:lnTo>
                  <a:lnTo>
                    <a:pt x="217" y="84"/>
                  </a:lnTo>
                  <a:lnTo>
                    <a:pt x="213" y="68"/>
                  </a:lnTo>
                  <a:lnTo>
                    <a:pt x="204" y="54"/>
                  </a:lnTo>
                  <a:lnTo>
                    <a:pt x="194" y="41"/>
                  </a:lnTo>
                  <a:lnTo>
                    <a:pt x="182" y="32"/>
                  </a:lnTo>
                  <a:lnTo>
                    <a:pt x="168" y="23"/>
                  </a:lnTo>
                  <a:lnTo>
                    <a:pt x="152" y="19"/>
                  </a:lnTo>
                  <a:lnTo>
                    <a:pt x="144" y="17"/>
                  </a:lnTo>
                  <a:lnTo>
                    <a:pt x="135" y="16"/>
                  </a:lnTo>
                  <a:lnTo>
                    <a:pt x="135" y="16"/>
                  </a:lnTo>
                  <a:close/>
                  <a:moveTo>
                    <a:pt x="175" y="283"/>
                  </a:moveTo>
                  <a:lnTo>
                    <a:pt x="175" y="325"/>
                  </a:lnTo>
                  <a:lnTo>
                    <a:pt x="175" y="325"/>
                  </a:lnTo>
                  <a:lnTo>
                    <a:pt x="175" y="334"/>
                  </a:lnTo>
                  <a:lnTo>
                    <a:pt x="172" y="341"/>
                  </a:lnTo>
                  <a:lnTo>
                    <a:pt x="168" y="348"/>
                  </a:lnTo>
                  <a:lnTo>
                    <a:pt x="163" y="353"/>
                  </a:lnTo>
                  <a:lnTo>
                    <a:pt x="158" y="359"/>
                  </a:lnTo>
                  <a:lnTo>
                    <a:pt x="151" y="362"/>
                  </a:lnTo>
                  <a:lnTo>
                    <a:pt x="144" y="365"/>
                  </a:lnTo>
                  <a:lnTo>
                    <a:pt x="135" y="366"/>
                  </a:lnTo>
                  <a:lnTo>
                    <a:pt x="135" y="246"/>
                  </a:lnTo>
                  <a:lnTo>
                    <a:pt x="151" y="252"/>
                  </a:lnTo>
                  <a:lnTo>
                    <a:pt x="151" y="252"/>
                  </a:lnTo>
                  <a:lnTo>
                    <a:pt x="161" y="260"/>
                  </a:lnTo>
                  <a:lnTo>
                    <a:pt x="169" y="267"/>
                  </a:lnTo>
                  <a:lnTo>
                    <a:pt x="173" y="276"/>
                  </a:lnTo>
                  <a:lnTo>
                    <a:pt x="175" y="283"/>
                  </a:lnTo>
                  <a:lnTo>
                    <a:pt x="175" y="283"/>
                  </a:lnTo>
                  <a:close/>
                  <a:moveTo>
                    <a:pt x="77" y="177"/>
                  </a:moveTo>
                  <a:lnTo>
                    <a:pt x="77" y="177"/>
                  </a:lnTo>
                  <a:lnTo>
                    <a:pt x="77" y="177"/>
                  </a:lnTo>
                  <a:lnTo>
                    <a:pt x="67" y="173"/>
                  </a:lnTo>
                  <a:lnTo>
                    <a:pt x="67" y="173"/>
                  </a:lnTo>
                  <a:lnTo>
                    <a:pt x="59" y="167"/>
                  </a:lnTo>
                  <a:lnTo>
                    <a:pt x="52" y="160"/>
                  </a:lnTo>
                  <a:lnTo>
                    <a:pt x="46" y="153"/>
                  </a:lnTo>
                  <a:lnTo>
                    <a:pt x="45" y="149"/>
                  </a:lnTo>
                  <a:lnTo>
                    <a:pt x="43" y="144"/>
                  </a:lnTo>
                  <a:lnTo>
                    <a:pt x="43" y="101"/>
                  </a:lnTo>
                  <a:lnTo>
                    <a:pt x="43" y="101"/>
                  </a:lnTo>
                  <a:lnTo>
                    <a:pt x="45" y="94"/>
                  </a:lnTo>
                  <a:lnTo>
                    <a:pt x="46" y="85"/>
                  </a:lnTo>
                  <a:lnTo>
                    <a:pt x="50" y="78"/>
                  </a:lnTo>
                  <a:lnTo>
                    <a:pt x="56" y="72"/>
                  </a:lnTo>
                  <a:lnTo>
                    <a:pt x="62" y="68"/>
                  </a:lnTo>
                  <a:lnTo>
                    <a:pt x="69" y="64"/>
                  </a:lnTo>
                  <a:lnTo>
                    <a:pt x="76" y="61"/>
                  </a:lnTo>
                  <a:lnTo>
                    <a:pt x="84" y="61"/>
                  </a:lnTo>
                  <a:lnTo>
                    <a:pt x="91" y="61"/>
                  </a:lnTo>
                  <a:lnTo>
                    <a:pt x="91" y="183"/>
                  </a:lnTo>
                  <a:lnTo>
                    <a:pt x="77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859158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Oval 103"/>
          <p:cNvSpPr/>
          <p:nvPr/>
        </p:nvSpPr>
        <p:spPr>
          <a:xfrm>
            <a:off x="5679757" y="2888234"/>
            <a:ext cx="862800" cy="862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Oval 124"/>
          <p:cNvSpPr/>
          <p:nvPr/>
        </p:nvSpPr>
        <p:spPr>
          <a:xfrm>
            <a:off x="5679757" y="1638915"/>
            <a:ext cx="862800" cy="862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Oval 68"/>
          <p:cNvSpPr/>
          <p:nvPr/>
        </p:nvSpPr>
        <p:spPr>
          <a:xfrm>
            <a:off x="5713260" y="5410965"/>
            <a:ext cx="862800" cy="862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Oval 87"/>
          <p:cNvSpPr/>
          <p:nvPr/>
        </p:nvSpPr>
        <p:spPr>
          <a:xfrm>
            <a:off x="5679757" y="4135649"/>
            <a:ext cx="862800" cy="8628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System &amp; Service Development Plans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7" name="speed"/>
          <p:cNvSpPr txBox="1">
            <a:spLocks noChangeArrowheads="1"/>
          </p:cNvSpPr>
          <p:nvPr/>
        </p:nvSpPr>
        <p:spPr bwMode="auto">
          <a:xfrm>
            <a:off x="6561151" y="1634372"/>
            <a:ext cx="3925295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 dirty="0">
                <a:solidFill>
                  <a:srgbClr val="3C3D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Contemporary Colors</a:t>
            </a: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6561151" y="1940162"/>
            <a:ext cx="3925295" cy="648512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60" name="speed"/>
          <p:cNvSpPr txBox="1">
            <a:spLocks noChangeArrowheads="1"/>
          </p:cNvSpPr>
          <p:nvPr/>
        </p:nvSpPr>
        <p:spPr bwMode="auto">
          <a:xfrm>
            <a:off x="1732761" y="2847966"/>
            <a:ext cx="3925295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r"/>
            <a:r>
              <a:rPr lang="en-US" altLang="ko-KR" sz="1800" dirty="0">
                <a:solidFill>
                  <a:srgbClr val="3C3D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 bwMode="auto">
          <a:xfrm>
            <a:off x="1732761" y="3153756"/>
            <a:ext cx="3925295" cy="648512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  <p:sp>
        <p:nvSpPr>
          <p:cNvPr id="63" name="speed"/>
          <p:cNvSpPr txBox="1">
            <a:spLocks noChangeArrowheads="1"/>
          </p:cNvSpPr>
          <p:nvPr/>
        </p:nvSpPr>
        <p:spPr bwMode="auto">
          <a:xfrm>
            <a:off x="6561151" y="4148675"/>
            <a:ext cx="3925295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 dirty="0">
                <a:solidFill>
                  <a:srgbClr val="3C3D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Stylish design</a:t>
            </a:r>
          </a:p>
        </p:txBody>
      </p: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6561151" y="4454465"/>
            <a:ext cx="3925295" cy="648512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1718750" y="5424093"/>
            <a:ext cx="3925295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r"/>
            <a:r>
              <a:rPr lang="en-US" altLang="ko-KR" sz="1800" dirty="0">
                <a:solidFill>
                  <a:srgbClr val="3C3D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 quality design</a:t>
            </a: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 bwMode="auto">
          <a:xfrm>
            <a:off x="1718750" y="5729883"/>
            <a:ext cx="3925295" cy="648512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5933041" y="5605465"/>
            <a:ext cx="423238" cy="473800"/>
            <a:chOff x="10166350" y="5273676"/>
            <a:chExt cx="823912" cy="922338"/>
          </a:xfrm>
        </p:grpSpPr>
        <p:sp>
          <p:nvSpPr>
            <p:cNvPr id="71" name="Freeform 172"/>
            <p:cNvSpPr>
              <a:spLocks/>
            </p:cNvSpPr>
            <p:nvPr/>
          </p:nvSpPr>
          <p:spPr bwMode="auto">
            <a:xfrm>
              <a:off x="10380662" y="5734051"/>
              <a:ext cx="292100" cy="198438"/>
            </a:xfrm>
            <a:custGeom>
              <a:avLst/>
              <a:gdLst>
                <a:gd name="T0" fmla="*/ 184 w 184"/>
                <a:gd name="T1" fmla="*/ 88 h 125"/>
                <a:gd name="T2" fmla="*/ 166 w 184"/>
                <a:gd name="T3" fmla="*/ 88 h 125"/>
                <a:gd name="T4" fmla="*/ 166 w 184"/>
                <a:gd name="T5" fmla="*/ 88 h 125"/>
                <a:gd name="T6" fmla="*/ 163 w 184"/>
                <a:gd name="T7" fmla="*/ 88 h 125"/>
                <a:gd name="T8" fmla="*/ 131 w 184"/>
                <a:gd name="T9" fmla="*/ 88 h 125"/>
                <a:gd name="T10" fmla="*/ 138 w 184"/>
                <a:gd name="T11" fmla="*/ 60 h 125"/>
                <a:gd name="T12" fmla="*/ 138 w 184"/>
                <a:gd name="T13" fmla="*/ 29 h 125"/>
                <a:gd name="T14" fmla="*/ 138 w 184"/>
                <a:gd name="T15" fmla="*/ 29 h 125"/>
                <a:gd name="T16" fmla="*/ 138 w 184"/>
                <a:gd name="T17" fmla="*/ 23 h 125"/>
                <a:gd name="T18" fmla="*/ 137 w 184"/>
                <a:gd name="T19" fmla="*/ 18 h 125"/>
                <a:gd name="T20" fmla="*/ 134 w 184"/>
                <a:gd name="T21" fmla="*/ 12 h 125"/>
                <a:gd name="T22" fmla="*/ 131 w 184"/>
                <a:gd name="T23" fmla="*/ 9 h 125"/>
                <a:gd name="T24" fmla="*/ 126 w 184"/>
                <a:gd name="T25" fmla="*/ 5 h 125"/>
                <a:gd name="T26" fmla="*/ 122 w 184"/>
                <a:gd name="T27" fmla="*/ 3 h 125"/>
                <a:gd name="T28" fmla="*/ 116 w 184"/>
                <a:gd name="T29" fmla="*/ 0 h 125"/>
                <a:gd name="T30" fmla="*/ 110 w 184"/>
                <a:gd name="T31" fmla="*/ 0 h 125"/>
                <a:gd name="T32" fmla="*/ 101 w 184"/>
                <a:gd name="T33" fmla="*/ 0 h 125"/>
                <a:gd name="T34" fmla="*/ 101 w 184"/>
                <a:gd name="T35" fmla="*/ 0 h 125"/>
                <a:gd name="T36" fmla="*/ 100 w 184"/>
                <a:gd name="T37" fmla="*/ 0 h 125"/>
                <a:gd name="T38" fmla="*/ 100 w 184"/>
                <a:gd name="T39" fmla="*/ 43 h 125"/>
                <a:gd name="T40" fmla="*/ 89 w 184"/>
                <a:gd name="T41" fmla="*/ 58 h 125"/>
                <a:gd name="T42" fmla="*/ 49 w 184"/>
                <a:gd name="T43" fmla="*/ 103 h 125"/>
                <a:gd name="T44" fmla="*/ 49 w 184"/>
                <a:gd name="T45" fmla="*/ 103 h 125"/>
                <a:gd name="T46" fmla="*/ 42 w 184"/>
                <a:gd name="T47" fmla="*/ 113 h 125"/>
                <a:gd name="T48" fmla="*/ 37 w 184"/>
                <a:gd name="T49" fmla="*/ 125 h 125"/>
                <a:gd name="T50" fmla="*/ 0 w 184"/>
                <a:gd name="T51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25">
                  <a:moveTo>
                    <a:pt x="184" y="88"/>
                  </a:moveTo>
                  <a:lnTo>
                    <a:pt x="166" y="88"/>
                  </a:lnTo>
                  <a:lnTo>
                    <a:pt x="166" y="88"/>
                  </a:lnTo>
                  <a:lnTo>
                    <a:pt x="163" y="88"/>
                  </a:lnTo>
                  <a:lnTo>
                    <a:pt x="131" y="88"/>
                  </a:lnTo>
                  <a:lnTo>
                    <a:pt x="138" y="60"/>
                  </a:lnTo>
                  <a:lnTo>
                    <a:pt x="138" y="29"/>
                  </a:lnTo>
                  <a:lnTo>
                    <a:pt x="138" y="29"/>
                  </a:lnTo>
                  <a:lnTo>
                    <a:pt x="138" y="23"/>
                  </a:lnTo>
                  <a:lnTo>
                    <a:pt x="137" y="18"/>
                  </a:lnTo>
                  <a:lnTo>
                    <a:pt x="134" y="12"/>
                  </a:lnTo>
                  <a:lnTo>
                    <a:pt x="131" y="9"/>
                  </a:lnTo>
                  <a:lnTo>
                    <a:pt x="126" y="5"/>
                  </a:lnTo>
                  <a:lnTo>
                    <a:pt x="122" y="3"/>
                  </a:lnTo>
                  <a:lnTo>
                    <a:pt x="116" y="0"/>
                  </a:lnTo>
                  <a:lnTo>
                    <a:pt x="110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0" y="0"/>
                  </a:lnTo>
                  <a:lnTo>
                    <a:pt x="100" y="43"/>
                  </a:lnTo>
                  <a:lnTo>
                    <a:pt x="89" y="58"/>
                  </a:lnTo>
                  <a:lnTo>
                    <a:pt x="49" y="103"/>
                  </a:lnTo>
                  <a:lnTo>
                    <a:pt x="49" y="103"/>
                  </a:lnTo>
                  <a:lnTo>
                    <a:pt x="42" y="113"/>
                  </a:lnTo>
                  <a:lnTo>
                    <a:pt x="37" y="125"/>
                  </a:lnTo>
                  <a:lnTo>
                    <a:pt x="0" y="125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173"/>
            <p:cNvSpPr>
              <a:spLocks/>
            </p:cNvSpPr>
            <p:nvPr/>
          </p:nvSpPr>
          <p:spPr bwMode="auto">
            <a:xfrm>
              <a:off x="10414000" y="6122988"/>
              <a:ext cx="225425" cy="30163"/>
            </a:xfrm>
            <a:custGeom>
              <a:avLst/>
              <a:gdLst>
                <a:gd name="T0" fmla="*/ 0 w 142"/>
                <a:gd name="T1" fmla="*/ 0 h 19"/>
                <a:gd name="T2" fmla="*/ 24 w 142"/>
                <a:gd name="T3" fmla="*/ 0 h 19"/>
                <a:gd name="T4" fmla="*/ 24 w 142"/>
                <a:gd name="T5" fmla="*/ 0 h 19"/>
                <a:gd name="T6" fmla="*/ 31 w 142"/>
                <a:gd name="T7" fmla="*/ 9 h 19"/>
                <a:gd name="T8" fmla="*/ 42 w 142"/>
                <a:gd name="T9" fmla="*/ 15 h 19"/>
                <a:gd name="T10" fmla="*/ 52 w 142"/>
                <a:gd name="T11" fmla="*/ 19 h 19"/>
                <a:gd name="T12" fmla="*/ 64 w 142"/>
                <a:gd name="T13" fmla="*/ 19 h 19"/>
                <a:gd name="T14" fmla="*/ 96 w 142"/>
                <a:gd name="T15" fmla="*/ 19 h 19"/>
                <a:gd name="T16" fmla="*/ 142 w 142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9">
                  <a:moveTo>
                    <a:pt x="0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31" y="9"/>
                  </a:lnTo>
                  <a:lnTo>
                    <a:pt x="42" y="15"/>
                  </a:lnTo>
                  <a:lnTo>
                    <a:pt x="52" y="19"/>
                  </a:lnTo>
                  <a:lnTo>
                    <a:pt x="64" y="19"/>
                  </a:lnTo>
                  <a:lnTo>
                    <a:pt x="96" y="19"/>
                  </a:lnTo>
                  <a:lnTo>
                    <a:pt x="142" y="19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174"/>
            <p:cNvSpPr>
              <a:spLocks/>
            </p:cNvSpPr>
            <p:nvPr/>
          </p:nvSpPr>
          <p:spPr bwMode="auto">
            <a:xfrm>
              <a:off x="10639425" y="5497513"/>
              <a:ext cx="350837" cy="314325"/>
            </a:xfrm>
            <a:custGeom>
              <a:avLst/>
              <a:gdLst>
                <a:gd name="T0" fmla="*/ 0 w 221"/>
                <a:gd name="T1" fmla="*/ 109 h 198"/>
                <a:gd name="T2" fmla="*/ 0 w 221"/>
                <a:gd name="T3" fmla="*/ 157 h 198"/>
                <a:gd name="T4" fmla="*/ 138 w 221"/>
                <a:gd name="T5" fmla="*/ 157 h 198"/>
                <a:gd name="T6" fmla="*/ 138 w 221"/>
                <a:gd name="T7" fmla="*/ 198 h 198"/>
                <a:gd name="T8" fmla="*/ 180 w 221"/>
                <a:gd name="T9" fmla="*/ 157 h 198"/>
                <a:gd name="T10" fmla="*/ 221 w 221"/>
                <a:gd name="T11" fmla="*/ 157 h 198"/>
                <a:gd name="T12" fmla="*/ 221 w 221"/>
                <a:gd name="T13" fmla="*/ 0 h 198"/>
                <a:gd name="T14" fmla="*/ 67 w 221"/>
                <a:gd name="T1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98">
                  <a:moveTo>
                    <a:pt x="0" y="109"/>
                  </a:moveTo>
                  <a:lnTo>
                    <a:pt x="0" y="157"/>
                  </a:lnTo>
                  <a:lnTo>
                    <a:pt x="138" y="157"/>
                  </a:lnTo>
                  <a:lnTo>
                    <a:pt x="138" y="198"/>
                  </a:lnTo>
                  <a:lnTo>
                    <a:pt x="180" y="157"/>
                  </a:lnTo>
                  <a:lnTo>
                    <a:pt x="221" y="157"/>
                  </a:lnTo>
                  <a:lnTo>
                    <a:pt x="221" y="0"/>
                  </a:lnTo>
                  <a:lnTo>
                    <a:pt x="67" y="0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175"/>
            <p:cNvSpPr>
              <a:spLocks/>
            </p:cNvSpPr>
            <p:nvPr/>
          </p:nvSpPr>
          <p:spPr bwMode="auto">
            <a:xfrm>
              <a:off x="10188575" y="5273676"/>
              <a:ext cx="552450" cy="493713"/>
            </a:xfrm>
            <a:custGeom>
              <a:avLst/>
              <a:gdLst>
                <a:gd name="T0" fmla="*/ 348 w 348"/>
                <a:gd name="T1" fmla="*/ 0 h 311"/>
                <a:gd name="T2" fmla="*/ 0 w 348"/>
                <a:gd name="T3" fmla="*/ 0 h 311"/>
                <a:gd name="T4" fmla="*/ 0 w 348"/>
                <a:gd name="T5" fmla="*/ 246 h 311"/>
                <a:gd name="T6" fmla="*/ 65 w 348"/>
                <a:gd name="T7" fmla="*/ 246 h 311"/>
                <a:gd name="T8" fmla="*/ 130 w 348"/>
                <a:gd name="T9" fmla="*/ 311 h 311"/>
                <a:gd name="T10" fmla="*/ 130 w 348"/>
                <a:gd name="T11" fmla="*/ 246 h 311"/>
                <a:gd name="T12" fmla="*/ 348 w 348"/>
                <a:gd name="T13" fmla="*/ 246 h 311"/>
                <a:gd name="T14" fmla="*/ 348 w 348"/>
                <a:gd name="T15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8" h="311">
                  <a:moveTo>
                    <a:pt x="348" y="0"/>
                  </a:moveTo>
                  <a:lnTo>
                    <a:pt x="0" y="0"/>
                  </a:lnTo>
                  <a:lnTo>
                    <a:pt x="0" y="246"/>
                  </a:lnTo>
                  <a:lnTo>
                    <a:pt x="65" y="246"/>
                  </a:lnTo>
                  <a:lnTo>
                    <a:pt x="130" y="311"/>
                  </a:lnTo>
                  <a:lnTo>
                    <a:pt x="130" y="246"/>
                  </a:lnTo>
                  <a:lnTo>
                    <a:pt x="348" y="246"/>
                  </a:lnTo>
                  <a:lnTo>
                    <a:pt x="348" y="0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176"/>
            <p:cNvSpPr>
              <a:spLocks/>
            </p:cNvSpPr>
            <p:nvPr/>
          </p:nvSpPr>
          <p:spPr bwMode="auto">
            <a:xfrm>
              <a:off x="10466387" y="5875338"/>
              <a:ext cx="123825" cy="155575"/>
            </a:xfrm>
            <a:custGeom>
              <a:avLst/>
              <a:gdLst>
                <a:gd name="T0" fmla="*/ 74 w 78"/>
                <a:gd name="T1" fmla="*/ 0 h 98"/>
                <a:gd name="T2" fmla="*/ 74 w 78"/>
                <a:gd name="T3" fmla="*/ 0 h 98"/>
                <a:gd name="T4" fmla="*/ 77 w 78"/>
                <a:gd name="T5" fmla="*/ 11 h 98"/>
                <a:gd name="T6" fmla="*/ 78 w 78"/>
                <a:gd name="T7" fmla="*/ 23 h 98"/>
                <a:gd name="T8" fmla="*/ 78 w 78"/>
                <a:gd name="T9" fmla="*/ 35 h 98"/>
                <a:gd name="T10" fmla="*/ 75 w 78"/>
                <a:gd name="T11" fmla="*/ 46 h 98"/>
                <a:gd name="T12" fmla="*/ 75 w 78"/>
                <a:gd name="T13" fmla="*/ 46 h 98"/>
                <a:gd name="T14" fmla="*/ 71 w 78"/>
                <a:gd name="T15" fmla="*/ 58 h 98"/>
                <a:gd name="T16" fmla="*/ 63 w 78"/>
                <a:gd name="T17" fmla="*/ 70 h 98"/>
                <a:gd name="T18" fmla="*/ 54 w 78"/>
                <a:gd name="T19" fmla="*/ 81 h 98"/>
                <a:gd name="T20" fmla="*/ 46 w 78"/>
                <a:gd name="T21" fmla="*/ 88 h 98"/>
                <a:gd name="T22" fmla="*/ 35 w 78"/>
                <a:gd name="T23" fmla="*/ 94 h 98"/>
                <a:gd name="T24" fmla="*/ 23 w 78"/>
                <a:gd name="T25" fmla="*/ 97 h 98"/>
                <a:gd name="T26" fmla="*/ 11 w 78"/>
                <a:gd name="T27" fmla="*/ 98 h 98"/>
                <a:gd name="T28" fmla="*/ 0 w 78"/>
                <a:gd name="T2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98">
                  <a:moveTo>
                    <a:pt x="74" y="0"/>
                  </a:moveTo>
                  <a:lnTo>
                    <a:pt x="74" y="0"/>
                  </a:lnTo>
                  <a:lnTo>
                    <a:pt x="77" y="11"/>
                  </a:lnTo>
                  <a:lnTo>
                    <a:pt x="78" y="23"/>
                  </a:lnTo>
                  <a:lnTo>
                    <a:pt x="78" y="35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71" y="58"/>
                  </a:lnTo>
                  <a:lnTo>
                    <a:pt x="63" y="70"/>
                  </a:lnTo>
                  <a:lnTo>
                    <a:pt x="54" y="81"/>
                  </a:lnTo>
                  <a:lnTo>
                    <a:pt x="46" y="88"/>
                  </a:lnTo>
                  <a:lnTo>
                    <a:pt x="35" y="94"/>
                  </a:lnTo>
                  <a:lnTo>
                    <a:pt x="23" y="97"/>
                  </a:lnTo>
                  <a:lnTo>
                    <a:pt x="11" y="98"/>
                  </a:lnTo>
                  <a:lnTo>
                    <a:pt x="0" y="95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177"/>
            <p:cNvSpPr>
              <a:spLocks/>
            </p:cNvSpPr>
            <p:nvPr/>
          </p:nvSpPr>
          <p:spPr bwMode="auto">
            <a:xfrm>
              <a:off x="10598150" y="5870576"/>
              <a:ext cx="168275" cy="71438"/>
            </a:xfrm>
            <a:custGeom>
              <a:avLst/>
              <a:gdLst>
                <a:gd name="T0" fmla="*/ 106 w 106"/>
                <a:gd name="T1" fmla="*/ 23 h 45"/>
                <a:gd name="T2" fmla="*/ 106 w 106"/>
                <a:gd name="T3" fmla="*/ 23 h 45"/>
                <a:gd name="T4" fmla="*/ 106 w 106"/>
                <a:gd name="T5" fmla="*/ 27 h 45"/>
                <a:gd name="T6" fmla="*/ 105 w 106"/>
                <a:gd name="T7" fmla="*/ 32 h 45"/>
                <a:gd name="T8" fmla="*/ 101 w 106"/>
                <a:gd name="T9" fmla="*/ 39 h 45"/>
                <a:gd name="T10" fmla="*/ 93 w 106"/>
                <a:gd name="T11" fmla="*/ 43 h 45"/>
                <a:gd name="T12" fmla="*/ 89 w 106"/>
                <a:gd name="T13" fmla="*/ 45 h 45"/>
                <a:gd name="T14" fmla="*/ 84 w 106"/>
                <a:gd name="T15" fmla="*/ 45 h 45"/>
                <a:gd name="T16" fmla="*/ 22 w 106"/>
                <a:gd name="T17" fmla="*/ 45 h 45"/>
                <a:gd name="T18" fmla="*/ 22 w 106"/>
                <a:gd name="T19" fmla="*/ 45 h 45"/>
                <a:gd name="T20" fmla="*/ 17 w 106"/>
                <a:gd name="T21" fmla="*/ 45 h 45"/>
                <a:gd name="T22" fmla="*/ 13 w 106"/>
                <a:gd name="T23" fmla="*/ 43 h 45"/>
                <a:gd name="T24" fmla="*/ 7 w 106"/>
                <a:gd name="T25" fmla="*/ 39 h 45"/>
                <a:gd name="T26" fmla="*/ 1 w 106"/>
                <a:gd name="T27" fmla="*/ 32 h 45"/>
                <a:gd name="T28" fmla="*/ 0 w 106"/>
                <a:gd name="T29" fmla="*/ 27 h 45"/>
                <a:gd name="T30" fmla="*/ 0 w 106"/>
                <a:gd name="T31" fmla="*/ 23 h 45"/>
                <a:gd name="T32" fmla="*/ 0 w 106"/>
                <a:gd name="T33" fmla="*/ 23 h 45"/>
                <a:gd name="T34" fmla="*/ 0 w 106"/>
                <a:gd name="T35" fmla="*/ 23 h 45"/>
                <a:gd name="T36" fmla="*/ 0 w 106"/>
                <a:gd name="T37" fmla="*/ 18 h 45"/>
                <a:gd name="T38" fmla="*/ 1 w 106"/>
                <a:gd name="T39" fmla="*/ 15 h 45"/>
                <a:gd name="T40" fmla="*/ 7 w 106"/>
                <a:gd name="T41" fmla="*/ 8 h 45"/>
                <a:gd name="T42" fmla="*/ 13 w 106"/>
                <a:gd name="T43" fmla="*/ 3 h 45"/>
                <a:gd name="T44" fmla="*/ 17 w 106"/>
                <a:gd name="T45" fmla="*/ 2 h 45"/>
                <a:gd name="T46" fmla="*/ 22 w 106"/>
                <a:gd name="T47" fmla="*/ 0 h 45"/>
                <a:gd name="T48" fmla="*/ 84 w 106"/>
                <a:gd name="T49" fmla="*/ 0 h 45"/>
                <a:gd name="T50" fmla="*/ 84 w 106"/>
                <a:gd name="T51" fmla="*/ 0 h 45"/>
                <a:gd name="T52" fmla="*/ 89 w 106"/>
                <a:gd name="T53" fmla="*/ 2 h 45"/>
                <a:gd name="T54" fmla="*/ 93 w 106"/>
                <a:gd name="T55" fmla="*/ 3 h 45"/>
                <a:gd name="T56" fmla="*/ 101 w 106"/>
                <a:gd name="T57" fmla="*/ 8 h 45"/>
                <a:gd name="T58" fmla="*/ 105 w 106"/>
                <a:gd name="T59" fmla="*/ 15 h 45"/>
                <a:gd name="T60" fmla="*/ 106 w 106"/>
                <a:gd name="T61" fmla="*/ 18 h 45"/>
                <a:gd name="T62" fmla="*/ 106 w 106"/>
                <a:gd name="T63" fmla="*/ 23 h 45"/>
                <a:gd name="T64" fmla="*/ 106 w 106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45">
                  <a:moveTo>
                    <a:pt x="106" y="23"/>
                  </a:moveTo>
                  <a:lnTo>
                    <a:pt x="106" y="23"/>
                  </a:lnTo>
                  <a:lnTo>
                    <a:pt x="106" y="27"/>
                  </a:lnTo>
                  <a:lnTo>
                    <a:pt x="105" y="32"/>
                  </a:lnTo>
                  <a:lnTo>
                    <a:pt x="101" y="39"/>
                  </a:lnTo>
                  <a:lnTo>
                    <a:pt x="93" y="43"/>
                  </a:lnTo>
                  <a:lnTo>
                    <a:pt x="89" y="45"/>
                  </a:lnTo>
                  <a:lnTo>
                    <a:pt x="84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7" y="45"/>
                  </a:lnTo>
                  <a:lnTo>
                    <a:pt x="13" y="43"/>
                  </a:lnTo>
                  <a:lnTo>
                    <a:pt x="7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7" y="8"/>
                  </a:lnTo>
                  <a:lnTo>
                    <a:pt x="13" y="3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9" y="2"/>
                  </a:lnTo>
                  <a:lnTo>
                    <a:pt x="93" y="3"/>
                  </a:lnTo>
                  <a:lnTo>
                    <a:pt x="101" y="8"/>
                  </a:lnTo>
                  <a:lnTo>
                    <a:pt x="105" y="15"/>
                  </a:lnTo>
                  <a:lnTo>
                    <a:pt x="106" y="18"/>
                  </a:lnTo>
                  <a:lnTo>
                    <a:pt x="106" y="23"/>
                  </a:lnTo>
                  <a:lnTo>
                    <a:pt x="106" y="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178"/>
            <p:cNvSpPr>
              <a:spLocks/>
            </p:cNvSpPr>
            <p:nvPr/>
          </p:nvSpPr>
          <p:spPr bwMode="auto">
            <a:xfrm>
              <a:off x="10579100" y="5942013"/>
              <a:ext cx="169862" cy="69850"/>
            </a:xfrm>
            <a:custGeom>
              <a:avLst/>
              <a:gdLst>
                <a:gd name="T0" fmla="*/ 107 w 107"/>
                <a:gd name="T1" fmla="*/ 22 h 44"/>
                <a:gd name="T2" fmla="*/ 107 w 107"/>
                <a:gd name="T3" fmla="*/ 22 h 44"/>
                <a:gd name="T4" fmla="*/ 107 w 107"/>
                <a:gd name="T5" fmla="*/ 27 h 44"/>
                <a:gd name="T6" fmla="*/ 105 w 107"/>
                <a:gd name="T7" fmla="*/ 31 h 44"/>
                <a:gd name="T8" fmla="*/ 101 w 107"/>
                <a:gd name="T9" fmla="*/ 39 h 44"/>
                <a:gd name="T10" fmla="*/ 93 w 107"/>
                <a:gd name="T11" fmla="*/ 43 h 44"/>
                <a:gd name="T12" fmla="*/ 89 w 107"/>
                <a:gd name="T13" fmla="*/ 44 h 44"/>
                <a:gd name="T14" fmla="*/ 84 w 107"/>
                <a:gd name="T15" fmla="*/ 44 h 44"/>
                <a:gd name="T16" fmla="*/ 22 w 107"/>
                <a:gd name="T17" fmla="*/ 44 h 44"/>
                <a:gd name="T18" fmla="*/ 22 w 107"/>
                <a:gd name="T19" fmla="*/ 44 h 44"/>
                <a:gd name="T20" fmla="*/ 18 w 107"/>
                <a:gd name="T21" fmla="*/ 44 h 44"/>
                <a:gd name="T22" fmla="*/ 13 w 107"/>
                <a:gd name="T23" fmla="*/ 43 h 44"/>
                <a:gd name="T24" fmla="*/ 7 w 107"/>
                <a:gd name="T25" fmla="*/ 39 h 44"/>
                <a:gd name="T26" fmla="*/ 1 w 107"/>
                <a:gd name="T27" fmla="*/ 31 h 44"/>
                <a:gd name="T28" fmla="*/ 0 w 107"/>
                <a:gd name="T29" fmla="*/ 27 h 44"/>
                <a:gd name="T30" fmla="*/ 0 w 107"/>
                <a:gd name="T31" fmla="*/ 22 h 44"/>
                <a:gd name="T32" fmla="*/ 0 w 107"/>
                <a:gd name="T33" fmla="*/ 22 h 44"/>
                <a:gd name="T34" fmla="*/ 0 w 107"/>
                <a:gd name="T35" fmla="*/ 22 h 44"/>
                <a:gd name="T36" fmla="*/ 0 w 107"/>
                <a:gd name="T37" fmla="*/ 18 h 44"/>
                <a:gd name="T38" fmla="*/ 1 w 107"/>
                <a:gd name="T39" fmla="*/ 15 h 44"/>
                <a:gd name="T40" fmla="*/ 7 w 107"/>
                <a:gd name="T41" fmla="*/ 7 h 44"/>
                <a:gd name="T42" fmla="*/ 13 w 107"/>
                <a:gd name="T43" fmla="*/ 3 h 44"/>
                <a:gd name="T44" fmla="*/ 18 w 107"/>
                <a:gd name="T45" fmla="*/ 1 h 44"/>
                <a:gd name="T46" fmla="*/ 22 w 107"/>
                <a:gd name="T47" fmla="*/ 0 h 44"/>
                <a:gd name="T48" fmla="*/ 84 w 107"/>
                <a:gd name="T49" fmla="*/ 0 h 44"/>
                <a:gd name="T50" fmla="*/ 84 w 107"/>
                <a:gd name="T51" fmla="*/ 0 h 44"/>
                <a:gd name="T52" fmla="*/ 89 w 107"/>
                <a:gd name="T53" fmla="*/ 1 h 44"/>
                <a:gd name="T54" fmla="*/ 93 w 107"/>
                <a:gd name="T55" fmla="*/ 3 h 44"/>
                <a:gd name="T56" fmla="*/ 101 w 107"/>
                <a:gd name="T57" fmla="*/ 7 h 44"/>
                <a:gd name="T58" fmla="*/ 105 w 107"/>
                <a:gd name="T59" fmla="*/ 15 h 44"/>
                <a:gd name="T60" fmla="*/ 107 w 107"/>
                <a:gd name="T61" fmla="*/ 18 h 44"/>
                <a:gd name="T62" fmla="*/ 107 w 107"/>
                <a:gd name="T63" fmla="*/ 22 h 44"/>
                <a:gd name="T64" fmla="*/ 107 w 107"/>
                <a:gd name="T6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44">
                  <a:moveTo>
                    <a:pt x="107" y="22"/>
                  </a:moveTo>
                  <a:lnTo>
                    <a:pt x="107" y="22"/>
                  </a:lnTo>
                  <a:lnTo>
                    <a:pt x="107" y="27"/>
                  </a:lnTo>
                  <a:lnTo>
                    <a:pt x="105" y="31"/>
                  </a:lnTo>
                  <a:lnTo>
                    <a:pt x="101" y="39"/>
                  </a:lnTo>
                  <a:lnTo>
                    <a:pt x="93" y="43"/>
                  </a:lnTo>
                  <a:lnTo>
                    <a:pt x="89" y="44"/>
                  </a:lnTo>
                  <a:lnTo>
                    <a:pt x="84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3" y="43"/>
                  </a:lnTo>
                  <a:lnTo>
                    <a:pt x="7" y="39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7" y="7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9" y="1"/>
                  </a:lnTo>
                  <a:lnTo>
                    <a:pt x="93" y="3"/>
                  </a:lnTo>
                  <a:lnTo>
                    <a:pt x="101" y="7"/>
                  </a:lnTo>
                  <a:lnTo>
                    <a:pt x="105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7" y="22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179"/>
            <p:cNvSpPr>
              <a:spLocks/>
            </p:cNvSpPr>
            <p:nvPr/>
          </p:nvSpPr>
          <p:spPr bwMode="auto">
            <a:xfrm>
              <a:off x="10569575" y="6011863"/>
              <a:ext cx="169862" cy="71438"/>
            </a:xfrm>
            <a:custGeom>
              <a:avLst/>
              <a:gdLst>
                <a:gd name="T0" fmla="*/ 107 w 107"/>
                <a:gd name="T1" fmla="*/ 23 h 45"/>
                <a:gd name="T2" fmla="*/ 107 w 107"/>
                <a:gd name="T3" fmla="*/ 23 h 45"/>
                <a:gd name="T4" fmla="*/ 107 w 107"/>
                <a:gd name="T5" fmla="*/ 27 h 45"/>
                <a:gd name="T6" fmla="*/ 105 w 107"/>
                <a:gd name="T7" fmla="*/ 32 h 45"/>
                <a:gd name="T8" fmla="*/ 101 w 107"/>
                <a:gd name="T9" fmla="*/ 39 h 45"/>
                <a:gd name="T10" fmla="*/ 93 w 107"/>
                <a:gd name="T11" fmla="*/ 43 h 45"/>
                <a:gd name="T12" fmla="*/ 89 w 107"/>
                <a:gd name="T13" fmla="*/ 45 h 45"/>
                <a:gd name="T14" fmla="*/ 84 w 107"/>
                <a:gd name="T15" fmla="*/ 45 h 45"/>
                <a:gd name="T16" fmla="*/ 22 w 107"/>
                <a:gd name="T17" fmla="*/ 45 h 45"/>
                <a:gd name="T18" fmla="*/ 22 w 107"/>
                <a:gd name="T19" fmla="*/ 45 h 45"/>
                <a:gd name="T20" fmla="*/ 18 w 107"/>
                <a:gd name="T21" fmla="*/ 45 h 45"/>
                <a:gd name="T22" fmla="*/ 13 w 107"/>
                <a:gd name="T23" fmla="*/ 43 h 45"/>
                <a:gd name="T24" fmla="*/ 7 w 107"/>
                <a:gd name="T25" fmla="*/ 39 h 45"/>
                <a:gd name="T26" fmla="*/ 1 w 107"/>
                <a:gd name="T27" fmla="*/ 32 h 45"/>
                <a:gd name="T28" fmla="*/ 0 w 107"/>
                <a:gd name="T29" fmla="*/ 27 h 45"/>
                <a:gd name="T30" fmla="*/ 0 w 107"/>
                <a:gd name="T31" fmla="*/ 23 h 45"/>
                <a:gd name="T32" fmla="*/ 0 w 107"/>
                <a:gd name="T33" fmla="*/ 23 h 45"/>
                <a:gd name="T34" fmla="*/ 0 w 107"/>
                <a:gd name="T35" fmla="*/ 23 h 45"/>
                <a:gd name="T36" fmla="*/ 0 w 107"/>
                <a:gd name="T37" fmla="*/ 18 h 45"/>
                <a:gd name="T38" fmla="*/ 1 w 107"/>
                <a:gd name="T39" fmla="*/ 15 h 45"/>
                <a:gd name="T40" fmla="*/ 7 w 107"/>
                <a:gd name="T41" fmla="*/ 8 h 45"/>
                <a:gd name="T42" fmla="*/ 13 w 107"/>
                <a:gd name="T43" fmla="*/ 3 h 45"/>
                <a:gd name="T44" fmla="*/ 18 w 107"/>
                <a:gd name="T45" fmla="*/ 2 h 45"/>
                <a:gd name="T46" fmla="*/ 22 w 107"/>
                <a:gd name="T47" fmla="*/ 0 h 45"/>
                <a:gd name="T48" fmla="*/ 84 w 107"/>
                <a:gd name="T49" fmla="*/ 0 h 45"/>
                <a:gd name="T50" fmla="*/ 84 w 107"/>
                <a:gd name="T51" fmla="*/ 0 h 45"/>
                <a:gd name="T52" fmla="*/ 89 w 107"/>
                <a:gd name="T53" fmla="*/ 2 h 45"/>
                <a:gd name="T54" fmla="*/ 93 w 107"/>
                <a:gd name="T55" fmla="*/ 3 h 45"/>
                <a:gd name="T56" fmla="*/ 101 w 107"/>
                <a:gd name="T57" fmla="*/ 8 h 45"/>
                <a:gd name="T58" fmla="*/ 105 w 107"/>
                <a:gd name="T59" fmla="*/ 15 h 45"/>
                <a:gd name="T60" fmla="*/ 107 w 107"/>
                <a:gd name="T61" fmla="*/ 18 h 45"/>
                <a:gd name="T62" fmla="*/ 107 w 107"/>
                <a:gd name="T63" fmla="*/ 23 h 45"/>
                <a:gd name="T64" fmla="*/ 107 w 107"/>
                <a:gd name="T65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45">
                  <a:moveTo>
                    <a:pt x="107" y="23"/>
                  </a:moveTo>
                  <a:lnTo>
                    <a:pt x="107" y="23"/>
                  </a:lnTo>
                  <a:lnTo>
                    <a:pt x="107" y="27"/>
                  </a:lnTo>
                  <a:lnTo>
                    <a:pt x="105" y="32"/>
                  </a:lnTo>
                  <a:lnTo>
                    <a:pt x="101" y="39"/>
                  </a:lnTo>
                  <a:lnTo>
                    <a:pt x="93" y="43"/>
                  </a:lnTo>
                  <a:lnTo>
                    <a:pt x="89" y="45"/>
                  </a:lnTo>
                  <a:lnTo>
                    <a:pt x="84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7" y="39"/>
                  </a:lnTo>
                  <a:lnTo>
                    <a:pt x="1" y="32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7" y="8"/>
                  </a:lnTo>
                  <a:lnTo>
                    <a:pt x="13" y="3"/>
                  </a:lnTo>
                  <a:lnTo>
                    <a:pt x="18" y="2"/>
                  </a:lnTo>
                  <a:lnTo>
                    <a:pt x="2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89" y="2"/>
                  </a:lnTo>
                  <a:lnTo>
                    <a:pt x="93" y="3"/>
                  </a:lnTo>
                  <a:lnTo>
                    <a:pt x="101" y="8"/>
                  </a:lnTo>
                  <a:lnTo>
                    <a:pt x="105" y="15"/>
                  </a:lnTo>
                  <a:lnTo>
                    <a:pt x="107" y="18"/>
                  </a:lnTo>
                  <a:lnTo>
                    <a:pt x="107" y="23"/>
                  </a:lnTo>
                  <a:lnTo>
                    <a:pt x="107" y="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180"/>
            <p:cNvSpPr>
              <a:spLocks/>
            </p:cNvSpPr>
            <p:nvPr/>
          </p:nvSpPr>
          <p:spPr bwMode="auto">
            <a:xfrm>
              <a:off x="10569575" y="6083301"/>
              <a:ext cx="141287" cy="69850"/>
            </a:xfrm>
            <a:custGeom>
              <a:avLst/>
              <a:gdLst>
                <a:gd name="T0" fmla="*/ 89 w 89"/>
                <a:gd name="T1" fmla="*/ 22 h 44"/>
                <a:gd name="T2" fmla="*/ 89 w 89"/>
                <a:gd name="T3" fmla="*/ 22 h 44"/>
                <a:gd name="T4" fmla="*/ 89 w 89"/>
                <a:gd name="T5" fmla="*/ 27 h 44"/>
                <a:gd name="T6" fmla="*/ 87 w 89"/>
                <a:gd name="T7" fmla="*/ 31 h 44"/>
                <a:gd name="T8" fmla="*/ 83 w 89"/>
                <a:gd name="T9" fmla="*/ 39 h 44"/>
                <a:gd name="T10" fmla="*/ 75 w 89"/>
                <a:gd name="T11" fmla="*/ 43 h 44"/>
                <a:gd name="T12" fmla="*/ 71 w 89"/>
                <a:gd name="T13" fmla="*/ 44 h 44"/>
                <a:gd name="T14" fmla="*/ 67 w 89"/>
                <a:gd name="T15" fmla="*/ 44 h 44"/>
                <a:gd name="T16" fmla="*/ 22 w 89"/>
                <a:gd name="T17" fmla="*/ 44 h 44"/>
                <a:gd name="T18" fmla="*/ 22 w 89"/>
                <a:gd name="T19" fmla="*/ 44 h 44"/>
                <a:gd name="T20" fmla="*/ 18 w 89"/>
                <a:gd name="T21" fmla="*/ 44 h 44"/>
                <a:gd name="T22" fmla="*/ 13 w 89"/>
                <a:gd name="T23" fmla="*/ 43 h 44"/>
                <a:gd name="T24" fmla="*/ 7 w 89"/>
                <a:gd name="T25" fmla="*/ 39 h 44"/>
                <a:gd name="T26" fmla="*/ 1 w 89"/>
                <a:gd name="T27" fmla="*/ 31 h 44"/>
                <a:gd name="T28" fmla="*/ 0 w 89"/>
                <a:gd name="T29" fmla="*/ 27 h 44"/>
                <a:gd name="T30" fmla="*/ 0 w 89"/>
                <a:gd name="T31" fmla="*/ 22 h 44"/>
                <a:gd name="T32" fmla="*/ 0 w 89"/>
                <a:gd name="T33" fmla="*/ 22 h 44"/>
                <a:gd name="T34" fmla="*/ 0 w 89"/>
                <a:gd name="T35" fmla="*/ 22 h 44"/>
                <a:gd name="T36" fmla="*/ 0 w 89"/>
                <a:gd name="T37" fmla="*/ 18 h 44"/>
                <a:gd name="T38" fmla="*/ 1 w 89"/>
                <a:gd name="T39" fmla="*/ 15 h 44"/>
                <a:gd name="T40" fmla="*/ 7 w 89"/>
                <a:gd name="T41" fmla="*/ 7 h 44"/>
                <a:gd name="T42" fmla="*/ 13 w 89"/>
                <a:gd name="T43" fmla="*/ 3 h 44"/>
                <a:gd name="T44" fmla="*/ 18 w 89"/>
                <a:gd name="T45" fmla="*/ 1 h 44"/>
                <a:gd name="T46" fmla="*/ 22 w 89"/>
                <a:gd name="T47" fmla="*/ 0 h 44"/>
                <a:gd name="T48" fmla="*/ 67 w 89"/>
                <a:gd name="T49" fmla="*/ 0 h 44"/>
                <a:gd name="T50" fmla="*/ 67 w 89"/>
                <a:gd name="T51" fmla="*/ 0 h 44"/>
                <a:gd name="T52" fmla="*/ 71 w 89"/>
                <a:gd name="T53" fmla="*/ 1 h 44"/>
                <a:gd name="T54" fmla="*/ 75 w 89"/>
                <a:gd name="T55" fmla="*/ 3 h 44"/>
                <a:gd name="T56" fmla="*/ 83 w 89"/>
                <a:gd name="T57" fmla="*/ 7 h 44"/>
                <a:gd name="T58" fmla="*/ 87 w 89"/>
                <a:gd name="T59" fmla="*/ 15 h 44"/>
                <a:gd name="T60" fmla="*/ 89 w 89"/>
                <a:gd name="T61" fmla="*/ 18 h 44"/>
                <a:gd name="T62" fmla="*/ 89 w 89"/>
                <a:gd name="T63" fmla="*/ 22 h 44"/>
                <a:gd name="T64" fmla="*/ 89 w 89"/>
                <a:gd name="T6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44">
                  <a:moveTo>
                    <a:pt x="89" y="22"/>
                  </a:moveTo>
                  <a:lnTo>
                    <a:pt x="89" y="22"/>
                  </a:lnTo>
                  <a:lnTo>
                    <a:pt x="89" y="27"/>
                  </a:lnTo>
                  <a:lnTo>
                    <a:pt x="87" y="31"/>
                  </a:lnTo>
                  <a:lnTo>
                    <a:pt x="83" y="39"/>
                  </a:lnTo>
                  <a:lnTo>
                    <a:pt x="75" y="43"/>
                  </a:lnTo>
                  <a:lnTo>
                    <a:pt x="71" y="44"/>
                  </a:lnTo>
                  <a:lnTo>
                    <a:pt x="67" y="44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8" y="44"/>
                  </a:lnTo>
                  <a:lnTo>
                    <a:pt x="13" y="43"/>
                  </a:lnTo>
                  <a:lnTo>
                    <a:pt x="7" y="39"/>
                  </a:lnTo>
                  <a:lnTo>
                    <a:pt x="1" y="31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7" y="7"/>
                  </a:lnTo>
                  <a:lnTo>
                    <a:pt x="13" y="3"/>
                  </a:lnTo>
                  <a:lnTo>
                    <a:pt x="18" y="1"/>
                  </a:lnTo>
                  <a:lnTo>
                    <a:pt x="22" y="0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1"/>
                  </a:lnTo>
                  <a:lnTo>
                    <a:pt x="75" y="3"/>
                  </a:lnTo>
                  <a:lnTo>
                    <a:pt x="83" y="7"/>
                  </a:lnTo>
                  <a:lnTo>
                    <a:pt x="87" y="15"/>
                  </a:lnTo>
                  <a:lnTo>
                    <a:pt x="89" y="18"/>
                  </a:lnTo>
                  <a:lnTo>
                    <a:pt x="89" y="22"/>
                  </a:lnTo>
                  <a:lnTo>
                    <a:pt x="89" y="22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181"/>
            <p:cNvSpPr>
              <a:spLocks/>
            </p:cNvSpPr>
            <p:nvPr/>
          </p:nvSpPr>
          <p:spPr bwMode="auto">
            <a:xfrm>
              <a:off x="10371137" y="5918201"/>
              <a:ext cx="53975" cy="244475"/>
            </a:xfrm>
            <a:custGeom>
              <a:avLst/>
              <a:gdLst>
                <a:gd name="T0" fmla="*/ 0 w 34"/>
                <a:gd name="T1" fmla="*/ 0 h 154"/>
                <a:gd name="T2" fmla="*/ 34 w 34"/>
                <a:gd name="T3" fmla="*/ 0 h 154"/>
                <a:gd name="T4" fmla="*/ 34 w 34"/>
                <a:gd name="T5" fmla="*/ 154 h 154"/>
                <a:gd name="T6" fmla="*/ 0 w 34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54">
                  <a:moveTo>
                    <a:pt x="0" y="0"/>
                  </a:moveTo>
                  <a:lnTo>
                    <a:pt x="34" y="0"/>
                  </a:lnTo>
                  <a:lnTo>
                    <a:pt x="34" y="154"/>
                  </a:lnTo>
                  <a:lnTo>
                    <a:pt x="0" y="154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182"/>
            <p:cNvSpPr>
              <a:spLocks/>
            </p:cNvSpPr>
            <p:nvPr/>
          </p:nvSpPr>
          <p:spPr bwMode="auto">
            <a:xfrm>
              <a:off x="10302875" y="6126163"/>
              <a:ext cx="41275" cy="36513"/>
            </a:xfrm>
            <a:custGeom>
              <a:avLst/>
              <a:gdLst>
                <a:gd name="T0" fmla="*/ 26 w 26"/>
                <a:gd name="T1" fmla="*/ 12 h 23"/>
                <a:gd name="T2" fmla="*/ 26 w 26"/>
                <a:gd name="T3" fmla="*/ 12 h 23"/>
                <a:gd name="T4" fmla="*/ 24 w 26"/>
                <a:gd name="T5" fmla="*/ 16 h 23"/>
                <a:gd name="T6" fmla="*/ 23 w 26"/>
                <a:gd name="T7" fmla="*/ 20 h 23"/>
                <a:gd name="T8" fmla="*/ 18 w 26"/>
                <a:gd name="T9" fmla="*/ 23 h 23"/>
                <a:gd name="T10" fmla="*/ 14 w 26"/>
                <a:gd name="T11" fmla="*/ 23 h 23"/>
                <a:gd name="T12" fmla="*/ 14 w 26"/>
                <a:gd name="T13" fmla="*/ 23 h 23"/>
                <a:gd name="T14" fmla="*/ 8 w 26"/>
                <a:gd name="T15" fmla="*/ 23 h 23"/>
                <a:gd name="T16" fmla="*/ 5 w 26"/>
                <a:gd name="T17" fmla="*/ 20 h 23"/>
                <a:gd name="T18" fmla="*/ 2 w 26"/>
                <a:gd name="T19" fmla="*/ 16 h 23"/>
                <a:gd name="T20" fmla="*/ 0 w 26"/>
                <a:gd name="T21" fmla="*/ 12 h 23"/>
                <a:gd name="T22" fmla="*/ 0 w 26"/>
                <a:gd name="T23" fmla="*/ 12 h 23"/>
                <a:gd name="T24" fmla="*/ 2 w 26"/>
                <a:gd name="T25" fmla="*/ 7 h 23"/>
                <a:gd name="T26" fmla="*/ 5 w 26"/>
                <a:gd name="T27" fmla="*/ 3 h 23"/>
                <a:gd name="T28" fmla="*/ 8 w 26"/>
                <a:gd name="T29" fmla="*/ 0 h 23"/>
                <a:gd name="T30" fmla="*/ 14 w 26"/>
                <a:gd name="T31" fmla="*/ 0 h 23"/>
                <a:gd name="T32" fmla="*/ 14 w 26"/>
                <a:gd name="T33" fmla="*/ 0 h 23"/>
                <a:gd name="T34" fmla="*/ 18 w 26"/>
                <a:gd name="T35" fmla="*/ 0 h 23"/>
                <a:gd name="T36" fmla="*/ 23 w 26"/>
                <a:gd name="T37" fmla="*/ 3 h 23"/>
                <a:gd name="T38" fmla="*/ 24 w 26"/>
                <a:gd name="T39" fmla="*/ 7 h 23"/>
                <a:gd name="T40" fmla="*/ 26 w 26"/>
                <a:gd name="T41" fmla="*/ 12 h 23"/>
                <a:gd name="T42" fmla="*/ 26 w 26"/>
                <a:gd name="T4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23">
                  <a:moveTo>
                    <a:pt x="26" y="12"/>
                  </a:moveTo>
                  <a:lnTo>
                    <a:pt x="26" y="12"/>
                  </a:lnTo>
                  <a:lnTo>
                    <a:pt x="24" y="16"/>
                  </a:lnTo>
                  <a:lnTo>
                    <a:pt x="23" y="20"/>
                  </a:lnTo>
                  <a:lnTo>
                    <a:pt x="18" y="23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8" y="23"/>
                  </a:lnTo>
                  <a:lnTo>
                    <a:pt x="5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7"/>
                  </a:lnTo>
                  <a:lnTo>
                    <a:pt x="5" y="3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3" y="3"/>
                  </a:lnTo>
                  <a:lnTo>
                    <a:pt x="24" y="7"/>
                  </a:lnTo>
                  <a:lnTo>
                    <a:pt x="26" y="12"/>
                  </a:lnTo>
                  <a:lnTo>
                    <a:pt x="26" y="12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183"/>
            <p:cNvSpPr>
              <a:spLocks/>
            </p:cNvSpPr>
            <p:nvPr/>
          </p:nvSpPr>
          <p:spPr bwMode="auto">
            <a:xfrm>
              <a:off x="10166350" y="5918201"/>
              <a:ext cx="212725" cy="277813"/>
            </a:xfrm>
            <a:custGeom>
              <a:avLst/>
              <a:gdLst>
                <a:gd name="T0" fmla="*/ 0 w 134"/>
                <a:gd name="T1" fmla="*/ 0 h 175"/>
                <a:gd name="T2" fmla="*/ 134 w 134"/>
                <a:gd name="T3" fmla="*/ 0 h 175"/>
                <a:gd name="T4" fmla="*/ 134 w 134"/>
                <a:gd name="T5" fmla="*/ 175 h 175"/>
                <a:gd name="T6" fmla="*/ 0 w 134"/>
                <a:gd name="T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75">
                  <a:moveTo>
                    <a:pt x="0" y="0"/>
                  </a:moveTo>
                  <a:lnTo>
                    <a:pt x="134" y="0"/>
                  </a:lnTo>
                  <a:lnTo>
                    <a:pt x="134" y="175"/>
                  </a:lnTo>
                  <a:lnTo>
                    <a:pt x="0" y="175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Line 184"/>
            <p:cNvSpPr>
              <a:spLocks noChangeShapeType="1"/>
            </p:cNvSpPr>
            <p:nvPr/>
          </p:nvSpPr>
          <p:spPr bwMode="auto">
            <a:xfrm>
              <a:off x="10298112" y="5411788"/>
              <a:ext cx="3302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Line 185"/>
            <p:cNvSpPr>
              <a:spLocks noChangeShapeType="1"/>
            </p:cNvSpPr>
            <p:nvPr/>
          </p:nvSpPr>
          <p:spPr bwMode="auto">
            <a:xfrm>
              <a:off x="10298112" y="5470526"/>
              <a:ext cx="3302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Line 186"/>
            <p:cNvSpPr>
              <a:spLocks noChangeShapeType="1"/>
            </p:cNvSpPr>
            <p:nvPr/>
          </p:nvSpPr>
          <p:spPr bwMode="auto">
            <a:xfrm>
              <a:off x="10298112" y="5529263"/>
              <a:ext cx="33020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863248" y="4341158"/>
            <a:ext cx="495818" cy="451782"/>
            <a:chOff x="7245350" y="3721101"/>
            <a:chExt cx="965200" cy="879475"/>
          </a:xfrm>
        </p:grpSpPr>
        <p:sp>
          <p:nvSpPr>
            <p:cNvPr id="89" name="Line 146"/>
            <p:cNvSpPr>
              <a:spLocks noChangeShapeType="1"/>
            </p:cNvSpPr>
            <p:nvPr/>
          </p:nvSpPr>
          <p:spPr bwMode="auto">
            <a:xfrm>
              <a:off x="7816850" y="4206876"/>
              <a:ext cx="0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147"/>
            <p:cNvSpPr>
              <a:spLocks/>
            </p:cNvSpPr>
            <p:nvPr/>
          </p:nvSpPr>
          <p:spPr bwMode="auto">
            <a:xfrm>
              <a:off x="7332662" y="3721101"/>
              <a:ext cx="598487" cy="598488"/>
            </a:xfrm>
            <a:custGeom>
              <a:avLst/>
              <a:gdLst>
                <a:gd name="T0" fmla="*/ 322 w 377"/>
                <a:gd name="T1" fmla="*/ 57 h 377"/>
                <a:gd name="T2" fmla="*/ 292 w 377"/>
                <a:gd name="T3" fmla="*/ 33 h 377"/>
                <a:gd name="T4" fmla="*/ 259 w 377"/>
                <a:gd name="T5" fmla="*/ 15 h 377"/>
                <a:gd name="T6" fmla="*/ 225 w 377"/>
                <a:gd name="T7" fmla="*/ 5 h 377"/>
                <a:gd name="T8" fmla="*/ 188 w 377"/>
                <a:gd name="T9" fmla="*/ 0 h 377"/>
                <a:gd name="T10" fmla="*/ 169 w 377"/>
                <a:gd name="T11" fmla="*/ 2 h 377"/>
                <a:gd name="T12" fmla="*/ 133 w 377"/>
                <a:gd name="T13" fmla="*/ 9 h 377"/>
                <a:gd name="T14" fmla="*/ 99 w 377"/>
                <a:gd name="T15" fmla="*/ 23 h 377"/>
                <a:gd name="T16" fmla="*/ 68 w 377"/>
                <a:gd name="T17" fmla="*/ 43 h 377"/>
                <a:gd name="T18" fmla="*/ 55 w 377"/>
                <a:gd name="T19" fmla="*/ 57 h 377"/>
                <a:gd name="T20" fmla="*/ 31 w 377"/>
                <a:gd name="T21" fmla="*/ 85 h 377"/>
                <a:gd name="T22" fmla="*/ 13 w 377"/>
                <a:gd name="T23" fmla="*/ 118 h 377"/>
                <a:gd name="T24" fmla="*/ 3 w 377"/>
                <a:gd name="T25" fmla="*/ 153 h 377"/>
                <a:gd name="T26" fmla="*/ 0 w 377"/>
                <a:gd name="T27" fmla="*/ 189 h 377"/>
                <a:gd name="T28" fmla="*/ 1 w 377"/>
                <a:gd name="T29" fmla="*/ 208 h 377"/>
                <a:gd name="T30" fmla="*/ 9 w 377"/>
                <a:gd name="T31" fmla="*/ 245 h 377"/>
                <a:gd name="T32" fmla="*/ 22 w 377"/>
                <a:gd name="T33" fmla="*/ 279 h 377"/>
                <a:gd name="T34" fmla="*/ 43 w 377"/>
                <a:gd name="T35" fmla="*/ 309 h 377"/>
                <a:gd name="T36" fmla="*/ 68 w 377"/>
                <a:gd name="T37" fmla="*/ 334 h 377"/>
                <a:gd name="T38" fmla="*/ 98 w 377"/>
                <a:gd name="T39" fmla="*/ 355 h 377"/>
                <a:gd name="T40" fmla="*/ 132 w 377"/>
                <a:gd name="T41" fmla="*/ 370 h 377"/>
                <a:gd name="T42" fmla="*/ 169 w 377"/>
                <a:gd name="T43" fmla="*/ 377 h 377"/>
                <a:gd name="T44" fmla="*/ 188 w 377"/>
                <a:gd name="T45" fmla="*/ 377 h 377"/>
                <a:gd name="T46" fmla="*/ 225 w 377"/>
                <a:gd name="T47" fmla="*/ 374 h 377"/>
                <a:gd name="T48" fmla="*/ 261 w 377"/>
                <a:gd name="T49" fmla="*/ 364 h 377"/>
                <a:gd name="T50" fmla="*/ 292 w 377"/>
                <a:gd name="T51" fmla="*/ 346 h 377"/>
                <a:gd name="T52" fmla="*/ 322 w 377"/>
                <a:gd name="T53" fmla="*/ 322 h 377"/>
                <a:gd name="T54" fmla="*/ 334 w 377"/>
                <a:gd name="T55" fmla="*/ 309 h 377"/>
                <a:gd name="T56" fmla="*/ 354 w 377"/>
                <a:gd name="T57" fmla="*/ 278 h 377"/>
                <a:gd name="T58" fmla="*/ 368 w 377"/>
                <a:gd name="T59" fmla="*/ 244 h 377"/>
                <a:gd name="T60" fmla="*/ 375 w 377"/>
                <a:gd name="T61" fmla="*/ 208 h 377"/>
                <a:gd name="T62" fmla="*/ 377 w 377"/>
                <a:gd name="T63" fmla="*/ 189 h 377"/>
                <a:gd name="T64" fmla="*/ 372 w 377"/>
                <a:gd name="T65" fmla="*/ 152 h 377"/>
                <a:gd name="T66" fmla="*/ 362 w 377"/>
                <a:gd name="T67" fmla="*/ 118 h 377"/>
                <a:gd name="T68" fmla="*/ 345 w 377"/>
                <a:gd name="T69" fmla="*/ 85 h 377"/>
                <a:gd name="T70" fmla="*/ 322 w 377"/>
                <a:gd name="T71" fmla="*/ 57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7" h="377">
                  <a:moveTo>
                    <a:pt x="322" y="57"/>
                  </a:moveTo>
                  <a:lnTo>
                    <a:pt x="322" y="57"/>
                  </a:lnTo>
                  <a:lnTo>
                    <a:pt x="307" y="43"/>
                  </a:lnTo>
                  <a:lnTo>
                    <a:pt x="292" y="33"/>
                  </a:lnTo>
                  <a:lnTo>
                    <a:pt x="277" y="23"/>
                  </a:lnTo>
                  <a:lnTo>
                    <a:pt x="259" y="15"/>
                  </a:lnTo>
                  <a:lnTo>
                    <a:pt x="243" y="9"/>
                  </a:lnTo>
                  <a:lnTo>
                    <a:pt x="225" y="5"/>
                  </a:lnTo>
                  <a:lnTo>
                    <a:pt x="206" y="2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69" y="2"/>
                  </a:lnTo>
                  <a:lnTo>
                    <a:pt x="151" y="5"/>
                  </a:lnTo>
                  <a:lnTo>
                    <a:pt x="133" y="9"/>
                  </a:lnTo>
                  <a:lnTo>
                    <a:pt x="116" y="15"/>
                  </a:lnTo>
                  <a:lnTo>
                    <a:pt x="99" y="23"/>
                  </a:lnTo>
                  <a:lnTo>
                    <a:pt x="83" y="33"/>
                  </a:lnTo>
                  <a:lnTo>
                    <a:pt x="68" y="43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41" y="70"/>
                  </a:lnTo>
                  <a:lnTo>
                    <a:pt x="31" y="85"/>
                  </a:lnTo>
                  <a:lnTo>
                    <a:pt x="22" y="101"/>
                  </a:lnTo>
                  <a:lnTo>
                    <a:pt x="13" y="118"/>
                  </a:lnTo>
                  <a:lnTo>
                    <a:pt x="7" y="135"/>
                  </a:lnTo>
                  <a:lnTo>
                    <a:pt x="3" y="153"/>
                  </a:lnTo>
                  <a:lnTo>
                    <a:pt x="0" y="171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1" y="208"/>
                  </a:lnTo>
                  <a:lnTo>
                    <a:pt x="3" y="227"/>
                  </a:lnTo>
                  <a:lnTo>
                    <a:pt x="9" y="245"/>
                  </a:lnTo>
                  <a:lnTo>
                    <a:pt x="15" y="263"/>
                  </a:lnTo>
                  <a:lnTo>
                    <a:pt x="22" y="279"/>
                  </a:lnTo>
                  <a:lnTo>
                    <a:pt x="33" y="294"/>
                  </a:lnTo>
                  <a:lnTo>
                    <a:pt x="43" y="309"/>
                  </a:lnTo>
                  <a:lnTo>
                    <a:pt x="55" y="322"/>
                  </a:lnTo>
                  <a:lnTo>
                    <a:pt x="68" y="334"/>
                  </a:lnTo>
                  <a:lnTo>
                    <a:pt x="83" y="346"/>
                  </a:lnTo>
                  <a:lnTo>
                    <a:pt x="98" y="355"/>
                  </a:lnTo>
                  <a:lnTo>
                    <a:pt x="116" y="362"/>
                  </a:lnTo>
                  <a:lnTo>
                    <a:pt x="132" y="370"/>
                  </a:lnTo>
                  <a:lnTo>
                    <a:pt x="150" y="374"/>
                  </a:lnTo>
                  <a:lnTo>
                    <a:pt x="169" y="377"/>
                  </a:lnTo>
                  <a:lnTo>
                    <a:pt x="188" y="377"/>
                  </a:lnTo>
                  <a:lnTo>
                    <a:pt x="188" y="377"/>
                  </a:lnTo>
                  <a:lnTo>
                    <a:pt x="208" y="377"/>
                  </a:lnTo>
                  <a:lnTo>
                    <a:pt x="225" y="374"/>
                  </a:lnTo>
                  <a:lnTo>
                    <a:pt x="243" y="370"/>
                  </a:lnTo>
                  <a:lnTo>
                    <a:pt x="261" y="364"/>
                  </a:lnTo>
                  <a:lnTo>
                    <a:pt x="277" y="355"/>
                  </a:lnTo>
                  <a:lnTo>
                    <a:pt x="292" y="346"/>
                  </a:lnTo>
                  <a:lnTo>
                    <a:pt x="308" y="334"/>
                  </a:lnTo>
                  <a:lnTo>
                    <a:pt x="322" y="322"/>
                  </a:lnTo>
                  <a:lnTo>
                    <a:pt x="322" y="322"/>
                  </a:lnTo>
                  <a:lnTo>
                    <a:pt x="334" y="309"/>
                  </a:lnTo>
                  <a:lnTo>
                    <a:pt x="345" y="294"/>
                  </a:lnTo>
                  <a:lnTo>
                    <a:pt x="354" y="278"/>
                  </a:lnTo>
                  <a:lnTo>
                    <a:pt x="362" y="261"/>
                  </a:lnTo>
                  <a:lnTo>
                    <a:pt x="368" y="244"/>
                  </a:lnTo>
                  <a:lnTo>
                    <a:pt x="372" y="226"/>
                  </a:lnTo>
                  <a:lnTo>
                    <a:pt x="375" y="208"/>
                  </a:lnTo>
                  <a:lnTo>
                    <a:pt x="377" y="189"/>
                  </a:lnTo>
                  <a:lnTo>
                    <a:pt x="377" y="189"/>
                  </a:lnTo>
                  <a:lnTo>
                    <a:pt x="375" y="171"/>
                  </a:lnTo>
                  <a:lnTo>
                    <a:pt x="372" y="152"/>
                  </a:lnTo>
                  <a:lnTo>
                    <a:pt x="368" y="134"/>
                  </a:lnTo>
                  <a:lnTo>
                    <a:pt x="362" y="118"/>
                  </a:lnTo>
                  <a:lnTo>
                    <a:pt x="354" y="101"/>
                  </a:lnTo>
                  <a:lnTo>
                    <a:pt x="345" y="85"/>
                  </a:lnTo>
                  <a:lnTo>
                    <a:pt x="334" y="70"/>
                  </a:lnTo>
                  <a:lnTo>
                    <a:pt x="322" y="57"/>
                  </a:lnTo>
                  <a:lnTo>
                    <a:pt x="322" y="57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148"/>
            <p:cNvSpPr>
              <a:spLocks/>
            </p:cNvSpPr>
            <p:nvPr/>
          </p:nvSpPr>
          <p:spPr bwMode="auto">
            <a:xfrm>
              <a:off x="7388225" y="3778251"/>
              <a:ext cx="485775" cy="487363"/>
            </a:xfrm>
            <a:custGeom>
              <a:avLst/>
              <a:gdLst>
                <a:gd name="T0" fmla="*/ 261 w 306"/>
                <a:gd name="T1" fmla="*/ 261 h 307"/>
                <a:gd name="T2" fmla="*/ 238 w 306"/>
                <a:gd name="T3" fmla="*/ 280 h 307"/>
                <a:gd name="T4" fmla="*/ 211 w 306"/>
                <a:gd name="T5" fmla="*/ 295 h 307"/>
                <a:gd name="T6" fmla="*/ 183 w 306"/>
                <a:gd name="T7" fmla="*/ 304 h 307"/>
                <a:gd name="T8" fmla="*/ 153 w 306"/>
                <a:gd name="T9" fmla="*/ 307 h 307"/>
                <a:gd name="T10" fmla="*/ 137 w 306"/>
                <a:gd name="T11" fmla="*/ 306 h 307"/>
                <a:gd name="T12" fmla="*/ 107 w 306"/>
                <a:gd name="T13" fmla="*/ 300 h 307"/>
                <a:gd name="T14" fmla="*/ 81 w 306"/>
                <a:gd name="T15" fmla="*/ 288 h 307"/>
                <a:gd name="T16" fmla="*/ 55 w 306"/>
                <a:gd name="T17" fmla="*/ 271 h 307"/>
                <a:gd name="T18" fmla="*/ 35 w 306"/>
                <a:gd name="T19" fmla="*/ 251 h 307"/>
                <a:gd name="T20" fmla="*/ 18 w 306"/>
                <a:gd name="T21" fmla="*/ 227 h 307"/>
                <a:gd name="T22" fmla="*/ 6 w 306"/>
                <a:gd name="T23" fmla="*/ 199 h 307"/>
                <a:gd name="T24" fmla="*/ 0 w 306"/>
                <a:gd name="T25" fmla="*/ 169 h 307"/>
                <a:gd name="T26" fmla="*/ 0 w 306"/>
                <a:gd name="T27" fmla="*/ 153 h 307"/>
                <a:gd name="T28" fmla="*/ 3 w 306"/>
                <a:gd name="T29" fmla="*/ 123 h 307"/>
                <a:gd name="T30" fmla="*/ 11 w 306"/>
                <a:gd name="T31" fmla="*/ 95 h 307"/>
                <a:gd name="T32" fmla="*/ 26 w 306"/>
                <a:gd name="T33" fmla="*/ 68 h 307"/>
                <a:gd name="T34" fmla="*/ 45 w 306"/>
                <a:gd name="T35" fmla="*/ 45 h 307"/>
                <a:gd name="T36" fmla="*/ 55 w 306"/>
                <a:gd name="T37" fmla="*/ 36 h 307"/>
                <a:gd name="T38" fmla="*/ 81 w 306"/>
                <a:gd name="T39" fmla="*/ 18 h 307"/>
                <a:gd name="T40" fmla="*/ 109 w 306"/>
                <a:gd name="T41" fmla="*/ 7 h 307"/>
                <a:gd name="T42" fmla="*/ 138 w 306"/>
                <a:gd name="T43" fmla="*/ 2 h 307"/>
                <a:gd name="T44" fmla="*/ 153 w 306"/>
                <a:gd name="T45" fmla="*/ 0 h 307"/>
                <a:gd name="T46" fmla="*/ 183 w 306"/>
                <a:gd name="T47" fmla="*/ 3 h 307"/>
                <a:gd name="T48" fmla="*/ 211 w 306"/>
                <a:gd name="T49" fmla="*/ 12 h 307"/>
                <a:gd name="T50" fmla="*/ 238 w 306"/>
                <a:gd name="T51" fmla="*/ 25 h 307"/>
                <a:gd name="T52" fmla="*/ 261 w 306"/>
                <a:gd name="T53" fmla="*/ 45 h 307"/>
                <a:gd name="T54" fmla="*/ 272 w 306"/>
                <a:gd name="T55" fmla="*/ 56 h 307"/>
                <a:gd name="T56" fmla="*/ 288 w 306"/>
                <a:gd name="T57" fmla="*/ 82 h 307"/>
                <a:gd name="T58" fmla="*/ 300 w 306"/>
                <a:gd name="T59" fmla="*/ 108 h 307"/>
                <a:gd name="T60" fmla="*/ 306 w 306"/>
                <a:gd name="T61" fmla="*/ 138 h 307"/>
                <a:gd name="T62" fmla="*/ 306 w 306"/>
                <a:gd name="T63" fmla="*/ 153 h 307"/>
                <a:gd name="T64" fmla="*/ 303 w 306"/>
                <a:gd name="T65" fmla="*/ 184 h 307"/>
                <a:gd name="T66" fmla="*/ 294 w 306"/>
                <a:gd name="T67" fmla="*/ 212 h 307"/>
                <a:gd name="T68" fmla="*/ 281 w 306"/>
                <a:gd name="T69" fmla="*/ 237 h 307"/>
                <a:gd name="T70" fmla="*/ 261 w 306"/>
                <a:gd name="T71" fmla="*/ 26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6" h="307">
                  <a:moveTo>
                    <a:pt x="261" y="261"/>
                  </a:moveTo>
                  <a:lnTo>
                    <a:pt x="261" y="261"/>
                  </a:lnTo>
                  <a:lnTo>
                    <a:pt x="250" y="271"/>
                  </a:lnTo>
                  <a:lnTo>
                    <a:pt x="238" y="280"/>
                  </a:lnTo>
                  <a:lnTo>
                    <a:pt x="226" y="288"/>
                  </a:lnTo>
                  <a:lnTo>
                    <a:pt x="211" y="295"/>
                  </a:lnTo>
                  <a:lnTo>
                    <a:pt x="198" y="300"/>
                  </a:lnTo>
                  <a:lnTo>
                    <a:pt x="183" y="304"/>
                  </a:lnTo>
                  <a:lnTo>
                    <a:pt x="168" y="306"/>
                  </a:lnTo>
                  <a:lnTo>
                    <a:pt x="153" y="307"/>
                  </a:lnTo>
                  <a:lnTo>
                    <a:pt x="153" y="307"/>
                  </a:lnTo>
                  <a:lnTo>
                    <a:pt x="137" y="306"/>
                  </a:lnTo>
                  <a:lnTo>
                    <a:pt x="122" y="304"/>
                  </a:lnTo>
                  <a:lnTo>
                    <a:pt x="107" y="300"/>
                  </a:lnTo>
                  <a:lnTo>
                    <a:pt x="94" y="295"/>
                  </a:lnTo>
                  <a:lnTo>
                    <a:pt x="81" y="288"/>
                  </a:lnTo>
                  <a:lnTo>
                    <a:pt x="67" y="280"/>
                  </a:lnTo>
                  <a:lnTo>
                    <a:pt x="55" y="271"/>
                  </a:lnTo>
                  <a:lnTo>
                    <a:pt x="45" y="261"/>
                  </a:lnTo>
                  <a:lnTo>
                    <a:pt x="35" y="251"/>
                  </a:lnTo>
                  <a:lnTo>
                    <a:pt x="26" y="239"/>
                  </a:lnTo>
                  <a:lnTo>
                    <a:pt x="18" y="227"/>
                  </a:lnTo>
                  <a:lnTo>
                    <a:pt x="12" y="214"/>
                  </a:lnTo>
                  <a:lnTo>
                    <a:pt x="6" y="199"/>
                  </a:lnTo>
                  <a:lnTo>
                    <a:pt x="3" y="184"/>
                  </a:lnTo>
                  <a:lnTo>
                    <a:pt x="0" y="169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0" y="138"/>
                  </a:lnTo>
                  <a:lnTo>
                    <a:pt x="3" y="123"/>
                  </a:lnTo>
                  <a:lnTo>
                    <a:pt x="6" y="108"/>
                  </a:lnTo>
                  <a:lnTo>
                    <a:pt x="11" y="95"/>
                  </a:lnTo>
                  <a:lnTo>
                    <a:pt x="18" y="82"/>
                  </a:lnTo>
                  <a:lnTo>
                    <a:pt x="26" y="68"/>
                  </a:lnTo>
                  <a:lnTo>
                    <a:pt x="35" y="56"/>
                  </a:lnTo>
                  <a:lnTo>
                    <a:pt x="45" y="45"/>
                  </a:lnTo>
                  <a:lnTo>
                    <a:pt x="45" y="45"/>
                  </a:lnTo>
                  <a:lnTo>
                    <a:pt x="55" y="36"/>
                  </a:lnTo>
                  <a:lnTo>
                    <a:pt x="69" y="25"/>
                  </a:lnTo>
                  <a:lnTo>
                    <a:pt x="81" y="18"/>
                  </a:lnTo>
                  <a:lnTo>
                    <a:pt x="94" y="12"/>
                  </a:lnTo>
                  <a:lnTo>
                    <a:pt x="109" y="7"/>
                  </a:lnTo>
                  <a:lnTo>
                    <a:pt x="124" y="3"/>
                  </a:lnTo>
                  <a:lnTo>
                    <a:pt x="138" y="2"/>
                  </a:lnTo>
                  <a:lnTo>
                    <a:pt x="153" y="0"/>
                  </a:lnTo>
                  <a:lnTo>
                    <a:pt x="153" y="0"/>
                  </a:lnTo>
                  <a:lnTo>
                    <a:pt x="168" y="2"/>
                  </a:lnTo>
                  <a:lnTo>
                    <a:pt x="183" y="3"/>
                  </a:lnTo>
                  <a:lnTo>
                    <a:pt x="198" y="6"/>
                  </a:lnTo>
                  <a:lnTo>
                    <a:pt x="211" y="12"/>
                  </a:lnTo>
                  <a:lnTo>
                    <a:pt x="224" y="18"/>
                  </a:lnTo>
                  <a:lnTo>
                    <a:pt x="238" y="25"/>
                  </a:lnTo>
                  <a:lnTo>
                    <a:pt x="250" y="34"/>
                  </a:lnTo>
                  <a:lnTo>
                    <a:pt x="261" y="45"/>
                  </a:lnTo>
                  <a:lnTo>
                    <a:pt x="261" y="45"/>
                  </a:lnTo>
                  <a:lnTo>
                    <a:pt x="272" y="56"/>
                  </a:lnTo>
                  <a:lnTo>
                    <a:pt x="281" y="68"/>
                  </a:lnTo>
                  <a:lnTo>
                    <a:pt x="288" y="82"/>
                  </a:lnTo>
                  <a:lnTo>
                    <a:pt x="294" y="95"/>
                  </a:lnTo>
                  <a:lnTo>
                    <a:pt x="300" y="108"/>
                  </a:lnTo>
                  <a:lnTo>
                    <a:pt x="303" y="123"/>
                  </a:lnTo>
                  <a:lnTo>
                    <a:pt x="306" y="138"/>
                  </a:lnTo>
                  <a:lnTo>
                    <a:pt x="306" y="153"/>
                  </a:lnTo>
                  <a:lnTo>
                    <a:pt x="306" y="153"/>
                  </a:lnTo>
                  <a:lnTo>
                    <a:pt x="306" y="169"/>
                  </a:lnTo>
                  <a:lnTo>
                    <a:pt x="303" y="184"/>
                  </a:lnTo>
                  <a:lnTo>
                    <a:pt x="300" y="197"/>
                  </a:lnTo>
                  <a:lnTo>
                    <a:pt x="294" y="212"/>
                  </a:lnTo>
                  <a:lnTo>
                    <a:pt x="288" y="225"/>
                  </a:lnTo>
                  <a:lnTo>
                    <a:pt x="281" y="237"/>
                  </a:lnTo>
                  <a:lnTo>
                    <a:pt x="272" y="251"/>
                  </a:lnTo>
                  <a:lnTo>
                    <a:pt x="261" y="261"/>
                  </a:lnTo>
                  <a:lnTo>
                    <a:pt x="261" y="261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149"/>
            <p:cNvSpPr>
              <a:spLocks/>
            </p:cNvSpPr>
            <p:nvPr/>
          </p:nvSpPr>
          <p:spPr bwMode="auto">
            <a:xfrm>
              <a:off x="7815262" y="4203701"/>
              <a:ext cx="88900" cy="92075"/>
            </a:xfrm>
            <a:custGeom>
              <a:avLst/>
              <a:gdLst>
                <a:gd name="T0" fmla="*/ 56 w 56"/>
                <a:gd name="T1" fmla="*/ 24 h 58"/>
                <a:gd name="T2" fmla="*/ 56 w 56"/>
                <a:gd name="T3" fmla="*/ 24 h 58"/>
                <a:gd name="T4" fmla="*/ 33 w 56"/>
                <a:gd name="T5" fmla="*/ 0 h 58"/>
                <a:gd name="T6" fmla="*/ 33 w 56"/>
                <a:gd name="T7" fmla="*/ 0 h 58"/>
                <a:gd name="T8" fmla="*/ 18 w 56"/>
                <a:gd name="T9" fmla="*/ 18 h 58"/>
                <a:gd name="T10" fmla="*/ 18 w 56"/>
                <a:gd name="T11" fmla="*/ 18 h 58"/>
                <a:gd name="T12" fmla="*/ 0 w 56"/>
                <a:gd name="T13" fmla="*/ 35 h 58"/>
                <a:gd name="T14" fmla="*/ 0 w 56"/>
                <a:gd name="T15" fmla="*/ 35 h 58"/>
                <a:gd name="T16" fmla="*/ 24 w 56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8">
                  <a:moveTo>
                    <a:pt x="56" y="24"/>
                  </a:moveTo>
                  <a:lnTo>
                    <a:pt x="56" y="2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4" y="58"/>
                  </a:lnTo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150"/>
            <p:cNvSpPr>
              <a:spLocks/>
            </p:cNvSpPr>
            <p:nvPr/>
          </p:nvSpPr>
          <p:spPr bwMode="auto">
            <a:xfrm>
              <a:off x="7834312" y="4222751"/>
              <a:ext cx="355600" cy="355600"/>
            </a:xfrm>
            <a:custGeom>
              <a:avLst/>
              <a:gdLst>
                <a:gd name="T0" fmla="*/ 224 w 224"/>
                <a:gd name="T1" fmla="*/ 171 h 224"/>
                <a:gd name="T2" fmla="*/ 169 w 224"/>
                <a:gd name="T3" fmla="*/ 224 h 224"/>
                <a:gd name="T4" fmla="*/ 0 w 224"/>
                <a:gd name="T5" fmla="*/ 55 h 224"/>
                <a:gd name="T6" fmla="*/ 53 w 224"/>
                <a:gd name="T7" fmla="*/ 0 h 224"/>
                <a:gd name="T8" fmla="*/ 224 w 224"/>
                <a:gd name="T9" fmla="*/ 17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224">
                  <a:moveTo>
                    <a:pt x="224" y="171"/>
                  </a:moveTo>
                  <a:lnTo>
                    <a:pt x="169" y="224"/>
                  </a:lnTo>
                  <a:lnTo>
                    <a:pt x="0" y="55"/>
                  </a:lnTo>
                  <a:lnTo>
                    <a:pt x="53" y="0"/>
                  </a:lnTo>
                  <a:lnTo>
                    <a:pt x="224" y="171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151"/>
            <p:cNvSpPr>
              <a:spLocks/>
            </p:cNvSpPr>
            <p:nvPr/>
          </p:nvSpPr>
          <p:spPr bwMode="auto">
            <a:xfrm>
              <a:off x="7834312" y="4222751"/>
              <a:ext cx="117475" cy="117475"/>
            </a:xfrm>
            <a:custGeom>
              <a:avLst/>
              <a:gdLst>
                <a:gd name="T0" fmla="*/ 74 w 74"/>
                <a:gd name="T1" fmla="*/ 20 h 74"/>
                <a:gd name="T2" fmla="*/ 19 w 74"/>
                <a:gd name="T3" fmla="*/ 74 h 74"/>
                <a:gd name="T4" fmla="*/ 0 w 74"/>
                <a:gd name="T5" fmla="*/ 55 h 74"/>
                <a:gd name="T6" fmla="*/ 53 w 74"/>
                <a:gd name="T7" fmla="*/ 0 h 74"/>
                <a:gd name="T8" fmla="*/ 74 w 74"/>
                <a:gd name="T9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4">
                  <a:moveTo>
                    <a:pt x="74" y="20"/>
                  </a:moveTo>
                  <a:lnTo>
                    <a:pt x="19" y="74"/>
                  </a:lnTo>
                  <a:lnTo>
                    <a:pt x="0" y="55"/>
                  </a:lnTo>
                  <a:lnTo>
                    <a:pt x="53" y="0"/>
                  </a:lnTo>
                  <a:lnTo>
                    <a:pt x="74" y="20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152"/>
            <p:cNvSpPr>
              <a:spLocks/>
            </p:cNvSpPr>
            <p:nvPr/>
          </p:nvSpPr>
          <p:spPr bwMode="auto">
            <a:xfrm>
              <a:off x="8102600" y="4494213"/>
              <a:ext cx="107950" cy="106363"/>
            </a:xfrm>
            <a:custGeom>
              <a:avLst/>
              <a:gdLst>
                <a:gd name="T0" fmla="*/ 68 w 68"/>
                <a:gd name="T1" fmla="*/ 12 h 67"/>
                <a:gd name="T2" fmla="*/ 68 w 68"/>
                <a:gd name="T3" fmla="*/ 12 h 67"/>
                <a:gd name="T4" fmla="*/ 67 w 68"/>
                <a:gd name="T5" fmla="*/ 24 h 67"/>
                <a:gd name="T6" fmla="*/ 64 w 68"/>
                <a:gd name="T7" fmla="*/ 34 h 67"/>
                <a:gd name="T8" fmla="*/ 58 w 68"/>
                <a:gd name="T9" fmla="*/ 43 h 67"/>
                <a:gd name="T10" fmla="*/ 52 w 68"/>
                <a:gd name="T11" fmla="*/ 50 h 67"/>
                <a:gd name="T12" fmla="*/ 43 w 68"/>
                <a:gd name="T13" fmla="*/ 58 h 67"/>
                <a:gd name="T14" fmla="*/ 34 w 68"/>
                <a:gd name="T15" fmla="*/ 62 h 67"/>
                <a:gd name="T16" fmla="*/ 24 w 68"/>
                <a:gd name="T17" fmla="*/ 65 h 67"/>
                <a:gd name="T18" fmla="*/ 13 w 68"/>
                <a:gd name="T19" fmla="*/ 67 h 67"/>
                <a:gd name="T20" fmla="*/ 13 w 68"/>
                <a:gd name="T21" fmla="*/ 67 h 67"/>
                <a:gd name="T22" fmla="*/ 0 w 68"/>
                <a:gd name="T23" fmla="*/ 53 h 67"/>
                <a:gd name="T24" fmla="*/ 0 w 68"/>
                <a:gd name="T25" fmla="*/ 53 h 67"/>
                <a:gd name="T26" fmla="*/ 55 w 68"/>
                <a:gd name="T27" fmla="*/ 0 h 67"/>
                <a:gd name="T28" fmla="*/ 55 w 68"/>
                <a:gd name="T29" fmla="*/ 0 h 67"/>
                <a:gd name="T30" fmla="*/ 68 w 68"/>
                <a:gd name="T31" fmla="*/ 12 h 67"/>
                <a:gd name="T32" fmla="*/ 68 w 68"/>
                <a:gd name="T3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67">
                  <a:moveTo>
                    <a:pt x="68" y="12"/>
                  </a:moveTo>
                  <a:lnTo>
                    <a:pt x="68" y="12"/>
                  </a:lnTo>
                  <a:lnTo>
                    <a:pt x="67" y="24"/>
                  </a:lnTo>
                  <a:lnTo>
                    <a:pt x="64" y="34"/>
                  </a:lnTo>
                  <a:lnTo>
                    <a:pt x="58" y="43"/>
                  </a:lnTo>
                  <a:lnTo>
                    <a:pt x="52" y="50"/>
                  </a:lnTo>
                  <a:lnTo>
                    <a:pt x="43" y="58"/>
                  </a:lnTo>
                  <a:lnTo>
                    <a:pt x="34" y="62"/>
                  </a:lnTo>
                  <a:lnTo>
                    <a:pt x="24" y="65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68" y="12"/>
                  </a:lnTo>
                  <a:lnTo>
                    <a:pt x="68" y="12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153"/>
            <p:cNvSpPr>
              <a:spLocks/>
            </p:cNvSpPr>
            <p:nvPr/>
          </p:nvSpPr>
          <p:spPr bwMode="auto">
            <a:xfrm>
              <a:off x="7259637" y="3871913"/>
              <a:ext cx="927100" cy="485775"/>
            </a:xfrm>
            <a:custGeom>
              <a:avLst/>
              <a:gdLst>
                <a:gd name="T0" fmla="*/ 0 w 584"/>
                <a:gd name="T1" fmla="*/ 252 h 306"/>
                <a:gd name="T2" fmla="*/ 86 w 584"/>
                <a:gd name="T3" fmla="*/ 306 h 306"/>
                <a:gd name="T4" fmla="*/ 234 w 584"/>
                <a:gd name="T5" fmla="*/ 95 h 306"/>
                <a:gd name="T6" fmla="*/ 477 w 584"/>
                <a:gd name="T7" fmla="*/ 125 h 306"/>
                <a:gd name="T8" fmla="*/ 584 w 584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306">
                  <a:moveTo>
                    <a:pt x="0" y="252"/>
                  </a:moveTo>
                  <a:lnTo>
                    <a:pt x="86" y="306"/>
                  </a:lnTo>
                  <a:lnTo>
                    <a:pt x="234" y="95"/>
                  </a:lnTo>
                  <a:lnTo>
                    <a:pt x="477" y="125"/>
                  </a:lnTo>
                  <a:lnTo>
                    <a:pt x="584" y="0"/>
                  </a:lnTo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154"/>
            <p:cNvSpPr>
              <a:spLocks/>
            </p:cNvSpPr>
            <p:nvPr/>
          </p:nvSpPr>
          <p:spPr bwMode="auto">
            <a:xfrm>
              <a:off x="7615237" y="3997326"/>
              <a:ext cx="47625" cy="47625"/>
            </a:xfrm>
            <a:custGeom>
              <a:avLst/>
              <a:gdLst>
                <a:gd name="T0" fmla="*/ 30 w 30"/>
                <a:gd name="T1" fmla="*/ 15 h 30"/>
                <a:gd name="T2" fmla="*/ 30 w 30"/>
                <a:gd name="T3" fmla="*/ 15 h 30"/>
                <a:gd name="T4" fmla="*/ 28 w 30"/>
                <a:gd name="T5" fmla="*/ 21 h 30"/>
                <a:gd name="T6" fmla="*/ 25 w 30"/>
                <a:gd name="T7" fmla="*/ 25 h 30"/>
                <a:gd name="T8" fmla="*/ 21 w 30"/>
                <a:gd name="T9" fmla="*/ 30 h 30"/>
                <a:gd name="T10" fmla="*/ 15 w 30"/>
                <a:gd name="T11" fmla="*/ 30 h 30"/>
                <a:gd name="T12" fmla="*/ 15 w 30"/>
                <a:gd name="T13" fmla="*/ 30 h 30"/>
                <a:gd name="T14" fmla="*/ 9 w 30"/>
                <a:gd name="T15" fmla="*/ 30 h 30"/>
                <a:gd name="T16" fmla="*/ 4 w 30"/>
                <a:gd name="T17" fmla="*/ 25 h 30"/>
                <a:gd name="T18" fmla="*/ 0 w 30"/>
                <a:gd name="T19" fmla="*/ 21 h 30"/>
                <a:gd name="T20" fmla="*/ 0 w 30"/>
                <a:gd name="T21" fmla="*/ 15 h 30"/>
                <a:gd name="T22" fmla="*/ 0 w 30"/>
                <a:gd name="T23" fmla="*/ 15 h 30"/>
                <a:gd name="T24" fmla="*/ 0 w 30"/>
                <a:gd name="T25" fmla="*/ 10 h 30"/>
                <a:gd name="T26" fmla="*/ 4 w 30"/>
                <a:gd name="T27" fmla="*/ 4 h 30"/>
                <a:gd name="T28" fmla="*/ 9 w 30"/>
                <a:gd name="T29" fmla="*/ 1 h 30"/>
                <a:gd name="T30" fmla="*/ 15 w 30"/>
                <a:gd name="T31" fmla="*/ 0 h 30"/>
                <a:gd name="T32" fmla="*/ 15 w 30"/>
                <a:gd name="T33" fmla="*/ 0 h 30"/>
                <a:gd name="T34" fmla="*/ 21 w 30"/>
                <a:gd name="T35" fmla="*/ 1 h 30"/>
                <a:gd name="T36" fmla="*/ 25 w 30"/>
                <a:gd name="T37" fmla="*/ 4 h 30"/>
                <a:gd name="T38" fmla="*/ 28 w 30"/>
                <a:gd name="T39" fmla="*/ 10 h 30"/>
                <a:gd name="T40" fmla="*/ 30 w 30"/>
                <a:gd name="T41" fmla="*/ 15 h 30"/>
                <a:gd name="T42" fmla="*/ 30 w 30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1" y="30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9" y="30"/>
                  </a:lnTo>
                  <a:lnTo>
                    <a:pt x="4" y="25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4" y="4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8" y="10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155"/>
            <p:cNvSpPr>
              <a:spLocks/>
            </p:cNvSpPr>
            <p:nvPr/>
          </p:nvSpPr>
          <p:spPr bwMode="auto">
            <a:xfrm>
              <a:off x="7372350" y="4333876"/>
              <a:ext cx="47625" cy="47625"/>
            </a:xfrm>
            <a:custGeom>
              <a:avLst/>
              <a:gdLst>
                <a:gd name="T0" fmla="*/ 30 w 30"/>
                <a:gd name="T1" fmla="*/ 15 h 30"/>
                <a:gd name="T2" fmla="*/ 30 w 30"/>
                <a:gd name="T3" fmla="*/ 15 h 30"/>
                <a:gd name="T4" fmla="*/ 28 w 30"/>
                <a:gd name="T5" fmla="*/ 21 h 30"/>
                <a:gd name="T6" fmla="*/ 25 w 30"/>
                <a:gd name="T7" fmla="*/ 25 h 30"/>
                <a:gd name="T8" fmla="*/ 21 w 30"/>
                <a:gd name="T9" fmla="*/ 28 h 30"/>
                <a:gd name="T10" fmla="*/ 15 w 30"/>
                <a:gd name="T11" fmla="*/ 30 h 30"/>
                <a:gd name="T12" fmla="*/ 15 w 30"/>
                <a:gd name="T13" fmla="*/ 30 h 30"/>
                <a:gd name="T14" fmla="*/ 9 w 30"/>
                <a:gd name="T15" fmla="*/ 28 h 30"/>
                <a:gd name="T16" fmla="*/ 5 w 30"/>
                <a:gd name="T17" fmla="*/ 25 h 30"/>
                <a:gd name="T18" fmla="*/ 2 w 30"/>
                <a:gd name="T19" fmla="*/ 21 h 30"/>
                <a:gd name="T20" fmla="*/ 0 w 30"/>
                <a:gd name="T21" fmla="*/ 15 h 30"/>
                <a:gd name="T22" fmla="*/ 0 w 30"/>
                <a:gd name="T23" fmla="*/ 15 h 30"/>
                <a:gd name="T24" fmla="*/ 2 w 30"/>
                <a:gd name="T25" fmla="*/ 9 h 30"/>
                <a:gd name="T26" fmla="*/ 5 w 30"/>
                <a:gd name="T27" fmla="*/ 4 h 30"/>
                <a:gd name="T28" fmla="*/ 9 w 30"/>
                <a:gd name="T29" fmla="*/ 2 h 30"/>
                <a:gd name="T30" fmla="*/ 15 w 30"/>
                <a:gd name="T31" fmla="*/ 0 h 30"/>
                <a:gd name="T32" fmla="*/ 15 w 30"/>
                <a:gd name="T33" fmla="*/ 0 h 30"/>
                <a:gd name="T34" fmla="*/ 21 w 30"/>
                <a:gd name="T35" fmla="*/ 2 h 30"/>
                <a:gd name="T36" fmla="*/ 25 w 30"/>
                <a:gd name="T37" fmla="*/ 4 h 30"/>
                <a:gd name="T38" fmla="*/ 28 w 30"/>
                <a:gd name="T39" fmla="*/ 9 h 30"/>
                <a:gd name="T40" fmla="*/ 30 w 30"/>
                <a:gd name="T41" fmla="*/ 15 h 30"/>
                <a:gd name="T42" fmla="*/ 30 w 30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9" y="28"/>
                  </a:lnTo>
                  <a:lnTo>
                    <a:pt x="5" y="25"/>
                  </a:lnTo>
                  <a:lnTo>
                    <a:pt x="2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4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5" y="4"/>
                  </a:lnTo>
                  <a:lnTo>
                    <a:pt x="28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Freeform 156"/>
            <p:cNvSpPr>
              <a:spLocks/>
            </p:cNvSpPr>
            <p:nvPr/>
          </p:nvSpPr>
          <p:spPr bwMode="auto">
            <a:xfrm>
              <a:off x="7245350" y="4254501"/>
              <a:ext cx="47625" cy="46038"/>
            </a:xfrm>
            <a:custGeom>
              <a:avLst/>
              <a:gdLst>
                <a:gd name="T0" fmla="*/ 30 w 30"/>
                <a:gd name="T1" fmla="*/ 14 h 29"/>
                <a:gd name="T2" fmla="*/ 30 w 30"/>
                <a:gd name="T3" fmla="*/ 14 h 29"/>
                <a:gd name="T4" fmla="*/ 28 w 30"/>
                <a:gd name="T5" fmla="*/ 20 h 29"/>
                <a:gd name="T6" fmla="*/ 25 w 30"/>
                <a:gd name="T7" fmla="*/ 25 h 29"/>
                <a:gd name="T8" fmla="*/ 21 w 30"/>
                <a:gd name="T9" fmla="*/ 28 h 29"/>
                <a:gd name="T10" fmla="*/ 15 w 30"/>
                <a:gd name="T11" fmla="*/ 29 h 29"/>
                <a:gd name="T12" fmla="*/ 15 w 30"/>
                <a:gd name="T13" fmla="*/ 29 h 29"/>
                <a:gd name="T14" fmla="*/ 9 w 30"/>
                <a:gd name="T15" fmla="*/ 28 h 29"/>
                <a:gd name="T16" fmla="*/ 4 w 30"/>
                <a:gd name="T17" fmla="*/ 25 h 29"/>
                <a:gd name="T18" fmla="*/ 2 w 30"/>
                <a:gd name="T19" fmla="*/ 20 h 29"/>
                <a:gd name="T20" fmla="*/ 0 w 30"/>
                <a:gd name="T21" fmla="*/ 14 h 29"/>
                <a:gd name="T22" fmla="*/ 0 w 30"/>
                <a:gd name="T23" fmla="*/ 14 h 29"/>
                <a:gd name="T24" fmla="*/ 2 w 30"/>
                <a:gd name="T25" fmla="*/ 9 h 29"/>
                <a:gd name="T26" fmla="*/ 4 w 30"/>
                <a:gd name="T27" fmla="*/ 4 h 29"/>
                <a:gd name="T28" fmla="*/ 9 w 30"/>
                <a:gd name="T29" fmla="*/ 1 h 29"/>
                <a:gd name="T30" fmla="*/ 15 w 30"/>
                <a:gd name="T31" fmla="*/ 0 h 29"/>
                <a:gd name="T32" fmla="*/ 15 w 30"/>
                <a:gd name="T33" fmla="*/ 0 h 29"/>
                <a:gd name="T34" fmla="*/ 21 w 30"/>
                <a:gd name="T35" fmla="*/ 1 h 29"/>
                <a:gd name="T36" fmla="*/ 25 w 30"/>
                <a:gd name="T37" fmla="*/ 4 h 29"/>
                <a:gd name="T38" fmla="*/ 28 w 30"/>
                <a:gd name="T39" fmla="*/ 9 h 29"/>
                <a:gd name="T40" fmla="*/ 30 w 30"/>
                <a:gd name="T41" fmla="*/ 14 h 29"/>
                <a:gd name="T42" fmla="*/ 30 w 30"/>
                <a:gd name="T43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9">
                  <a:moveTo>
                    <a:pt x="30" y="14"/>
                  </a:moveTo>
                  <a:lnTo>
                    <a:pt x="30" y="14"/>
                  </a:lnTo>
                  <a:lnTo>
                    <a:pt x="28" y="20"/>
                  </a:lnTo>
                  <a:lnTo>
                    <a:pt x="25" y="25"/>
                  </a:lnTo>
                  <a:lnTo>
                    <a:pt x="21" y="28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9" y="28"/>
                  </a:lnTo>
                  <a:lnTo>
                    <a:pt x="4" y="25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9"/>
                  </a:lnTo>
                  <a:lnTo>
                    <a:pt x="4" y="4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1"/>
                  </a:lnTo>
                  <a:lnTo>
                    <a:pt x="25" y="4"/>
                  </a:lnTo>
                  <a:lnTo>
                    <a:pt x="28" y="9"/>
                  </a:lnTo>
                  <a:lnTo>
                    <a:pt x="30" y="14"/>
                  </a:lnTo>
                  <a:lnTo>
                    <a:pt x="30" y="14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Freeform 157"/>
            <p:cNvSpPr>
              <a:spLocks/>
            </p:cNvSpPr>
            <p:nvPr/>
          </p:nvSpPr>
          <p:spPr bwMode="auto">
            <a:xfrm>
              <a:off x="7994650" y="4046538"/>
              <a:ext cx="46037" cy="47625"/>
            </a:xfrm>
            <a:custGeom>
              <a:avLst/>
              <a:gdLst>
                <a:gd name="T0" fmla="*/ 29 w 29"/>
                <a:gd name="T1" fmla="*/ 15 h 30"/>
                <a:gd name="T2" fmla="*/ 29 w 29"/>
                <a:gd name="T3" fmla="*/ 15 h 30"/>
                <a:gd name="T4" fmla="*/ 28 w 29"/>
                <a:gd name="T5" fmla="*/ 21 h 30"/>
                <a:gd name="T6" fmla="*/ 25 w 29"/>
                <a:gd name="T7" fmla="*/ 25 h 30"/>
                <a:gd name="T8" fmla="*/ 20 w 29"/>
                <a:gd name="T9" fmla="*/ 28 h 30"/>
                <a:gd name="T10" fmla="*/ 14 w 29"/>
                <a:gd name="T11" fmla="*/ 30 h 30"/>
                <a:gd name="T12" fmla="*/ 14 w 29"/>
                <a:gd name="T13" fmla="*/ 30 h 30"/>
                <a:gd name="T14" fmla="*/ 8 w 29"/>
                <a:gd name="T15" fmla="*/ 28 h 30"/>
                <a:gd name="T16" fmla="*/ 4 w 29"/>
                <a:gd name="T17" fmla="*/ 25 h 30"/>
                <a:gd name="T18" fmla="*/ 1 w 29"/>
                <a:gd name="T19" fmla="*/ 21 h 30"/>
                <a:gd name="T20" fmla="*/ 0 w 29"/>
                <a:gd name="T21" fmla="*/ 15 h 30"/>
                <a:gd name="T22" fmla="*/ 0 w 29"/>
                <a:gd name="T23" fmla="*/ 15 h 30"/>
                <a:gd name="T24" fmla="*/ 1 w 29"/>
                <a:gd name="T25" fmla="*/ 9 h 30"/>
                <a:gd name="T26" fmla="*/ 4 w 29"/>
                <a:gd name="T27" fmla="*/ 5 h 30"/>
                <a:gd name="T28" fmla="*/ 8 w 29"/>
                <a:gd name="T29" fmla="*/ 2 h 30"/>
                <a:gd name="T30" fmla="*/ 14 w 29"/>
                <a:gd name="T31" fmla="*/ 0 h 30"/>
                <a:gd name="T32" fmla="*/ 14 w 29"/>
                <a:gd name="T33" fmla="*/ 0 h 30"/>
                <a:gd name="T34" fmla="*/ 20 w 29"/>
                <a:gd name="T35" fmla="*/ 2 h 30"/>
                <a:gd name="T36" fmla="*/ 25 w 29"/>
                <a:gd name="T37" fmla="*/ 5 h 30"/>
                <a:gd name="T38" fmla="*/ 28 w 29"/>
                <a:gd name="T39" fmla="*/ 9 h 30"/>
                <a:gd name="T40" fmla="*/ 29 w 29"/>
                <a:gd name="T41" fmla="*/ 15 h 30"/>
                <a:gd name="T42" fmla="*/ 29 w 29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" h="30">
                  <a:moveTo>
                    <a:pt x="29" y="15"/>
                  </a:moveTo>
                  <a:lnTo>
                    <a:pt x="29" y="15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28"/>
                  </a:lnTo>
                  <a:lnTo>
                    <a:pt x="4" y="25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1" y="9"/>
                  </a:lnTo>
                  <a:lnTo>
                    <a:pt x="4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8" y="9"/>
                  </a:lnTo>
                  <a:lnTo>
                    <a:pt x="29" y="15"/>
                  </a:lnTo>
                  <a:lnTo>
                    <a:pt x="29" y="15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Freeform 158"/>
            <p:cNvSpPr>
              <a:spLocks/>
            </p:cNvSpPr>
            <p:nvPr/>
          </p:nvSpPr>
          <p:spPr bwMode="auto">
            <a:xfrm>
              <a:off x="8158162" y="3857626"/>
              <a:ext cx="47625" cy="47625"/>
            </a:xfrm>
            <a:custGeom>
              <a:avLst/>
              <a:gdLst>
                <a:gd name="T0" fmla="*/ 30 w 30"/>
                <a:gd name="T1" fmla="*/ 15 h 30"/>
                <a:gd name="T2" fmla="*/ 30 w 30"/>
                <a:gd name="T3" fmla="*/ 15 h 30"/>
                <a:gd name="T4" fmla="*/ 29 w 30"/>
                <a:gd name="T5" fmla="*/ 20 h 30"/>
                <a:gd name="T6" fmla="*/ 26 w 30"/>
                <a:gd name="T7" fmla="*/ 26 h 30"/>
                <a:gd name="T8" fmla="*/ 21 w 30"/>
                <a:gd name="T9" fmla="*/ 29 h 30"/>
                <a:gd name="T10" fmla="*/ 15 w 30"/>
                <a:gd name="T11" fmla="*/ 30 h 30"/>
                <a:gd name="T12" fmla="*/ 15 w 30"/>
                <a:gd name="T13" fmla="*/ 30 h 30"/>
                <a:gd name="T14" fmla="*/ 9 w 30"/>
                <a:gd name="T15" fmla="*/ 29 h 30"/>
                <a:gd name="T16" fmla="*/ 5 w 30"/>
                <a:gd name="T17" fmla="*/ 26 h 30"/>
                <a:gd name="T18" fmla="*/ 2 w 30"/>
                <a:gd name="T19" fmla="*/ 20 h 30"/>
                <a:gd name="T20" fmla="*/ 0 w 30"/>
                <a:gd name="T21" fmla="*/ 15 h 30"/>
                <a:gd name="T22" fmla="*/ 0 w 30"/>
                <a:gd name="T23" fmla="*/ 15 h 30"/>
                <a:gd name="T24" fmla="*/ 2 w 30"/>
                <a:gd name="T25" fmla="*/ 9 h 30"/>
                <a:gd name="T26" fmla="*/ 5 w 30"/>
                <a:gd name="T27" fmla="*/ 3 h 30"/>
                <a:gd name="T28" fmla="*/ 9 w 30"/>
                <a:gd name="T29" fmla="*/ 0 h 30"/>
                <a:gd name="T30" fmla="*/ 15 w 30"/>
                <a:gd name="T31" fmla="*/ 0 h 30"/>
                <a:gd name="T32" fmla="*/ 15 w 30"/>
                <a:gd name="T33" fmla="*/ 0 h 30"/>
                <a:gd name="T34" fmla="*/ 21 w 30"/>
                <a:gd name="T35" fmla="*/ 0 h 30"/>
                <a:gd name="T36" fmla="*/ 26 w 30"/>
                <a:gd name="T37" fmla="*/ 3 h 30"/>
                <a:gd name="T38" fmla="*/ 29 w 30"/>
                <a:gd name="T39" fmla="*/ 9 h 30"/>
                <a:gd name="T40" fmla="*/ 30 w 30"/>
                <a:gd name="T41" fmla="*/ 15 h 30"/>
                <a:gd name="T42" fmla="*/ 30 w 30"/>
                <a:gd name="T4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30">
                  <a:moveTo>
                    <a:pt x="30" y="15"/>
                  </a:moveTo>
                  <a:lnTo>
                    <a:pt x="30" y="15"/>
                  </a:lnTo>
                  <a:lnTo>
                    <a:pt x="29" y="20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9" y="29"/>
                  </a:lnTo>
                  <a:lnTo>
                    <a:pt x="5" y="26"/>
                  </a:lnTo>
                  <a:lnTo>
                    <a:pt x="2" y="2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9"/>
                  </a:lnTo>
                  <a:lnTo>
                    <a:pt x="5" y="3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3"/>
                  </a:lnTo>
                  <a:lnTo>
                    <a:pt x="29" y="9"/>
                  </a:lnTo>
                  <a:lnTo>
                    <a:pt x="30" y="15"/>
                  </a:lnTo>
                  <a:lnTo>
                    <a:pt x="30" y="15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879151" y="3082735"/>
            <a:ext cx="464012" cy="473798"/>
            <a:chOff x="8702675" y="5268913"/>
            <a:chExt cx="903287" cy="922338"/>
          </a:xfrm>
        </p:grpSpPr>
        <p:sp>
          <p:nvSpPr>
            <p:cNvPr id="105" name="Freeform 306"/>
            <p:cNvSpPr>
              <a:spLocks/>
            </p:cNvSpPr>
            <p:nvPr/>
          </p:nvSpPr>
          <p:spPr bwMode="auto">
            <a:xfrm>
              <a:off x="9029700" y="5395913"/>
              <a:ext cx="247650" cy="195263"/>
            </a:xfrm>
            <a:custGeom>
              <a:avLst/>
              <a:gdLst>
                <a:gd name="T0" fmla="*/ 156 w 156"/>
                <a:gd name="T1" fmla="*/ 123 h 123"/>
                <a:gd name="T2" fmla="*/ 156 w 156"/>
                <a:gd name="T3" fmla="*/ 123 h 123"/>
                <a:gd name="T4" fmla="*/ 156 w 156"/>
                <a:gd name="T5" fmla="*/ 37 h 123"/>
                <a:gd name="T6" fmla="*/ 156 w 156"/>
                <a:gd name="T7" fmla="*/ 37 h 123"/>
                <a:gd name="T8" fmla="*/ 154 w 156"/>
                <a:gd name="T9" fmla="*/ 28 h 123"/>
                <a:gd name="T10" fmla="*/ 151 w 156"/>
                <a:gd name="T11" fmla="*/ 19 h 123"/>
                <a:gd name="T12" fmla="*/ 144 w 156"/>
                <a:gd name="T13" fmla="*/ 13 h 123"/>
                <a:gd name="T14" fmla="*/ 136 w 156"/>
                <a:gd name="T15" fmla="*/ 9 h 123"/>
                <a:gd name="T16" fmla="*/ 136 w 156"/>
                <a:gd name="T17" fmla="*/ 9 h 123"/>
                <a:gd name="T18" fmla="*/ 122 w 156"/>
                <a:gd name="T19" fmla="*/ 6 h 123"/>
                <a:gd name="T20" fmla="*/ 108 w 156"/>
                <a:gd name="T21" fmla="*/ 3 h 123"/>
                <a:gd name="T22" fmla="*/ 93 w 156"/>
                <a:gd name="T23" fmla="*/ 1 h 123"/>
                <a:gd name="T24" fmla="*/ 79 w 156"/>
                <a:gd name="T25" fmla="*/ 0 h 123"/>
                <a:gd name="T26" fmla="*/ 64 w 156"/>
                <a:gd name="T27" fmla="*/ 1 h 123"/>
                <a:gd name="T28" fmla="*/ 49 w 156"/>
                <a:gd name="T29" fmla="*/ 3 h 123"/>
                <a:gd name="T30" fmla="*/ 34 w 156"/>
                <a:gd name="T31" fmla="*/ 6 h 123"/>
                <a:gd name="T32" fmla="*/ 19 w 156"/>
                <a:gd name="T33" fmla="*/ 9 h 123"/>
                <a:gd name="T34" fmla="*/ 19 w 156"/>
                <a:gd name="T35" fmla="*/ 9 h 123"/>
                <a:gd name="T36" fmla="*/ 12 w 156"/>
                <a:gd name="T37" fmla="*/ 13 h 123"/>
                <a:gd name="T38" fmla="*/ 6 w 156"/>
                <a:gd name="T39" fmla="*/ 19 h 123"/>
                <a:gd name="T40" fmla="*/ 2 w 156"/>
                <a:gd name="T41" fmla="*/ 28 h 123"/>
                <a:gd name="T42" fmla="*/ 0 w 156"/>
                <a:gd name="T43" fmla="*/ 37 h 123"/>
                <a:gd name="T44" fmla="*/ 0 w 156"/>
                <a:gd name="T45" fmla="*/ 37 h 123"/>
                <a:gd name="T46" fmla="*/ 0 w 156"/>
                <a:gd name="T47" fmla="*/ 123 h 123"/>
                <a:gd name="T48" fmla="*/ 156 w 156"/>
                <a:gd name="T4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23">
                  <a:moveTo>
                    <a:pt x="156" y="123"/>
                  </a:moveTo>
                  <a:lnTo>
                    <a:pt x="156" y="123"/>
                  </a:lnTo>
                  <a:lnTo>
                    <a:pt x="156" y="37"/>
                  </a:lnTo>
                  <a:lnTo>
                    <a:pt x="156" y="37"/>
                  </a:lnTo>
                  <a:lnTo>
                    <a:pt x="154" y="28"/>
                  </a:lnTo>
                  <a:lnTo>
                    <a:pt x="151" y="19"/>
                  </a:lnTo>
                  <a:lnTo>
                    <a:pt x="144" y="13"/>
                  </a:lnTo>
                  <a:lnTo>
                    <a:pt x="136" y="9"/>
                  </a:lnTo>
                  <a:lnTo>
                    <a:pt x="136" y="9"/>
                  </a:lnTo>
                  <a:lnTo>
                    <a:pt x="122" y="6"/>
                  </a:lnTo>
                  <a:lnTo>
                    <a:pt x="108" y="3"/>
                  </a:lnTo>
                  <a:lnTo>
                    <a:pt x="93" y="1"/>
                  </a:lnTo>
                  <a:lnTo>
                    <a:pt x="79" y="0"/>
                  </a:lnTo>
                  <a:lnTo>
                    <a:pt x="64" y="1"/>
                  </a:lnTo>
                  <a:lnTo>
                    <a:pt x="49" y="3"/>
                  </a:lnTo>
                  <a:lnTo>
                    <a:pt x="34" y="6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123"/>
                  </a:lnTo>
                  <a:lnTo>
                    <a:pt x="156" y="1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07"/>
            <p:cNvSpPr>
              <a:spLocks/>
            </p:cNvSpPr>
            <p:nvPr/>
          </p:nvSpPr>
          <p:spPr bwMode="auto">
            <a:xfrm>
              <a:off x="9091613" y="5268913"/>
              <a:ext cx="123825" cy="123825"/>
            </a:xfrm>
            <a:custGeom>
              <a:avLst/>
              <a:gdLst>
                <a:gd name="T0" fmla="*/ 78 w 78"/>
                <a:gd name="T1" fmla="*/ 40 h 78"/>
                <a:gd name="T2" fmla="*/ 78 w 78"/>
                <a:gd name="T3" fmla="*/ 40 h 78"/>
                <a:gd name="T4" fmla="*/ 78 w 78"/>
                <a:gd name="T5" fmla="*/ 47 h 78"/>
                <a:gd name="T6" fmla="*/ 75 w 78"/>
                <a:gd name="T7" fmla="*/ 55 h 78"/>
                <a:gd name="T8" fmla="*/ 72 w 78"/>
                <a:gd name="T9" fmla="*/ 62 h 78"/>
                <a:gd name="T10" fmla="*/ 68 w 78"/>
                <a:gd name="T11" fmla="*/ 68 h 78"/>
                <a:gd name="T12" fmla="*/ 62 w 78"/>
                <a:gd name="T13" fmla="*/ 72 h 78"/>
                <a:gd name="T14" fmla="*/ 54 w 78"/>
                <a:gd name="T15" fmla="*/ 75 h 78"/>
                <a:gd name="T16" fmla="*/ 47 w 78"/>
                <a:gd name="T17" fmla="*/ 78 h 78"/>
                <a:gd name="T18" fmla="*/ 40 w 78"/>
                <a:gd name="T19" fmla="*/ 78 h 78"/>
                <a:gd name="T20" fmla="*/ 40 w 78"/>
                <a:gd name="T21" fmla="*/ 78 h 78"/>
                <a:gd name="T22" fmla="*/ 31 w 78"/>
                <a:gd name="T23" fmla="*/ 78 h 78"/>
                <a:gd name="T24" fmla="*/ 23 w 78"/>
                <a:gd name="T25" fmla="*/ 75 h 78"/>
                <a:gd name="T26" fmla="*/ 17 w 78"/>
                <a:gd name="T27" fmla="*/ 72 h 78"/>
                <a:gd name="T28" fmla="*/ 11 w 78"/>
                <a:gd name="T29" fmla="*/ 68 h 78"/>
                <a:gd name="T30" fmla="*/ 7 w 78"/>
                <a:gd name="T31" fmla="*/ 62 h 78"/>
                <a:gd name="T32" fmla="*/ 3 w 78"/>
                <a:gd name="T33" fmla="*/ 55 h 78"/>
                <a:gd name="T34" fmla="*/ 1 w 78"/>
                <a:gd name="T35" fmla="*/ 47 h 78"/>
                <a:gd name="T36" fmla="*/ 0 w 78"/>
                <a:gd name="T37" fmla="*/ 40 h 78"/>
                <a:gd name="T38" fmla="*/ 0 w 78"/>
                <a:gd name="T39" fmla="*/ 40 h 78"/>
                <a:gd name="T40" fmla="*/ 1 w 78"/>
                <a:gd name="T41" fmla="*/ 31 h 78"/>
                <a:gd name="T42" fmla="*/ 3 w 78"/>
                <a:gd name="T43" fmla="*/ 24 h 78"/>
                <a:gd name="T44" fmla="*/ 7 w 78"/>
                <a:gd name="T45" fmla="*/ 18 h 78"/>
                <a:gd name="T46" fmla="*/ 11 w 78"/>
                <a:gd name="T47" fmla="*/ 12 h 78"/>
                <a:gd name="T48" fmla="*/ 17 w 78"/>
                <a:gd name="T49" fmla="*/ 7 h 78"/>
                <a:gd name="T50" fmla="*/ 23 w 78"/>
                <a:gd name="T51" fmla="*/ 3 h 78"/>
                <a:gd name="T52" fmla="*/ 31 w 78"/>
                <a:gd name="T53" fmla="*/ 1 h 78"/>
                <a:gd name="T54" fmla="*/ 40 w 78"/>
                <a:gd name="T55" fmla="*/ 0 h 78"/>
                <a:gd name="T56" fmla="*/ 40 w 78"/>
                <a:gd name="T57" fmla="*/ 0 h 78"/>
                <a:gd name="T58" fmla="*/ 47 w 78"/>
                <a:gd name="T59" fmla="*/ 1 h 78"/>
                <a:gd name="T60" fmla="*/ 54 w 78"/>
                <a:gd name="T61" fmla="*/ 3 h 78"/>
                <a:gd name="T62" fmla="*/ 62 w 78"/>
                <a:gd name="T63" fmla="*/ 7 h 78"/>
                <a:gd name="T64" fmla="*/ 68 w 78"/>
                <a:gd name="T65" fmla="*/ 12 h 78"/>
                <a:gd name="T66" fmla="*/ 72 w 78"/>
                <a:gd name="T67" fmla="*/ 18 h 78"/>
                <a:gd name="T68" fmla="*/ 75 w 78"/>
                <a:gd name="T69" fmla="*/ 24 h 78"/>
                <a:gd name="T70" fmla="*/ 78 w 78"/>
                <a:gd name="T71" fmla="*/ 31 h 78"/>
                <a:gd name="T72" fmla="*/ 78 w 78"/>
                <a:gd name="T73" fmla="*/ 40 h 78"/>
                <a:gd name="T74" fmla="*/ 78 w 78"/>
                <a:gd name="T75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8">
                  <a:moveTo>
                    <a:pt x="78" y="40"/>
                  </a:moveTo>
                  <a:lnTo>
                    <a:pt x="78" y="40"/>
                  </a:lnTo>
                  <a:lnTo>
                    <a:pt x="78" y="47"/>
                  </a:lnTo>
                  <a:lnTo>
                    <a:pt x="75" y="55"/>
                  </a:lnTo>
                  <a:lnTo>
                    <a:pt x="72" y="62"/>
                  </a:lnTo>
                  <a:lnTo>
                    <a:pt x="68" y="68"/>
                  </a:lnTo>
                  <a:lnTo>
                    <a:pt x="62" y="72"/>
                  </a:lnTo>
                  <a:lnTo>
                    <a:pt x="54" y="75"/>
                  </a:lnTo>
                  <a:lnTo>
                    <a:pt x="47" y="78"/>
                  </a:lnTo>
                  <a:lnTo>
                    <a:pt x="40" y="78"/>
                  </a:lnTo>
                  <a:lnTo>
                    <a:pt x="40" y="78"/>
                  </a:lnTo>
                  <a:lnTo>
                    <a:pt x="31" y="78"/>
                  </a:lnTo>
                  <a:lnTo>
                    <a:pt x="23" y="75"/>
                  </a:lnTo>
                  <a:lnTo>
                    <a:pt x="17" y="72"/>
                  </a:lnTo>
                  <a:lnTo>
                    <a:pt x="11" y="68"/>
                  </a:lnTo>
                  <a:lnTo>
                    <a:pt x="7" y="62"/>
                  </a:lnTo>
                  <a:lnTo>
                    <a:pt x="3" y="55"/>
                  </a:lnTo>
                  <a:lnTo>
                    <a:pt x="1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3" y="3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4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8"/>
                  </a:lnTo>
                  <a:lnTo>
                    <a:pt x="75" y="24"/>
                  </a:lnTo>
                  <a:lnTo>
                    <a:pt x="78" y="31"/>
                  </a:lnTo>
                  <a:lnTo>
                    <a:pt x="78" y="40"/>
                  </a:lnTo>
                  <a:lnTo>
                    <a:pt x="78" y="40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Line 308"/>
            <p:cNvSpPr>
              <a:spLocks noChangeShapeType="1"/>
            </p:cNvSpPr>
            <p:nvPr/>
          </p:nvSpPr>
          <p:spPr bwMode="auto">
            <a:xfrm>
              <a:off x="9086850" y="5464176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Line 309"/>
            <p:cNvSpPr>
              <a:spLocks noChangeShapeType="1"/>
            </p:cNvSpPr>
            <p:nvPr/>
          </p:nvSpPr>
          <p:spPr bwMode="auto">
            <a:xfrm>
              <a:off x="9220200" y="5464176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310"/>
            <p:cNvSpPr>
              <a:spLocks/>
            </p:cNvSpPr>
            <p:nvPr/>
          </p:nvSpPr>
          <p:spPr bwMode="auto">
            <a:xfrm>
              <a:off x="9029700" y="5995988"/>
              <a:ext cx="247650" cy="195263"/>
            </a:xfrm>
            <a:custGeom>
              <a:avLst/>
              <a:gdLst>
                <a:gd name="T0" fmla="*/ 156 w 156"/>
                <a:gd name="T1" fmla="*/ 123 h 123"/>
                <a:gd name="T2" fmla="*/ 156 w 156"/>
                <a:gd name="T3" fmla="*/ 123 h 123"/>
                <a:gd name="T4" fmla="*/ 156 w 156"/>
                <a:gd name="T5" fmla="*/ 37 h 123"/>
                <a:gd name="T6" fmla="*/ 156 w 156"/>
                <a:gd name="T7" fmla="*/ 37 h 123"/>
                <a:gd name="T8" fmla="*/ 154 w 156"/>
                <a:gd name="T9" fmla="*/ 28 h 123"/>
                <a:gd name="T10" fmla="*/ 151 w 156"/>
                <a:gd name="T11" fmla="*/ 19 h 123"/>
                <a:gd name="T12" fmla="*/ 144 w 156"/>
                <a:gd name="T13" fmla="*/ 13 h 123"/>
                <a:gd name="T14" fmla="*/ 136 w 156"/>
                <a:gd name="T15" fmla="*/ 9 h 123"/>
                <a:gd name="T16" fmla="*/ 136 w 156"/>
                <a:gd name="T17" fmla="*/ 9 h 123"/>
                <a:gd name="T18" fmla="*/ 122 w 156"/>
                <a:gd name="T19" fmla="*/ 6 h 123"/>
                <a:gd name="T20" fmla="*/ 108 w 156"/>
                <a:gd name="T21" fmla="*/ 3 h 123"/>
                <a:gd name="T22" fmla="*/ 93 w 156"/>
                <a:gd name="T23" fmla="*/ 2 h 123"/>
                <a:gd name="T24" fmla="*/ 79 w 156"/>
                <a:gd name="T25" fmla="*/ 0 h 123"/>
                <a:gd name="T26" fmla="*/ 64 w 156"/>
                <a:gd name="T27" fmla="*/ 2 h 123"/>
                <a:gd name="T28" fmla="*/ 49 w 156"/>
                <a:gd name="T29" fmla="*/ 3 h 123"/>
                <a:gd name="T30" fmla="*/ 34 w 156"/>
                <a:gd name="T31" fmla="*/ 6 h 123"/>
                <a:gd name="T32" fmla="*/ 19 w 156"/>
                <a:gd name="T33" fmla="*/ 9 h 123"/>
                <a:gd name="T34" fmla="*/ 19 w 156"/>
                <a:gd name="T35" fmla="*/ 9 h 123"/>
                <a:gd name="T36" fmla="*/ 12 w 156"/>
                <a:gd name="T37" fmla="*/ 13 h 123"/>
                <a:gd name="T38" fmla="*/ 6 w 156"/>
                <a:gd name="T39" fmla="*/ 19 h 123"/>
                <a:gd name="T40" fmla="*/ 2 w 156"/>
                <a:gd name="T41" fmla="*/ 28 h 123"/>
                <a:gd name="T42" fmla="*/ 0 w 156"/>
                <a:gd name="T43" fmla="*/ 37 h 123"/>
                <a:gd name="T44" fmla="*/ 0 w 156"/>
                <a:gd name="T45" fmla="*/ 37 h 123"/>
                <a:gd name="T46" fmla="*/ 0 w 156"/>
                <a:gd name="T47" fmla="*/ 123 h 123"/>
                <a:gd name="T48" fmla="*/ 156 w 156"/>
                <a:gd name="T4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23">
                  <a:moveTo>
                    <a:pt x="156" y="123"/>
                  </a:moveTo>
                  <a:lnTo>
                    <a:pt x="156" y="123"/>
                  </a:lnTo>
                  <a:lnTo>
                    <a:pt x="156" y="37"/>
                  </a:lnTo>
                  <a:lnTo>
                    <a:pt x="156" y="37"/>
                  </a:lnTo>
                  <a:lnTo>
                    <a:pt x="154" y="28"/>
                  </a:lnTo>
                  <a:lnTo>
                    <a:pt x="151" y="19"/>
                  </a:lnTo>
                  <a:lnTo>
                    <a:pt x="144" y="13"/>
                  </a:lnTo>
                  <a:lnTo>
                    <a:pt x="136" y="9"/>
                  </a:lnTo>
                  <a:lnTo>
                    <a:pt x="136" y="9"/>
                  </a:lnTo>
                  <a:lnTo>
                    <a:pt x="122" y="6"/>
                  </a:lnTo>
                  <a:lnTo>
                    <a:pt x="108" y="3"/>
                  </a:lnTo>
                  <a:lnTo>
                    <a:pt x="93" y="2"/>
                  </a:lnTo>
                  <a:lnTo>
                    <a:pt x="79" y="0"/>
                  </a:lnTo>
                  <a:lnTo>
                    <a:pt x="64" y="2"/>
                  </a:lnTo>
                  <a:lnTo>
                    <a:pt x="49" y="3"/>
                  </a:lnTo>
                  <a:lnTo>
                    <a:pt x="34" y="6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123"/>
                  </a:lnTo>
                  <a:lnTo>
                    <a:pt x="156" y="1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311"/>
            <p:cNvSpPr>
              <a:spLocks/>
            </p:cNvSpPr>
            <p:nvPr/>
          </p:nvSpPr>
          <p:spPr bwMode="auto">
            <a:xfrm>
              <a:off x="9091613" y="5868988"/>
              <a:ext cx="123825" cy="125413"/>
            </a:xfrm>
            <a:custGeom>
              <a:avLst/>
              <a:gdLst>
                <a:gd name="T0" fmla="*/ 78 w 78"/>
                <a:gd name="T1" fmla="*/ 40 h 79"/>
                <a:gd name="T2" fmla="*/ 78 w 78"/>
                <a:gd name="T3" fmla="*/ 40 h 79"/>
                <a:gd name="T4" fmla="*/ 78 w 78"/>
                <a:gd name="T5" fmla="*/ 47 h 79"/>
                <a:gd name="T6" fmla="*/ 75 w 78"/>
                <a:gd name="T7" fmla="*/ 55 h 79"/>
                <a:gd name="T8" fmla="*/ 72 w 78"/>
                <a:gd name="T9" fmla="*/ 62 h 79"/>
                <a:gd name="T10" fmla="*/ 68 w 78"/>
                <a:gd name="T11" fmla="*/ 68 h 79"/>
                <a:gd name="T12" fmla="*/ 62 w 78"/>
                <a:gd name="T13" fmla="*/ 73 h 79"/>
                <a:gd name="T14" fmla="*/ 54 w 78"/>
                <a:gd name="T15" fmla="*/ 76 h 79"/>
                <a:gd name="T16" fmla="*/ 47 w 78"/>
                <a:gd name="T17" fmla="*/ 79 h 79"/>
                <a:gd name="T18" fmla="*/ 40 w 78"/>
                <a:gd name="T19" fmla="*/ 79 h 79"/>
                <a:gd name="T20" fmla="*/ 40 w 78"/>
                <a:gd name="T21" fmla="*/ 79 h 79"/>
                <a:gd name="T22" fmla="*/ 31 w 78"/>
                <a:gd name="T23" fmla="*/ 79 h 79"/>
                <a:gd name="T24" fmla="*/ 23 w 78"/>
                <a:gd name="T25" fmla="*/ 76 h 79"/>
                <a:gd name="T26" fmla="*/ 17 w 78"/>
                <a:gd name="T27" fmla="*/ 73 h 79"/>
                <a:gd name="T28" fmla="*/ 11 w 78"/>
                <a:gd name="T29" fmla="*/ 68 h 79"/>
                <a:gd name="T30" fmla="*/ 7 w 78"/>
                <a:gd name="T31" fmla="*/ 62 h 79"/>
                <a:gd name="T32" fmla="*/ 3 w 78"/>
                <a:gd name="T33" fmla="*/ 55 h 79"/>
                <a:gd name="T34" fmla="*/ 1 w 78"/>
                <a:gd name="T35" fmla="*/ 47 h 79"/>
                <a:gd name="T36" fmla="*/ 0 w 78"/>
                <a:gd name="T37" fmla="*/ 40 h 79"/>
                <a:gd name="T38" fmla="*/ 0 w 78"/>
                <a:gd name="T39" fmla="*/ 40 h 79"/>
                <a:gd name="T40" fmla="*/ 1 w 78"/>
                <a:gd name="T41" fmla="*/ 31 h 79"/>
                <a:gd name="T42" fmla="*/ 3 w 78"/>
                <a:gd name="T43" fmla="*/ 24 h 79"/>
                <a:gd name="T44" fmla="*/ 7 w 78"/>
                <a:gd name="T45" fmla="*/ 18 h 79"/>
                <a:gd name="T46" fmla="*/ 11 w 78"/>
                <a:gd name="T47" fmla="*/ 12 h 79"/>
                <a:gd name="T48" fmla="*/ 17 w 78"/>
                <a:gd name="T49" fmla="*/ 7 h 79"/>
                <a:gd name="T50" fmla="*/ 23 w 78"/>
                <a:gd name="T51" fmla="*/ 3 h 79"/>
                <a:gd name="T52" fmla="*/ 31 w 78"/>
                <a:gd name="T53" fmla="*/ 1 h 79"/>
                <a:gd name="T54" fmla="*/ 40 w 78"/>
                <a:gd name="T55" fmla="*/ 0 h 79"/>
                <a:gd name="T56" fmla="*/ 40 w 78"/>
                <a:gd name="T57" fmla="*/ 0 h 79"/>
                <a:gd name="T58" fmla="*/ 47 w 78"/>
                <a:gd name="T59" fmla="*/ 1 h 79"/>
                <a:gd name="T60" fmla="*/ 54 w 78"/>
                <a:gd name="T61" fmla="*/ 3 h 79"/>
                <a:gd name="T62" fmla="*/ 62 w 78"/>
                <a:gd name="T63" fmla="*/ 7 h 79"/>
                <a:gd name="T64" fmla="*/ 68 w 78"/>
                <a:gd name="T65" fmla="*/ 12 h 79"/>
                <a:gd name="T66" fmla="*/ 72 w 78"/>
                <a:gd name="T67" fmla="*/ 18 h 79"/>
                <a:gd name="T68" fmla="*/ 75 w 78"/>
                <a:gd name="T69" fmla="*/ 24 h 79"/>
                <a:gd name="T70" fmla="*/ 78 w 78"/>
                <a:gd name="T71" fmla="*/ 31 h 79"/>
                <a:gd name="T72" fmla="*/ 78 w 78"/>
                <a:gd name="T73" fmla="*/ 40 h 79"/>
                <a:gd name="T74" fmla="*/ 78 w 78"/>
                <a:gd name="T7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79">
                  <a:moveTo>
                    <a:pt x="78" y="40"/>
                  </a:moveTo>
                  <a:lnTo>
                    <a:pt x="78" y="40"/>
                  </a:lnTo>
                  <a:lnTo>
                    <a:pt x="78" y="47"/>
                  </a:lnTo>
                  <a:lnTo>
                    <a:pt x="75" y="55"/>
                  </a:lnTo>
                  <a:lnTo>
                    <a:pt x="72" y="62"/>
                  </a:lnTo>
                  <a:lnTo>
                    <a:pt x="68" y="68"/>
                  </a:lnTo>
                  <a:lnTo>
                    <a:pt x="62" y="73"/>
                  </a:lnTo>
                  <a:lnTo>
                    <a:pt x="54" y="76"/>
                  </a:lnTo>
                  <a:lnTo>
                    <a:pt x="47" y="79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1" y="79"/>
                  </a:lnTo>
                  <a:lnTo>
                    <a:pt x="23" y="76"/>
                  </a:lnTo>
                  <a:lnTo>
                    <a:pt x="17" y="73"/>
                  </a:lnTo>
                  <a:lnTo>
                    <a:pt x="11" y="68"/>
                  </a:lnTo>
                  <a:lnTo>
                    <a:pt x="7" y="62"/>
                  </a:lnTo>
                  <a:lnTo>
                    <a:pt x="3" y="55"/>
                  </a:lnTo>
                  <a:lnTo>
                    <a:pt x="1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1" y="12"/>
                  </a:lnTo>
                  <a:lnTo>
                    <a:pt x="17" y="7"/>
                  </a:lnTo>
                  <a:lnTo>
                    <a:pt x="23" y="3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7" y="1"/>
                  </a:lnTo>
                  <a:lnTo>
                    <a:pt x="54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8"/>
                  </a:lnTo>
                  <a:lnTo>
                    <a:pt x="75" y="24"/>
                  </a:lnTo>
                  <a:lnTo>
                    <a:pt x="78" y="31"/>
                  </a:lnTo>
                  <a:lnTo>
                    <a:pt x="78" y="40"/>
                  </a:lnTo>
                  <a:lnTo>
                    <a:pt x="78" y="40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Line 312"/>
            <p:cNvSpPr>
              <a:spLocks noChangeShapeType="1"/>
            </p:cNvSpPr>
            <p:nvPr/>
          </p:nvSpPr>
          <p:spPr bwMode="auto">
            <a:xfrm>
              <a:off x="9086850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Line 313"/>
            <p:cNvSpPr>
              <a:spLocks noChangeShapeType="1"/>
            </p:cNvSpPr>
            <p:nvPr/>
          </p:nvSpPr>
          <p:spPr bwMode="auto">
            <a:xfrm>
              <a:off x="9220200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314"/>
            <p:cNvSpPr>
              <a:spLocks/>
            </p:cNvSpPr>
            <p:nvPr/>
          </p:nvSpPr>
          <p:spPr bwMode="auto">
            <a:xfrm>
              <a:off x="8702675" y="5995988"/>
              <a:ext cx="247650" cy="195263"/>
            </a:xfrm>
            <a:custGeom>
              <a:avLst/>
              <a:gdLst>
                <a:gd name="T0" fmla="*/ 156 w 156"/>
                <a:gd name="T1" fmla="*/ 123 h 123"/>
                <a:gd name="T2" fmla="*/ 156 w 156"/>
                <a:gd name="T3" fmla="*/ 123 h 123"/>
                <a:gd name="T4" fmla="*/ 156 w 156"/>
                <a:gd name="T5" fmla="*/ 37 h 123"/>
                <a:gd name="T6" fmla="*/ 156 w 156"/>
                <a:gd name="T7" fmla="*/ 37 h 123"/>
                <a:gd name="T8" fmla="*/ 154 w 156"/>
                <a:gd name="T9" fmla="*/ 28 h 123"/>
                <a:gd name="T10" fmla="*/ 150 w 156"/>
                <a:gd name="T11" fmla="*/ 19 h 123"/>
                <a:gd name="T12" fmla="*/ 144 w 156"/>
                <a:gd name="T13" fmla="*/ 13 h 123"/>
                <a:gd name="T14" fmla="*/ 136 w 156"/>
                <a:gd name="T15" fmla="*/ 9 h 123"/>
                <a:gd name="T16" fmla="*/ 136 w 156"/>
                <a:gd name="T17" fmla="*/ 9 h 123"/>
                <a:gd name="T18" fmla="*/ 122 w 156"/>
                <a:gd name="T19" fmla="*/ 6 h 123"/>
                <a:gd name="T20" fmla="*/ 107 w 156"/>
                <a:gd name="T21" fmla="*/ 3 h 123"/>
                <a:gd name="T22" fmla="*/ 92 w 156"/>
                <a:gd name="T23" fmla="*/ 2 h 123"/>
                <a:gd name="T24" fmla="*/ 77 w 156"/>
                <a:gd name="T25" fmla="*/ 0 h 123"/>
                <a:gd name="T26" fmla="*/ 62 w 156"/>
                <a:gd name="T27" fmla="*/ 2 h 123"/>
                <a:gd name="T28" fmla="*/ 47 w 156"/>
                <a:gd name="T29" fmla="*/ 3 h 123"/>
                <a:gd name="T30" fmla="*/ 34 w 156"/>
                <a:gd name="T31" fmla="*/ 6 h 123"/>
                <a:gd name="T32" fmla="*/ 19 w 156"/>
                <a:gd name="T33" fmla="*/ 9 h 123"/>
                <a:gd name="T34" fmla="*/ 19 w 156"/>
                <a:gd name="T35" fmla="*/ 9 h 123"/>
                <a:gd name="T36" fmla="*/ 12 w 156"/>
                <a:gd name="T37" fmla="*/ 13 h 123"/>
                <a:gd name="T38" fmla="*/ 4 w 156"/>
                <a:gd name="T39" fmla="*/ 19 h 123"/>
                <a:gd name="T40" fmla="*/ 1 w 156"/>
                <a:gd name="T41" fmla="*/ 28 h 123"/>
                <a:gd name="T42" fmla="*/ 0 w 156"/>
                <a:gd name="T43" fmla="*/ 37 h 123"/>
                <a:gd name="T44" fmla="*/ 0 w 156"/>
                <a:gd name="T45" fmla="*/ 37 h 123"/>
                <a:gd name="T46" fmla="*/ 0 w 156"/>
                <a:gd name="T47" fmla="*/ 123 h 123"/>
                <a:gd name="T48" fmla="*/ 156 w 156"/>
                <a:gd name="T4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6" h="123">
                  <a:moveTo>
                    <a:pt x="156" y="123"/>
                  </a:moveTo>
                  <a:lnTo>
                    <a:pt x="156" y="123"/>
                  </a:lnTo>
                  <a:lnTo>
                    <a:pt x="156" y="37"/>
                  </a:lnTo>
                  <a:lnTo>
                    <a:pt x="156" y="37"/>
                  </a:lnTo>
                  <a:lnTo>
                    <a:pt x="154" y="28"/>
                  </a:lnTo>
                  <a:lnTo>
                    <a:pt x="150" y="19"/>
                  </a:lnTo>
                  <a:lnTo>
                    <a:pt x="144" y="13"/>
                  </a:lnTo>
                  <a:lnTo>
                    <a:pt x="136" y="9"/>
                  </a:lnTo>
                  <a:lnTo>
                    <a:pt x="136" y="9"/>
                  </a:lnTo>
                  <a:lnTo>
                    <a:pt x="122" y="6"/>
                  </a:lnTo>
                  <a:lnTo>
                    <a:pt x="107" y="3"/>
                  </a:lnTo>
                  <a:lnTo>
                    <a:pt x="92" y="2"/>
                  </a:lnTo>
                  <a:lnTo>
                    <a:pt x="77" y="0"/>
                  </a:lnTo>
                  <a:lnTo>
                    <a:pt x="62" y="2"/>
                  </a:lnTo>
                  <a:lnTo>
                    <a:pt x="47" y="3"/>
                  </a:lnTo>
                  <a:lnTo>
                    <a:pt x="34" y="6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2" y="13"/>
                  </a:lnTo>
                  <a:lnTo>
                    <a:pt x="4" y="19"/>
                  </a:lnTo>
                  <a:lnTo>
                    <a:pt x="1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123"/>
                  </a:lnTo>
                  <a:lnTo>
                    <a:pt x="156" y="1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315"/>
            <p:cNvSpPr>
              <a:spLocks/>
            </p:cNvSpPr>
            <p:nvPr/>
          </p:nvSpPr>
          <p:spPr bwMode="auto">
            <a:xfrm>
              <a:off x="8761413" y="5868988"/>
              <a:ext cx="127000" cy="125413"/>
            </a:xfrm>
            <a:custGeom>
              <a:avLst/>
              <a:gdLst>
                <a:gd name="T0" fmla="*/ 80 w 80"/>
                <a:gd name="T1" fmla="*/ 40 h 79"/>
                <a:gd name="T2" fmla="*/ 80 w 80"/>
                <a:gd name="T3" fmla="*/ 40 h 79"/>
                <a:gd name="T4" fmla="*/ 79 w 80"/>
                <a:gd name="T5" fmla="*/ 47 h 79"/>
                <a:gd name="T6" fmla="*/ 77 w 80"/>
                <a:gd name="T7" fmla="*/ 55 h 79"/>
                <a:gd name="T8" fmla="*/ 73 w 80"/>
                <a:gd name="T9" fmla="*/ 62 h 79"/>
                <a:gd name="T10" fmla="*/ 68 w 80"/>
                <a:gd name="T11" fmla="*/ 68 h 79"/>
                <a:gd name="T12" fmla="*/ 62 w 80"/>
                <a:gd name="T13" fmla="*/ 73 h 79"/>
                <a:gd name="T14" fmla="*/ 56 w 80"/>
                <a:gd name="T15" fmla="*/ 76 h 79"/>
                <a:gd name="T16" fmla="*/ 49 w 80"/>
                <a:gd name="T17" fmla="*/ 79 h 79"/>
                <a:gd name="T18" fmla="*/ 40 w 80"/>
                <a:gd name="T19" fmla="*/ 79 h 79"/>
                <a:gd name="T20" fmla="*/ 40 w 80"/>
                <a:gd name="T21" fmla="*/ 79 h 79"/>
                <a:gd name="T22" fmla="*/ 33 w 80"/>
                <a:gd name="T23" fmla="*/ 79 h 79"/>
                <a:gd name="T24" fmla="*/ 25 w 80"/>
                <a:gd name="T25" fmla="*/ 76 h 79"/>
                <a:gd name="T26" fmla="*/ 18 w 80"/>
                <a:gd name="T27" fmla="*/ 73 h 79"/>
                <a:gd name="T28" fmla="*/ 12 w 80"/>
                <a:gd name="T29" fmla="*/ 68 h 79"/>
                <a:gd name="T30" fmla="*/ 7 w 80"/>
                <a:gd name="T31" fmla="*/ 62 h 79"/>
                <a:gd name="T32" fmla="*/ 4 w 80"/>
                <a:gd name="T33" fmla="*/ 55 h 79"/>
                <a:gd name="T34" fmla="*/ 1 w 80"/>
                <a:gd name="T35" fmla="*/ 47 h 79"/>
                <a:gd name="T36" fmla="*/ 0 w 80"/>
                <a:gd name="T37" fmla="*/ 40 h 79"/>
                <a:gd name="T38" fmla="*/ 0 w 80"/>
                <a:gd name="T39" fmla="*/ 40 h 79"/>
                <a:gd name="T40" fmla="*/ 1 w 80"/>
                <a:gd name="T41" fmla="*/ 31 h 79"/>
                <a:gd name="T42" fmla="*/ 4 w 80"/>
                <a:gd name="T43" fmla="*/ 24 h 79"/>
                <a:gd name="T44" fmla="*/ 7 w 80"/>
                <a:gd name="T45" fmla="*/ 18 h 79"/>
                <a:gd name="T46" fmla="*/ 12 w 80"/>
                <a:gd name="T47" fmla="*/ 12 h 79"/>
                <a:gd name="T48" fmla="*/ 18 w 80"/>
                <a:gd name="T49" fmla="*/ 7 h 79"/>
                <a:gd name="T50" fmla="*/ 25 w 80"/>
                <a:gd name="T51" fmla="*/ 3 h 79"/>
                <a:gd name="T52" fmla="*/ 33 w 80"/>
                <a:gd name="T53" fmla="*/ 1 h 79"/>
                <a:gd name="T54" fmla="*/ 40 w 80"/>
                <a:gd name="T55" fmla="*/ 0 h 79"/>
                <a:gd name="T56" fmla="*/ 40 w 80"/>
                <a:gd name="T57" fmla="*/ 0 h 79"/>
                <a:gd name="T58" fmla="*/ 49 w 80"/>
                <a:gd name="T59" fmla="*/ 1 h 79"/>
                <a:gd name="T60" fmla="*/ 56 w 80"/>
                <a:gd name="T61" fmla="*/ 3 h 79"/>
                <a:gd name="T62" fmla="*/ 62 w 80"/>
                <a:gd name="T63" fmla="*/ 7 h 79"/>
                <a:gd name="T64" fmla="*/ 68 w 80"/>
                <a:gd name="T65" fmla="*/ 12 h 79"/>
                <a:gd name="T66" fmla="*/ 73 w 80"/>
                <a:gd name="T67" fmla="*/ 18 h 79"/>
                <a:gd name="T68" fmla="*/ 77 w 80"/>
                <a:gd name="T69" fmla="*/ 24 h 79"/>
                <a:gd name="T70" fmla="*/ 79 w 80"/>
                <a:gd name="T71" fmla="*/ 31 h 79"/>
                <a:gd name="T72" fmla="*/ 80 w 80"/>
                <a:gd name="T73" fmla="*/ 40 h 79"/>
                <a:gd name="T74" fmla="*/ 80 w 80"/>
                <a:gd name="T7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80" y="40"/>
                  </a:moveTo>
                  <a:lnTo>
                    <a:pt x="80" y="40"/>
                  </a:lnTo>
                  <a:lnTo>
                    <a:pt x="79" y="47"/>
                  </a:lnTo>
                  <a:lnTo>
                    <a:pt x="77" y="55"/>
                  </a:lnTo>
                  <a:lnTo>
                    <a:pt x="73" y="62"/>
                  </a:lnTo>
                  <a:lnTo>
                    <a:pt x="68" y="68"/>
                  </a:lnTo>
                  <a:lnTo>
                    <a:pt x="62" y="73"/>
                  </a:lnTo>
                  <a:lnTo>
                    <a:pt x="56" y="76"/>
                  </a:lnTo>
                  <a:lnTo>
                    <a:pt x="49" y="79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3" y="79"/>
                  </a:lnTo>
                  <a:lnTo>
                    <a:pt x="25" y="76"/>
                  </a:lnTo>
                  <a:lnTo>
                    <a:pt x="18" y="73"/>
                  </a:lnTo>
                  <a:lnTo>
                    <a:pt x="12" y="68"/>
                  </a:lnTo>
                  <a:lnTo>
                    <a:pt x="7" y="62"/>
                  </a:lnTo>
                  <a:lnTo>
                    <a:pt x="4" y="55"/>
                  </a:lnTo>
                  <a:lnTo>
                    <a:pt x="1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31"/>
                  </a:lnTo>
                  <a:lnTo>
                    <a:pt x="4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5" y="3"/>
                  </a:lnTo>
                  <a:lnTo>
                    <a:pt x="33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9" y="1"/>
                  </a:lnTo>
                  <a:lnTo>
                    <a:pt x="56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3" y="18"/>
                  </a:lnTo>
                  <a:lnTo>
                    <a:pt x="77" y="24"/>
                  </a:lnTo>
                  <a:lnTo>
                    <a:pt x="79" y="31"/>
                  </a:lnTo>
                  <a:lnTo>
                    <a:pt x="80" y="40"/>
                  </a:lnTo>
                  <a:lnTo>
                    <a:pt x="80" y="40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Line 316"/>
            <p:cNvSpPr>
              <a:spLocks noChangeShapeType="1"/>
            </p:cNvSpPr>
            <p:nvPr/>
          </p:nvSpPr>
          <p:spPr bwMode="auto">
            <a:xfrm>
              <a:off x="8759825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Line 317"/>
            <p:cNvSpPr>
              <a:spLocks noChangeShapeType="1"/>
            </p:cNvSpPr>
            <p:nvPr/>
          </p:nvSpPr>
          <p:spPr bwMode="auto">
            <a:xfrm>
              <a:off x="8893175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318"/>
            <p:cNvSpPr>
              <a:spLocks/>
            </p:cNvSpPr>
            <p:nvPr/>
          </p:nvSpPr>
          <p:spPr bwMode="auto">
            <a:xfrm>
              <a:off x="9359900" y="5995988"/>
              <a:ext cx="246062" cy="195263"/>
            </a:xfrm>
            <a:custGeom>
              <a:avLst/>
              <a:gdLst>
                <a:gd name="T0" fmla="*/ 155 w 155"/>
                <a:gd name="T1" fmla="*/ 123 h 123"/>
                <a:gd name="T2" fmla="*/ 155 w 155"/>
                <a:gd name="T3" fmla="*/ 123 h 123"/>
                <a:gd name="T4" fmla="*/ 155 w 155"/>
                <a:gd name="T5" fmla="*/ 37 h 123"/>
                <a:gd name="T6" fmla="*/ 155 w 155"/>
                <a:gd name="T7" fmla="*/ 37 h 123"/>
                <a:gd name="T8" fmla="*/ 154 w 155"/>
                <a:gd name="T9" fmla="*/ 28 h 123"/>
                <a:gd name="T10" fmla="*/ 149 w 155"/>
                <a:gd name="T11" fmla="*/ 19 h 123"/>
                <a:gd name="T12" fmla="*/ 144 w 155"/>
                <a:gd name="T13" fmla="*/ 13 h 123"/>
                <a:gd name="T14" fmla="*/ 136 w 155"/>
                <a:gd name="T15" fmla="*/ 9 h 123"/>
                <a:gd name="T16" fmla="*/ 136 w 155"/>
                <a:gd name="T17" fmla="*/ 9 h 123"/>
                <a:gd name="T18" fmla="*/ 121 w 155"/>
                <a:gd name="T19" fmla="*/ 6 h 123"/>
                <a:gd name="T20" fmla="*/ 106 w 155"/>
                <a:gd name="T21" fmla="*/ 3 h 123"/>
                <a:gd name="T22" fmla="*/ 92 w 155"/>
                <a:gd name="T23" fmla="*/ 2 h 123"/>
                <a:gd name="T24" fmla="*/ 77 w 155"/>
                <a:gd name="T25" fmla="*/ 0 h 123"/>
                <a:gd name="T26" fmla="*/ 62 w 155"/>
                <a:gd name="T27" fmla="*/ 2 h 123"/>
                <a:gd name="T28" fmla="*/ 47 w 155"/>
                <a:gd name="T29" fmla="*/ 3 h 123"/>
                <a:gd name="T30" fmla="*/ 34 w 155"/>
                <a:gd name="T31" fmla="*/ 6 h 123"/>
                <a:gd name="T32" fmla="*/ 19 w 155"/>
                <a:gd name="T33" fmla="*/ 9 h 123"/>
                <a:gd name="T34" fmla="*/ 19 w 155"/>
                <a:gd name="T35" fmla="*/ 9 h 123"/>
                <a:gd name="T36" fmla="*/ 12 w 155"/>
                <a:gd name="T37" fmla="*/ 13 h 123"/>
                <a:gd name="T38" fmla="*/ 4 w 155"/>
                <a:gd name="T39" fmla="*/ 19 h 123"/>
                <a:gd name="T40" fmla="*/ 1 w 155"/>
                <a:gd name="T41" fmla="*/ 28 h 123"/>
                <a:gd name="T42" fmla="*/ 0 w 155"/>
                <a:gd name="T43" fmla="*/ 37 h 123"/>
                <a:gd name="T44" fmla="*/ 0 w 155"/>
                <a:gd name="T45" fmla="*/ 37 h 123"/>
                <a:gd name="T46" fmla="*/ 0 w 155"/>
                <a:gd name="T47" fmla="*/ 123 h 123"/>
                <a:gd name="T48" fmla="*/ 155 w 155"/>
                <a:gd name="T4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5" h="123">
                  <a:moveTo>
                    <a:pt x="155" y="123"/>
                  </a:moveTo>
                  <a:lnTo>
                    <a:pt x="155" y="123"/>
                  </a:lnTo>
                  <a:lnTo>
                    <a:pt x="155" y="37"/>
                  </a:lnTo>
                  <a:lnTo>
                    <a:pt x="155" y="37"/>
                  </a:lnTo>
                  <a:lnTo>
                    <a:pt x="154" y="28"/>
                  </a:lnTo>
                  <a:lnTo>
                    <a:pt x="149" y="19"/>
                  </a:lnTo>
                  <a:lnTo>
                    <a:pt x="144" y="13"/>
                  </a:lnTo>
                  <a:lnTo>
                    <a:pt x="136" y="9"/>
                  </a:lnTo>
                  <a:lnTo>
                    <a:pt x="136" y="9"/>
                  </a:lnTo>
                  <a:lnTo>
                    <a:pt x="121" y="6"/>
                  </a:lnTo>
                  <a:lnTo>
                    <a:pt x="106" y="3"/>
                  </a:lnTo>
                  <a:lnTo>
                    <a:pt x="92" y="2"/>
                  </a:lnTo>
                  <a:lnTo>
                    <a:pt x="77" y="0"/>
                  </a:lnTo>
                  <a:lnTo>
                    <a:pt x="62" y="2"/>
                  </a:lnTo>
                  <a:lnTo>
                    <a:pt x="47" y="3"/>
                  </a:lnTo>
                  <a:lnTo>
                    <a:pt x="34" y="6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2" y="13"/>
                  </a:lnTo>
                  <a:lnTo>
                    <a:pt x="4" y="19"/>
                  </a:lnTo>
                  <a:lnTo>
                    <a:pt x="1" y="28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123"/>
                  </a:lnTo>
                  <a:lnTo>
                    <a:pt x="155" y="12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319"/>
            <p:cNvSpPr>
              <a:spLocks/>
            </p:cNvSpPr>
            <p:nvPr/>
          </p:nvSpPr>
          <p:spPr bwMode="auto">
            <a:xfrm>
              <a:off x="9418638" y="5868988"/>
              <a:ext cx="127000" cy="125413"/>
            </a:xfrm>
            <a:custGeom>
              <a:avLst/>
              <a:gdLst>
                <a:gd name="T0" fmla="*/ 80 w 80"/>
                <a:gd name="T1" fmla="*/ 40 h 79"/>
                <a:gd name="T2" fmla="*/ 80 w 80"/>
                <a:gd name="T3" fmla="*/ 40 h 79"/>
                <a:gd name="T4" fmla="*/ 78 w 80"/>
                <a:gd name="T5" fmla="*/ 47 h 79"/>
                <a:gd name="T6" fmla="*/ 77 w 80"/>
                <a:gd name="T7" fmla="*/ 55 h 79"/>
                <a:gd name="T8" fmla="*/ 72 w 80"/>
                <a:gd name="T9" fmla="*/ 62 h 79"/>
                <a:gd name="T10" fmla="*/ 68 w 80"/>
                <a:gd name="T11" fmla="*/ 68 h 79"/>
                <a:gd name="T12" fmla="*/ 62 w 80"/>
                <a:gd name="T13" fmla="*/ 73 h 79"/>
                <a:gd name="T14" fmla="*/ 56 w 80"/>
                <a:gd name="T15" fmla="*/ 76 h 79"/>
                <a:gd name="T16" fmla="*/ 49 w 80"/>
                <a:gd name="T17" fmla="*/ 79 h 79"/>
                <a:gd name="T18" fmla="*/ 40 w 80"/>
                <a:gd name="T19" fmla="*/ 79 h 79"/>
                <a:gd name="T20" fmla="*/ 40 w 80"/>
                <a:gd name="T21" fmla="*/ 79 h 79"/>
                <a:gd name="T22" fmla="*/ 32 w 80"/>
                <a:gd name="T23" fmla="*/ 79 h 79"/>
                <a:gd name="T24" fmla="*/ 25 w 80"/>
                <a:gd name="T25" fmla="*/ 76 h 79"/>
                <a:gd name="T26" fmla="*/ 18 w 80"/>
                <a:gd name="T27" fmla="*/ 73 h 79"/>
                <a:gd name="T28" fmla="*/ 12 w 80"/>
                <a:gd name="T29" fmla="*/ 68 h 79"/>
                <a:gd name="T30" fmla="*/ 7 w 80"/>
                <a:gd name="T31" fmla="*/ 62 h 79"/>
                <a:gd name="T32" fmla="*/ 4 w 80"/>
                <a:gd name="T33" fmla="*/ 55 h 79"/>
                <a:gd name="T34" fmla="*/ 1 w 80"/>
                <a:gd name="T35" fmla="*/ 47 h 79"/>
                <a:gd name="T36" fmla="*/ 0 w 80"/>
                <a:gd name="T37" fmla="*/ 40 h 79"/>
                <a:gd name="T38" fmla="*/ 0 w 80"/>
                <a:gd name="T39" fmla="*/ 40 h 79"/>
                <a:gd name="T40" fmla="*/ 1 w 80"/>
                <a:gd name="T41" fmla="*/ 31 h 79"/>
                <a:gd name="T42" fmla="*/ 4 w 80"/>
                <a:gd name="T43" fmla="*/ 24 h 79"/>
                <a:gd name="T44" fmla="*/ 7 w 80"/>
                <a:gd name="T45" fmla="*/ 18 h 79"/>
                <a:gd name="T46" fmla="*/ 12 w 80"/>
                <a:gd name="T47" fmla="*/ 12 h 79"/>
                <a:gd name="T48" fmla="*/ 18 w 80"/>
                <a:gd name="T49" fmla="*/ 7 h 79"/>
                <a:gd name="T50" fmla="*/ 25 w 80"/>
                <a:gd name="T51" fmla="*/ 3 h 79"/>
                <a:gd name="T52" fmla="*/ 32 w 80"/>
                <a:gd name="T53" fmla="*/ 1 h 79"/>
                <a:gd name="T54" fmla="*/ 40 w 80"/>
                <a:gd name="T55" fmla="*/ 0 h 79"/>
                <a:gd name="T56" fmla="*/ 40 w 80"/>
                <a:gd name="T57" fmla="*/ 0 h 79"/>
                <a:gd name="T58" fmla="*/ 49 w 80"/>
                <a:gd name="T59" fmla="*/ 1 h 79"/>
                <a:gd name="T60" fmla="*/ 56 w 80"/>
                <a:gd name="T61" fmla="*/ 3 h 79"/>
                <a:gd name="T62" fmla="*/ 62 w 80"/>
                <a:gd name="T63" fmla="*/ 7 h 79"/>
                <a:gd name="T64" fmla="*/ 68 w 80"/>
                <a:gd name="T65" fmla="*/ 12 h 79"/>
                <a:gd name="T66" fmla="*/ 72 w 80"/>
                <a:gd name="T67" fmla="*/ 18 h 79"/>
                <a:gd name="T68" fmla="*/ 77 w 80"/>
                <a:gd name="T69" fmla="*/ 24 h 79"/>
                <a:gd name="T70" fmla="*/ 78 w 80"/>
                <a:gd name="T71" fmla="*/ 31 h 79"/>
                <a:gd name="T72" fmla="*/ 80 w 80"/>
                <a:gd name="T73" fmla="*/ 40 h 79"/>
                <a:gd name="T74" fmla="*/ 80 w 80"/>
                <a:gd name="T75" fmla="*/ 4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80" y="40"/>
                  </a:moveTo>
                  <a:lnTo>
                    <a:pt x="80" y="40"/>
                  </a:lnTo>
                  <a:lnTo>
                    <a:pt x="78" y="47"/>
                  </a:lnTo>
                  <a:lnTo>
                    <a:pt x="77" y="55"/>
                  </a:lnTo>
                  <a:lnTo>
                    <a:pt x="72" y="62"/>
                  </a:lnTo>
                  <a:lnTo>
                    <a:pt x="68" y="68"/>
                  </a:lnTo>
                  <a:lnTo>
                    <a:pt x="62" y="73"/>
                  </a:lnTo>
                  <a:lnTo>
                    <a:pt x="56" y="76"/>
                  </a:lnTo>
                  <a:lnTo>
                    <a:pt x="49" y="79"/>
                  </a:lnTo>
                  <a:lnTo>
                    <a:pt x="40" y="79"/>
                  </a:lnTo>
                  <a:lnTo>
                    <a:pt x="40" y="79"/>
                  </a:lnTo>
                  <a:lnTo>
                    <a:pt x="32" y="79"/>
                  </a:lnTo>
                  <a:lnTo>
                    <a:pt x="25" y="76"/>
                  </a:lnTo>
                  <a:lnTo>
                    <a:pt x="18" y="73"/>
                  </a:lnTo>
                  <a:lnTo>
                    <a:pt x="12" y="68"/>
                  </a:lnTo>
                  <a:lnTo>
                    <a:pt x="7" y="62"/>
                  </a:lnTo>
                  <a:lnTo>
                    <a:pt x="4" y="55"/>
                  </a:lnTo>
                  <a:lnTo>
                    <a:pt x="1" y="47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31"/>
                  </a:lnTo>
                  <a:lnTo>
                    <a:pt x="4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5" y="3"/>
                  </a:lnTo>
                  <a:lnTo>
                    <a:pt x="32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9" y="1"/>
                  </a:lnTo>
                  <a:lnTo>
                    <a:pt x="56" y="3"/>
                  </a:lnTo>
                  <a:lnTo>
                    <a:pt x="62" y="7"/>
                  </a:lnTo>
                  <a:lnTo>
                    <a:pt x="68" y="12"/>
                  </a:lnTo>
                  <a:lnTo>
                    <a:pt x="72" y="18"/>
                  </a:lnTo>
                  <a:lnTo>
                    <a:pt x="77" y="24"/>
                  </a:lnTo>
                  <a:lnTo>
                    <a:pt x="78" y="31"/>
                  </a:lnTo>
                  <a:lnTo>
                    <a:pt x="80" y="40"/>
                  </a:lnTo>
                  <a:lnTo>
                    <a:pt x="80" y="40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Line 320"/>
            <p:cNvSpPr>
              <a:spLocks noChangeShapeType="1"/>
            </p:cNvSpPr>
            <p:nvPr/>
          </p:nvSpPr>
          <p:spPr bwMode="auto">
            <a:xfrm>
              <a:off x="9415463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Line 321"/>
            <p:cNvSpPr>
              <a:spLocks noChangeShapeType="1"/>
            </p:cNvSpPr>
            <p:nvPr/>
          </p:nvSpPr>
          <p:spPr bwMode="auto">
            <a:xfrm>
              <a:off x="9550400" y="6064251"/>
              <a:ext cx="0" cy="1254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322"/>
            <p:cNvSpPr>
              <a:spLocks/>
            </p:cNvSpPr>
            <p:nvPr/>
          </p:nvSpPr>
          <p:spPr bwMode="auto">
            <a:xfrm>
              <a:off x="8818563" y="5703888"/>
              <a:ext cx="669925" cy="101600"/>
            </a:xfrm>
            <a:custGeom>
              <a:avLst/>
              <a:gdLst>
                <a:gd name="T0" fmla="*/ 0 w 422"/>
                <a:gd name="T1" fmla="*/ 64 h 64"/>
                <a:gd name="T2" fmla="*/ 0 w 422"/>
                <a:gd name="T3" fmla="*/ 24 h 64"/>
                <a:gd name="T4" fmla="*/ 0 w 422"/>
                <a:gd name="T5" fmla="*/ 24 h 64"/>
                <a:gd name="T6" fmla="*/ 1 w 422"/>
                <a:gd name="T7" fmla="*/ 19 h 64"/>
                <a:gd name="T8" fmla="*/ 1 w 422"/>
                <a:gd name="T9" fmla="*/ 15 h 64"/>
                <a:gd name="T10" fmla="*/ 7 w 422"/>
                <a:gd name="T11" fmla="*/ 8 h 64"/>
                <a:gd name="T12" fmla="*/ 14 w 422"/>
                <a:gd name="T13" fmla="*/ 3 h 64"/>
                <a:gd name="T14" fmla="*/ 19 w 422"/>
                <a:gd name="T15" fmla="*/ 2 h 64"/>
                <a:gd name="T16" fmla="*/ 23 w 422"/>
                <a:gd name="T17" fmla="*/ 0 h 64"/>
                <a:gd name="T18" fmla="*/ 398 w 422"/>
                <a:gd name="T19" fmla="*/ 0 h 64"/>
                <a:gd name="T20" fmla="*/ 398 w 422"/>
                <a:gd name="T21" fmla="*/ 0 h 64"/>
                <a:gd name="T22" fmla="*/ 403 w 422"/>
                <a:gd name="T23" fmla="*/ 2 h 64"/>
                <a:gd name="T24" fmla="*/ 407 w 422"/>
                <a:gd name="T25" fmla="*/ 3 h 64"/>
                <a:gd name="T26" fmla="*/ 416 w 422"/>
                <a:gd name="T27" fmla="*/ 8 h 64"/>
                <a:gd name="T28" fmla="*/ 421 w 422"/>
                <a:gd name="T29" fmla="*/ 15 h 64"/>
                <a:gd name="T30" fmla="*/ 422 w 422"/>
                <a:gd name="T31" fmla="*/ 19 h 64"/>
                <a:gd name="T32" fmla="*/ 422 w 422"/>
                <a:gd name="T33" fmla="*/ 24 h 64"/>
                <a:gd name="T34" fmla="*/ 422 w 422"/>
                <a:gd name="T3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2" h="64">
                  <a:moveTo>
                    <a:pt x="0" y="64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7" y="8"/>
                  </a:lnTo>
                  <a:lnTo>
                    <a:pt x="14" y="3"/>
                  </a:lnTo>
                  <a:lnTo>
                    <a:pt x="19" y="2"/>
                  </a:lnTo>
                  <a:lnTo>
                    <a:pt x="23" y="0"/>
                  </a:lnTo>
                  <a:lnTo>
                    <a:pt x="398" y="0"/>
                  </a:lnTo>
                  <a:lnTo>
                    <a:pt x="398" y="0"/>
                  </a:lnTo>
                  <a:lnTo>
                    <a:pt x="403" y="2"/>
                  </a:lnTo>
                  <a:lnTo>
                    <a:pt x="407" y="3"/>
                  </a:lnTo>
                  <a:lnTo>
                    <a:pt x="416" y="8"/>
                  </a:lnTo>
                  <a:lnTo>
                    <a:pt x="421" y="15"/>
                  </a:lnTo>
                  <a:lnTo>
                    <a:pt x="422" y="19"/>
                  </a:lnTo>
                  <a:lnTo>
                    <a:pt x="422" y="24"/>
                  </a:lnTo>
                  <a:lnTo>
                    <a:pt x="422" y="64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Line 323"/>
            <p:cNvSpPr>
              <a:spLocks noChangeShapeType="1"/>
            </p:cNvSpPr>
            <p:nvPr/>
          </p:nvSpPr>
          <p:spPr bwMode="auto">
            <a:xfrm flipV="1">
              <a:off x="9155113" y="5630863"/>
              <a:ext cx="0" cy="17145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938681" y="1833824"/>
            <a:ext cx="344952" cy="472984"/>
            <a:chOff x="10282237" y="3676651"/>
            <a:chExt cx="671512" cy="920750"/>
          </a:xfrm>
        </p:grpSpPr>
        <p:sp>
          <p:nvSpPr>
            <p:cNvPr id="126" name="Freeform 159"/>
            <p:cNvSpPr>
              <a:spLocks/>
            </p:cNvSpPr>
            <p:nvPr/>
          </p:nvSpPr>
          <p:spPr bwMode="auto">
            <a:xfrm>
              <a:off x="10282237" y="3676651"/>
              <a:ext cx="671512" cy="920750"/>
            </a:xfrm>
            <a:custGeom>
              <a:avLst/>
              <a:gdLst>
                <a:gd name="T0" fmla="*/ 423 w 423"/>
                <a:gd name="T1" fmla="*/ 574 h 580"/>
                <a:gd name="T2" fmla="*/ 423 w 423"/>
                <a:gd name="T3" fmla="*/ 574 h 580"/>
                <a:gd name="T4" fmla="*/ 421 w 423"/>
                <a:gd name="T5" fmla="*/ 576 h 580"/>
                <a:gd name="T6" fmla="*/ 420 w 423"/>
                <a:gd name="T7" fmla="*/ 579 h 580"/>
                <a:gd name="T8" fmla="*/ 418 w 423"/>
                <a:gd name="T9" fmla="*/ 580 h 580"/>
                <a:gd name="T10" fmla="*/ 415 w 423"/>
                <a:gd name="T11" fmla="*/ 580 h 580"/>
                <a:gd name="T12" fmla="*/ 6 w 423"/>
                <a:gd name="T13" fmla="*/ 580 h 580"/>
                <a:gd name="T14" fmla="*/ 6 w 423"/>
                <a:gd name="T15" fmla="*/ 580 h 580"/>
                <a:gd name="T16" fmla="*/ 3 w 423"/>
                <a:gd name="T17" fmla="*/ 580 h 580"/>
                <a:gd name="T18" fmla="*/ 1 w 423"/>
                <a:gd name="T19" fmla="*/ 579 h 580"/>
                <a:gd name="T20" fmla="*/ 0 w 423"/>
                <a:gd name="T21" fmla="*/ 576 h 580"/>
                <a:gd name="T22" fmla="*/ 0 w 423"/>
                <a:gd name="T23" fmla="*/ 574 h 580"/>
                <a:gd name="T24" fmla="*/ 0 w 423"/>
                <a:gd name="T25" fmla="*/ 6 h 580"/>
                <a:gd name="T26" fmla="*/ 0 w 423"/>
                <a:gd name="T27" fmla="*/ 6 h 580"/>
                <a:gd name="T28" fmla="*/ 0 w 423"/>
                <a:gd name="T29" fmla="*/ 3 h 580"/>
                <a:gd name="T30" fmla="*/ 1 w 423"/>
                <a:gd name="T31" fmla="*/ 2 h 580"/>
                <a:gd name="T32" fmla="*/ 3 w 423"/>
                <a:gd name="T33" fmla="*/ 0 h 580"/>
                <a:gd name="T34" fmla="*/ 6 w 423"/>
                <a:gd name="T35" fmla="*/ 0 h 580"/>
                <a:gd name="T36" fmla="*/ 415 w 423"/>
                <a:gd name="T37" fmla="*/ 0 h 580"/>
                <a:gd name="T38" fmla="*/ 415 w 423"/>
                <a:gd name="T39" fmla="*/ 0 h 580"/>
                <a:gd name="T40" fmla="*/ 418 w 423"/>
                <a:gd name="T41" fmla="*/ 0 h 580"/>
                <a:gd name="T42" fmla="*/ 420 w 423"/>
                <a:gd name="T43" fmla="*/ 2 h 580"/>
                <a:gd name="T44" fmla="*/ 421 w 423"/>
                <a:gd name="T45" fmla="*/ 3 h 580"/>
                <a:gd name="T46" fmla="*/ 423 w 423"/>
                <a:gd name="T47" fmla="*/ 6 h 580"/>
                <a:gd name="T48" fmla="*/ 423 w 423"/>
                <a:gd name="T49" fmla="*/ 57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580">
                  <a:moveTo>
                    <a:pt x="423" y="574"/>
                  </a:moveTo>
                  <a:lnTo>
                    <a:pt x="423" y="574"/>
                  </a:lnTo>
                  <a:lnTo>
                    <a:pt x="421" y="576"/>
                  </a:lnTo>
                  <a:lnTo>
                    <a:pt x="420" y="579"/>
                  </a:lnTo>
                  <a:lnTo>
                    <a:pt x="418" y="580"/>
                  </a:lnTo>
                  <a:lnTo>
                    <a:pt x="415" y="580"/>
                  </a:lnTo>
                  <a:lnTo>
                    <a:pt x="6" y="580"/>
                  </a:lnTo>
                  <a:lnTo>
                    <a:pt x="6" y="580"/>
                  </a:lnTo>
                  <a:lnTo>
                    <a:pt x="3" y="580"/>
                  </a:lnTo>
                  <a:lnTo>
                    <a:pt x="1" y="579"/>
                  </a:lnTo>
                  <a:lnTo>
                    <a:pt x="0" y="576"/>
                  </a:lnTo>
                  <a:lnTo>
                    <a:pt x="0" y="57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6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8" y="0"/>
                  </a:lnTo>
                  <a:lnTo>
                    <a:pt x="420" y="2"/>
                  </a:lnTo>
                  <a:lnTo>
                    <a:pt x="421" y="3"/>
                  </a:lnTo>
                  <a:lnTo>
                    <a:pt x="423" y="6"/>
                  </a:lnTo>
                  <a:lnTo>
                    <a:pt x="423" y="574"/>
                  </a:lnTo>
                  <a:close/>
                </a:path>
              </a:pathLst>
            </a:cu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Rectangle 160"/>
            <p:cNvSpPr>
              <a:spLocks noChangeArrowheads="1"/>
            </p:cNvSpPr>
            <p:nvPr/>
          </p:nvSpPr>
          <p:spPr bwMode="auto">
            <a:xfrm>
              <a:off x="10374312" y="3813176"/>
              <a:ext cx="487362" cy="115888"/>
            </a:xfrm>
            <a:prstGeom prst="rect">
              <a:avLst/>
            </a:prstGeom>
            <a:noFill/>
            <a:ln w="19050">
              <a:solidFill>
                <a:srgbClr val="3C3D4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Line 161"/>
            <p:cNvSpPr>
              <a:spLocks noChangeShapeType="1"/>
            </p:cNvSpPr>
            <p:nvPr/>
          </p:nvSpPr>
          <p:spPr bwMode="auto">
            <a:xfrm flipV="1">
              <a:off x="10374312" y="4017963"/>
              <a:ext cx="0" cy="48260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Line 162"/>
            <p:cNvSpPr>
              <a:spLocks noChangeShapeType="1"/>
            </p:cNvSpPr>
            <p:nvPr/>
          </p:nvSpPr>
          <p:spPr bwMode="auto">
            <a:xfrm flipV="1">
              <a:off x="10493375" y="4017963"/>
              <a:ext cx="0" cy="384175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Line 163"/>
            <p:cNvSpPr>
              <a:spLocks noChangeShapeType="1"/>
            </p:cNvSpPr>
            <p:nvPr/>
          </p:nvSpPr>
          <p:spPr bwMode="auto">
            <a:xfrm flipV="1">
              <a:off x="10617200" y="4017963"/>
              <a:ext cx="0" cy="48260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Line 164"/>
            <p:cNvSpPr>
              <a:spLocks noChangeShapeType="1"/>
            </p:cNvSpPr>
            <p:nvPr/>
          </p:nvSpPr>
          <p:spPr bwMode="auto">
            <a:xfrm flipV="1">
              <a:off x="10739437" y="4017963"/>
              <a:ext cx="0" cy="48260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Line 165"/>
            <p:cNvSpPr>
              <a:spLocks noChangeShapeType="1"/>
            </p:cNvSpPr>
            <p:nvPr/>
          </p:nvSpPr>
          <p:spPr bwMode="auto">
            <a:xfrm flipV="1">
              <a:off x="10861675" y="4017963"/>
              <a:ext cx="0" cy="48260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Line 166"/>
            <p:cNvSpPr>
              <a:spLocks noChangeShapeType="1"/>
            </p:cNvSpPr>
            <p:nvPr/>
          </p:nvSpPr>
          <p:spPr bwMode="auto">
            <a:xfrm>
              <a:off x="10364787" y="4017963"/>
              <a:ext cx="506412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Line 167"/>
            <p:cNvSpPr>
              <a:spLocks noChangeShapeType="1"/>
            </p:cNvSpPr>
            <p:nvPr/>
          </p:nvSpPr>
          <p:spPr bwMode="auto">
            <a:xfrm>
              <a:off x="10364787" y="4114801"/>
              <a:ext cx="506412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Line 168"/>
            <p:cNvSpPr>
              <a:spLocks noChangeShapeType="1"/>
            </p:cNvSpPr>
            <p:nvPr/>
          </p:nvSpPr>
          <p:spPr bwMode="auto">
            <a:xfrm>
              <a:off x="10364787" y="4208463"/>
              <a:ext cx="506412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Line 169"/>
            <p:cNvSpPr>
              <a:spLocks noChangeShapeType="1"/>
            </p:cNvSpPr>
            <p:nvPr/>
          </p:nvSpPr>
          <p:spPr bwMode="auto">
            <a:xfrm>
              <a:off x="10364787" y="4305301"/>
              <a:ext cx="506412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Line 170"/>
            <p:cNvSpPr>
              <a:spLocks noChangeShapeType="1"/>
            </p:cNvSpPr>
            <p:nvPr/>
          </p:nvSpPr>
          <p:spPr bwMode="auto">
            <a:xfrm>
              <a:off x="10364787" y="4402138"/>
              <a:ext cx="374650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Line 171"/>
            <p:cNvSpPr>
              <a:spLocks noChangeShapeType="1"/>
            </p:cNvSpPr>
            <p:nvPr/>
          </p:nvSpPr>
          <p:spPr bwMode="auto">
            <a:xfrm>
              <a:off x="10364787" y="4495801"/>
              <a:ext cx="506412" cy="0"/>
            </a:xfrm>
            <a:prstGeom prst="line">
              <a:avLst/>
            </a:prstGeom>
            <a:noFill/>
            <a:ln w="19050">
              <a:solidFill>
                <a:srgbClr val="3C3D4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141" name="Straight Connector 140"/>
          <p:cNvCxnSpPr/>
          <p:nvPr/>
        </p:nvCxnSpPr>
        <p:spPr>
          <a:xfrm rot="8100000">
            <a:off x="6060988" y="2674974"/>
            <a:ext cx="154875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rot="8100000">
            <a:off x="6045463" y="2598504"/>
            <a:ext cx="0" cy="154874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 rot="8100000">
            <a:off x="6060988" y="3932498"/>
            <a:ext cx="154875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 rot="8100000">
            <a:off x="6045463" y="3856028"/>
            <a:ext cx="0" cy="154874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 rot="8100000">
            <a:off x="6060986" y="5213205"/>
            <a:ext cx="154875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rot="8100000">
            <a:off x="6045463" y="5136734"/>
            <a:ext cx="0" cy="154874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485926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System &amp; Service Operation Plans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타원 51"/>
          <p:cNvSpPr/>
          <p:nvPr/>
        </p:nvSpPr>
        <p:spPr>
          <a:xfrm>
            <a:off x="1569806" y="3789040"/>
            <a:ext cx="1962614" cy="196261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8" name="타원 59"/>
          <p:cNvSpPr/>
          <p:nvPr/>
        </p:nvSpPr>
        <p:spPr>
          <a:xfrm>
            <a:off x="5114694" y="3789040"/>
            <a:ext cx="1962614" cy="196261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9" name="타원 67"/>
          <p:cNvSpPr/>
          <p:nvPr/>
        </p:nvSpPr>
        <p:spPr>
          <a:xfrm>
            <a:off x="8659580" y="3789040"/>
            <a:ext cx="1962614" cy="196261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727928" y="4844348"/>
            <a:ext cx="164637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11" name="speed"/>
          <p:cNvSpPr txBox="1">
            <a:spLocks noChangeArrowheads="1"/>
          </p:cNvSpPr>
          <p:nvPr/>
        </p:nvSpPr>
        <p:spPr bwMode="auto">
          <a:xfrm>
            <a:off x="1826353" y="4447672"/>
            <a:ext cx="14495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Diagram</a:t>
            </a:r>
          </a:p>
        </p:txBody>
      </p:sp>
      <p:sp>
        <p:nvSpPr>
          <p:cNvPr id="12" name="타원 55"/>
          <p:cNvSpPr/>
          <p:nvPr/>
        </p:nvSpPr>
        <p:spPr>
          <a:xfrm>
            <a:off x="3342250" y="3789040"/>
            <a:ext cx="1962614" cy="196261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500372" y="4844348"/>
            <a:ext cx="164637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3598797" y="4447672"/>
            <a:ext cx="14495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Colors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5272816" y="4844348"/>
            <a:ext cx="164637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5371241" y="4447672"/>
            <a:ext cx="14495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chart</a:t>
            </a:r>
          </a:p>
        </p:txBody>
      </p:sp>
      <p:sp>
        <p:nvSpPr>
          <p:cNvPr id="17" name="타원 63"/>
          <p:cNvSpPr/>
          <p:nvPr/>
        </p:nvSpPr>
        <p:spPr>
          <a:xfrm>
            <a:off x="6887138" y="3789040"/>
            <a:ext cx="1962614" cy="1962614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7045260" y="4844348"/>
            <a:ext cx="164637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7143685" y="4447672"/>
            <a:ext cx="14495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Colors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8817702" y="4844348"/>
            <a:ext cx="1646370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Design inspiration For presentation</a:t>
            </a: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8916127" y="4447672"/>
            <a:ext cx="14495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chart</a:t>
            </a:r>
          </a:p>
        </p:txBody>
      </p:sp>
      <p:sp>
        <p:nvSpPr>
          <p:cNvPr id="22" name="오른쪽 중괄호 4"/>
          <p:cNvSpPr/>
          <p:nvPr/>
        </p:nvSpPr>
        <p:spPr>
          <a:xfrm rot="16200000">
            <a:off x="5854266" y="-705730"/>
            <a:ext cx="483468" cy="8103096"/>
          </a:xfrm>
          <a:prstGeom prst="rightBrace">
            <a:avLst>
              <a:gd name="adj1" fmla="val 51166"/>
              <a:gd name="adj2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3511948" y="2448261"/>
            <a:ext cx="518593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26" name="speed"/>
          <p:cNvSpPr txBox="1">
            <a:spLocks noChangeArrowheads="1"/>
          </p:cNvSpPr>
          <p:nvPr/>
        </p:nvSpPr>
        <p:spPr bwMode="auto">
          <a:xfrm>
            <a:off x="4452724" y="2003663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452724" y="1943303"/>
            <a:ext cx="3304386" cy="421158"/>
            <a:chOff x="2943846" y="3589710"/>
            <a:chExt cx="1731446" cy="421158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5467749" y="1727922"/>
            <a:ext cx="1274336" cy="195744"/>
            <a:chOff x="476700" y="4918135"/>
            <a:chExt cx="4051300" cy="622300"/>
          </a:xfrm>
        </p:grpSpPr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55694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System/Service Compositions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" name="타원 14"/>
          <p:cNvSpPr/>
          <p:nvPr/>
        </p:nvSpPr>
        <p:spPr>
          <a:xfrm>
            <a:off x="6653857" y="4952995"/>
            <a:ext cx="940924" cy="940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7" name="타원 15"/>
          <p:cNvSpPr/>
          <p:nvPr/>
        </p:nvSpPr>
        <p:spPr>
          <a:xfrm>
            <a:off x="4615692" y="2914830"/>
            <a:ext cx="940924" cy="940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8" name="타원 16"/>
          <p:cNvSpPr/>
          <p:nvPr/>
        </p:nvSpPr>
        <p:spPr>
          <a:xfrm>
            <a:off x="6653856" y="2914830"/>
            <a:ext cx="940924" cy="940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9" name="타원 17"/>
          <p:cNvSpPr/>
          <p:nvPr/>
        </p:nvSpPr>
        <p:spPr>
          <a:xfrm>
            <a:off x="4615691" y="4952995"/>
            <a:ext cx="940924" cy="94092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grpSp>
        <p:nvGrpSpPr>
          <p:cNvPr id="12" name="그룹 22"/>
          <p:cNvGrpSpPr/>
          <p:nvPr/>
        </p:nvGrpSpPr>
        <p:grpSpPr>
          <a:xfrm>
            <a:off x="7928889" y="3163693"/>
            <a:ext cx="2340893" cy="639401"/>
            <a:chOff x="7486555" y="2898923"/>
            <a:chExt cx="2340893" cy="639401"/>
          </a:xfrm>
        </p:grpSpPr>
        <p:sp>
          <p:nvSpPr>
            <p:cNvPr id="13" name="speed"/>
            <p:cNvSpPr txBox="1">
              <a:spLocks noChangeArrowheads="1"/>
            </p:cNvSpPr>
            <p:nvPr/>
          </p:nvSpPr>
          <p:spPr bwMode="auto">
            <a:xfrm>
              <a:off x="7486555" y="2898923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quality design</a:t>
              </a:r>
            </a:p>
          </p:txBody>
        </p:sp>
        <p:sp>
          <p:nvSpPr>
            <p:cNvPr id="14" name="Rectangle 3"/>
            <p:cNvSpPr txBox="1">
              <a:spLocks noChangeArrowheads="1"/>
            </p:cNvSpPr>
            <p:nvPr/>
          </p:nvSpPr>
          <p:spPr bwMode="auto">
            <a:xfrm>
              <a:off x="7486555" y="31689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 inspiration For presentation</a:t>
              </a:r>
            </a:p>
          </p:txBody>
        </p:sp>
      </p:grpSp>
      <p:grpSp>
        <p:nvGrpSpPr>
          <p:cNvPr id="15" name="그룹 26"/>
          <p:cNvGrpSpPr/>
          <p:nvPr/>
        </p:nvGrpSpPr>
        <p:grpSpPr>
          <a:xfrm>
            <a:off x="7928889" y="5204930"/>
            <a:ext cx="2340893" cy="639401"/>
            <a:chOff x="7486555" y="2898923"/>
            <a:chExt cx="2340893" cy="639401"/>
          </a:xfrm>
        </p:grpSpPr>
        <p:sp>
          <p:nvSpPr>
            <p:cNvPr id="16" name="speed"/>
            <p:cNvSpPr txBox="1">
              <a:spLocks noChangeArrowheads="1"/>
            </p:cNvSpPr>
            <p:nvPr/>
          </p:nvSpPr>
          <p:spPr bwMode="auto">
            <a:xfrm>
              <a:off x="7486555" y="2898923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quality design</a:t>
              </a:r>
            </a:p>
          </p:txBody>
        </p:sp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>
              <a:off x="7486555" y="31689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 inspiration For presentation</a:t>
              </a:r>
            </a:p>
          </p:txBody>
        </p:sp>
      </p:grpSp>
      <p:grpSp>
        <p:nvGrpSpPr>
          <p:cNvPr id="18" name="그룹 32"/>
          <p:cNvGrpSpPr/>
          <p:nvPr/>
        </p:nvGrpSpPr>
        <p:grpSpPr>
          <a:xfrm>
            <a:off x="1923434" y="3163693"/>
            <a:ext cx="2340893" cy="639401"/>
            <a:chOff x="1077881" y="2898923"/>
            <a:chExt cx="2340893" cy="639401"/>
          </a:xfrm>
        </p:grpSpPr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1423074" y="2898923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quality design</a:t>
              </a: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1077881" y="31689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 inspiration For presentation</a:t>
              </a:r>
            </a:p>
          </p:txBody>
        </p:sp>
      </p:grpSp>
      <p:grpSp>
        <p:nvGrpSpPr>
          <p:cNvPr id="21" name="그룹 35"/>
          <p:cNvGrpSpPr/>
          <p:nvPr/>
        </p:nvGrpSpPr>
        <p:grpSpPr>
          <a:xfrm>
            <a:off x="1923434" y="5204930"/>
            <a:ext cx="2340893" cy="639401"/>
            <a:chOff x="1077881" y="4940160"/>
            <a:chExt cx="2340893" cy="639401"/>
          </a:xfrm>
        </p:grpSpPr>
        <p:sp>
          <p:nvSpPr>
            <p:cNvPr id="22" name="speed"/>
            <p:cNvSpPr txBox="1">
              <a:spLocks noChangeArrowheads="1"/>
            </p:cNvSpPr>
            <p:nvPr/>
          </p:nvSpPr>
          <p:spPr bwMode="auto">
            <a:xfrm>
              <a:off x="1423074" y="4940160"/>
              <a:ext cx="1995700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r" latinLnBrk="0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Top quality design</a:t>
              </a:r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1077881" y="5210229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algn="r" latinLnBrk="0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Design inspiration For presentation</a:t>
              </a:r>
            </a:p>
          </p:txBody>
        </p:sp>
      </p:grpSp>
      <p:cxnSp>
        <p:nvCxnSpPr>
          <p:cNvPr id="24" name="직선 연결선 41"/>
          <p:cNvCxnSpPr>
            <a:stCxn id="7" idx="5"/>
            <a:endCxn id="6" idx="1"/>
          </p:cNvCxnSpPr>
          <p:nvPr/>
        </p:nvCxnSpPr>
        <p:spPr>
          <a:xfrm>
            <a:off x="5418821" y="3717959"/>
            <a:ext cx="1372831" cy="13728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42"/>
          <p:cNvCxnSpPr>
            <a:stCxn id="8" idx="3"/>
            <a:endCxn id="9" idx="7"/>
          </p:cNvCxnSpPr>
          <p:nvPr/>
        </p:nvCxnSpPr>
        <p:spPr>
          <a:xfrm flipH="1">
            <a:off x="5418820" y="3717959"/>
            <a:ext cx="1372831" cy="137283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타원 45"/>
          <p:cNvSpPr/>
          <p:nvPr/>
        </p:nvSpPr>
        <p:spPr>
          <a:xfrm>
            <a:off x="5239965" y="3573935"/>
            <a:ext cx="1713286" cy="171328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5287589" y="4118480"/>
            <a:ext cx="1618036" cy="66479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Tremendous </a:t>
            </a:r>
            <a:r>
              <a:rPr lang="en-US" altLang="ko-KR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visual</a:t>
            </a:r>
          </a:p>
          <a:p>
            <a:pPr algn="ctr" latinLnBrk="0"/>
            <a:r>
              <a:rPr lang="en-US" altLang="ko-KR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appeal</a:t>
            </a: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511948" y="2247511"/>
            <a:ext cx="518593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4452724" y="1802913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452724" y="1742553"/>
            <a:ext cx="3304386" cy="421158"/>
            <a:chOff x="2943846" y="3589710"/>
            <a:chExt cx="1731446" cy="421158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/>
          <p:cNvGrpSpPr/>
          <p:nvPr/>
        </p:nvGrpSpPr>
        <p:grpSpPr>
          <a:xfrm>
            <a:off x="5467749" y="1527172"/>
            <a:ext cx="1274336" cy="195744"/>
            <a:chOff x="476700" y="4918135"/>
            <a:chExt cx="4051300" cy="622300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867229" y="3097012"/>
            <a:ext cx="453298" cy="490572"/>
            <a:chOff x="4197350" y="1384301"/>
            <a:chExt cx="598488" cy="647700"/>
          </a:xfrm>
        </p:grpSpPr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4275138" y="1939926"/>
              <a:ext cx="79375" cy="92075"/>
            </a:xfrm>
            <a:custGeom>
              <a:avLst/>
              <a:gdLst>
                <a:gd name="T0" fmla="*/ 16 w 50"/>
                <a:gd name="T1" fmla="*/ 0 h 58"/>
                <a:gd name="T2" fmla="*/ 0 w 50"/>
                <a:gd name="T3" fmla="*/ 58 h 58"/>
                <a:gd name="T4" fmla="*/ 38 w 50"/>
                <a:gd name="T5" fmla="*/ 58 h 58"/>
                <a:gd name="T6" fmla="*/ 50 w 50"/>
                <a:gd name="T7" fmla="*/ 2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8">
                  <a:moveTo>
                    <a:pt x="16" y="0"/>
                  </a:moveTo>
                  <a:lnTo>
                    <a:pt x="0" y="58"/>
                  </a:lnTo>
                  <a:lnTo>
                    <a:pt x="38" y="58"/>
                  </a:lnTo>
                  <a:lnTo>
                    <a:pt x="50" y="21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554538" y="1943101"/>
              <a:ext cx="79375" cy="88900"/>
            </a:xfrm>
            <a:custGeom>
              <a:avLst/>
              <a:gdLst>
                <a:gd name="T0" fmla="*/ 34 w 50"/>
                <a:gd name="T1" fmla="*/ 0 h 56"/>
                <a:gd name="T2" fmla="*/ 50 w 50"/>
                <a:gd name="T3" fmla="*/ 56 h 56"/>
                <a:gd name="T4" fmla="*/ 11 w 50"/>
                <a:gd name="T5" fmla="*/ 56 h 56"/>
                <a:gd name="T6" fmla="*/ 0 w 50"/>
                <a:gd name="T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56">
                  <a:moveTo>
                    <a:pt x="34" y="0"/>
                  </a:moveTo>
                  <a:lnTo>
                    <a:pt x="50" y="56"/>
                  </a:lnTo>
                  <a:lnTo>
                    <a:pt x="11" y="56"/>
                  </a:lnTo>
                  <a:lnTo>
                    <a:pt x="0" y="18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3" name="Freeform 30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4" name="Freeform 31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5" name="Freeform 32"/>
            <p:cNvSpPr>
              <a:spLocks noEditPoints="1"/>
            </p:cNvSpPr>
            <p:nvPr/>
          </p:nvSpPr>
          <p:spPr bwMode="auto">
            <a:xfrm>
              <a:off x="4197350" y="1474789"/>
              <a:ext cx="517525" cy="515938"/>
            </a:xfrm>
            <a:custGeom>
              <a:avLst/>
              <a:gdLst>
                <a:gd name="T0" fmla="*/ 265 w 326"/>
                <a:gd name="T1" fmla="*/ 36 h 325"/>
                <a:gd name="T2" fmla="*/ 224 w 326"/>
                <a:gd name="T3" fmla="*/ 12 h 325"/>
                <a:gd name="T4" fmla="*/ 178 w 326"/>
                <a:gd name="T5" fmla="*/ 1 h 325"/>
                <a:gd name="T6" fmla="*/ 132 w 326"/>
                <a:gd name="T7" fmla="*/ 3 h 325"/>
                <a:gd name="T8" fmla="*/ 87 w 326"/>
                <a:gd name="T9" fmla="*/ 18 h 325"/>
                <a:gd name="T10" fmla="*/ 48 w 326"/>
                <a:gd name="T11" fmla="*/ 47 h 325"/>
                <a:gd name="T12" fmla="*/ 27 w 326"/>
                <a:gd name="T13" fmla="*/ 72 h 325"/>
                <a:gd name="T14" fmla="*/ 7 w 326"/>
                <a:gd name="T15" fmla="*/ 116 h 325"/>
                <a:gd name="T16" fmla="*/ 0 w 326"/>
                <a:gd name="T17" fmla="*/ 162 h 325"/>
                <a:gd name="T18" fmla="*/ 7 w 326"/>
                <a:gd name="T19" fmla="*/ 209 h 325"/>
                <a:gd name="T20" fmla="*/ 27 w 326"/>
                <a:gd name="T21" fmla="*/ 252 h 325"/>
                <a:gd name="T22" fmla="*/ 47 w 326"/>
                <a:gd name="T23" fmla="*/ 277 h 325"/>
                <a:gd name="T24" fmla="*/ 87 w 326"/>
                <a:gd name="T25" fmla="*/ 306 h 325"/>
                <a:gd name="T26" fmla="*/ 132 w 326"/>
                <a:gd name="T27" fmla="*/ 322 h 325"/>
                <a:gd name="T28" fmla="*/ 178 w 326"/>
                <a:gd name="T29" fmla="*/ 324 h 325"/>
                <a:gd name="T30" fmla="*/ 224 w 326"/>
                <a:gd name="T31" fmla="*/ 313 h 325"/>
                <a:gd name="T32" fmla="*/ 265 w 326"/>
                <a:gd name="T33" fmla="*/ 288 h 325"/>
                <a:gd name="T34" fmla="*/ 289 w 326"/>
                <a:gd name="T35" fmla="*/ 265 h 325"/>
                <a:gd name="T36" fmla="*/ 314 w 326"/>
                <a:gd name="T37" fmla="*/ 224 h 325"/>
                <a:gd name="T38" fmla="*/ 325 w 326"/>
                <a:gd name="T39" fmla="*/ 178 h 325"/>
                <a:gd name="T40" fmla="*/ 323 w 326"/>
                <a:gd name="T41" fmla="*/ 131 h 325"/>
                <a:gd name="T42" fmla="*/ 307 w 326"/>
                <a:gd name="T43" fmla="*/ 86 h 325"/>
                <a:gd name="T44" fmla="*/ 277 w 326"/>
                <a:gd name="T45" fmla="*/ 47 h 325"/>
                <a:gd name="T46" fmla="*/ 248 w 326"/>
                <a:gd name="T47" fmla="*/ 248 h 325"/>
                <a:gd name="T48" fmla="*/ 219 w 326"/>
                <a:gd name="T49" fmla="*/ 269 h 325"/>
                <a:gd name="T50" fmla="*/ 185 w 326"/>
                <a:gd name="T51" fmla="*/ 281 h 325"/>
                <a:gd name="T52" fmla="*/ 151 w 326"/>
                <a:gd name="T53" fmla="*/ 283 h 325"/>
                <a:gd name="T54" fmla="*/ 117 w 326"/>
                <a:gd name="T55" fmla="*/ 274 h 325"/>
                <a:gd name="T56" fmla="*/ 86 w 326"/>
                <a:gd name="T57" fmla="*/ 256 h 325"/>
                <a:gd name="T58" fmla="*/ 68 w 326"/>
                <a:gd name="T59" fmla="*/ 239 h 325"/>
                <a:gd name="T60" fmla="*/ 50 w 326"/>
                <a:gd name="T61" fmla="*/ 208 h 325"/>
                <a:gd name="T62" fmla="*/ 42 w 326"/>
                <a:gd name="T63" fmla="*/ 174 h 325"/>
                <a:gd name="T64" fmla="*/ 44 w 326"/>
                <a:gd name="T65" fmla="*/ 139 h 325"/>
                <a:gd name="T66" fmla="*/ 55 w 326"/>
                <a:gd name="T67" fmla="*/ 106 h 325"/>
                <a:gd name="T68" fmla="*/ 77 w 326"/>
                <a:gd name="T69" fmla="*/ 76 h 325"/>
                <a:gd name="T70" fmla="*/ 96 w 326"/>
                <a:gd name="T71" fmla="*/ 61 h 325"/>
                <a:gd name="T72" fmla="*/ 128 w 326"/>
                <a:gd name="T73" fmla="*/ 46 h 325"/>
                <a:gd name="T74" fmla="*/ 163 w 326"/>
                <a:gd name="T75" fmla="*/ 41 h 325"/>
                <a:gd name="T76" fmla="*/ 197 w 326"/>
                <a:gd name="T77" fmla="*/ 46 h 325"/>
                <a:gd name="T78" fmla="*/ 230 w 326"/>
                <a:gd name="T79" fmla="*/ 61 h 325"/>
                <a:gd name="T80" fmla="*/ 248 w 326"/>
                <a:gd name="T81" fmla="*/ 76 h 325"/>
                <a:gd name="T82" fmla="*/ 270 w 326"/>
                <a:gd name="T83" fmla="*/ 106 h 325"/>
                <a:gd name="T84" fmla="*/ 281 w 326"/>
                <a:gd name="T85" fmla="*/ 139 h 325"/>
                <a:gd name="T86" fmla="*/ 283 w 326"/>
                <a:gd name="T87" fmla="*/ 174 h 325"/>
                <a:gd name="T88" fmla="*/ 275 w 326"/>
                <a:gd name="T89" fmla="*/ 208 h 325"/>
                <a:gd name="T90" fmla="*/ 257 w 326"/>
                <a:gd name="T91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6" h="325">
                  <a:moveTo>
                    <a:pt x="277" y="47"/>
                  </a:moveTo>
                  <a:lnTo>
                    <a:pt x="277" y="47"/>
                  </a:lnTo>
                  <a:lnTo>
                    <a:pt x="265" y="36"/>
                  </a:lnTo>
                  <a:lnTo>
                    <a:pt x="252" y="26"/>
                  </a:lnTo>
                  <a:lnTo>
                    <a:pt x="238" y="18"/>
                  </a:lnTo>
                  <a:lnTo>
                    <a:pt x="224" y="12"/>
                  </a:lnTo>
                  <a:lnTo>
                    <a:pt x="209" y="7"/>
                  </a:lnTo>
                  <a:lnTo>
                    <a:pt x="193" y="3"/>
                  </a:lnTo>
                  <a:lnTo>
                    <a:pt x="178" y="1"/>
                  </a:lnTo>
                  <a:lnTo>
                    <a:pt x="163" y="0"/>
                  </a:lnTo>
                  <a:lnTo>
                    <a:pt x="147" y="1"/>
                  </a:lnTo>
                  <a:lnTo>
                    <a:pt x="132" y="3"/>
                  </a:lnTo>
                  <a:lnTo>
                    <a:pt x="117" y="7"/>
                  </a:lnTo>
                  <a:lnTo>
                    <a:pt x="102" y="12"/>
                  </a:lnTo>
                  <a:lnTo>
                    <a:pt x="87" y="18"/>
                  </a:lnTo>
                  <a:lnTo>
                    <a:pt x="73" y="26"/>
                  </a:lnTo>
                  <a:lnTo>
                    <a:pt x="60" y="36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36" y="59"/>
                  </a:lnTo>
                  <a:lnTo>
                    <a:pt x="27" y="72"/>
                  </a:lnTo>
                  <a:lnTo>
                    <a:pt x="19" y="86"/>
                  </a:lnTo>
                  <a:lnTo>
                    <a:pt x="12" y="101"/>
                  </a:lnTo>
                  <a:lnTo>
                    <a:pt x="7" y="116"/>
                  </a:lnTo>
                  <a:lnTo>
                    <a:pt x="3" y="131"/>
                  </a:lnTo>
                  <a:lnTo>
                    <a:pt x="1" y="147"/>
                  </a:lnTo>
                  <a:lnTo>
                    <a:pt x="0" y="162"/>
                  </a:lnTo>
                  <a:lnTo>
                    <a:pt x="1" y="178"/>
                  </a:lnTo>
                  <a:lnTo>
                    <a:pt x="3" y="193"/>
                  </a:lnTo>
                  <a:lnTo>
                    <a:pt x="7" y="209"/>
                  </a:lnTo>
                  <a:lnTo>
                    <a:pt x="12" y="224"/>
                  </a:lnTo>
                  <a:lnTo>
                    <a:pt x="19" y="238"/>
                  </a:lnTo>
                  <a:lnTo>
                    <a:pt x="27" y="252"/>
                  </a:lnTo>
                  <a:lnTo>
                    <a:pt x="36" y="265"/>
                  </a:lnTo>
                  <a:lnTo>
                    <a:pt x="47" y="277"/>
                  </a:lnTo>
                  <a:lnTo>
                    <a:pt x="47" y="277"/>
                  </a:lnTo>
                  <a:lnTo>
                    <a:pt x="60" y="288"/>
                  </a:lnTo>
                  <a:lnTo>
                    <a:pt x="73" y="298"/>
                  </a:lnTo>
                  <a:lnTo>
                    <a:pt x="87" y="306"/>
                  </a:lnTo>
                  <a:lnTo>
                    <a:pt x="102" y="313"/>
                  </a:lnTo>
                  <a:lnTo>
                    <a:pt x="117" y="319"/>
                  </a:lnTo>
                  <a:lnTo>
                    <a:pt x="132" y="322"/>
                  </a:lnTo>
                  <a:lnTo>
                    <a:pt x="147" y="324"/>
                  </a:lnTo>
                  <a:lnTo>
                    <a:pt x="162" y="325"/>
                  </a:lnTo>
                  <a:lnTo>
                    <a:pt x="178" y="324"/>
                  </a:lnTo>
                  <a:lnTo>
                    <a:pt x="193" y="322"/>
                  </a:lnTo>
                  <a:lnTo>
                    <a:pt x="209" y="319"/>
                  </a:lnTo>
                  <a:lnTo>
                    <a:pt x="224" y="313"/>
                  </a:lnTo>
                  <a:lnTo>
                    <a:pt x="238" y="306"/>
                  </a:lnTo>
                  <a:lnTo>
                    <a:pt x="252" y="298"/>
                  </a:lnTo>
                  <a:lnTo>
                    <a:pt x="265" y="288"/>
                  </a:lnTo>
                  <a:lnTo>
                    <a:pt x="277" y="277"/>
                  </a:lnTo>
                  <a:lnTo>
                    <a:pt x="277" y="277"/>
                  </a:lnTo>
                  <a:lnTo>
                    <a:pt x="289" y="265"/>
                  </a:lnTo>
                  <a:lnTo>
                    <a:pt x="298" y="252"/>
                  </a:lnTo>
                  <a:lnTo>
                    <a:pt x="307" y="238"/>
                  </a:lnTo>
                  <a:lnTo>
                    <a:pt x="314" y="224"/>
                  </a:lnTo>
                  <a:lnTo>
                    <a:pt x="319" y="209"/>
                  </a:lnTo>
                  <a:lnTo>
                    <a:pt x="323" y="193"/>
                  </a:lnTo>
                  <a:lnTo>
                    <a:pt x="325" y="178"/>
                  </a:lnTo>
                  <a:lnTo>
                    <a:pt x="326" y="162"/>
                  </a:lnTo>
                  <a:lnTo>
                    <a:pt x="325" y="147"/>
                  </a:lnTo>
                  <a:lnTo>
                    <a:pt x="323" y="131"/>
                  </a:lnTo>
                  <a:lnTo>
                    <a:pt x="319" y="116"/>
                  </a:lnTo>
                  <a:lnTo>
                    <a:pt x="314" y="101"/>
                  </a:lnTo>
                  <a:lnTo>
                    <a:pt x="307" y="86"/>
                  </a:lnTo>
                  <a:lnTo>
                    <a:pt x="298" y="72"/>
                  </a:lnTo>
                  <a:lnTo>
                    <a:pt x="289" y="59"/>
                  </a:lnTo>
                  <a:lnTo>
                    <a:pt x="277" y="47"/>
                  </a:lnTo>
                  <a:lnTo>
                    <a:pt x="277" y="47"/>
                  </a:lnTo>
                  <a:close/>
                  <a:moveTo>
                    <a:pt x="248" y="248"/>
                  </a:moveTo>
                  <a:lnTo>
                    <a:pt x="248" y="248"/>
                  </a:lnTo>
                  <a:lnTo>
                    <a:pt x="239" y="256"/>
                  </a:lnTo>
                  <a:lnTo>
                    <a:pt x="230" y="263"/>
                  </a:lnTo>
                  <a:lnTo>
                    <a:pt x="219" y="269"/>
                  </a:lnTo>
                  <a:lnTo>
                    <a:pt x="209" y="274"/>
                  </a:lnTo>
                  <a:lnTo>
                    <a:pt x="197" y="278"/>
                  </a:lnTo>
                  <a:lnTo>
                    <a:pt x="185" y="281"/>
                  </a:lnTo>
                  <a:lnTo>
                    <a:pt x="174" y="283"/>
                  </a:lnTo>
                  <a:lnTo>
                    <a:pt x="162" y="283"/>
                  </a:lnTo>
                  <a:lnTo>
                    <a:pt x="151" y="283"/>
                  </a:lnTo>
                  <a:lnTo>
                    <a:pt x="140" y="281"/>
                  </a:lnTo>
                  <a:lnTo>
                    <a:pt x="128" y="278"/>
                  </a:lnTo>
                  <a:lnTo>
                    <a:pt x="117" y="274"/>
                  </a:lnTo>
                  <a:lnTo>
                    <a:pt x="107" y="269"/>
                  </a:lnTo>
                  <a:lnTo>
                    <a:pt x="96" y="263"/>
                  </a:lnTo>
                  <a:lnTo>
                    <a:pt x="86" y="256"/>
                  </a:lnTo>
                  <a:lnTo>
                    <a:pt x="77" y="248"/>
                  </a:lnTo>
                  <a:lnTo>
                    <a:pt x="77" y="248"/>
                  </a:lnTo>
                  <a:lnTo>
                    <a:pt x="68" y="239"/>
                  </a:lnTo>
                  <a:lnTo>
                    <a:pt x="61" y="229"/>
                  </a:lnTo>
                  <a:lnTo>
                    <a:pt x="55" y="219"/>
                  </a:lnTo>
                  <a:lnTo>
                    <a:pt x="50" y="208"/>
                  </a:lnTo>
                  <a:lnTo>
                    <a:pt x="46" y="196"/>
                  </a:lnTo>
                  <a:lnTo>
                    <a:pt x="44" y="185"/>
                  </a:lnTo>
                  <a:lnTo>
                    <a:pt x="42" y="174"/>
                  </a:lnTo>
                  <a:lnTo>
                    <a:pt x="41" y="162"/>
                  </a:lnTo>
                  <a:lnTo>
                    <a:pt x="42" y="151"/>
                  </a:lnTo>
                  <a:lnTo>
                    <a:pt x="44" y="139"/>
                  </a:lnTo>
                  <a:lnTo>
                    <a:pt x="46" y="128"/>
                  </a:lnTo>
                  <a:lnTo>
                    <a:pt x="50" y="117"/>
                  </a:lnTo>
                  <a:lnTo>
                    <a:pt x="55" y="106"/>
                  </a:lnTo>
                  <a:lnTo>
                    <a:pt x="61" y="96"/>
                  </a:lnTo>
                  <a:lnTo>
                    <a:pt x="68" y="85"/>
                  </a:lnTo>
                  <a:lnTo>
                    <a:pt x="77" y="76"/>
                  </a:lnTo>
                  <a:lnTo>
                    <a:pt x="77" y="76"/>
                  </a:lnTo>
                  <a:lnTo>
                    <a:pt x="86" y="68"/>
                  </a:lnTo>
                  <a:lnTo>
                    <a:pt x="96" y="61"/>
                  </a:lnTo>
                  <a:lnTo>
                    <a:pt x="107" y="55"/>
                  </a:lnTo>
                  <a:lnTo>
                    <a:pt x="117" y="50"/>
                  </a:lnTo>
                  <a:lnTo>
                    <a:pt x="128" y="46"/>
                  </a:lnTo>
                  <a:lnTo>
                    <a:pt x="140" y="43"/>
                  </a:lnTo>
                  <a:lnTo>
                    <a:pt x="151" y="42"/>
                  </a:lnTo>
                  <a:lnTo>
                    <a:pt x="163" y="41"/>
                  </a:lnTo>
                  <a:lnTo>
                    <a:pt x="174" y="42"/>
                  </a:lnTo>
                  <a:lnTo>
                    <a:pt x="185" y="43"/>
                  </a:lnTo>
                  <a:lnTo>
                    <a:pt x="197" y="46"/>
                  </a:lnTo>
                  <a:lnTo>
                    <a:pt x="209" y="50"/>
                  </a:lnTo>
                  <a:lnTo>
                    <a:pt x="219" y="55"/>
                  </a:lnTo>
                  <a:lnTo>
                    <a:pt x="230" y="61"/>
                  </a:lnTo>
                  <a:lnTo>
                    <a:pt x="239" y="68"/>
                  </a:lnTo>
                  <a:lnTo>
                    <a:pt x="248" y="76"/>
                  </a:lnTo>
                  <a:lnTo>
                    <a:pt x="248" y="76"/>
                  </a:lnTo>
                  <a:lnTo>
                    <a:pt x="257" y="85"/>
                  </a:lnTo>
                  <a:lnTo>
                    <a:pt x="264" y="96"/>
                  </a:lnTo>
                  <a:lnTo>
                    <a:pt x="270" y="106"/>
                  </a:lnTo>
                  <a:lnTo>
                    <a:pt x="275" y="117"/>
                  </a:lnTo>
                  <a:lnTo>
                    <a:pt x="279" y="128"/>
                  </a:lnTo>
                  <a:lnTo>
                    <a:pt x="281" y="139"/>
                  </a:lnTo>
                  <a:lnTo>
                    <a:pt x="283" y="151"/>
                  </a:lnTo>
                  <a:lnTo>
                    <a:pt x="284" y="162"/>
                  </a:lnTo>
                  <a:lnTo>
                    <a:pt x="283" y="174"/>
                  </a:lnTo>
                  <a:lnTo>
                    <a:pt x="281" y="185"/>
                  </a:lnTo>
                  <a:lnTo>
                    <a:pt x="279" y="196"/>
                  </a:lnTo>
                  <a:lnTo>
                    <a:pt x="275" y="208"/>
                  </a:lnTo>
                  <a:lnTo>
                    <a:pt x="270" y="219"/>
                  </a:lnTo>
                  <a:lnTo>
                    <a:pt x="264" y="229"/>
                  </a:lnTo>
                  <a:lnTo>
                    <a:pt x="257" y="239"/>
                  </a:lnTo>
                  <a:lnTo>
                    <a:pt x="248" y="248"/>
                  </a:lnTo>
                  <a:lnTo>
                    <a:pt x="248" y="248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4322763" y="1600201"/>
              <a:ext cx="265113" cy="263525"/>
            </a:xfrm>
            <a:custGeom>
              <a:avLst/>
              <a:gdLst>
                <a:gd name="T0" fmla="*/ 143 w 167"/>
                <a:gd name="T1" fmla="*/ 25 h 166"/>
                <a:gd name="T2" fmla="*/ 130 w 167"/>
                <a:gd name="T3" fmla="*/ 15 h 166"/>
                <a:gd name="T4" fmla="*/ 114 w 167"/>
                <a:gd name="T5" fmla="*/ 6 h 166"/>
                <a:gd name="T6" fmla="*/ 99 w 167"/>
                <a:gd name="T7" fmla="*/ 2 h 166"/>
                <a:gd name="T8" fmla="*/ 83 w 167"/>
                <a:gd name="T9" fmla="*/ 0 h 166"/>
                <a:gd name="T10" fmla="*/ 68 w 167"/>
                <a:gd name="T11" fmla="*/ 2 h 166"/>
                <a:gd name="T12" fmla="*/ 53 w 167"/>
                <a:gd name="T13" fmla="*/ 6 h 166"/>
                <a:gd name="T14" fmla="*/ 38 w 167"/>
                <a:gd name="T15" fmla="*/ 15 h 166"/>
                <a:gd name="T16" fmla="*/ 25 w 167"/>
                <a:gd name="T17" fmla="*/ 25 h 166"/>
                <a:gd name="T18" fmla="*/ 20 w 167"/>
                <a:gd name="T19" fmla="*/ 31 h 166"/>
                <a:gd name="T20" fmla="*/ 10 w 167"/>
                <a:gd name="T21" fmla="*/ 45 h 166"/>
                <a:gd name="T22" fmla="*/ 4 w 167"/>
                <a:gd name="T23" fmla="*/ 60 h 166"/>
                <a:gd name="T24" fmla="*/ 1 w 167"/>
                <a:gd name="T25" fmla="*/ 75 h 166"/>
                <a:gd name="T26" fmla="*/ 1 w 167"/>
                <a:gd name="T27" fmla="*/ 91 h 166"/>
                <a:gd name="T28" fmla="*/ 4 w 167"/>
                <a:gd name="T29" fmla="*/ 106 h 166"/>
                <a:gd name="T30" fmla="*/ 10 w 167"/>
                <a:gd name="T31" fmla="*/ 121 h 166"/>
                <a:gd name="T32" fmla="*/ 20 w 167"/>
                <a:gd name="T33" fmla="*/ 136 h 166"/>
                <a:gd name="T34" fmla="*/ 25 w 167"/>
                <a:gd name="T35" fmla="*/ 142 h 166"/>
                <a:gd name="T36" fmla="*/ 38 w 167"/>
                <a:gd name="T37" fmla="*/ 153 h 166"/>
                <a:gd name="T38" fmla="*/ 53 w 167"/>
                <a:gd name="T39" fmla="*/ 160 h 166"/>
                <a:gd name="T40" fmla="*/ 68 w 167"/>
                <a:gd name="T41" fmla="*/ 165 h 166"/>
                <a:gd name="T42" fmla="*/ 83 w 167"/>
                <a:gd name="T43" fmla="*/ 166 h 166"/>
                <a:gd name="T44" fmla="*/ 99 w 167"/>
                <a:gd name="T45" fmla="*/ 165 h 166"/>
                <a:gd name="T46" fmla="*/ 114 w 167"/>
                <a:gd name="T47" fmla="*/ 160 h 166"/>
                <a:gd name="T48" fmla="*/ 130 w 167"/>
                <a:gd name="T49" fmla="*/ 153 h 166"/>
                <a:gd name="T50" fmla="*/ 143 w 167"/>
                <a:gd name="T51" fmla="*/ 142 h 166"/>
                <a:gd name="T52" fmla="*/ 148 w 167"/>
                <a:gd name="T53" fmla="*/ 136 h 166"/>
                <a:gd name="T54" fmla="*/ 157 w 167"/>
                <a:gd name="T55" fmla="*/ 121 h 166"/>
                <a:gd name="T56" fmla="*/ 163 w 167"/>
                <a:gd name="T57" fmla="*/ 106 h 166"/>
                <a:gd name="T58" fmla="*/ 166 w 167"/>
                <a:gd name="T59" fmla="*/ 91 h 166"/>
                <a:gd name="T60" fmla="*/ 166 w 167"/>
                <a:gd name="T61" fmla="*/ 75 h 166"/>
                <a:gd name="T62" fmla="*/ 163 w 167"/>
                <a:gd name="T63" fmla="*/ 60 h 166"/>
                <a:gd name="T64" fmla="*/ 157 w 167"/>
                <a:gd name="T65" fmla="*/ 45 h 166"/>
                <a:gd name="T66" fmla="*/ 148 w 167"/>
                <a:gd name="T67" fmla="*/ 31 h 166"/>
                <a:gd name="T68" fmla="*/ 143 w 167"/>
                <a:gd name="T69" fmla="*/ 25 h 166"/>
                <a:gd name="T70" fmla="*/ 109 w 167"/>
                <a:gd name="T71" fmla="*/ 109 h 166"/>
                <a:gd name="T72" fmla="*/ 97 w 167"/>
                <a:gd name="T73" fmla="*/ 116 h 166"/>
                <a:gd name="T74" fmla="*/ 83 w 167"/>
                <a:gd name="T75" fmla="*/ 119 h 166"/>
                <a:gd name="T76" fmla="*/ 70 w 167"/>
                <a:gd name="T77" fmla="*/ 116 h 166"/>
                <a:gd name="T78" fmla="*/ 58 w 167"/>
                <a:gd name="T79" fmla="*/ 109 h 166"/>
                <a:gd name="T80" fmla="*/ 53 w 167"/>
                <a:gd name="T81" fmla="*/ 103 h 166"/>
                <a:gd name="T82" fmla="*/ 48 w 167"/>
                <a:gd name="T83" fmla="*/ 90 h 166"/>
                <a:gd name="T84" fmla="*/ 48 w 167"/>
                <a:gd name="T85" fmla="*/ 76 h 166"/>
                <a:gd name="T86" fmla="*/ 53 w 167"/>
                <a:gd name="T87" fmla="*/ 63 h 166"/>
                <a:gd name="T88" fmla="*/ 58 w 167"/>
                <a:gd name="T89" fmla="*/ 58 h 166"/>
                <a:gd name="T90" fmla="*/ 70 w 167"/>
                <a:gd name="T91" fmla="*/ 50 h 166"/>
                <a:gd name="T92" fmla="*/ 83 w 167"/>
                <a:gd name="T93" fmla="*/ 47 h 166"/>
                <a:gd name="T94" fmla="*/ 97 w 167"/>
                <a:gd name="T95" fmla="*/ 50 h 166"/>
                <a:gd name="T96" fmla="*/ 109 w 167"/>
                <a:gd name="T97" fmla="*/ 58 h 166"/>
                <a:gd name="T98" fmla="*/ 114 w 167"/>
                <a:gd name="T99" fmla="*/ 63 h 166"/>
                <a:gd name="T100" fmla="*/ 119 w 167"/>
                <a:gd name="T101" fmla="*/ 76 h 166"/>
                <a:gd name="T102" fmla="*/ 119 w 167"/>
                <a:gd name="T103" fmla="*/ 90 h 166"/>
                <a:gd name="T104" fmla="*/ 114 w 167"/>
                <a:gd name="T105" fmla="*/ 103 h 166"/>
                <a:gd name="T106" fmla="*/ 109 w 167"/>
                <a:gd name="T107" fmla="*/ 10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6">
                  <a:moveTo>
                    <a:pt x="143" y="25"/>
                  </a:moveTo>
                  <a:lnTo>
                    <a:pt x="143" y="25"/>
                  </a:lnTo>
                  <a:lnTo>
                    <a:pt x="136" y="19"/>
                  </a:lnTo>
                  <a:lnTo>
                    <a:pt x="130" y="15"/>
                  </a:lnTo>
                  <a:lnTo>
                    <a:pt x="123" y="9"/>
                  </a:lnTo>
                  <a:lnTo>
                    <a:pt x="114" y="6"/>
                  </a:lnTo>
                  <a:lnTo>
                    <a:pt x="107" y="3"/>
                  </a:lnTo>
                  <a:lnTo>
                    <a:pt x="99" y="2"/>
                  </a:lnTo>
                  <a:lnTo>
                    <a:pt x="91" y="0"/>
                  </a:lnTo>
                  <a:lnTo>
                    <a:pt x="83" y="0"/>
                  </a:lnTo>
                  <a:lnTo>
                    <a:pt x="76" y="0"/>
                  </a:lnTo>
                  <a:lnTo>
                    <a:pt x="68" y="2"/>
                  </a:lnTo>
                  <a:lnTo>
                    <a:pt x="60" y="3"/>
                  </a:lnTo>
                  <a:lnTo>
                    <a:pt x="53" y="6"/>
                  </a:lnTo>
                  <a:lnTo>
                    <a:pt x="45" y="9"/>
                  </a:lnTo>
                  <a:lnTo>
                    <a:pt x="38" y="15"/>
                  </a:lnTo>
                  <a:lnTo>
                    <a:pt x="32" y="19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6" y="52"/>
                  </a:lnTo>
                  <a:lnTo>
                    <a:pt x="4" y="60"/>
                  </a:lnTo>
                  <a:lnTo>
                    <a:pt x="2" y="67"/>
                  </a:lnTo>
                  <a:lnTo>
                    <a:pt x="1" y="75"/>
                  </a:lnTo>
                  <a:lnTo>
                    <a:pt x="0" y="83"/>
                  </a:lnTo>
                  <a:lnTo>
                    <a:pt x="1" y="91"/>
                  </a:lnTo>
                  <a:lnTo>
                    <a:pt x="2" y="99"/>
                  </a:lnTo>
                  <a:lnTo>
                    <a:pt x="4" y="106"/>
                  </a:lnTo>
                  <a:lnTo>
                    <a:pt x="6" y="114"/>
                  </a:lnTo>
                  <a:lnTo>
                    <a:pt x="10" y="121"/>
                  </a:lnTo>
                  <a:lnTo>
                    <a:pt x="15" y="129"/>
                  </a:lnTo>
                  <a:lnTo>
                    <a:pt x="20" y="136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32" y="148"/>
                  </a:lnTo>
                  <a:lnTo>
                    <a:pt x="38" y="153"/>
                  </a:lnTo>
                  <a:lnTo>
                    <a:pt x="45" y="157"/>
                  </a:lnTo>
                  <a:lnTo>
                    <a:pt x="53" y="160"/>
                  </a:lnTo>
                  <a:lnTo>
                    <a:pt x="60" y="163"/>
                  </a:lnTo>
                  <a:lnTo>
                    <a:pt x="68" y="165"/>
                  </a:lnTo>
                  <a:lnTo>
                    <a:pt x="76" y="166"/>
                  </a:lnTo>
                  <a:lnTo>
                    <a:pt x="83" y="166"/>
                  </a:lnTo>
                  <a:lnTo>
                    <a:pt x="91" y="166"/>
                  </a:lnTo>
                  <a:lnTo>
                    <a:pt x="99" y="165"/>
                  </a:lnTo>
                  <a:lnTo>
                    <a:pt x="107" y="163"/>
                  </a:lnTo>
                  <a:lnTo>
                    <a:pt x="114" y="160"/>
                  </a:lnTo>
                  <a:lnTo>
                    <a:pt x="123" y="157"/>
                  </a:lnTo>
                  <a:lnTo>
                    <a:pt x="130" y="153"/>
                  </a:lnTo>
                  <a:lnTo>
                    <a:pt x="136" y="148"/>
                  </a:lnTo>
                  <a:lnTo>
                    <a:pt x="143" y="142"/>
                  </a:lnTo>
                  <a:lnTo>
                    <a:pt x="143" y="142"/>
                  </a:lnTo>
                  <a:lnTo>
                    <a:pt x="148" y="136"/>
                  </a:lnTo>
                  <a:lnTo>
                    <a:pt x="153" y="129"/>
                  </a:lnTo>
                  <a:lnTo>
                    <a:pt x="157" y="121"/>
                  </a:lnTo>
                  <a:lnTo>
                    <a:pt x="161" y="114"/>
                  </a:lnTo>
                  <a:lnTo>
                    <a:pt x="163" y="106"/>
                  </a:lnTo>
                  <a:lnTo>
                    <a:pt x="165" y="99"/>
                  </a:lnTo>
                  <a:lnTo>
                    <a:pt x="166" y="91"/>
                  </a:lnTo>
                  <a:lnTo>
                    <a:pt x="167" y="83"/>
                  </a:lnTo>
                  <a:lnTo>
                    <a:pt x="166" y="75"/>
                  </a:lnTo>
                  <a:lnTo>
                    <a:pt x="165" y="67"/>
                  </a:lnTo>
                  <a:lnTo>
                    <a:pt x="163" y="60"/>
                  </a:lnTo>
                  <a:lnTo>
                    <a:pt x="161" y="52"/>
                  </a:lnTo>
                  <a:lnTo>
                    <a:pt x="157" y="45"/>
                  </a:lnTo>
                  <a:lnTo>
                    <a:pt x="153" y="38"/>
                  </a:lnTo>
                  <a:lnTo>
                    <a:pt x="148" y="31"/>
                  </a:lnTo>
                  <a:lnTo>
                    <a:pt x="143" y="25"/>
                  </a:lnTo>
                  <a:lnTo>
                    <a:pt x="143" y="25"/>
                  </a:lnTo>
                  <a:close/>
                  <a:moveTo>
                    <a:pt x="109" y="109"/>
                  </a:moveTo>
                  <a:lnTo>
                    <a:pt x="109" y="109"/>
                  </a:lnTo>
                  <a:lnTo>
                    <a:pt x="103" y="113"/>
                  </a:lnTo>
                  <a:lnTo>
                    <a:pt x="97" y="116"/>
                  </a:lnTo>
                  <a:lnTo>
                    <a:pt x="90" y="118"/>
                  </a:lnTo>
                  <a:lnTo>
                    <a:pt x="83" y="119"/>
                  </a:lnTo>
                  <a:lnTo>
                    <a:pt x="77" y="118"/>
                  </a:lnTo>
                  <a:lnTo>
                    <a:pt x="70" y="116"/>
                  </a:lnTo>
                  <a:lnTo>
                    <a:pt x="64" y="113"/>
                  </a:lnTo>
                  <a:lnTo>
                    <a:pt x="58" y="109"/>
                  </a:lnTo>
                  <a:lnTo>
                    <a:pt x="58" y="109"/>
                  </a:lnTo>
                  <a:lnTo>
                    <a:pt x="53" y="103"/>
                  </a:lnTo>
                  <a:lnTo>
                    <a:pt x="50" y="97"/>
                  </a:lnTo>
                  <a:lnTo>
                    <a:pt x="48" y="90"/>
                  </a:lnTo>
                  <a:lnTo>
                    <a:pt x="48" y="83"/>
                  </a:lnTo>
                  <a:lnTo>
                    <a:pt x="48" y="76"/>
                  </a:lnTo>
                  <a:lnTo>
                    <a:pt x="50" y="70"/>
                  </a:lnTo>
                  <a:lnTo>
                    <a:pt x="53" y="63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4" y="53"/>
                  </a:lnTo>
                  <a:lnTo>
                    <a:pt x="70" y="50"/>
                  </a:lnTo>
                  <a:lnTo>
                    <a:pt x="77" y="48"/>
                  </a:lnTo>
                  <a:lnTo>
                    <a:pt x="83" y="47"/>
                  </a:lnTo>
                  <a:lnTo>
                    <a:pt x="90" y="48"/>
                  </a:lnTo>
                  <a:lnTo>
                    <a:pt x="97" y="50"/>
                  </a:lnTo>
                  <a:lnTo>
                    <a:pt x="103" y="53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14" y="63"/>
                  </a:lnTo>
                  <a:lnTo>
                    <a:pt x="117" y="70"/>
                  </a:lnTo>
                  <a:lnTo>
                    <a:pt x="119" y="76"/>
                  </a:lnTo>
                  <a:lnTo>
                    <a:pt x="119" y="83"/>
                  </a:lnTo>
                  <a:lnTo>
                    <a:pt x="119" y="90"/>
                  </a:lnTo>
                  <a:lnTo>
                    <a:pt x="117" y="97"/>
                  </a:lnTo>
                  <a:lnTo>
                    <a:pt x="114" y="103"/>
                  </a:lnTo>
                  <a:lnTo>
                    <a:pt x="109" y="109"/>
                  </a:lnTo>
                  <a:lnTo>
                    <a:pt x="109" y="10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4640263" y="1384301"/>
              <a:ext cx="107950" cy="141288"/>
            </a:xfrm>
            <a:custGeom>
              <a:avLst/>
              <a:gdLst>
                <a:gd name="T0" fmla="*/ 10 w 68"/>
                <a:gd name="T1" fmla="*/ 89 h 89"/>
                <a:gd name="T2" fmla="*/ 0 w 68"/>
                <a:gd name="T3" fmla="*/ 58 h 89"/>
                <a:gd name="T4" fmla="*/ 58 w 68"/>
                <a:gd name="T5" fmla="*/ 0 h 89"/>
                <a:gd name="T6" fmla="*/ 68 w 68"/>
                <a:gd name="T7" fmla="*/ 30 h 89"/>
                <a:gd name="T8" fmla="*/ 10 w 68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89">
                  <a:moveTo>
                    <a:pt x="10" y="89"/>
                  </a:moveTo>
                  <a:lnTo>
                    <a:pt x="0" y="58"/>
                  </a:lnTo>
                  <a:lnTo>
                    <a:pt x="58" y="0"/>
                  </a:lnTo>
                  <a:lnTo>
                    <a:pt x="68" y="30"/>
                  </a:lnTo>
                  <a:lnTo>
                    <a:pt x="10" y="8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4656138" y="1431926"/>
              <a:ext cx="139700" cy="109538"/>
            </a:xfrm>
            <a:custGeom>
              <a:avLst/>
              <a:gdLst>
                <a:gd name="T0" fmla="*/ 0 w 88"/>
                <a:gd name="T1" fmla="*/ 59 h 69"/>
                <a:gd name="T2" fmla="*/ 31 w 88"/>
                <a:gd name="T3" fmla="*/ 69 h 69"/>
                <a:gd name="T4" fmla="*/ 88 w 88"/>
                <a:gd name="T5" fmla="*/ 10 h 69"/>
                <a:gd name="T6" fmla="*/ 58 w 88"/>
                <a:gd name="T7" fmla="*/ 0 h 69"/>
                <a:gd name="T8" fmla="*/ 0 w 88"/>
                <a:gd name="T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69">
                  <a:moveTo>
                    <a:pt x="0" y="59"/>
                  </a:moveTo>
                  <a:lnTo>
                    <a:pt x="31" y="69"/>
                  </a:lnTo>
                  <a:lnTo>
                    <a:pt x="88" y="10"/>
                  </a:lnTo>
                  <a:lnTo>
                    <a:pt x="58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 flipV="1">
              <a:off x="4452938" y="1419226"/>
              <a:ext cx="309563" cy="30956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07344" y="3087781"/>
            <a:ext cx="466526" cy="477348"/>
            <a:chOff x="4157663" y="4646614"/>
            <a:chExt cx="615950" cy="630237"/>
          </a:xfrm>
        </p:grpSpPr>
        <p:sp>
          <p:nvSpPr>
            <p:cNvPr id="51" name="Freeform 314"/>
            <p:cNvSpPr>
              <a:spLocks/>
            </p:cNvSpPr>
            <p:nvPr/>
          </p:nvSpPr>
          <p:spPr bwMode="auto">
            <a:xfrm>
              <a:off x="4383088" y="4735514"/>
              <a:ext cx="168275" cy="131763"/>
            </a:xfrm>
            <a:custGeom>
              <a:avLst/>
              <a:gdLst>
                <a:gd name="T0" fmla="*/ 106 w 106"/>
                <a:gd name="T1" fmla="*/ 83 h 83"/>
                <a:gd name="T2" fmla="*/ 106 w 106"/>
                <a:gd name="T3" fmla="*/ 83 h 83"/>
                <a:gd name="T4" fmla="*/ 106 w 106"/>
                <a:gd name="T5" fmla="*/ 24 h 83"/>
                <a:gd name="T6" fmla="*/ 106 w 106"/>
                <a:gd name="T7" fmla="*/ 24 h 83"/>
                <a:gd name="T8" fmla="*/ 105 w 106"/>
                <a:gd name="T9" fmla="*/ 18 h 83"/>
                <a:gd name="T10" fmla="*/ 102 w 106"/>
                <a:gd name="T11" fmla="*/ 13 h 83"/>
                <a:gd name="T12" fmla="*/ 98 w 106"/>
                <a:gd name="T13" fmla="*/ 8 h 83"/>
                <a:gd name="T14" fmla="*/ 93 w 106"/>
                <a:gd name="T15" fmla="*/ 6 h 83"/>
                <a:gd name="T16" fmla="*/ 93 w 106"/>
                <a:gd name="T17" fmla="*/ 6 h 83"/>
                <a:gd name="T18" fmla="*/ 83 w 106"/>
                <a:gd name="T19" fmla="*/ 3 h 83"/>
                <a:gd name="T20" fmla="*/ 72 w 106"/>
                <a:gd name="T21" fmla="*/ 1 h 83"/>
                <a:gd name="T22" fmla="*/ 62 w 106"/>
                <a:gd name="T23" fmla="*/ 0 h 83"/>
                <a:gd name="T24" fmla="*/ 52 w 106"/>
                <a:gd name="T25" fmla="*/ 0 h 83"/>
                <a:gd name="T26" fmla="*/ 42 w 106"/>
                <a:gd name="T27" fmla="*/ 0 h 83"/>
                <a:gd name="T28" fmla="*/ 32 w 106"/>
                <a:gd name="T29" fmla="*/ 1 h 83"/>
                <a:gd name="T30" fmla="*/ 23 w 106"/>
                <a:gd name="T31" fmla="*/ 3 h 83"/>
                <a:gd name="T32" fmla="*/ 13 w 106"/>
                <a:gd name="T33" fmla="*/ 6 h 83"/>
                <a:gd name="T34" fmla="*/ 13 w 106"/>
                <a:gd name="T35" fmla="*/ 6 h 83"/>
                <a:gd name="T36" fmla="*/ 8 w 106"/>
                <a:gd name="T37" fmla="*/ 8 h 83"/>
                <a:gd name="T38" fmla="*/ 4 w 106"/>
                <a:gd name="T39" fmla="*/ 13 h 83"/>
                <a:gd name="T40" fmla="*/ 1 w 106"/>
                <a:gd name="T41" fmla="*/ 18 h 83"/>
                <a:gd name="T42" fmla="*/ 0 w 106"/>
                <a:gd name="T43" fmla="*/ 24 h 83"/>
                <a:gd name="T44" fmla="*/ 0 w 106"/>
                <a:gd name="T45" fmla="*/ 24 h 83"/>
                <a:gd name="T46" fmla="*/ 0 w 106"/>
                <a:gd name="T47" fmla="*/ 83 h 83"/>
                <a:gd name="T48" fmla="*/ 106 w 106"/>
                <a:gd name="T4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3">
                  <a:moveTo>
                    <a:pt x="106" y="83"/>
                  </a:moveTo>
                  <a:lnTo>
                    <a:pt x="106" y="83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2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2" y="1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3"/>
                  </a:lnTo>
                  <a:lnTo>
                    <a:pt x="106" y="8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2" name="Freeform 315"/>
            <p:cNvSpPr>
              <a:spLocks/>
            </p:cNvSpPr>
            <p:nvPr/>
          </p:nvSpPr>
          <p:spPr bwMode="auto">
            <a:xfrm>
              <a:off x="4424363" y="4646614"/>
              <a:ext cx="84138" cy="87313"/>
            </a:xfrm>
            <a:custGeom>
              <a:avLst/>
              <a:gdLst>
                <a:gd name="T0" fmla="*/ 53 w 53"/>
                <a:gd name="T1" fmla="*/ 27 h 55"/>
                <a:gd name="T2" fmla="*/ 53 w 53"/>
                <a:gd name="T3" fmla="*/ 27 h 55"/>
                <a:gd name="T4" fmla="*/ 53 w 53"/>
                <a:gd name="T5" fmla="*/ 34 h 55"/>
                <a:gd name="T6" fmla="*/ 51 w 53"/>
                <a:gd name="T7" fmla="*/ 39 h 55"/>
                <a:gd name="T8" fmla="*/ 48 w 53"/>
                <a:gd name="T9" fmla="*/ 43 h 55"/>
                <a:gd name="T10" fmla="*/ 45 w 53"/>
                <a:gd name="T11" fmla="*/ 47 h 55"/>
                <a:gd name="T12" fmla="*/ 41 w 53"/>
                <a:gd name="T13" fmla="*/ 50 h 55"/>
                <a:gd name="T14" fmla="*/ 37 w 53"/>
                <a:gd name="T15" fmla="*/ 53 h 55"/>
                <a:gd name="T16" fmla="*/ 32 w 53"/>
                <a:gd name="T17" fmla="*/ 54 h 55"/>
                <a:gd name="T18" fmla="*/ 26 w 53"/>
                <a:gd name="T19" fmla="*/ 55 h 55"/>
                <a:gd name="T20" fmla="*/ 26 w 53"/>
                <a:gd name="T21" fmla="*/ 55 h 55"/>
                <a:gd name="T22" fmla="*/ 21 w 53"/>
                <a:gd name="T23" fmla="*/ 54 h 55"/>
                <a:gd name="T24" fmla="*/ 16 w 53"/>
                <a:gd name="T25" fmla="*/ 53 h 55"/>
                <a:gd name="T26" fmla="*/ 11 w 53"/>
                <a:gd name="T27" fmla="*/ 50 h 55"/>
                <a:gd name="T28" fmla="*/ 7 w 53"/>
                <a:gd name="T29" fmla="*/ 47 h 55"/>
                <a:gd name="T30" fmla="*/ 4 w 53"/>
                <a:gd name="T31" fmla="*/ 43 h 55"/>
                <a:gd name="T32" fmla="*/ 2 w 53"/>
                <a:gd name="T33" fmla="*/ 39 h 55"/>
                <a:gd name="T34" fmla="*/ 0 w 53"/>
                <a:gd name="T35" fmla="*/ 34 h 55"/>
                <a:gd name="T36" fmla="*/ 0 w 53"/>
                <a:gd name="T37" fmla="*/ 27 h 55"/>
                <a:gd name="T38" fmla="*/ 0 w 53"/>
                <a:gd name="T39" fmla="*/ 27 h 55"/>
                <a:gd name="T40" fmla="*/ 0 w 53"/>
                <a:gd name="T41" fmla="*/ 22 h 55"/>
                <a:gd name="T42" fmla="*/ 2 w 53"/>
                <a:gd name="T43" fmla="*/ 17 h 55"/>
                <a:gd name="T44" fmla="*/ 4 w 53"/>
                <a:gd name="T45" fmla="*/ 12 h 55"/>
                <a:gd name="T46" fmla="*/ 7 w 53"/>
                <a:gd name="T47" fmla="*/ 8 h 55"/>
                <a:gd name="T48" fmla="*/ 11 w 53"/>
                <a:gd name="T49" fmla="*/ 5 h 55"/>
                <a:gd name="T50" fmla="*/ 16 w 53"/>
                <a:gd name="T51" fmla="*/ 2 h 55"/>
                <a:gd name="T52" fmla="*/ 21 w 53"/>
                <a:gd name="T53" fmla="*/ 1 h 55"/>
                <a:gd name="T54" fmla="*/ 26 w 53"/>
                <a:gd name="T55" fmla="*/ 0 h 55"/>
                <a:gd name="T56" fmla="*/ 26 w 53"/>
                <a:gd name="T57" fmla="*/ 0 h 55"/>
                <a:gd name="T58" fmla="*/ 32 w 53"/>
                <a:gd name="T59" fmla="*/ 1 h 55"/>
                <a:gd name="T60" fmla="*/ 37 w 53"/>
                <a:gd name="T61" fmla="*/ 2 h 55"/>
                <a:gd name="T62" fmla="*/ 41 w 53"/>
                <a:gd name="T63" fmla="*/ 5 h 55"/>
                <a:gd name="T64" fmla="*/ 45 w 53"/>
                <a:gd name="T65" fmla="*/ 8 h 55"/>
                <a:gd name="T66" fmla="*/ 48 w 53"/>
                <a:gd name="T67" fmla="*/ 12 h 55"/>
                <a:gd name="T68" fmla="*/ 51 w 53"/>
                <a:gd name="T69" fmla="*/ 17 h 55"/>
                <a:gd name="T70" fmla="*/ 53 w 53"/>
                <a:gd name="T71" fmla="*/ 22 h 55"/>
                <a:gd name="T72" fmla="*/ 53 w 53"/>
                <a:gd name="T73" fmla="*/ 27 h 55"/>
                <a:gd name="T74" fmla="*/ 53 w 53"/>
                <a:gd name="T7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5">
                  <a:moveTo>
                    <a:pt x="53" y="27"/>
                  </a:moveTo>
                  <a:lnTo>
                    <a:pt x="53" y="27"/>
                  </a:lnTo>
                  <a:lnTo>
                    <a:pt x="53" y="34"/>
                  </a:lnTo>
                  <a:lnTo>
                    <a:pt x="51" y="39"/>
                  </a:lnTo>
                  <a:lnTo>
                    <a:pt x="48" y="43"/>
                  </a:lnTo>
                  <a:lnTo>
                    <a:pt x="45" y="47"/>
                  </a:lnTo>
                  <a:lnTo>
                    <a:pt x="41" y="50"/>
                  </a:lnTo>
                  <a:lnTo>
                    <a:pt x="37" y="53"/>
                  </a:lnTo>
                  <a:lnTo>
                    <a:pt x="32" y="54"/>
                  </a:lnTo>
                  <a:lnTo>
                    <a:pt x="26" y="55"/>
                  </a:lnTo>
                  <a:lnTo>
                    <a:pt x="26" y="55"/>
                  </a:lnTo>
                  <a:lnTo>
                    <a:pt x="21" y="54"/>
                  </a:lnTo>
                  <a:lnTo>
                    <a:pt x="16" y="53"/>
                  </a:lnTo>
                  <a:lnTo>
                    <a:pt x="11" y="50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2" y="39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1" y="5"/>
                  </a:lnTo>
                  <a:lnTo>
                    <a:pt x="45" y="8"/>
                  </a:lnTo>
                  <a:lnTo>
                    <a:pt x="48" y="12"/>
                  </a:lnTo>
                  <a:lnTo>
                    <a:pt x="51" y="17"/>
                  </a:lnTo>
                  <a:lnTo>
                    <a:pt x="53" y="22"/>
                  </a:lnTo>
                  <a:lnTo>
                    <a:pt x="53" y="27"/>
                  </a:lnTo>
                  <a:lnTo>
                    <a:pt x="53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3" name="Line 316"/>
            <p:cNvSpPr>
              <a:spLocks noChangeShapeType="1"/>
            </p:cNvSpPr>
            <p:nvPr/>
          </p:nvSpPr>
          <p:spPr bwMode="auto">
            <a:xfrm>
              <a:off x="4421188" y="4779964"/>
              <a:ext cx="0" cy="85725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4" name="Line 317"/>
            <p:cNvSpPr>
              <a:spLocks noChangeShapeType="1"/>
            </p:cNvSpPr>
            <p:nvPr/>
          </p:nvSpPr>
          <p:spPr bwMode="auto">
            <a:xfrm>
              <a:off x="4511675" y="4779964"/>
              <a:ext cx="0" cy="85725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5" name="Freeform 318"/>
            <p:cNvSpPr>
              <a:spLocks/>
            </p:cNvSpPr>
            <p:nvPr/>
          </p:nvSpPr>
          <p:spPr bwMode="auto">
            <a:xfrm>
              <a:off x="4383088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2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2 w 106"/>
                <a:gd name="T21" fmla="*/ 1 h 84"/>
                <a:gd name="T22" fmla="*/ 62 w 106"/>
                <a:gd name="T23" fmla="*/ 0 h 84"/>
                <a:gd name="T24" fmla="*/ 52 w 106"/>
                <a:gd name="T25" fmla="*/ 0 h 84"/>
                <a:gd name="T26" fmla="*/ 42 w 106"/>
                <a:gd name="T27" fmla="*/ 0 h 84"/>
                <a:gd name="T28" fmla="*/ 32 w 106"/>
                <a:gd name="T29" fmla="*/ 1 h 84"/>
                <a:gd name="T30" fmla="*/ 23 w 106"/>
                <a:gd name="T31" fmla="*/ 3 h 84"/>
                <a:gd name="T32" fmla="*/ 13 w 106"/>
                <a:gd name="T33" fmla="*/ 6 h 84"/>
                <a:gd name="T34" fmla="*/ 13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2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2" y="1"/>
                  </a:lnTo>
                  <a:lnTo>
                    <a:pt x="6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6" name="Freeform 319"/>
            <p:cNvSpPr>
              <a:spLocks/>
            </p:cNvSpPr>
            <p:nvPr/>
          </p:nvSpPr>
          <p:spPr bwMode="auto">
            <a:xfrm>
              <a:off x="4424363" y="5056189"/>
              <a:ext cx="84138" cy="85725"/>
            </a:xfrm>
            <a:custGeom>
              <a:avLst/>
              <a:gdLst>
                <a:gd name="T0" fmla="*/ 53 w 53"/>
                <a:gd name="T1" fmla="*/ 27 h 54"/>
                <a:gd name="T2" fmla="*/ 53 w 53"/>
                <a:gd name="T3" fmla="*/ 27 h 54"/>
                <a:gd name="T4" fmla="*/ 52 w 53"/>
                <a:gd name="T5" fmla="*/ 33 h 54"/>
                <a:gd name="T6" fmla="*/ 51 w 53"/>
                <a:gd name="T7" fmla="*/ 38 h 54"/>
                <a:gd name="T8" fmla="*/ 48 w 53"/>
                <a:gd name="T9" fmla="*/ 42 h 54"/>
                <a:gd name="T10" fmla="*/ 45 w 53"/>
                <a:gd name="T11" fmla="*/ 46 h 54"/>
                <a:gd name="T12" fmla="*/ 41 w 53"/>
                <a:gd name="T13" fmla="*/ 49 h 54"/>
                <a:gd name="T14" fmla="*/ 37 w 53"/>
                <a:gd name="T15" fmla="*/ 52 h 54"/>
                <a:gd name="T16" fmla="*/ 32 w 53"/>
                <a:gd name="T17" fmla="*/ 53 h 54"/>
                <a:gd name="T18" fmla="*/ 26 w 53"/>
                <a:gd name="T19" fmla="*/ 54 h 54"/>
                <a:gd name="T20" fmla="*/ 26 w 53"/>
                <a:gd name="T21" fmla="*/ 54 h 54"/>
                <a:gd name="T22" fmla="*/ 21 w 53"/>
                <a:gd name="T23" fmla="*/ 53 h 54"/>
                <a:gd name="T24" fmla="*/ 16 w 53"/>
                <a:gd name="T25" fmla="*/ 52 h 54"/>
                <a:gd name="T26" fmla="*/ 11 w 53"/>
                <a:gd name="T27" fmla="*/ 49 h 54"/>
                <a:gd name="T28" fmla="*/ 7 w 53"/>
                <a:gd name="T29" fmla="*/ 46 h 54"/>
                <a:gd name="T30" fmla="*/ 4 w 53"/>
                <a:gd name="T31" fmla="*/ 42 h 54"/>
                <a:gd name="T32" fmla="*/ 2 w 53"/>
                <a:gd name="T33" fmla="*/ 38 h 54"/>
                <a:gd name="T34" fmla="*/ 0 w 53"/>
                <a:gd name="T35" fmla="*/ 33 h 54"/>
                <a:gd name="T36" fmla="*/ 0 w 53"/>
                <a:gd name="T37" fmla="*/ 27 h 54"/>
                <a:gd name="T38" fmla="*/ 0 w 53"/>
                <a:gd name="T39" fmla="*/ 27 h 54"/>
                <a:gd name="T40" fmla="*/ 0 w 53"/>
                <a:gd name="T41" fmla="*/ 22 h 54"/>
                <a:gd name="T42" fmla="*/ 2 w 53"/>
                <a:gd name="T43" fmla="*/ 17 h 54"/>
                <a:gd name="T44" fmla="*/ 4 w 53"/>
                <a:gd name="T45" fmla="*/ 12 h 54"/>
                <a:gd name="T46" fmla="*/ 7 w 53"/>
                <a:gd name="T47" fmla="*/ 8 h 54"/>
                <a:gd name="T48" fmla="*/ 11 w 53"/>
                <a:gd name="T49" fmla="*/ 5 h 54"/>
                <a:gd name="T50" fmla="*/ 16 w 53"/>
                <a:gd name="T51" fmla="*/ 2 h 54"/>
                <a:gd name="T52" fmla="*/ 21 w 53"/>
                <a:gd name="T53" fmla="*/ 1 h 54"/>
                <a:gd name="T54" fmla="*/ 26 w 53"/>
                <a:gd name="T55" fmla="*/ 0 h 54"/>
                <a:gd name="T56" fmla="*/ 26 w 53"/>
                <a:gd name="T57" fmla="*/ 0 h 54"/>
                <a:gd name="T58" fmla="*/ 32 w 53"/>
                <a:gd name="T59" fmla="*/ 1 h 54"/>
                <a:gd name="T60" fmla="*/ 37 w 53"/>
                <a:gd name="T61" fmla="*/ 2 h 54"/>
                <a:gd name="T62" fmla="*/ 41 w 53"/>
                <a:gd name="T63" fmla="*/ 5 h 54"/>
                <a:gd name="T64" fmla="*/ 45 w 53"/>
                <a:gd name="T65" fmla="*/ 8 h 54"/>
                <a:gd name="T66" fmla="*/ 48 w 53"/>
                <a:gd name="T67" fmla="*/ 12 h 54"/>
                <a:gd name="T68" fmla="*/ 51 w 53"/>
                <a:gd name="T69" fmla="*/ 17 h 54"/>
                <a:gd name="T70" fmla="*/ 52 w 53"/>
                <a:gd name="T71" fmla="*/ 22 h 54"/>
                <a:gd name="T72" fmla="*/ 53 w 53"/>
                <a:gd name="T73" fmla="*/ 27 h 54"/>
                <a:gd name="T74" fmla="*/ 53 w 53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4">
                  <a:moveTo>
                    <a:pt x="53" y="27"/>
                  </a:moveTo>
                  <a:lnTo>
                    <a:pt x="53" y="27"/>
                  </a:lnTo>
                  <a:lnTo>
                    <a:pt x="52" y="33"/>
                  </a:lnTo>
                  <a:lnTo>
                    <a:pt x="51" y="38"/>
                  </a:lnTo>
                  <a:lnTo>
                    <a:pt x="48" y="42"/>
                  </a:lnTo>
                  <a:lnTo>
                    <a:pt x="45" y="46"/>
                  </a:lnTo>
                  <a:lnTo>
                    <a:pt x="41" y="49"/>
                  </a:lnTo>
                  <a:lnTo>
                    <a:pt x="37" y="52"/>
                  </a:lnTo>
                  <a:lnTo>
                    <a:pt x="32" y="53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1" y="49"/>
                  </a:lnTo>
                  <a:lnTo>
                    <a:pt x="7" y="46"/>
                  </a:lnTo>
                  <a:lnTo>
                    <a:pt x="4" y="42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1" y="5"/>
                  </a:lnTo>
                  <a:lnTo>
                    <a:pt x="45" y="8"/>
                  </a:lnTo>
                  <a:lnTo>
                    <a:pt x="48" y="12"/>
                  </a:lnTo>
                  <a:lnTo>
                    <a:pt x="51" y="17"/>
                  </a:lnTo>
                  <a:lnTo>
                    <a:pt x="52" y="22"/>
                  </a:lnTo>
                  <a:lnTo>
                    <a:pt x="53" y="27"/>
                  </a:lnTo>
                  <a:lnTo>
                    <a:pt x="53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7" name="Line 320"/>
            <p:cNvSpPr>
              <a:spLocks noChangeShapeType="1"/>
            </p:cNvSpPr>
            <p:nvPr/>
          </p:nvSpPr>
          <p:spPr bwMode="auto">
            <a:xfrm>
              <a:off x="442118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8" name="Line 321"/>
            <p:cNvSpPr>
              <a:spLocks noChangeShapeType="1"/>
            </p:cNvSpPr>
            <p:nvPr/>
          </p:nvSpPr>
          <p:spPr bwMode="auto">
            <a:xfrm>
              <a:off x="4511675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9" name="Freeform 322"/>
            <p:cNvSpPr>
              <a:spLocks/>
            </p:cNvSpPr>
            <p:nvPr/>
          </p:nvSpPr>
          <p:spPr bwMode="auto">
            <a:xfrm>
              <a:off x="4157663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3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4 w 106"/>
                <a:gd name="T21" fmla="*/ 1 h 84"/>
                <a:gd name="T22" fmla="*/ 64 w 106"/>
                <a:gd name="T23" fmla="*/ 0 h 84"/>
                <a:gd name="T24" fmla="*/ 54 w 106"/>
                <a:gd name="T25" fmla="*/ 0 h 84"/>
                <a:gd name="T26" fmla="*/ 44 w 106"/>
                <a:gd name="T27" fmla="*/ 0 h 84"/>
                <a:gd name="T28" fmla="*/ 34 w 106"/>
                <a:gd name="T29" fmla="*/ 1 h 84"/>
                <a:gd name="T30" fmla="*/ 24 w 106"/>
                <a:gd name="T31" fmla="*/ 3 h 84"/>
                <a:gd name="T32" fmla="*/ 14 w 106"/>
                <a:gd name="T33" fmla="*/ 6 h 84"/>
                <a:gd name="T34" fmla="*/ 14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3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4" y="1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4" y="1"/>
                  </a:lnTo>
                  <a:lnTo>
                    <a:pt x="24" y="3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0" name="Freeform 323"/>
            <p:cNvSpPr>
              <a:spLocks/>
            </p:cNvSpPr>
            <p:nvPr/>
          </p:nvSpPr>
          <p:spPr bwMode="auto">
            <a:xfrm>
              <a:off x="4200525" y="5056189"/>
              <a:ext cx="85725" cy="85725"/>
            </a:xfrm>
            <a:custGeom>
              <a:avLst/>
              <a:gdLst>
                <a:gd name="T0" fmla="*/ 54 w 54"/>
                <a:gd name="T1" fmla="*/ 27 h 54"/>
                <a:gd name="T2" fmla="*/ 54 w 54"/>
                <a:gd name="T3" fmla="*/ 27 h 54"/>
                <a:gd name="T4" fmla="*/ 53 w 54"/>
                <a:gd name="T5" fmla="*/ 33 h 54"/>
                <a:gd name="T6" fmla="*/ 51 w 54"/>
                <a:gd name="T7" fmla="*/ 38 h 54"/>
                <a:gd name="T8" fmla="*/ 49 w 54"/>
                <a:gd name="T9" fmla="*/ 42 h 54"/>
                <a:gd name="T10" fmla="*/ 46 w 54"/>
                <a:gd name="T11" fmla="*/ 46 h 54"/>
                <a:gd name="T12" fmla="*/ 42 w 54"/>
                <a:gd name="T13" fmla="*/ 49 h 54"/>
                <a:gd name="T14" fmla="*/ 37 w 54"/>
                <a:gd name="T15" fmla="*/ 52 h 54"/>
                <a:gd name="T16" fmla="*/ 32 w 54"/>
                <a:gd name="T17" fmla="*/ 53 h 54"/>
                <a:gd name="T18" fmla="*/ 27 w 54"/>
                <a:gd name="T19" fmla="*/ 54 h 54"/>
                <a:gd name="T20" fmla="*/ 27 w 54"/>
                <a:gd name="T21" fmla="*/ 54 h 54"/>
                <a:gd name="T22" fmla="*/ 21 w 54"/>
                <a:gd name="T23" fmla="*/ 53 h 54"/>
                <a:gd name="T24" fmla="*/ 16 w 54"/>
                <a:gd name="T25" fmla="*/ 52 h 54"/>
                <a:gd name="T26" fmla="*/ 12 w 54"/>
                <a:gd name="T27" fmla="*/ 49 h 54"/>
                <a:gd name="T28" fmla="*/ 8 w 54"/>
                <a:gd name="T29" fmla="*/ 46 h 54"/>
                <a:gd name="T30" fmla="*/ 5 w 54"/>
                <a:gd name="T31" fmla="*/ 42 h 54"/>
                <a:gd name="T32" fmla="*/ 2 w 54"/>
                <a:gd name="T33" fmla="*/ 38 h 54"/>
                <a:gd name="T34" fmla="*/ 1 w 54"/>
                <a:gd name="T35" fmla="*/ 33 h 54"/>
                <a:gd name="T36" fmla="*/ 0 w 54"/>
                <a:gd name="T37" fmla="*/ 27 h 54"/>
                <a:gd name="T38" fmla="*/ 0 w 54"/>
                <a:gd name="T39" fmla="*/ 27 h 54"/>
                <a:gd name="T40" fmla="*/ 1 w 54"/>
                <a:gd name="T41" fmla="*/ 22 h 54"/>
                <a:gd name="T42" fmla="*/ 2 w 54"/>
                <a:gd name="T43" fmla="*/ 17 h 54"/>
                <a:gd name="T44" fmla="*/ 5 w 54"/>
                <a:gd name="T45" fmla="*/ 12 h 54"/>
                <a:gd name="T46" fmla="*/ 8 w 54"/>
                <a:gd name="T47" fmla="*/ 8 h 54"/>
                <a:gd name="T48" fmla="*/ 12 w 54"/>
                <a:gd name="T49" fmla="*/ 5 h 54"/>
                <a:gd name="T50" fmla="*/ 16 w 54"/>
                <a:gd name="T51" fmla="*/ 2 h 54"/>
                <a:gd name="T52" fmla="*/ 21 w 54"/>
                <a:gd name="T53" fmla="*/ 1 h 54"/>
                <a:gd name="T54" fmla="*/ 27 w 54"/>
                <a:gd name="T55" fmla="*/ 0 h 54"/>
                <a:gd name="T56" fmla="*/ 27 w 54"/>
                <a:gd name="T57" fmla="*/ 0 h 54"/>
                <a:gd name="T58" fmla="*/ 32 w 54"/>
                <a:gd name="T59" fmla="*/ 1 h 54"/>
                <a:gd name="T60" fmla="*/ 37 w 54"/>
                <a:gd name="T61" fmla="*/ 2 h 54"/>
                <a:gd name="T62" fmla="*/ 42 w 54"/>
                <a:gd name="T63" fmla="*/ 5 h 54"/>
                <a:gd name="T64" fmla="*/ 46 w 54"/>
                <a:gd name="T65" fmla="*/ 8 h 54"/>
                <a:gd name="T66" fmla="*/ 49 w 54"/>
                <a:gd name="T67" fmla="*/ 12 h 54"/>
                <a:gd name="T68" fmla="*/ 51 w 54"/>
                <a:gd name="T69" fmla="*/ 17 h 54"/>
                <a:gd name="T70" fmla="*/ 53 w 54"/>
                <a:gd name="T71" fmla="*/ 22 h 54"/>
                <a:gd name="T72" fmla="*/ 54 w 54"/>
                <a:gd name="T73" fmla="*/ 27 h 54"/>
                <a:gd name="T74" fmla="*/ 54 w 54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4">
                  <a:moveTo>
                    <a:pt x="54" y="27"/>
                  </a:moveTo>
                  <a:lnTo>
                    <a:pt x="54" y="27"/>
                  </a:lnTo>
                  <a:lnTo>
                    <a:pt x="53" y="33"/>
                  </a:lnTo>
                  <a:lnTo>
                    <a:pt x="51" y="38"/>
                  </a:lnTo>
                  <a:lnTo>
                    <a:pt x="49" y="42"/>
                  </a:lnTo>
                  <a:lnTo>
                    <a:pt x="46" y="46"/>
                  </a:lnTo>
                  <a:lnTo>
                    <a:pt x="42" y="49"/>
                  </a:lnTo>
                  <a:lnTo>
                    <a:pt x="37" y="52"/>
                  </a:lnTo>
                  <a:lnTo>
                    <a:pt x="32" y="53"/>
                  </a:lnTo>
                  <a:lnTo>
                    <a:pt x="27" y="54"/>
                  </a:lnTo>
                  <a:lnTo>
                    <a:pt x="27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2" y="38"/>
                  </a:lnTo>
                  <a:lnTo>
                    <a:pt x="1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7" y="2"/>
                  </a:lnTo>
                  <a:lnTo>
                    <a:pt x="42" y="5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1" y="17"/>
                  </a:lnTo>
                  <a:lnTo>
                    <a:pt x="53" y="22"/>
                  </a:lnTo>
                  <a:lnTo>
                    <a:pt x="54" y="27"/>
                  </a:lnTo>
                  <a:lnTo>
                    <a:pt x="54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1" name="Line 324"/>
            <p:cNvSpPr>
              <a:spLocks noChangeShapeType="1"/>
            </p:cNvSpPr>
            <p:nvPr/>
          </p:nvSpPr>
          <p:spPr bwMode="auto">
            <a:xfrm>
              <a:off x="4197350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2" name="Line 325"/>
            <p:cNvSpPr>
              <a:spLocks noChangeShapeType="1"/>
            </p:cNvSpPr>
            <p:nvPr/>
          </p:nvSpPr>
          <p:spPr bwMode="auto">
            <a:xfrm>
              <a:off x="428783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3" name="Freeform 326"/>
            <p:cNvSpPr>
              <a:spLocks/>
            </p:cNvSpPr>
            <p:nvPr/>
          </p:nvSpPr>
          <p:spPr bwMode="auto">
            <a:xfrm>
              <a:off x="4605338" y="5143501"/>
              <a:ext cx="168275" cy="133350"/>
            </a:xfrm>
            <a:custGeom>
              <a:avLst/>
              <a:gdLst>
                <a:gd name="T0" fmla="*/ 106 w 106"/>
                <a:gd name="T1" fmla="*/ 84 h 84"/>
                <a:gd name="T2" fmla="*/ 106 w 106"/>
                <a:gd name="T3" fmla="*/ 84 h 84"/>
                <a:gd name="T4" fmla="*/ 106 w 106"/>
                <a:gd name="T5" fmla="*/ 24 h 84"/>
                <a:gd name="T6" fmla="*/ 106 w 106"/>
                <a:gd name="T7" fmla="*/ 24 h 84"/>
                <a:gd name="T8" fmla="*/ 105 w 106"/>
                <a:gd name="T9" fmla="*/ 18 h 84"/>
                <a:gd name="T10" fmla="*/ 103 w 106"/>
                <a:gd name="T11" fmla="*/ 13 h 84"/>
                <a:gd name="T12" fmla="*/ 98 w 106"/>
                <a:gd name="T13" fmla="*/ 8 h 84"/>
                <a:gd name="T14" fmla="*/ 93 w 106"/>
                <a:gd name="T15" fmla="*/ 6 h 84"/>
                <a:gd name="T16" fmla="*/ 93 w 106"/>
                <a:gd name="T17" fmla="*/ 6 h 84"/>
                <a:gd name="T18" fmla="*/ 83 w 106"/>
                <a:gd name="T19" fmla="*/ 3 h 84"/>
                <a:gd name="T20" fmla="*/ 74 w 106"/>
                <a:gd name="T21" fmla="*/ 1 h 84"/>
                <a:gd name="T22" fmla="*/ 64 w 106"/>
                <a:gd name="T23" fmla="*/ 0 h 84"/>
                <a:gd name="T24" fmla="*/ 54 w 106"/>
                <a:gd name="T25" fmla="*/ 0 h 84"/>
                <a:gd name="T26" fmla="*/ 43 w 106"/>
                <a:gd name="T27" fmla="*/ 0 h 84"/>
                <a:gd name="T28" fmla="*/ 33 w 106"/>
                <a:gd name="T29" fmla="*/ 1 h 84"/>
                <a:gd name="T30" fmla="*/ 23 w 106"/>
                <a:gd name="T31" fmla="*/ 3 h 84"/>
                <a:gd name="T32" fmla="*/ 13 w 106"/>
                <a:gd name="T33" fmla="*/ 6 h 84"/>
                <a:gd name="T34" fmla="*/ 13 w 106"/>
                <a:gd name="T35" fmla="*/ 6 h 84"/>
                <a:gd name="T36" fmla="*/ 8 w 106"/>
                <a:gd name="T37" fmla="*/ 8 h 84"/>
                <a:gd name="T38" fmla="*/ 4 w 106"/>
                <a:gd name="T39" fmla="*/ 13 h 84"/>
                <a:gd name="T40" fmla="*/ 1 w 106"/>
                <a:gd name="T41" fmla="*/ 18 h 84"/>
                <a:gd name="T42" fmla="*/ 0 w 106"/>
                <a:gd name="T43" fmla="*/ 24 h 84"/>
                <a:gd name="T44" fmla="*/ 0 w 106"/>
                <a:gd name="T45" fmla="*/ 24 h 84"/>
                <a:gd name="T46" fmla="*/ 0 w 106"/>
                <a:gd name="T47" fmla="*/ 84 h 84"/>
                <a:gd name="T48" fmla="*/ 106 w 106"/>
                <a:gd name="T4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84">
                  <a:moveTo>
                    <a:pt x="106" y="84"/>
                  </a:moveTo>
                  <a:lnTo>
                    <a:pt x="106" y="84"/>
                  </a:lnTo>
                  <a:lnTo>
                    <a:pt x="106" y="24"/>
                  </a:lnTo>
                  <a:lnTo>
                    <a:pt x="106" y="24"/>
                  </a:lnTo>
                  <a:lnTo>
                    <a:pt x="105" y="18"/>
                  </a:lnTo>
                  <a:lnTo>
                    <a:pt x="103" y="13"/>
                  </a:lnTo>
                  <a:lnTo>
                    <a:pt x="98" y="8"/>
                  </a:lnTo>
                  <a:lnTo>
                    <a:pt x="93" y="6"/>
                  </a:lnTo>
                  <a:lnTo>
                    <a:pt x="93" y="6"/>
                  </a:lnTo>
                  <a:lnTo>
                    <a:pt x="83" y="3"/>
                  </a:lnTo>
                  <a:lnTo>
                    <a:pt x="74" y="1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43" y="0"/>
                  </a:lnTo>
                  <a:lnTo>
                    <a:pt x="33" y="1"/>
                  </a:lnTo>
                  <a:lnTo>
                    <a:pt x="23" y="3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8" y="8"/>
                  </a:lnTo>
                  <a:lnTo>
                    <a:pt x="4" y="13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84"/>
                  </a:lnTo>
                  <a:lnTo>
                    <a:pt x="106" y="8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4" name="Freeform 327"/>
            <p:cNvSpPr>
              <a:spLocks/>
            </p:cNvSpPr>
            <p:nvPr/>
          </p:nvSpPr>
          <p:spPr bwMode="auto">
            <a:xfrm>
              <a:off x="4646613" y="5056189"/>
              <a:ext cx="87313" cy="85725"/>
            </a:xfrm>
            <a:custGeom>
              <a:avLst/>
              <a:gdLst>
                <a:gd name="T0" fmla="*/ 55 w 55"/>
                <a:gd name="T1" fmla="*/ 27 h 54"/>
                <a:gd name="T2" fmla="*/ 55 w 55"/>
                <a:gd name="T3" fmla="*/ 27 h 54"/>
                <a:gd name="T4" fmla="*/ 54 w 55"/>
                <a:gd name="T5" fmla="*/ 33 h 54"/>
                <a:gd name="T6" fmla="*/ 52 w 55"/>
                <a:gd name="T7" fmla="*/ 38 h 54"/>
                <a:gd name="T8" fmla="*/ 50 w 55"/>
                <a:gd name="T9" fmla="*/ 42 h 54"/>
                <a:gd name="T10" fmla="*/ 47 w 55"/>
                <a:gd name="T11" fmla="*/ 46 h 54"/>
                <a:gd name="T12" fmla="*/ 43 w 55"/>
                <a:gd name="T13" fmla="*/ 49 h 54"/>
                <a:gd name="T14" fmla="*/ 38 w 55"/>
                <a:gd name="T15" fmla="*/ 52 h 54"/>
                <a:gd name="T16" fmla="*/ 33 w 55"/>
                <a:gd name="T17" fmla="*/ 53 h 54"/>
                <a:gd name="T18" fmla="*/ 28 w 55"/>
                <a:gd name="T19" fmla="*/ 54 h 54"/>
                <a:gd name="T20" fmla="*/ 28 w 55"/>
                <a:gd name="T21" fmla="*/ 54 h 54"/>
                <a:gd name="T22" fmla="*/ 21 w 55"/>
                <a:gd name="T23" fmla="*/ 53 h 54"/>
                <a:gd name="T24" fmla="*/ 16 w 55"/>
                <a:gd name="T25" fmla="*/ 52 h 54"/>
                <a:gd name="T26" fmla="*/ 12 w 55"/>
                <a:gd name="T27" fmla="*/ 49 h 54"/>
                <a:gd name="T28" fmla="*/ 8 w 55"/>
                <a:gd name="T29" fmla="*/ 46 h 54"/>
                <a:gd name="T30" fmla="*/ 5 w 55"/>
                <a:gd name="T31" fmla="*/ 42 h 54"/>
                <a:gd name="T32" fmla="*/ 2 w 55"/>
                <a:gd name="T33" fmla="*/ 38 h 54"/>
                <a:gd name="T34" fmla="*/ 1 w 55"/>
                <a:gd name="T35" fmla="*/ 33 h 54"/>
                <a:gd name="T36" fmla="*/ 0 w 55"/>
                <a:gd name="T37" fmla="*/ 27 h 54"/>
                <a:gd name="T38" fmla="*/ 0 w 55"/>
                <a:gd name="T39" fmla="*/ 27 h 54"/>
                <a:gd name="T40" fmla="*/ 1 w 55"/>
                <a:gd name="T41" fmla="*/ 22 h 54"/>
                <a:gd name="T42" fmla="*/ 2 w 55"/>
                <a:gd name="T43" fmla="*/ 17 h 54"/>
                <a:gd name="T44" fmla="*/ 5 w 55"/>
                <a:gd name="T45" fmla="*/ 12 h 54"/>
                <a:gd name="T46" fmla="*/ 8 w 55"/>
                <a:gd name="T47" fmla="*/ 8 h 54"/>
                <a:gd name="T48" fmla="*/ 12 w 55"/>
                <a:gd name="T49" fmla="*/ 5 h 54"/>
                <a:gd name="T50" fmla="*/ 16 w 55"/>
                <a:gd name="T51" fmla="*/ 2 h 54"/>
                <a:gd name="T52" fmla="*/ 21 w 55"/>
                <a:gd name="T53" fmla="*/ 1 h 54"/>
                <a:gd name="T54" fmla="*/ 28 w 55"/>
                <a:gd name="T55" fmla="*/ 0 h 54"/>
                <a:gd name="T56" fmla="*/ 28 w 55"/>
                <a:gd name="T57" fmla="*/ 0 h 54"/>
                <a:gd name="T58" fmla="*/ 33 w 55"/>
                <a:gd name="T59" fmla="*/ 1 h 54"/>
                <a:gd name="T60" fmla="*/ 38 w 55"/>
                <a:gd name="T61" fmla="*/ 2 h 54"/>
                <a:gd name="T62" fmla="*/ 43 w 55"/>
                <a:gd name="T63" fmla="*/ 5 h 54"/>
                <a:gd name="T64" fmla="*/ 47 w 55"/>
                <a:gd name="T65" fmla="*/ 8 h 54"/>
                <a:gd name="T66" fmla="*/ 50 w 55"/>
                <a:gd name="T67" fmla="*/ 12 h 54"/>
                <a:gd name="T68" fmla="*/ 52 w 55"/>
                <a:gd name="T69" fmla="*/ 17 h 54"/>
                <a:gd name="T70" fmla="*/ 54 w 55"/>
                <a:gd name="T71" fmla="*/ 22 h 54"/>
                <a:gd name="T72" fmla="*/ 55 w 55"/>
                <a:gd name="T73" fmla="*/ 27 h 54"/>
                <a:gd name="T74" fmla="*/ 55 w 55"/>
                <a:gd name="T7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54">
                  <a:moveTo>
                    <a:pt x="55" y="27"/>
                  </a:moveTo>
                  <a:lnTo>
                    <a:pt x="55" y="27"/>
                  </a:lnTo>
                  <a:lnTo>
                    <a:pt x="54" y="33"/>
                  </a:lnTo>
                  <a:lnTo>
                    <a:pt x="52" y="38"/>
                  </a:lnTo>
                  <a:lnTo>
                    <a:pt x="50" y="42"/>
                  </a:lnTo>
                  <a:lnTo>
                    <a:pt x="47" y="46"/>
                  </a:lnTo>
                  <a:lnTo>
                    <a:pt x="43" y="49"/>
                  </a:lnTo>
                  <a:lnTo>
                    <a:pt x="38" y="52"/>
                  </a:lnTo>
                  <a:lnTo>
                    <a:pt x="33" y="53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1" y="53"/>
                  </a:lnTo>
                  <a:lnTo>
                    <a:pt x="16" y="52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2" y="38"/>
                  </a:lnTo>
                  <a:lnTo>
                    <a:pt x="1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2"/>
                  </a:lnTo>
                  <a:lnTo>
                    <a:pt x="2" y="17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2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3" y="5"/>
                  </a:lnTo>
                  <a:lnTo>
                    <a:pt x="47" y="8"/>
                  </a:lnTo>
                  <a:lnTo>
                    <a:pt x="50" y="12"/>
                  </a:lnTo>
                  <a:lnTo>
                    <a:pt x="52" y="17"/>
                  </a:lnTo>
                  <a:lnTo>
                    <a:pt x="54" y="22"/>
                  </a:lnTo>
                  <a:lnTo>
                    <a:pt x="55" y="27"/>
                  </a:lnTo>
                  <a:lnTo>
                    <a:pt x="55" y="2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5" name="Line 328"/>
            <p:cNvSpPr>
              <a:spLocks noChangeShapeType="1"/>
            </p:cNvSpPr>
            <p:nvPr/>
          </p:nvSpPr>
          <p:spPr bwMode="auto">
            <a:xfrm>
              <a:off x="4643438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6" name="Line 329"/>
            <p:cNvSpPr>
              <a:spLocks noChangeShapeType="1"/>
            </p:cNvSpPr>
            <p:nvPr/>
          </p:nvSpPr>
          <p:spPr bwMode="auto">
            <a:xfrm>
              <a:off x="4735513" y="5187951"/>
              <a:ext cx="0" cy="873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7" name="Freeform 330"/>
            <p:cNvSpPr>
              <a:spLocks/>
            </p:cNvSpPr>
            <p:nvPr/>
          </p:nvSpPr>
          <p:spPr bwMode="auto">
            <a:xfrm>
              <a:off x="4238625" y="4945064"/>
              <a:ext cx="457200" cy="68263"/>
            </a:xfrm>
            <a:custGeom>
              <a:avLst/>
              <a:gdLst>
                <a:gd name="T0" fmla="*/ 0 w 288"/>
                <a:gd name="T1" fmla="*/ 43 h 43"/>
                <a:gd name="T2" fmla="*/ 0 w 288"/>
                <a:gd name="T3" fmla="*/ 16 h 43"/>
                <a:gd name="T4" fmla="*/ 0 w 288"/>
                <a:gd name="T5" fmla="*/ 16 h 43"/>
                <a:gd name="T6" fmla="*/ 0 w 288"/>
                <a:gd name="T7" fmla="*/ 13 h 43"/>
                <a:gd name="T8" fmla="*/ 1 w 288"/>
                <a:gd name="T9" fmla="*/ 10 h 43"/>
                <a:gd name="T10" fmla="*/ 4 w 288"/>
                <a:gd name="T11" fmla="*/ 5 h 43"/>
                <a:gd name="T12" fmla="*/ 10 w 288"/>
                <a:gd name="T13" fmla="*/ 1 h 43"/>
                <a:gd name="T14" fmla="*/ 13 w 288"/>
                <a:gd name="T15" fmla="*/ 0 h 43"/>
                <a:gd name="T16" fmla="*/ 16 w 288"/>
                <a:gd name="T17" fmla="*/ 0 h 43"/>
                <a:gd name="T18" fmla="*/ 271 w 288"/>
                <a:gd name="T19" fmla="*/ 0 h 43"/>
                <a:gd name="T20" fmla="*/ 271 w 288"/>
                <a:gd name="T21" fmla="*/ 0 h 43"/>
                <a:gd name="T22" fmla="*/ 274 w 288"/>
                <a:gd name="T23" fmla="*/ 0 h 43"/>
                <a:gd name="T24" fmla="*/ 277 w 288"/>
                <a:gd name="T25" fmla="*/ 1 h 43"/>
                <a:gd name="T26" fmla="*/ 283 w 288"/>
                <a:gd name="T27" fmla="*/ 5 h 43"/>
                <a:gd name="T28" fmla="*/ 287 w 288"/>
                <a:gd name="T29" fmla="*/ 10 h 43"/>
                <a:gd name="T30" fmla="*/ 287 w 288"/>
                <a:gd name="T31" fmla="*/ 13 h 43"/>
                <a:gd name="T32" fmla="*/ 288 w 288"/>
                <a:gd name="T33" fmla="*/ 16 h 43"/>
                <a:gd name="T34" fmla="*/ 288 w 288"/>
                <a:gd name="T3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43">
                  <a:moveTo>
                    <a:pt x="0" y="43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74" y="0"/>
                  </a:lnTo>
                  <a:lnTo>
                    <a:pt x="277" y="1"/>
                  </a:lnTo>
                  <a:lnTo>
                    <a:pt x="283" y="5"/>
                  </a:lnTo>
                  <a:lnTo>
                    <a:pt x="287" y="10"/>
                  </a:lnTo>
                  <a:lnTo>
                    <a:pt x="287" y="13"/>
                  </a:lnTo>
                  <a:lnTo>
                    <a:pt x="288" y="16"/>
                  </a:lnTo>
                  <a:lnTo>
                    <a:pt x="288" y="43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8" name="Line 331"/>
            <p:cNvSpPr>
              <a:spLocks noChangeShapeType="1"/>
            </p:cNvSpPr>
            <p:nvPr/>
          </p:nvSpPr>
          <p:spPr bwMode="auto">
            <a:xfrm flipV="1">
              <a:off x="4465638" y="4895851"/>
              <a:ext cx="0" cy="115888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46791" y="5205912"/>
            <a:ext cx="468932" cy="440074"/>
            <a:chOff x="228600" y="2501901"/>
            <a:chExt cx="619126" cy="581025"/>
          </a:xfrm>
        </p:grpSpPr>
        <p:sp>
          <p:nvSpPr>
            <p:cNvPr id="70" name="Freeform 340"/>
            <p:cNvSpPr>
              <a:spLocks noEditPoints="1"/>
            </p:cNvSpPr>
            <p:nvPr/>
          </p:nvSpPr>
          <p:spPr bwMode="auto">
            <a:xfrm>
              <a:off x="228600" y="2670176"/>
              <a:ext cx="415925" cy="412750"/>
            </a:xfrm>
            <a:custGeom>
              <a:avLst/>
              <a:gdLst>
                <a:gd name="T0" fmla="*/ 262 w 262"/>
                <a:gd name="T1" fmla="*/ 111 h 260"/>
                <a:gd name="T2" fmla="*/ 240 w 262"/>
                <a:gd name="T3" fmla="*/ 107 h 260"/>
                <a:gd name="T4" fmla="*/ 252 w 262"/>
                <a:gd name="T5" fmla="*/ 79 h 260"/>
                <a:gd name="T6" fmla="*/ 212 w 262"/>
                <a:gd name="T7" fmla="*/ 55 h 260"/>
                <a:gd name="T8" fmla="*/ 203 w 262"/>
                <a:gd name="T9" fmla="*/ 47 h 260"/>
                <a:gd name="T10" fmla="*/ 180 w 262"/>
                <a:gd name="T11" fmla="*/ 8 h 260"/>
                <a:gd name="T12" fmla="*/ 164 w 262"/>
                <a:gd name="T13" fmla="*/ 25 h 260"/>
                <a:gd name="T14" fmla="*/ 147 w 262"/>
                <a:gd name="T15" fmla="*/ 0 h 260"/>
                <a:gd name="T16" fmla="*/ 107 w 262"/>
                <a:gd name="T17" fmla="*/ 22 h 260"/>
                <a:gd name="T18" fmla="*/ 95 w 262"/>
                <a:gd name="T19" fmla="*/ 25 h 260"/>
                <a:gd name="T20" fmla="*/ 50 w 262"/>
                <a:gd name="T21" fmla="*/ 27 h 260"/>
                <a:gd name="T22" fmla="*/ 56 w 262"/>
                <a:gd name="T23" fmla="*/ 47 h 260"/>
                <a:gd name="T24" fmla="*/ 26 w 262"/>
                <a:gd name="T25" fmla="*/ 50 h 260"/>
                <a:gd name="T26" fmla="*/ 22 w 262"/>
                <a:gd name="T27" fmla="*/ 95 h 260"/>
                <a:gd name="T28" fmla="*/ 18 w 262"/>
                <a:gd name="T29" fmla="*/ 110 h 260"/>
                <a:gd name="T30" fmla="*/ 0 w 262"/>
                <a:gd name="T31" fmla="*/ 149 h 260"/>
                <a:gd name="T32" fmla="*/ 17 w 262"/>
                <a:gd name="T33" fmla="*/ 153 h 260"/>
                <a:gd name="T34" fmla="*/ 21 w 262"/>
                <a:gd name="T35" fmla="*/ 170 h 260"/>
                <a:gd name="T36" fmla="*/ 27 w 262"/>
                <a:gd name="T37" fmla="*/ 212 h 260"/>
                <a:gd name="T38" fmla="*/ 42 w 262"/>
                <a:gd name="T39" fmla="*/ 207 h 260"/>
                <a:gd name="T40" fmla="*/ 56 w 262"/>
                <a:gd name="T41" fmla="*/ 221 h 260"/>
                <a:gd name="T42" fmla="*/ 83 w 262"/>
                <a:gd name="T43" fmla="*/ 253 h 260"/>
                <a:gd name="T44" fmla="*/ 93 w 262"/>
                <a:gd name="T45" fmla="*/ 241 h 260"/>
                <a:gd name="T46" fmla="*/ 111 w 262"/>
                <a:gd name="T47" fmla="*/ 246 h 260"/>
                <a:gd name="T48" fmla="*/ 150 w 262"/>
                <a:gd name="T49" fmla="*/ 260 h 260"/>
                <a:gd name="T50" fmla="*/ 154 w 262"/>
                <a:gd name="T51" fmla="*/ 245 h 260"/>
                <a:gd name="T52" fmla="*/ 172 w 262"/>
                <a:gd name="T53" fmla="*/ 240 h 260"/>
                <a:gd name="T54" fmla="*/ 213 w 262"/>
                <a:gd name="T55" fmla="*/ 234 h 260"/>
                <a:gd name="T56" fmla="*/ 207 w 262"/>
                <a:gd name="T57" fmla="*/ 217 h 260"/>
                <a:gd name="T58" fmla="*/ 219 w 262"/>
                <a:gd name="T59" fmla="*/ 204 h 260"/>
                <a:gd name="T60" fmla="*/ 253 w 262"/>
                <a:gd name="T61" fmla="*/ 178 h 260"/>
                <a:gd name="T62" fmla="*/ 239 w 262"/>
                <a:gd name="T63" fmla="*/ 165 h 260"/>
                <a:gd name="T64" fmla="*/ 262 w 262"/>
                <a:gd name="T65" fmla="*/ 146 h 260"/>
                <a:gd name="T66" fmla="*/ 190 w 262"/>
                <a:gd name="T67" fmla="*/ 134 h 260"/>
                <a:gd name="T68" fmla="*/ 188 w 262"/>
                <a:gd name="T69" fmla="*/ 146 h 260"/>
                <a:gd name="T70" fmla="*/ 179 w 262"/>
                <a:gd name="T71" fmla="*/ 167 h 260"/>
                <a:gd name="T72" fmla="*/ 163 w 262"/>
                <a:gd name="T73" fmla="*/ 183 h 260"/>
                <a:gd name="T74" fmla="*/ 141 w 262"/>
                <a:gd name="T75" fmla="*/ 192 h 260"/>
                <a:gd name="T76" fmla="*/ 129 w 262"/>
                <a:gd name="T77" fmla="*/ 193 h 260"/>
                <a:gd name="T78" fmla="*/ 123 w 262"/>
                <a:gd name="T79" fmla="*/ 193 h 260"/>
                <a:gd name="T80" fmla="*/ 106 w 262"/>
                <a:gd name="T81" fmla="*/ 188 h 260"/>
                <a:gd name="T82" fmla="*/ 87 w 262"/>
                <a:gd name="T83" fmla="*/ 176 h 260"/>
                <a:gd name="T84" fmla="*/ 75 w 262"/>
                <a:gd name="T85" fmla="*/ 157 h 260"/>
                <a:gd name="T86" fmla="*/ 70 w 262"/>
                <a:gd name="T87" fmla="*/ 140 h 260"/>
                <a:gd name="T88" fmla="*/ 70 w 262"/>
                <a:gd name="T89" fmla="*/ 134 h 260"/>
                <a:gd name="T90" fmla="*/ 71 w 262"/>
                <a:gd name="T91" fmla="*/ 122 h 260"/>
                <a:gd name="T92" fmla="*/ 80 w 262"/>
                <a:gd name="T93" fmla="*/ 100 h 260"/>
                <a:gd name="T94" fmla="*/ 96 w 262"/>
                <a:gd name="T95" fmla="*/ 83 h 260"/>
                <a:gd name="T96" fmla="*/ 117 w 262"/>
                <a:gd name="T97" fmla="*/ 74 h 260"/>
                <a:gd name="T98" fmla="*/ 129 w 262"/>
                <a:gd name="T99" fmla="*/ 73 h 260"/>
                <a:gd name="T100" fmla="*/ 135 w 262"/>
                <a:gd name="T101" fmla="*/ 74 h 260"/>
                <a:gd name="T102" fmla="*/ 152 w 262"/>
                <a:gd name="T103" fmla="*/ 78 h 260"/>
                <a:gd name="T104" fmla="*/ 172 w 262"/>
                <a:gd name="T105" fmla="*/ 91 h 260"/>
                <a:gd name="T106" fmla="*/ 185 w 262"/>
                <a:gd name="T107" fmla="*/ 111 h 260"/>
                <a:gd name="T108" fmla="*/ 189 w 262"/>
                <a:gd name="T109" fmla="*/ 128 h 260"/>
                <a:gd name="T110" fmla="*/ 190 w 262"/>
                <a:gd name="T111" fmla="*/ 13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2" h="260">
                  <a:moveTo>
                    <a:pt x="262" y="146"/>
                  </a:moveTo>
                  <a:lnTo>
                    <a:pt x="262" y="111"/>
                  </a:lnTo>
                  <a:lnTo>
                    <a:pt x="240" y="107"/>
                  </a:lnTo>
                  <a:lnTo>
                    <a:pt x="240" y="107"/>
                  </a:lnTo>
                  <a:lnTo>
                    <a:pt x="236" y="93"/>
                  </a:lnTo>
                  <a:lnTo>
                    <a:pt x="252" y="79"/>
                  </a:lnTo>
                  <a:lnTo>
                    <a:pt x="234" y="48"/>
                  </a:lnTo>
                  <a:lnTo>
                    <a:pt x="212" y="55"/>
                  </a:lnTo>
                  <a:lnTo>
                    <a:pt x="212" y="55"/>
                  </a:lnTo>
                  <a:lnTo>
                    <a:pt x="203" y="47"/>
                  </a:lnTo>
                  <a:lnTo>
                    <a:pt x="210" y="25"/>
                  </a:lnTo>
                  <a:lnTo>
                    <a:pt x="180" y="8"/>
                  </a:lnTo>
                  <a:lnTo>
                    <a:pt x="164" y="25"/>
                  </a:lnTo>
                  <a:lnTo>
                    <a:pt x="164" y="25"/>
                  </a:lnTo>
                  <a:lnTo>
                    <a:pt x="152" y="22"/>
                  </a:lnTo>
                  <a:lnTo>
                    <a:pt x="147" y="0"/>
                  </a:lnTo>
                  <a:lnTo>
                    <a:pt x="112" y="0"/>
                  </a:lnTo>
                  <a:lnTo>
                    <a:pt x="107" y="22"/>
                  </a:lnTo>
                  <a:lnTo>
                    <a:pt x="107" y="22"/>
                  </a:lnTo>
                  <a:lnTo>
                    <a:pt x="95" y="25"/>
                  </a:lnTo>
                  <a:lnTo>
                    <a:pt x="80" y="9"/>
                  </a:lnTo>
                  <a:lnTo>
                    <a:pt x="50" y="27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45" y="56"/>
                  </a:lnTo>
                  <a:lnTo>
                    <a:pt x="26" y="50"/>
                  </a:lnTo>
                  <a:lnTo>
                    <a:pt x="8" y="81"/>
                  </a:lnTo>
                  <a:lnTo>
                    <a:pt x="22" y="95"/>
                  </a:lnTo>
                  <a:lnTo>
                    <a:pt x="22" y="95"/>
                  </a:lnTo>
                  <a:lnTo>
                    <a:pt x="18" y="110"/>
                  </a:lnTo>
                  <a:lnTo>
                    <a:pt x="0" y="114"/>
                  </a:lnTo>
                  <a:lnTo>
                    <a:pt x="0" y="149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9" y="162"/>
                  </a:lnTo>
                  <a:lnTo>
                    <a:pt x="21" y="170"/>
                  </a:lnTo>
                  <a:lnTo>
                    <a:pt x="10" y="181"/>
                  </a:lnTo>
                  <a:lnTo>
                    <a:pt x="27" y="212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49" y="215"/>
                  </a:lnTo>
                  <a:lnTo>
                    <a:pt x="56" y="221"/>
                  </a:lnTo>
                  <a:lnTo>
                    <a:pt x="52" y="235"/>
                  </a:lnTo>
                  <a:lnTo>
                    <a:pt x="83" y="253"/>
                  </a:lnTo>
                  <a:lnTo>
                    <a:pt x="93" y="241"/>
                  </a:lnTo>
                  <a:lnTo>
                    <a:pt x="93" y="241"/>
                  </a:lnTo>
                  <a:lnTo>
                    <a:pt x="102" y="244"/>
                  </a:lnTo>
                  <a:lnTo>
                    <a:pt x="111" y="246"/>
                  </a:lnTo>
                  <a:lnTo>
                    <a:pt x="114" y="260"/>
                  </a:lnTo>
                  <a:lnTo>
                    <a:pt x="150" y="260"/>
                  </a:lnTo>
                  <a:lnTo>
                    <a:pt x="154" y="245"/>
                  </a:lnTo>
                  <a:lnTo>
                    <a:pt x="154" y="245"/>
                  </a:lnTo>
                  <a:lnTo>
                    <a:pt x="163" y="243"/>
                  </a:lnTo>
                  <a:lnTo>
                    <a:pt x="172" y="240"/>
                  </a:lnTo>
                  <a:lnTo>
                    <a:pt x="182" y="251"/>
                  </a:lnTo>
                  <a:lnTo>
                    <a:pt x="213" y="234"/>
                  </a:lnTo>
                  <a:lnTo>
                    <a:pt x="207" y="217"/>
                  </a:lnTo>
                  <a:lnTo>
                    <a:pt x="207" y="217"/>
                  </a:lnTo>
                  <a:lnTo>
                    <a:pt x="213" y="211"/>
                  </a:lnTo>
                  <a:lnTo>
                    <a:pt x="219" y="204"/>
                  </a:lnTo>
                  <a:lnTo>
                    <a:pt x="235" y="210"/>
                  </a:lnTo>
                  <a:lnTo>
                    <a:pt x="253" y="178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42" y="150"/>
                  </a:lnTo>
                  <a:lnTo>
                    <a:pt x="262" y="146"/>
                  </a:lnTo>
                  <a:close/>
                  <a:moveTo>
                    <a:pt x="190" y="134"/>
                  </a:moveTo>
                  <a:lnTo>
                    <a:pt x="190" y="134"/>
                  </a:lnTo>
                  <a:lnTo>
                    <a:pt x="189" y="140"/>
                  </a:lnTo>
                  <a:lnTo>
                    <a:pt x="188" y="146"/>
                  </a:lnTo>
                  <a:lnTo>
                    <a:pt x="185" y="157"/>
                  </a:lnTo>
                  <a:lnTo>
                    <a:pt x="179" y="167"/>
                  </a:lnTo>
                  <a:lnTo>
                    <a:pt x="172" y="176"/>
                  </a:lnTo>
                  <a:lnTo>
                    <a:pt x="163" y="183"/>
                  </a:lnTo>
                  <a:lnTo>
                    <a:pt x="152" y="188"/>
                  </a:lnTo>
                  <a:lnTo>
                    <a:pt x="141" y="192"/>
                  </a:lnTo>
                  <a:lnTo>
                    <a:pt x="135" y="193"/>
                  </a:lnTo>
                  <a:lnTo>
                    <a:pt x="129" y="193"/>
                  </a:lnTo>
                  <a:lnTo>
                    <a:pt x="129" y="193"/>
                  </a:lnTo>
                  <a:lnTo>
                    <a:pt x="123" y="193"/>
                  </a:lnTo>
                  <a:lnTo>
                    <a:pt x="117" y="192"/>
                  </a:lnTo>
                  <a:lnTo>
                    <a:pt x="106" y="188"/>
                  </a:lnTo>
                  <a:lnTo>
                    <a:pt x="96" y="183"/>
                  </a:lnTo>
                  <a:lnTo>
                    <a:pt x="87" y="176"/>
                  </a:lnTo>
                  <a:lnTo>
                    <a:pt x="80" y="167"/>
                  </a:lnTo>
                  <a:lnTo>
                    <a:pt x="75" y="157"/>
                  </a:lnTo>
                  <a:lnTo>
                    <a:pt x="71" y="146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1" y="122"/>
                  </a:lnTo>
                  <a:lnTo>
                    <a:pt x="75" y="111"/>
                  </a:lnTo>
                  <a:lnTo>
                    <a:pt x="80" y="100"/>
                  </a:lnTo>
                  <a:lnTo>
                    <a:pt x="87" y="91"/>
                  </a:lnTo>
                  <a:lnTo>
                    <a:pt x="96" y="83"/>
                  </a:lnTo>
                  <a:lnTo>
                    <a:pt x="106" y="78"/>
                  </a:lnTo>
                  <a:lnTo>
                    <a:pt x="117" y="74"/>
                  </a:lnTo>
                  <a:lnTo>
                    <a:pt x="123" y="74"/>
                  </a:lnTo>
                  <a:lnTo>
                    <a:pt x="129" y="73"/>
                  </a:lnTo>
                  <a:lnTo>
                    <a:pt x="129" y="73"/>
                  </a:lnTo>
                  <a:lnTo>
                    <a:pt x="135" y="74"/>
                  </a:lnTo>
                  <a:lnTo>
                    <a:pt x="141" y="74"/>
                  </a:lnTo>
                  <a:lnTo>
                    <a:pt x="152" y="78"/>
                  </a:lnTo>
                  <a:lnTo>
                    <a:pt x="163" y="83"/>
                  </a:lnTo>
                  <a:lnTo>
                    <a:pt x="172" y="91"/>
                  </a:lnTo>
                  <a:lnTo>
                    <a:pt x="179" y="100"/>
                  </a:lnTo>
                  <a:lnTo>
                    <a:pt x="185" y="111"/>
                  </a:lnTo>
                  <a:lnTo>
                    <a:pt x="188" y="122"/>
                  </a:lnTo>
                  <a:lnTo>
                    <a:pt x="189" y="128"/>
                  </a:lnTo>
                  <a:lnTo>
                    <a:pt x="190" y="134"/>
                  </a:lnTo>
                  <a:lnTo>
                    <a:pt x="190" y="134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1" name="Freeform 341"/>
            <p:cNvSpPr>
              <a:spLocks noEditPoints="1"/>
            </p:cNvSpPr>
            <p:nvPr/>
          </p:nvSpPr>
          <p:spPr bwMode="auto">
            <a:xfrm>
              <a:off x="573088" y="2501901"/>
              <a:ext cx="274638" cy="271463"/>
            </a:xfrm>
            <a:custGeom>
              <a:avLst/>
              <a:gdLst>
                <a:gd name="T0" fmla="*/ 173 w 173"/>
                <a:gd name="T1" fmla="*/ 72 h 171"/>
                <a:gd name="T2" fmla="*/ 159 w 173"/>
                <a:gd name="T3" fmla="*/ 69 h 171"/>
                <a:gd name="T4" fmla="*/ 167 w 173"/>
                <a:gd name="T5" fmla="*/ 52 h 171"/>
                <a:gd name="T6" fmla="*/ 140 w 173"/>
                <a:gd name="T7" fmla="*/ 36 h 171"/>
                <a:gd name="T8" fmla="*/ 134 w 173"/>
                <a:gd name="T9" fmla="*/ 31 h 171"/>
                <a:gd name="T10" fmla="*/ 118 w 173"/>
                <a:gd name="T11" fmla="*/ 5 h 171"/>
                <a:gd name="T12" fmla="*/ 108 w 173"/>
                <a:gd name="T13" fmla="*/ 16 h 171"/>
                <a:gd name="T14" fmla="*/ 97 w 173"/>
                <a:gd name="T15" fmla="*/ 0 h 171"/>
                <a:gd name="T16" fmla="*/ 71 w 173"/>
                <a:gd name="T17" fmla="*/ 14 h 171"/>
                <a:gd name="T18" fmla="*/ 63 w 173"/>
                <a:gd name="T19" fmla="*/ 16 h 171"/>
                <a:gd name="T20" fmla="*/ 32 w 173"/>
                <a:gd name="T21" fmla="*/ 17 h 171"/>
                <a:gd name="T22" fmla="*/ 36 w 173"/>
                <a:gd name="T23" fmla="*/ 31 h 171"/>
                <a:gd name="T24" fmla="*/ 17 w 173"/>
                <a:gd name="T25" fmla="*/ 33 h 171"/>
                <a:gd name="T26" fmla="*/ 15 w 173"/>
                <a:gd name="T27" fmla="*/ 62 h 171"/>
                <a:gd name="T28" fmla="*/ 12 w 173"/>
                <a:gd name="T29" fmla="*/ 72 h 171"/>
                <a:gd name="T30" fmla="*/ 0 w 173"/>
                <a:gd name="T31" fmla="*/ 99 h 171"/>
                <a:gd name="T32" fmla="*/ 11 w 173"/>
                <a:gd name="T33" fmla="*/ 101 h 171"/>
                <a:gd name="T34" fmla="*/ 6 w 173"/>
                <a:gd name="T35" fmla="*/ 119 h 171"/>
                <a:gd name="T36" fmla="*/ 28 w 173"/>
                <a:gd name="T37" fmla="*/ 136 h 171"/>
                <a:gd name="T38" fmla="*/ 36 w 173"/>
                <a:gd name="T39" fmla="*/ 145 h 171"/>
                <a:gd name="T40" fmla="*/ 55 w 173"/>
                <a:gd name="T41" fmla="*/ 166 h 171"/>
                <a:gd name="T42" fmla="*/ 61 w 173"/>
                <a:gd name="T43" fmla="*/ 159 h 171"/>
                <a:gd name="T44" fmla="*/ 76 w 173"/>
                <a:gd name="T45" fmla="*/ 171 h 171"/>
                <a:gd name="T46" fmla="*/ 101 w 173"/>
                <a:gd name="T47" fmla="*/ 161 h 171"/>
                <a:gd name="T48" fmla="*/ 113 w 173"/>
                <a:gd name="T49" fmla="*/ 158 h 171"/>
                <a:gd name="T50" fmla="*/ 140 w 173"/>
                <a:gd name="T51" fmla="*/ 154 h 171"/>
                <a:gd name="T52" fmla="*/ 136 w 173"/>
                <a:gd name="T53" fmla="*/ 143 h 171"/>
                <a:gd name="T54" fmla="*/ 156 w 173"/>
                <a:gd name="T55" fmla="*/ 138 h 171"/>
                <a:gd name="T56" fmla="*/ 158 w 173"/>
                <a:gd name="T57" fmla="*/ 109 h 171"/>
                <a:gd name="T58" fmla="*/ 160 w 173"/>
                <a:gd name="T59" fmla="*/ 99 h 171"/>
                <a:gd name="T60" fmla="*/ 117 w 173"/>
                <a:gd name="T61" fmla="*/ 87 h 171"/>
                <a:gd name="T62" fmla="*/ 117 w 173"/>
                <a:gd name="T63" fmla="*/ 95 h 171"/>
                <a:gd name="T64" fmla="*/ 112 w 173"/>
                <a:gd name="T65" fmla="*/ 106 h 171"/>
                <a:gd name="T66" fmla="*/ 103 w 173"/>
                <a:gd name="T67" fmla="*/ 115 h 171"/>
                <a:gd name="T68" fmla="*/ 92 w 173"/>
                <a:gd name="T69" fmla="*/ 120 h 171"/>
                <a:gd name="T70" fmla="*/ 86 w 173"/>
                <a:gd name="T71" fmla="*/ 120 h 171"/>
                <a:gd name="T72" fmla="*/ 73 w 173"/>
                <a:gd name="T73" fmla="*/ 118 h 171"/>
                <a:gd name="T74" fmla="*/ 63 w 173"/>
                <a:gd name="T75" fmla="*/ 111 h 171"/>
                <a:gd name="T76" fmla="*/ 56 w 173"/>
                <a:gd name="T77" fmla="*/ 101 h 171"/>
                <a:gd name="T78" fmla="*/ 54 w 173"/>
                <a:gd name="T79" fmla="*/ 87 h 171"/>
                <a:gd name="T80" fmla="*/ 54 w 173"/>
                <a:gd name="T81" fmla="*/ 81 h 171"/>
                <a:gd name="T82" fmla="*/ 59 w 173"/>
                <a:gd name="T83" fmla="*/ 69 h 171"/>
                <a:gd name="T84" fmla="*/ 68 w 173"/>
                <a:gd name="T85" fmla="*/ 61 h 171"/>
                <a:gd name="T86" fmla="*/ 79 w 173"/>
                <a:gd name="T87" fmla="*/ 56 h 171"/>
                <a:gd name="T88" fmla="*/ 86 w 173"/>
                <a:gd name="T89" fmla="*/ 55 h 171"/>
                <a:gd name="T90" fmla="*/ 98 w 173"/>
                <a:gd name="T91" fmla="*/ 58 h 171"/>
                <a:gd name="T92" fmla="*/ 108 w 173"/>
                <a:gd name="T93" fmla="*/ 65 h 171"/>
                <a:gd name="T94" fmla="*/ 115 w 173"/>
                <a:gd name="T95" fmla="*/ 75 h 171"/>
                <a:gd name="T96" fmla="*/ 117 w 173"/>
                <a:gd name="T97" fmla="*/ 8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71">
                  <a:moveTo>
                    <a:pt x="173" y="97"/>
                  </a:moveTo>
                  <a:lnTo>
                    <a:pt x="173" y="72"/>
                  </a:lnTo>
                  <a:lnTo>
                    <a:pt x="159" y="69"/>
                  </a:lnTo>
                  <a:lnTo>
                    <a:pt x="159" y="69"/>
                  </a:lnTo>
                  <a:lnTo>
                    <a:pt x="156" y="61"/>
                  </a:lnTo>
                  <a:lnTo>
                    <a:pt x="167" y="52"/>
                  </a:lnTo>
                  <a:lnTo>
                    <a:pt x="155" y="31"/>
                  </a:lnTo>
                  <a:lnTo>
                    <a:pt x="140" y="36"/>
                  </a:lnTo>
                  <a:lnTo>
                    <a:pt x="140" y="36"/>
                  </a:lnTo>
                  <a:lnTo>
                    <a:pt x="134" y="31"/>
                  </a:lnTo>
                  <a:lnTo>
                    <a:pt x="138" y="16"/>
                  </a:lnTo>
                  <a:lnTo>
                    <a:pt x="118" y="5"/>
                  </a:lnTo>
                  <a:lnTo>
                    <a:pt x="108" y="16"/>
                  </a:lnTo>
                  <a:lnTo>
                    <a:pt x="108" y="16"/>
                  </a:lnTo>
                  <a:lnTo>
                    <a:pt x="100" y="14"/>
                  </a:lnTo>
                  <a:lnTo>
                    <a:pt x="97" y="0"/>
                  </a:lnTo>
                  <a:lnTo>
                    <a:pt x="74" y="0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3" y="16"/>
                  </a:lnTo>
                  <a:lnTo>
                    <a:pt x="53" y="6"/>
                  </a:lnTo>
                  <a:lnTo>
                    <a:pt x="32" y="17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30" y="37"/>
                  </a:lnTo>
                  <a:lnTo>
                    <a:pt x="17" y="33"/>
                  </a:lnTo>
                  <a:lnTo>
                    <a:pt x="5" y="53"/>
                  </a:lnTo>
                  <a:lnTo>
                    <a:pt x="15" y="62"/>
                  </a:lnTo>
                  <a:lnTo>
                    <a:pt x="15" y="62"/>
                  </a:lnTo>
                  <a:lnTo>
                    <a:pt x="12" y="72"/>
                  </a:lnTo>
                  <a:lnTo>
                    <a:pt x="0" y="74"/>
                  </a:lnTo>
                  <a:lnTo>
                    <a:pt x="0" y="99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4" y="112"/>
                  </a:lnTo>
                  <a:lnTo>
                    <a:pt x="6" y="119"/>
                  </a:lnTo>
                  <a:lnTo>
                    <a:pt x="18" y="139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36" y="145"/>
                  </a:lnTo>
                  <a:lnTo>
                    <a:pt x="34" y="154"/>
                  </a:lnTo>
                  <a:lnTo>
                    <a:pt x="55" y="166"/>
                  </a:lnTo>
                  <a:lnTo>
                    <a:pt x="61" y="159"/>
                  </a:lnTo>
                  <a:lnTo>
                    <a:pt x="61" y="159"/>
                  </a:lnTo>
                  <a:lnTo>
                    <a:pt x="74" y="162"/>
                  </a:lnTo>
                  <a:lnTo>
                    <a:pt x="76" y="171"/>
                  </a:lnTo>
                  <a:lnTo>
                    <a:pt x="99" y="171"/>
                  </a:lnTo>
                  <a:lnTo>
                    <a:pt x="101" y="161"/>
                  </a:lnTo>
                  <a:lnTo>
                    <a:pt x="101" y="161"/>
                  </a:lnTo>
                  <a:lnTo>
                    <a:pt x="113" y="158"/>
                  </a:lnTo>
                  <a:lnTo>
                    <a:pt x="120" y="165"/>
                  </a:lnTo>
                  <a:lnTo>
                    <a:pt x="140" y="154"/>
                  </a:lnTo>
                  <a:lnTo>
                    <a:pt x="136" y="143"/>
                  </a:lnTo>
                  <a:lnTo>
                    <a:pt x="136" y="143"/>
                  </a:lnTo>
                  <a:lnTo>
                    <a:pt x="144" y="134"/>
                  </a:lnTo>
                  <a:lnTo>
                    <a:pt x="156" y="138"/>
                  </a:lnTo>
                  <a:lnTo>
                    <a:pt x="168" y="118"/>
                  </a:lnTo>
                  <a:lnTo>
                    <a:pt x="158" y="109"/>
                  </a:lnTo>
                  <a:lnTo>
                    <a:pt x="158" y="109"/>
                  </a:lnTo>
                  <a:lnTo>
                    <a:pt x="160" y="99"/>
                  </a:lnTo>
                  <a:lnTo>
                    <a:pt x="173" y="97"/>
                  </a:lnTo>
                  <a:close/>
                  <a:moveTo>
                    <a:pt x="117" y="87"/>
                  </a:moveTo>
                  <a:lnTo>
                    <a:pt x="117" y="87"/>
                  </a:lnTo>
                  <a:lnTo>
                    <a:pt x="117" y="95"/>
                  </a:lnTo>
                  <a:lnTo>
                    <a:pt x="115" y="101"/>
                  </a:lnTo>
                  <a:lnTo>
                    <a:pt x="112" y="106"/>
                  </a:lnTo>
                  <a:lnTo>
                    <a:pt x="108" y="111"/>
                  </a:lnTo>
                  <a:lnTo>
                    <a:pt x="103" y="115"/>
                  </a:lnTo>
                  <a:lnTo>
                    <a:pt x="98" y="118"/>
                  </a:lnTo>
                  <a:lnTo>
                    <a:pt x="92" y="120"/>
                  </a:lnTo>
                  <a:lnTo>
                    <a:pt x="86" y="120"/>
                  </a:lnTo>
                  <a:lnTo>
                    <a:pt x="86" y="120"/>
                  </a:lnTo>
                  <a:lnTo>
                    <a:pt x="79" y="120"/>
                  </a:lnTo>
                  <a:lnTo>
                    <a:pt x="73" y="118"/>
                  </a:lnTo>
                  <a:lnTo>
                    <a:pt x="68" y="115"/>
                  </a:lnTo>
                  <a:lnTo>
                    <a:pt x="63" y="111"/>
                  </a:lnTo>
                  <a:lnTo>
                    <a:pt x="59" y="106"/>
                  </a:lnTo>
                  <a:lnTo>
                    <a:pt x="56" y="101"/>
                  </a:lnTo>
                  <a:lnTo>
                    <a:pt x="54" y="95"/>
                  </a:lnTo>
                  <a:lnTo>
                    <a:pt x="54" y="87"/>
                  </a:lnTo>
                  <a:lnTo>
                    <a:pt x="54" y="87"/>
                  </a:lnTo>
                  <a:lnTo>
                    <a:pt x="54" y="81"/>
                  </a:lnTo>
                  <a:lnTo>
                    <a:pt x="56" y="75"/>
                  </a:lnTo>
                  <a:lnTo>
                    <a:pt x="59" y="69"/>
                  </a:lnTo>
                  <a:lnTo>
                    <a:pt x="63" y="65"/>
                  </a:lnTo>
                  <a:lnTo>
                    <a:pt x="68" y="61"/>
                  </a:lnTo>
                  <a:lnTo>
                    <a:pt x="73" y="58"/>
                  </a:lnTo>
                  <a:lnTo>
                    <a:pt x="79" y="56"/>
                  </a:lnTo>
                  <a:lnTo>
                    <a:pt x="86" y="55"/>
                  </a:lnTo>
                  <a:lnTo>
                    <a:pt x="86" y="55"/>
                  </a:lnTo>
                  <a:lnTo>
                    <a:pt x="92" y="56"/>
                  </a:lnTo>
                  <a:lnTo>
                    <a:pt x="98" y="58"/>
                  </a:lnTo>
                  <a:lnTo>
                    <a:pt x="103" y="61"/>
                  </a:lnTo>
                  <a:lnTo>
                    <a:pt x="108" y="65"/>
                  </a:lnTo>
                  <a:lnTo>
                    <a:pt x="112" y="69"/>
                  </a:lnTo>
                  <a:lnTo>
                    <a:pt x="115" y="75"/>
                  </a:lnTo>
                  <a:lnTo>
                    <a:pt x="117" y="81"/>
                  </a:lnTo>
                  <a:lnTo>
                    <a:pt x="117" y="87"/>
                  </a:lnTo>
                  <a:lnTo>
                    <a:pt x="117" y="87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2" name="Freeform 342"/>
            <p:cNvSpPr>
              <a:spLocks noEditPoints="1"/>
            </p:cNvSpPr>
            <p:nvPr/>
          </p:nvSpPr>
          <p:spPr bwMode="auto">
            <a:xfrm>
              <a:off x="673100" y="2806701"/>
              <a:ext cx="152400" cy="153988"/>
            </a:xfrm>
            <a:custGeom>
              <a:avLst/>
              <a:gdLst>
                <a:gd name="T0" fmla="*/ 96 w 96"/>
                <a:gd name="T1" fmla="*/ 59 h 97"/>
                <a:gd name="T2" fmla="*/ 96 w 96"/>
                <a:gd name="T3" fmla="*/ 41 h 97"/>
                <a:gd name="T4" fmla="*/ 79 w 96"/>
                <a:gd name="T5" fmla="*/ 37 h 97"/>
                <a:gd name="T6" fmla="*/ 89 w 96"/>
                <a:gd name="T7" fmla="*/ 22 h 97"/>
                <a:gd name="T8" fmla="*/ 75 w 96"/>
                <a:gd name="T9" fmla="*/ 9 h 97"/>
                <a:gd name="T10" fmla="*/ 61 w 96"/>
                <a:gd name="T11" fmla="*/ 18 h 97"/>
                <a:gd name="T12" fmla="*/ 57 w 96"/>
                <a:gd name="T13" fmla="*/ 0 h 97"/>
                <a:gd name="T14" fmla="*/ 39 w 96"/>
                <a:gd name="T15" fmla="*/ 0 h 97"/>
                <a:gd name="T16" fmla="*/ 35 w 96"/>
                <a:gd name="T17" fmla="*/ 17 h 97"/>
                <a:gd name="T18" fmla="*/ 21 w 96"/>
                <a:gd name="T19" fmla="*/ 7 h 97"/>
                <a:gd name="T20" fmla="*/ 8 w 96"/>
                <a:gd name="T21" fmla="*/ 21 h 97"/>
                <a:gd name="T22" fmla="*/ 17 w 96"/>
                <a:gd name="T23" fmla="*/ 35 h 97"/>
                <a:gd name="T24" fmla="*/ 0 w 96"/>
                <a:gd name="T25" fmla="*/ 39 h 97"/>
                <a:gd name="T26" fmla="*/ 0 w 96"/>
                <a:gd name="T27" fmla="*/ 57 h 97"/>
                <a:gd name="T28" fmla="*/ 16 w 96"/>
                <a:gd name="T29" fmla="*/ 61 h 97"/>
                <a:gd name="T30" fmla="*/ 7 w 96"/>
                <a:gd name="T31" fmla="*/ 76 h 97"/>
                <a:gd name="T32" fmla="*/ 20 w 96"/>
                <a:gd name="T33" fmla="*/ 88 h 97"/>
                <a:gd name="T34" fmla="*/ 34 w 96"/>
                <a:gd name="T35" fmla="*/ 80 h 97"/>
                <a:gd name="T36" fmla="*/ 38 w 96"/>
                <a:gd name="T37" fmla="*/ 97 h 97"/>
                <a:gd name="T38" fmla="*/ 56 w 96"/>
                <a:gd name="T39" fmla="*/ 97 h 97"/>
                <a:gd name="T40" fmla="*/ 59 w 96"/>
                <a:gd name="T41" fmla="*/ 80 h 97"/>
                <a:gd name="T42" fmla="*/ 74 w 96"/>
                <a:gd name="T43" fmla="*/ 89 h 97"/>
                <a:gd name="T44" fmla="*/ 88 w 96"/>
                <a:gd name="T45" fmla="*/ 77 h 97"/>
                <a:gd name="T46" fmla="*/ 78 w 96"/>
                <a:gd name="T47" fmla="*/ 63 h 97"/>
                <a:gd name="T48" fmla="*/ 96 w 96"/>
                <a:gd name="T49" fmla="*/ 59 h 97"/>
                <a:gd name="T50" fmla="*/ 47 w 96"/>
                <a:gd name="T51" fmla="*/ 63 h 97"/>
                <a:gd name="T52" fmla="*/ 47 w 96"/>
                <a:gd name="T53" fmla="*/ 63 h 97"/>
                <a:gd name="T54" fmla="*/ 42 w 96"/>
                <a:gd name="T55" fmla="*/ 62 h 97"/>
                <a:gd name="T56" fmla="*/ 37 w 96"/>
                <a:gd name="T57" fmla="*/ 59 h 97"/>
                <a:gd name="T58" fmla="*/ 34 w 96"/>
                <a:gd name="T59" fmla="*/ 54 h 97"/>
                <a:gd name="T60" fmla="*/ 33 w 96"/>
                <a:gd name="T61" fmla="*/ 49 h 97"/>
                <a:gd name="T62" fmla="*/ 33 w 96"/>
                <a:gd name="T63" fmla="*/ 49 h 97"/>
                <a:gd name="T64" fmla="*/ 34 w 96"/>
                <a:gd name="T65" fmla="*/ 43 h 97"/>
                <a:gd name="T66" fmla="*/ 37 w 96"/>
                <a:gd name="T67" fmla="*/ 39 h 97"/>
                <a:gd name="T68" fmla="*/ 42 w 96"/>
                <a:gd name="T69" fmla="*/ 36 h 97"/>
                <a:gd name="T70" fmla="*/ 47 w 96"/>
                <a:gd name="T71" fmla="*/ 35 h 97"/>
                <a:gd name="T72" fmla="*/ 47 w 96"/>
                <a:gd name="T73" fmla="*/ 35 h 97"/>
                <a:gd name="T74" fmla="*/ 53 w 96"/>
                <a:gd name="T75" fmla="*/ 36 h 97"/>
                <a:gd name="T76" fmla="*/ 57 w 96"/>
                <a:gd name="T77" fmla="*/ 39 h 97"/>
                <a:gd name="T78" fmla="*/ 60 w 96"/>
                <a:gd name="T79" fmla="*/ 43 h 97"/>
                <a:gd name="T80" fmla="*/ 62 w 96"/>
                <a:gd name="T81" fmla="*/ 49 h 97"/>
                <a:gd name="T82" fmla="*/ 62 w 96"/>
                <a:gd name="T83" fmla="*/ 49 h 97"/>
                <a:gd name="T84" fmla="*/ 60 w 96"/>
                <a:gd name="T85" fmla="*/ 54 h 97"/>
                <a:gd name="T86" fmla="*/ 57 w 96"/>
                <a:gd name="T87" fmla="*/ 59 h 97"/>
                <a:gd name="T88" fmla="*/ 53 w 96"/>
                <a:gd name="T89" fmla="*/ 62 h 97"/>
                <a:gd name="T90" fmla="*/ 47 w 96"/>
                <a:gd name="T91" fmla="*/ 63 h 97"/>
                <a:gd name="T92" fmla="*/ 47 w 96"/>
                <a:gd name="T93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" h="97">
                  <a:moveTo>
                    <a:pt x="96" y="59"/>
                  </a:moveTo>
                  <a:lnTo>
                    <a:pt x="96" y="41"/>
                  </a:lnTo>
                  <a:lnTo>
                    <a:pt x="79" y="37"/>
                  </a:lnTo>
                  <a:lnTo>
                    <a:pt x="89" y="22"/>
                  </a:lnTo>
                  <a:lnTo>
                    <a:pt x="75" y="9"/>
                  </a:lnTo>
                  <a:lnTo>
                    <a:pt x="61" y="18"/>
                  </a:lnTo>
                  <a:lnTo>
                    <a:pt x="57" y="0"/>
                  </a:lnTo>
                  <a:lnTo>
                    <a:pt x="39" y="0"/>
                  </a:lnTo>
                  <a:lnTo>
                    <a:pt x="35" y="17"/>
                  </a:lnTo>
                  <a:lnTo>
                    <a:pt x="21" y="7"/>
                  </a:lnTo>
                  <a:lnTo>
                    <a:pt x="8" y="21"/>
                  </a:lnTo>
                  <a:lnTo>
                    <a:pt x="17" y="35"/>
                  </a:lnTo>
                  <a:lnTo>
                    <a:pt x="0" y="39"/>
                  </a:lnTo>
                  <a:lnTo>
                    <a:pt x="0" y="57"/>
                  </a:lnTo>
                  <a:lnTo>
                    <a:pt x="16" y="61"/>
                  </a:lnTo>
                  <a:lnTo>
                    <a:pt x="7" y="76"/>
                  </a:lnTo>
                  <a:lnTo>
                    <a:pt x="20" y="88"/>
                  </a:lnTo>
                  <a:lnTo>
                    <a:pt x="34" y="80"/>
                  </a:lnTo>
                  <a:lnTo>
                    <a:pt x="38" y="97"/>
                  </a:lnTo>
                  <a:lnTo>
                    <a:pt x="56" y="97"/>
                  </a:lnTo>
                  <a:lnTo>
                    <a:pt x="59" y="80"/>
                  </a:lnTo>
                  <a:lnTo>
                    <a:pt x="74" y="89"/>
                  </a:lnTo>
                  <a:lnTo>
                    <a:pt x="88" y="77"/>
                  </a:lnTo>
                  <a:lnTo>
                    <a:pt x="78" y="63"/>
                  </a:lnTo>
                  <a:lnTo>
                    <a:pt x="96" y="59"/>
                  </a:lnTo>
                  <a:close/>
                  <a:moveTo>
                    <a:pt x="47" y="63"/>
                  </a:moveTo>
                  <a:lnTo>
                    <a:pt x="47" y="63"/>
                  </a:lnTo>
                  <a:lnTo>
                    <a:pt x="42" y="62"/>
                  </a:lnTo>
                  <a:lnTo>
                    <a:pt x="37" y="59"/>
                  </a:lnTo>
                  <a:lnTo>
                    <a:pt x="34" y="54"/>
                  </a:lnTo>
                  <a:lnTo>
                    <a:pt x="33" y="49"/>
                  </a:lnTo>
                  <a:lnTo>
                    <a:pt x="33" y="49"/>
                  </a:lnTo>
                  <a:lnTo>
                    <a:pt x="34" y="43"/>
                  </a:lnTo>
                  <a:lnTo>
                    <a:pt x="37" y="39"/>
                  </a:lnTo>
                  <a:lnTo>
                    <a:pt x="42" y="36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53" y="36"/>
                  </a:lnTo>
                  <a:lnTo>
                    <a:pt x="57" y="39"/>
                  </a:lnTo>
                  <a:lnTo>
                    <a:pt x="60" y="43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0" y="54"/>
                  </a:lnTo>
                  <a:lnTo>
                    <a:pt x="57" y="59"/>
                  </a:lnTo>
                  <a:lnTo>
                    <a:pt x="53" y="62"/>
                  </a:lnTo>
                  <a:lnTo>
                    <a:pt x="47" y="63"/>
                  </a:lnTo>
                  <a:lnTo>
                    <a:pt x="47" y="63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3" name="Freeform 343"/>
            <p:cNvSpPr>
              <a:spLocks/>
            </p:cNvSpPr>
            <p:nvPr/>
          </p:nvSpPr>
          <p:spPr bwMode="auto">
            <a:xfrm>
              <a:off x="301625" y="2751139"/>
              <a:ext cx="131763" cy="131763"/>
            </a:xfrm>
            <a:custGeom>
              <a:avLst/>
              <a:gdLst>
                <a:gd name="T0" fmla="*/ 0 w 83"/>
                <a:gd name="T1" fmla="*/ 83 h 83"/>
                <a:gd name="T2" fmla="*/ 0 w 83"/>
                <a:gd name="T3" fmla="*/ 83 h 83"/>
                <a:gd name="T4" fmla="*/ 2 w 83"/>
                <a:gd name="T5" fmla="*/ 74 h 83"/>
                <a:gd name="T6" fmla="*/ 3 w 83"/>
                <a:gd name="T7" fmla="*/ 66 h 83"/>
                <a:gd name="T8" fmla="*/ 5 w 83"/>
                <a:gd name="T9" fmla="*/ 58 h 83"/>
                <a:gd name="T10" fmla="*/ 8 w 83"/>
                <a:gd name="T11" fmla="*/ 51 h 83"/>
                <a:gd name="T12" fmla="*/ 11 w 83"/>
                <a:gd name="T13" fmla="*/ 44 h 83"/>
                <a:gd name="T14" fmla="*/ 15 w 83"/>
                <a:gd name="T15" fmla="*/ 36 h 83"/>
                <a:gd name="T16" fmla="*/ 20 w 83"/>
                <a:gd name="T17" fmla="*/ 29 h 83"/>
                <a:gd name="T18" fmla="*/ 25 w 83"/>
                <a:gd name="T19" fmla="*/ 24 h 83"/>
                <a:gd name="T20" fmla="*/ 31 w 83"/>
                <a:gd name="T21" fmla="*/ 18 h 83"/>
                <a:gd name="T22" fmla="*/ 37 w 83"/>
                <a:gd name="T23" fmla="*/ 14 h 83"/>
                <a:gd name="T24" fmla="*/ 44 w 83"/>
                <a:gd name="T25" fmla="*/ 10 h 83"/>
                <a:gd name="T26" fmla="*/ 51 w 83"/>
                <a:gd name="T27" fmla="*/ 6 h 83"/>
                <a:gd name="T28" fmla="*/ 59 w 83"/>
                <a:gd name="T29" fmla="*/ 3 h 83"/>
                <a:gd name="T30" fmla="*/ 67 w 83"/>
                <a:gd name="T31" fmla="*/ 1 h 83"/>
                <a:gd name="T32" fmla="*/ 75 w 83"/>
                <a:gd name="T33" fmla="*/ 0 h 83"/>
                <a:gd name="T34" fmla="*/ 83 w 83"/>
                <a:gd name="T3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83"/>
                  </a:lnTo>
                  <a:lnTo>
                    <a:pt x="2" y="74"/>
                  </a:lnTo>
                  <a:lnTo>
                    <a:pt x="3" y="66"/>
                  </a:lnTo>
                  <a:lnTo>
                    <a:pt x="5" y="58"/>
                  </a:lnTo>
                  <a:lnTo>
                    <a:pt x="8" y="51"/>
                  </a:lnTo>
                  <a:lnTo>
                    <a:pt x="11" y="44"/>
                  </a:lnTo>
                  <a:lnTo>
                    <a:pt x="15" y="36"/>
                  </a:lnTo>
                  <a:lnTo>
                    <a:pt x="20" y="29"/>
                  </a:lnTo>
                  <a:lnTo>
                    <a:pt x="25" y="24"/>
                  </a:lnTo>
                  <a:lnTo>
                    <a:pt x="31" y="18"/>
                  </a:lnTo>
                  <a:lnTo>
                    <a:pt x="37" y="14"/>
                  </a:lnTo>
                  <a:lnTo>
                    <a:pt x="44" y="10"/>
                  </a:lnTo>
                  <a:lnTo>
                    <a:pt x="51" y="6"/>
                  </a:lnTo>
                  <a:lnTo>
                    <a:pt x="59" y="3"/>
                  </a:lnTo>
                  <a:lnTo>
                    <a:pt x="67" y="1"/>
                  </a:lnTo>
                  <a:lnTo>
                    <a:pt x="75" y="0"/>
                  </a:lnTo>
                  <a:lnTo>
                    <a:pt x="83" y="0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881844" y="5152929"/>
            <a:ext cx="450191" cy="541055"/>
            <a:chOff x="8247063" y="4656139"/>
            <a:chExt cx="519113" cy="623888"/>
          </a:xfrm>
        </p:grpSpPr>
        <p:sp>
          <p:nvSpPr>
            <p:cNvPr id="75" name="Freeform 432"/>
            <p:cNvSpPr>
              <a:spLocks/>
            </p:cNvSpPr>
            <p:nvPr/>
          </p:nvSpPr>
          <p:spPr bwMode="auto">
            <a:xfrm>
              <a:off x="8247063" y="4656139"/>
              <a:ext cx="519113" cy="623888"/>
            </a:xfrm>
            <a:custGeom>
              <a:avLst/>
              <a:gdLst>
                <a:gd name="T0" fmla="*/ 286 w 327"/>
                <a:gd name="T1" fmla="*/ 393 h 393"/>
                <a:gd name="T2" fmla="*/ 286 w 327"/>
                <a:gd name="T3" fmla="*/ 240 h 393"/>
                <a:gd name="T4" fmla="*/ 286 w 327"/>
                <a:gd name="T5" fmla="*/ 240 h 393"/>
                <a:gd name="T6" fmla="*/ 295 w 327"/>
                <a:gd name="T7" fmla="*/ 230 h 393"/>
                <a:gd name="T8" fmla="*/ 304 w 327"/>
                <a:gd name="T9" fmla="*/ 219 h 393"/>
                <a:gd name="T10" fmla="*/ 311 w 327"/>
                <a:gd name="T11" fmla="*/ 208 h 393"/>
                <a:gd name="T12" fmla="*/ 316 w 327"/>
                <a:gd name="T13" fmla="*/ 196 h 393"/>
                <a:gd name="T14" fmla="*/ 321 w 327"/>
                <a:gd name="T15" fmla="*/ 183 h 393"/>
                <a:gd name="T16" fmla="*/ 325 w 327"/>
                <a:gd name="T17" fmla="*/ 169 h 393"/>
                <a:gd name="T18" fmla="*/ 327 w 327"/>
                <a:gd name="T19" fmla="*/ 156 h 393"/>
                <a:gd name="T20" fmla="*/ 327 w 327"/>
                <a:gd name="T21" fmla="*/ 141 h 393"/>
                <a:gd name="T22" fmla="*/ 327 w 327"/>
                <a:gd name="T23" fmla="*/ 141 h 393"/>
                <a:gd name="T24" fmla="*/ 327 w 327"/>
                <a:gd name="T25" fmla="*/ 126 h 393"/>
                <a:gd name="T26" fmla="*/ 325 w 327"/>
                <a:gd name="T27" fmla="*/ 112 h 393"/>
                <a:gd name="T28" fmla="*/ 321 w 327"/>
                <a:gd name="T29" fmla="*/ 99 h 393"/>
                <a:gd name="T30" fmla="*/ 316 w 327"/>
                <a:gd name="T31" fmla="*/ 86 h 393"/>
                <a:gd name="T32" fmla="*/ 311 w 327"/>
                <a:gd name="T33" fmla="*/ 74 h 393"/>
                <a:gd name="T34" fmla="*/ 304 w 327"/>
                <a:gd name="T35" fmla="*/ 62 h 393"/>
                <a:gd name="T36" fmla="*/ 295 w 327"/>
                <a:gd name="T37" fmla="*/ 52 h 393"/>
                <a:gd name="T38" fmla="*/ 286 w 327"/>
                <a:gd name="T39" fmla="*/ 42 h 393"/>
                <a:gd name="T40" fmla="*/ 276 w 327"/>
                <a:gd name="T41" fmla="*/ 33 h 393"/>
                <a:gd name="T42" fmla="*/ 265 w 327"/>
                <a:gd name="T43" fmla="*/ 24 h 393"/>
                <a:gd name="T44" fmla="*/ 253 w 327"/>
                <a:gd name="T45" fmla="*/ 17 h 393"/>
                <a:gd name="T46" fmla="*/ 241 w 327"/>
                <a:gd name="T47" fmla="*/ 11 h 393"/>
                <a:gd name="T48" fmla="*/ 228 w 327"/>
                <a:gd name="T49" fmla="*/ 6 h 393"/>
                <a:gd name="T50" fmla="*/ 215 w 327"/>
                <a:gd name="T51" fmla="*/ 3 h 393"/>
                <a:gd name="T52" fmla="*/ 201 w 327"/>
                <a:gd name="T53" fmla="*/ 0 h 393"/>
                <a:gd name="T54" fmla="*/ 186 w 327"/>
                <a:gd name="T55" fmla="*/ 0 h 393"/>
                <a:gd name="T56" fmla="*/ 186 w 327"/>
                <a:gd name="T57" fmla="*/ 0 h 393"/>
                <a:gd name="T58" fmla="*/ 172 w 327"/>
                <a:gd name="T59" fmla="*/ 0 h 393"/>
                <a:gd name="T60" fmla="*/ 158 w 327"/>
                <a:gd name="T61" fmla="*/ 3 h 393"/>
                <a:gd name="T62" fmla="*/ 144 w 327"/>
                <a:gd name="T63" fmla="*/ 6 h 393"/>
                <a:gd name="T64" fmla="*/ 131 w 327"/>
                <a:gd name="T65" fmla="*/ 11 h 393"/>
                <a:gd name="T66" fmla="*/ 119 w 327"/>
                <a:gd name="T67" fmla="*/ 17 h 393"/>
                <a:gd name="T68" fmla="*/ 108 w 327"/>
                <a:gd name="T69" fmla="*/ 24 h 393"/>
                <a:gd name="T70" fmla="*/ 97 w 327"/>
                <a:gd name="T71" fmla="*/ 33 h 393"/>
                <a:gd name="T72" fmla="*/ 86 w 327"/>
                <a:gd name="T73" fmla="*/ 42 h 393"/>
                <a:gd name="T74" fmla="*/ 77 w 327"/>
                <a:gd name="T75" fmla="*/ 52 h 393"/>
                <a:gd name="T76" fmla="*/ 69 w 327"/>
                <a:gd name="T77" fmla="*/ 62 h 393"/>
                <a:gd name="T78" fmla="*/ 62 w 327"/>
                <a:gd name="T79" fmla="*/ 74 h 393"/>
                <a:gd name="T80" fmla="*/ 56 w 327"/>
                <a:gd name="T81" fmla="*/ 86 h 393"/>
                <a:gd name="T82" fmla="*/ 51 w 327"/>
                <a:gd name="T83" fmla="*/ 99 h 393"/>
                <a:gd name="T84" fmla="*/ 48 w 327"/>
                <a:gd name="T85" fmla="*/ 112 h 393"/>
                <a:gd name="T86" fmla="*/ 46 w 327"/>
                <a:gd name="T87" fmla="*/ 126 h 393"/>
                <a:gd name="T88" fmla="*/ 45 w 327"/>
                <a:gd name="T89" fmla="*/ 141 h 393"/>
                <a:gd name="T90" fmla="*/ 45 w 327"/>
                <a:gd name="T91" fmla="*/ 141 h 393"/>
                <a:gd name="T92" fmla="*/ 45 w 327"/>
                <a:gd name="T93" fmla="*/ 148 h 393"/>
                <a:gd name="T94" fmla="*/ 26 w 327"/>
                <a:gd name="T95" fmla="*/ 181 h 393"/>
                <a:gd name="T96" fmla="*/ 0 w 327"/>
                <a:gd name="T97" fmla="*/ 226 h 393"/>
                <a:gd name="T98" fmla="*/ 33 w 327"/>
                <a:gd name="T99" fmla="*/ 226 h 393"/>
                <a:gd name="T100" fmla="*/ 33 w 327"/>
                <a:gd name="T101" fmla="*/ 282 h 393"/>
                <a:gd name="T102" fmla="*/ 33 w 327"/>
                <a:gd name="T103" fmla="*/ 282 h 393"/>
                <a:gd name="T104" fmla="*/ 33 w 327"/>
                <a:gd name="T105" fmla="*/ 290 h 393"/>
                <a:gd name="T106" fmla="*/ 36 w 327"/>
                <a:gd name="T107" fmla="*/ 297 h 393"/>
                <a:gd name="T108" fmla="*/ 39 w 327"/>
                <a:gd name="T109" fmla="*/ 303 h 393"/>
                <a:gd name="T110" fmla="*/ 44 w 327"/>
                <a:gd name="T111" fmla="*/ 309 h 393"/>
                <a:gd name="T112" fmla="*/ 49 w 327"/>
                <a:gd name="T113" fmla="*/ 313 h 393"/>
                <a:gd name="T114" fmla="*/ 56 w 327"/>
                <a:gd name="T115" fmla="*/ 317 h 393"/>
                <a:gd name="T116" fmla="*/ 63 w 327"/>
                <a:gd name="T117" fmla="*/ 319 h 393"/>
                <a:gd name="T118" fmla="*/ 70 w 327"/>
                <a:gd name="T119" fmla="*/ 320 h 393"/>
                <a:gd name="T120" fmla="*/ 131 w 327"/>
                <a:gd name="T121" fmla="*/ 320 h 393"/>
                <a:gd name="T122" fmla="*/ 131 w 327"/>
                <a:gd name="T123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7" h="393">
                  <a:moveTo>
                    <a:pt x="286" y="393"/>
                  </a:moveTo>
                  <a:lnTo>
                    <a:pt x="286" y="240"/>
                  </a:lnTo>
                  <a:lnTo>
                    <a:pt x="286" y="240"/>
                  </a:lnTo>
                  <a:lnTo>
                    <a:pt x="295" y="230"/>
                  </a:lnTo>
                  <a:lnTo>
                    <a:pt x="304" y="219"/>
                  </a:lnTo>
                  <a:lnTo>
                    <a:pt x="311" y="208"/>
                  </a:lnTo>
                  <a:lnTo>
                    <a:pt x="316" y="196"/>
                  </a:lnTo>
                  <a:lnTo>
                    <a:pt x="321" y="183"/>
                  </a:lnTo>
                  <a:lnTo>
                    <a:pt x="325" y="169"/>
                  </a:lnTo>
                  <a:lnTo>
                    <a:pt x="327" y="156"/>
                  </a:lnTo>
                  <a:lnTo>
                    <a:pt x="327" y="141"/>
                  </a:lnTo>
                  <a:lnTo>
                    <a:pt x="327" y="141"/>
                  </a:lnTo>
                  <a:lnTo>
                    <a:pt x="327" y="126"/>
                  </a:lnTo>
                  <a:lnTo>
                    <a:pt x="325" y="112"/>
                  </a:lnTo>
                  <a:lnTo>
                    <a:pt x="321" y="99"/>
                  </a:lnTo>
                  <a:lnTo>
                    <a:pt x="316" y="86"/>
                  </a:lnTo>
                  <a:lnTo>
                    <a:pt x="311" y="74"/>
                  </a:lnTo>
                  <a:lnTo>
                    <a:pt x="304" y="62"/>
                  </a:lnTo>
                  <a:lnTo>
                    <a:pt x="295" y="52"/>
                  </a:lnTo>
                  <a:lnTo>
                    <a:pt x="286" y="42"/>
                  </a:lnTo>
                  <a:lnTo>
                    <a:pt x="276" y="33"/>
                  </a:lnTo>
                  <a:lnTo>
                    <a:pt x="265" y="24"/>
                  </a:lnTo>
                  <a:lnTo>
                    <a:pt x="253" y="17"/>
                  </a:lnTo>
                  <a:lnTo>
                    <a:pt x="241" y="11"/>
                  </a:lnTo>
                  <a:lnTo>
                    <a:pt x="228" y="6"/>
                  </a:lnTo>
                  <a:lnTo>
                    <a:pt x="215" y="3"/>
                  </a:lnTo>
                  <a:lnTo>
                    <a:pt x="201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2" y="0"/>
                  </a:lnTo>
                  <a:lnTo>
                    <a:pt x="158" y="3"/>
                  </a:lnTo>
                  <a:lnTo>
                    <a:pt x="144" y="6"/>
                  </a:lnTo>
                  <a:lnTo>
                    <a:pt x="131" y="11"/>
                  </a:lnTo>
                  <a:lnTo>
                    <a:pt x="119" y="17"/>
                  </a:lnTo>
                  <a:lnTo>
                    <a:pt x="108" y="24"/>
                  </a:lnTo>
                  <a:lnTo>
                    <a:pt x="97" y="33"/>
                  </a:lnTo>
                  <a:lnTo>
                    <a:pt x="86" y="42"/>
                  </a:lnTo>
                  <a:lnTo>
                    <a:pt x="77" y="52"/>
                  </a:lnTo>
                  <a:lnTo>
                    <a:pt x="69" y="62"/>
                  </a:lnTo>
                  <a:lnTo>
                    <a:pt x="62" y="74"/>
                  </a:lnTo>
                  <a:lnTo>
                    <a:pt x="56" y="86"/>
                  </a:lnTo>
                  <a:lnTo>
                    <a:pt x="51" y="99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8"/>
                  </a:lnTo>
                  <a:lnTo>
                    <a:pt x="26" y="181"/>
                  </a:lnTo>
                  <a:lnTo>
                    <a:pt x="0" y="226"/>
                  </a:lnTo>
                  <a:lnTo>
                    <a:pt x="33" y="226"/>
                  </a:lnTo>
                  <a:lnTo>
                    <a:pt x="33" y="282"/>
                  </a:lnTo>
                  <a:lnTo>
                    <a:pt x="33" y="282"/>
                  </a:lnTo>
                  <a:lnTo>
                    <a:pt x="33" y="290"/>
                  </a:lnTo>
                  <a:lnTo>
                    <a:pt x="36" y="297"/>
                  </a:lnTo>
                  <a:lnTo>
                    <a:pt x="39" y="303"/>
                  </a:lnTo>
                  <a:lnTo>
                    <a:pt x="44" y="309"/>
                  </a:lnTo>
                  <a:lnTo>
                    <a:pt x="49" y="313"/>
                  </a:lnTo>
                  <a:lnTo>
                    <a:pt x="56" y="317"/>
                  </a:lnTo>
                  <a:lnTo>
                    <a:pt x="63" y="319"/>
                  </a:lnTo>
                  <a:lnTo>
                    <a:pt x="70" y="320"/>
                  </a:lnTo>
                  <a:lnTo>
                    <a:pt x="131" y="320"/>
                  </a:lnTo>
                  <a:lnTo>
                    <a:pt x="131" y="393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6" name="Freeform 433"/>
            <p:cNvSpPr>
              <a:spLocks/>
            </p:cNvSpPr>
            <p:nvPr/>
          </p:nvSpPr>
          <p:spPr bwMode="auto">
            <a:xfrm>
              <a:off x="8382001" y="4708526"/>
              <a:ext cx="333375" cy="334963"/>
            </a:xfrm>
            <a:custGeom>
              <a:avLst/>
              <a:gdLst>
                <a:gd name="T0" fmla="*/ 210 w 210"/>
                <a:gd name="T1" fmla="*/ 106 h 211"/>
                <a:gd name="T2" fmla="*/ 208 w 210"/>
                <a:gd name="T3" fmla="*/ 127 h 211"/>
                <a:gd name="T4" fmla="*/ 202 w 210"/>
                <a:gd name="T5" fmla="*/ 146 h 211"/>
                <a:gd name="T6" fmla="*/ 192 w 210"/>
                <a:gd name="T7" fmla="*/ 164 h 211"/>
                <a:gd name="T8" fmla="*/ 180 w 210"/>
                <a:gd name="T9" fmla="*/ 179 h 211"/>
                <a:gd name="T10" fmla="*/ 164 w 210"/>
                <a:gd name="T11" fmla="*/ 192 h 211"/>
                <a:gd name="T12" fmla="*/ 146 w 210"/>
                <a:gd name="T13" fmla="*/ 202 h 211"/>
                <a:gd name="T14" fmla="*/ 127 w 210"/>
                <a:gd name="T15" fmla="*/ 208 h 211"/>
                <a:gd name="T16" fmla="*/ 105 w 210"/>
                <a:gd name="T17" fmla="*/ 211 h 211"/>
                <a:gd name="T18" fmla="*/ 94 w 210"/>
                <a:gd name="T19" fmla="*/ 209 h 211"/>
                <a:gd name="T20" fmla="*/ 74 w 210"/>
                <a:gd name="T21" fmla="*/ 205 h 211"/>
                <a:gd name="T22" fmla="*/ 55 w 210"/>
                <a:gd name="T23" fmla="*/ 197 h 211"/>
                <a:gd name="T24" fmla="*/ 38 w 210"/>
                <a:gd name="T25" fmla="*/ 186 h 211"/>
                <a:gd name="T26" fmla="*/ 24 w 210"/>
                <a:gd name="T27" fmla="*/ 172 h 211"/>
                <a:gd name="T28" fmla="*/ 13 w 210"/>
                <a:gd name="T29" fmla="*/ 155 h 211"/>
                <a:gd name="T30" fmla="*/ 5 w 210"/>
                <a:gd name="T31" fmla="*/ 137 h 211"/>
                <a:gd name="T32" fmla="*/ 0 w 210"/>
                <a:gd name="T33" fmla="*/ 116 h 211"/>
                <a:gd name="T34" fmla="*/ 0 w 210"/>
                <a:gd name="T35" fmla="*/ 106 h 211"/>
                <a:gd name="T36" fmla="*/ 2 w 210"/>
                <a:gd name="T37" fmla="*/ 84 h 211"/>
                <a:gd name="T38" fmla="*/ 9 w 210"/>
                <a:gd name="T39" fmla="*/ 64 h 211"/>
                <a:gd name="T40" fmla="*/ 18 w 210"/>
                <a:gd name="T41" fmla="*/ 46 h 211"/>
                <a:gd name="T42" fmla="*/ 31 w 210"/>
                <a:gd name="T43" fmla="*/ 31 h 211"/>
                <a:gd name="T44" fmla="*/ 46 w 210"/>
                <a:gd name="T45" fmla="*/ 18 h 211"/>
                <a:gd name="T46" fmla="*/ 64 w 210"/>
                <a:gd name="T47" fmla="*/ 9 h 211"/>
                <a:gd name="T48" fmla="*/ 84 w 210"/>
                <a:gd name="T49" fmla="*/ 3 h 211"/>
                <a:gd name="T50" fmla="*/ 105 w 210"/>
                <a:gd name="T51" fmla="*/ 0 h 211"/>
                <a:gd name="T52" fmla="*/ 116 w 210"/>
                <a:gd name="T53" fmla="*/ 1 h 211"/>
                <a:gd name="T54" fmla="*/ 137 w 210"/>
                <a:gd name="T55" fmla="*/ 5 h 211"/>
                <a:gd name="T56" fmla="*/ 155 w 210"/>
                <a:gd name="T57" fmla="*/ 13 h 211"/>
                <a:gd name="T58" fmla="*/ 172 w 210"/>
                <a:gd name="T59" fmla="*/ 24 h 211"/>
                <a:gd name="T60" fmla="*/ 186 w 210"/>
                <a:gd name="T61" fmla="*/ 38 h 211"/>
                <a:gd name="T62" fmla="*/ 197 w 210"/>
                <a:gd name="T63" fmla="*/ 55 h 211"/>
                <a:gd name="T64" fmla="*/ 205 w 210"/>
                <a:gd name="T65" fmla="*/ 74 h 211"/>
                <a:gd name="T66" fmla="*/ 210 w 210"/>
                <a:gd name="T67" fmla="*/ 94 h 211"/>
                <a:gd name="T68" fmla="*/ 210 w 210"/>
                <a:gd name="T69" fmla="*/ 10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211">
                  <a:moveTo>
                    <a:pt x="210" y="106"/>
                  </a:moveTo>
                  <a:lnTo>
                    <a:pt x="210" y="106"/>
                  </a:lnTo>
                  <a:lnTo>
                    <a:pt x="210" y="116"/>
                  </a:lnTo>
                  <a:lnTo>
                    <a:pt x="208" y="127"/>
                  </a:lnTo>
                  <a:lnTo>
                    <a:pt x="205" y="137"/>
                  </a:lnTo>
                  <a:lnTo>
                    <a:pt x="202" y="146"/>
                  </a:lnTo>
                  <a:lnTo>
                    <a:pt x="197" y="155"/>
                  </a:lnTo>
                  <a:lnTo>
                    <a:pt x="192" y="164"/>
                  </a:lnTo>
                  <a:lnTo>
                    <a:pt x="186" y="172"/>
                  </a:lnTo>
                  <a:lnTo>
                    <a:pt x="180" y="179"/>
                  </a:lnTo>
                  <a:lnTo>
                    <a:pt x="172" y="186"/>
                  </a:lnTo>
                  <a:lnTo>
                    <a:pt x="164" y="192"/>
                  </a:lnTo>
                  <a:lnTo>
                    <a:pt x="155" y="197"/>
                  </a:lnTo>
                  <a:lnTo>
                    <a:pt x="146" y="202"/>
                  </a:lnTo>
                  <a:lnTo>
                    <a:pt x="137" y="205"/>
                  </a:lnTo>
                  <a:lnTo>
                    <a:pt x="127" y="208"/>
                  </a:lnTo>
                  <a:lnTo>
                    <a:pt x="116" y="209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94" y="209"/>
                  </a:lnTo>
                  <a:lnTo>
                    <a:pt x="84" y="208"/>
                  </a:lnTo>
                  <a:lnTo>
                    <a:pt x="74" y="205"/>
                  </a:lnTo>
                  <a:lnTo>
                    <a:pt x="64" y="202"/>
                  </a:lnTo>
                  <a:lnTo>
                    <a:pt x="55" y="197"/>
                  </a:lnTo>
                  <a:lnTo>
                    <a:pt x="46" y="192"/>
                  </a:lnTo>
                  <a:lnTo>
                    <a:pt x="38" y="186"/>
                  </a:lnTo>
                  <a:lnTo>
                    <a:pt x="31" y="179"/>
                  </a:lnTo>
                  <a:lnTo>
                    <a:pt x="24" y="172"/>
                  </a:lnTo>
                  <a:lnTo>
                    <a:pt x="18" y="164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2" y="127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4"/>
                  </a:lnTo>
                  <a:lnTo>
                    <a:pt x="2" y="84"/>
                  </a:lnTo>
                  <a:lnTo>
                    <a:pt x="5" y="7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6"/>
                  </a:lnTo>
                  <a:lnTo>
                    <a:pt x="24" y="38"/>
                  </a:lnTo>
                  <a:lnTo>
                    <a:pt x="31" y="31"/>
                  </a:lnTo>
                  <a:lnTo>
                    <a:pt x="38" y="24"/>
                  </a:lnTo>
                  <a:lnTo>
                    <a:pt x="46" y="18"/>
                  </a:lnTo>
                  <a:lnTo>
                    <a:pt x="55" y="13"/>
                  </a:lnTo>
                  <a:lnTo>
                    <a:pt x="64" y="9"/>
                  </a:lnTo>
                  <a:lnTo>
                    <a:pt x="74" y="5"/>
                  </a:lnTo>
                  <a:lnTo>
                    <a:pt x="84" y="3"/>
                  </a:lnTo>
                  <a:lnTo>
                    <a:pt x="94" y="1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6" y="1"/>
                  </a:lnTo>
                  <a:lnTo>
                    <a:pt x="127" y="3"/>
                  </a:lnTo>
                  <a:lnTo>
                    <a:pt x="137" y="5"/>
                  </a:lnTo>
                  <a:lnTo>
                    <a:pt x="146" y="9"/>
                  </a:lnTo>
                  <a:lnTo>
                    <a:pt x="155" y="13"/>
                  </a:lnTo>
                  <a:lnTo>
                    <a:pt x="164" y="18"/>
                  </a:lnTo>
                  <a:lnTo>
                    <a:pt x="172" y="24"/>
                  </a:lnTo>
                  <a:lnTo>
                    <a:pt x="180" y="31"/>
                  </a:lnTo>
                  <a:lnTo>
                    <a:pt x="186" y="38"/>
                  </a:lnTo>
                  <a:lnTo>
                    <a:pt x="192" y="46"/>
                  </a:lnTo>
                  <a:lnTo>
                    <a:pt x="197" y="55"/>
                  </a:lnTo>
                  <a:lnTo>
                    <a:pt x="202" y="64"/>
                  </a:lnTo>
                  <a:lnTo>
                    <a:pt x="205" y="74"/>
                  </a:lnTo>
                  <a:lnTo>
                    <a:pt x="208" y="84"/>
                  </a:lnTo>
                  <a:lnTo>
                    <a:pt x="210" y="94"/>
                  </a:lnTo>
                  <a:lnTo>
                    <a:pt x="210" y="106"/>
                  </a:lnTo>
                  <a:lnTo>
                    <a:pt x="210" y="106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7" name="Freeform 434"/>
            <p:cNvSpPr>
              <a:spLocks/>
            </p:cNvSpPr>
            <p:nvPr/>
          </p:nvSpPr>
          <p:spPr bwMode="auto">
            <a:xfrm>
              <a:off x="8421688" y="4748214"/>
              <a:ext cx="254000" cy="254000"/>
            </a:xfrm>
            <a:custGeom>
              <a:avLst/>
              <a:gdLst>
                <a:gd name="T0" fmla="*/ 160 w 160"/>
                <a:gd name="T1" fmla="*/ 81 h 160"/>
                <a:gd name="T2" fmla="*/ 159 w 160"/>
                <a:gd name="T3" fmla="*/ 97 h 160"/>
                <a:gd name="T4" fmla="*/ 154 w 160"/>
                <a:gd name="T5" fmla="*/ 112 h 160"/>
                <a:gd name="T6" fmla="*/ 147 w 160"/>
                <a:gd name="T7" fmla="*/ 125 h 160"/>
                <a:gd name="T8" fmla="*/ 137 w 160"/>
                <a:gd name="T9" fmla="*/ 137 h 160"/>
                <a:gd name="T10" fmla="*/ 125 w 160"/>
                <a:gd name="T11" fmla="*/ 147 h 160"/>
                <a:gd name="T12" fmla="*/ 112 w 160"/>
                <a:gd name="T13" fmla="*/ 154 h 160"/>
                <a:gd name="T14" fmla="*/ 97 w 160"/>
                <a:gd name="T15" fmla="*/ 159 h 160"/>
                <a:gd name="T16" fmla="*/ 80 w 160"/>
                <a:gd name="T17" fmla="*/ 160 h 160"/>
                <a:gd name="T18" fmla="*/ 72 w 160"/>
                <a:gd name="T19" fmla="*/ 160 h 160"/>
                <a:gd name="T20" fmla="*/ 56 w 160"/>
                <a:gd name="T21" fmla="*/ 157 h 160"/>
                <a:gd name="T22" fmla="*/ 42 w 160"/>
                <a:gd name="T23" fmla="*/ 151 h 160"/>
                <a:gd name="T24" fmla="*/ 29 w 160"/>
                <a:gd name="T25" fmla="*/ 142 h 160"/>
                <a:gd name="T26" fmla="*/ 18 w 160"/>
                <a:gd name="T27" fmla="*/ 131 h 160"/>
                <a:gd name="T28" fmla="*/ 10 w 160"/>
                <a:gd name="T29" fmla="*/ 119 h 160"/>
                <a:gd name="T30" fmla="*/ 4 w 160"/>
                <a:gd name="T31" fmla="*/ 104 h 160"/>
                <a:gd name="T32" fmla="*/ 1 w 160"/>
                <a:gd name="T33" fmla="*/ 89 h 160"/>
                <a:gd name="T34" fmla="*/ 0 w 160"/>
                <a:gd name="T35" fmla="*/ 81 h 160"/>
                <a:gd name="T36" fmla="*/ 2 w 160"/>
                <a:gd name="T37" fmla="*/ 64 h 160"/>
                <a:gd name="T38" fmla="*/ 6 w 160"/>
                <a:gd name="T39" fmla="*/ 49 h 160"/>
                <a:gd name="T40" fmla="*/ 14 w 160"/>
                <a:gd name="T41" fmla="*/ 35 h 160"/>
                <a:gd name="T42" fmla="*/ 23 w 160"/>
                <a:gd name="T43" fmla="*/ 23 h 160"/>
                <a:gd name="T44" fmla="*/ 35 w 160"/>
                <a:gd name="T45" fmla="*/ 14 h 160"/>
                <a:gd name="T46" fmla="*/ 49 w 160"/>
                <a:gd name="T47" fmla="*/ 6 h 160"/>
                <a:gd name="T48" fmla="*/ 64 w 160"/>
                <a:gd name="T49" fmla="*/ 2 h 160"/>
                <a:gd name="T50" fmla="*/ 80 w 160"/>
                <a:gd name="T51" fmla="*/ 0 h 160"/>
                <a:gd name="T52" fmla="*/ 89 w 160"/>
                <a:gd name="T53" fmla="*/ 0 h 160"/>
                <a:gd name="T54" fmla="*/ 104 w 160"/>
                <a:gd name="T55" fmla="*/ 4 h 160"/>
                <a:gd name="T56" fmla="*/ 119 w 160"/>
                <a:gd name="T57" fmla="*/ 10 h 160"/>
                <a:gd name="T58" fmla="*/ 131 w 160"/>
                <a:gd name="T59" fmla="*/ 18 h 160"/>
                <a:gd name="T60" fmla="*/ 142 w 160"/>
                <a:gd name="T61" fmla="*/ 29 h 160"/>
                <a:gd name="T62" fmla="*/ 151 w 160"/>
                <a:gd name="T63" fmla="*/ 42 h 160"/>
                <a:gd name="T64" fmla="*/ 157 w 160"/>
                <a:gd name="T65" fmla="*/ 56 h 160"/>
                <a:gd name="T66" fmla="*/ 160 w 160"/>
                <a:gd name="T67" fmla="*/ 72 h 160"/>
                <a:gd name="T68" fmla="*/ 160 w 160"/>
                <a:gd name="T69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60">
                  <a:moveTo>
                    <a:pt x="160" y="81"/>
                  </a:moveTo>
                  <a:lnTo>
                    <a:pt x="160" y="81"/>
                  </a:lnTo>
                  <a:lnTo>
                    <a:pt x="160" y="89"/>
                  </a:lnTo>
                  <a:lnTo>
                    <a:pt x="159" y="97"/>
                  </a:lnTo>
                  <a:lnTo>
                    <a:pt x="157" y="104"/>
                  </a:lnTo>
                  <a:lnTo>
                    <a:pt x="154" y="112"/>
                  </a:lnTo>
                  <a:lnTo>
                    <a:pt x="151" y="119"/>
                  </a:lnTo>
                  <a:lnTo>
                    <a:pt x="147" y="125"/>
                  </a:lnTo>
                  <a:lnTo>
                    <a:pt x="142" y="131"/>
                  </a:lnTo>
                  <a:lnTo>
                    <a:pt x="137" y="137"/>
                  </a:lnTo>
                  <a:lnTo>
                    <a:pt x="131" y="142"/>
                  </a:lnTo>
                  <a:lnTo>
                    <a:pt x="125" y="147"/>
                  </a:lnTo>
                  <a:lnTo>
                    <a:pt x="119" y="151"/>
                  </a:lnTo>
                  <a:lnTo>
                    <a:pt x="112" y="154"/>
                  </a:lnTo>
                  <a:lnTo>
                    <a:pt x="104" y="157"/>
                  </a:lnTo>
                  <a:lnTo>
                    <a:pt x="97" y="159"/>
                  </a:lnTo>
                  <a:lnTo>
                    <a:pt x="89" y="160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2" y="160"/>
                  </a:lnTo>
                  <a:lnTo>
                    <a:pt x="64" y="159"/>
                  </a:lnTo>
                  <a:lnTo>
                    <a:pt x="56" y="157"/>
                  </a:lnTo>
                  <a:lnTo>
                    <a:pt x="49" y="154"/>
                  </a:lnTo>
                  <a:lnTo>
                    <a:pt x="42" y="151"/>
                  </a:lnTo>
                  <a:lnTo>
                    <a:pt x="35" y="147"/>
                  </a:lnTo>
                  <a:lnTo>
                    <a:pt x="29" y="142"/>
                  </a:lnTo>
                  <a:lnTo>
                    <a:pt x="23" y="137"/>
                  </a:lnTo>
                  <a:lnTo>
                    <a:pt x="18" y="131"/>
                  </a:lnTo>
                  <a:lnTo>
                    <a:pt x="14" y="125"/>
                  </a:lnTo>
                  <a:lnTo>
                    <a:pt x="10" y="119"/>
                  </a:lnTo>
                  <a:lnTo>
                    <a:pt x="6" y="112"/>
                  </a:lnTo>
                  <a:lnTo>
                    <a:pt x="4" y="104"/>
                  </a:lnTo>
                  <a:lnTo>
                    <a:pt x="2" y="97"/>
                  </a:lnTo>
                  <a:lnTo>
                    <a:pt x="1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72"/>
                  </a:lnTo>
                  <a:lnTo>
                    <a:pt x="2" y="64"/>
                  </a:lnTo>
                  <a:lnTo>
                    <a:pt x="4" y="56"/>
                  </a:lnTo>
                  <a:lnTo>
                    <a:pt x="6" y="49"/>
                  </a:lnTo>
                  <a:lnTo>
                    <a:pt x="10" y="42"/>
                  </a:lnTo>
                  <a:lnTo>
                    <a:pt x="14" y="35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49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2"/>
                  </a:lnTo>
                  <a:lnTo>
                    <a:pt x="104" y="4"/>
                  </a:lnTo>
                  <a:lnTo>
                    <a:pt x="112" y="6"/>
                  </a:lnTo>
                  <a:lnTo>
                    <a:pt x="119" y="10"/>
                  </a:lnTo>
                  <a:lnTo>
                    <a:pt x="125" y="14"/>
                  </a:lnTo>
                  <a:lnTo>
                    <a:pt x="131" y="18"/>
                  </a:lnTo>
                  <a:lnTo>
                    <a:pt x="137" y="23"/>
                  </a:lnTo>
                  <a:lnTo>
                    <a:pt x="142" y="29"/>
                  </a:lnTo>
                  <a:lnTo>
                    <a:pt x="147" y="35"/>
                  </a:lnTo>
                  <a:lnTo>
                    <a:pt x="151" y="42"/>
                  </a:lnTo>
                  <a:lnTo>
                    <a:pt x="154" y="49"/>
                  </a:lnTo>
                  <a:lnTo>
                    <a:pt x="157" y="56"/>
                  </a:lnTo>
                  <a:lnTo>
                    <a:pt x="159" y="64"/>
                  </a:lnTo>
                  <a:lnTo>
                    <a:pt x="160" y="72"/>
                  </a:lnTo>
                  <a:lnTo>
                    <a:pt x="160" y="81"/>
                  </a:lnTo>
                  <a:lnTo>
                    <a:pt x="160" y="81"/>
                  </a:lnTo>
                  <a:close/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8" name="Freeform 435"/>
            <p:cNvSpPr>
              <a:spLocks/>
            </p:cNvSpPr>
            <p:nvPr/>
          </p:nvSpPr>
          <p:spPr bwMode="auto">
            <a:xfrm>
              <a:off x="8509001" y="4795839"/>
              <a:ext cx="77788" cy="82550"/>
            </a:xfrm>
            <a:custGeom>
              <a:avLst/>
              <a:gdLst>
                <a:gd name="T0" fmla="*/ 49 w 49"/>
                <a:gd name="T1" fmla="*/ 22 h 52"/>
                <a:gd name="T2" fmla="*/ 49 w 49"/>
                <a:gd name="T3" fmla="*/ 17 h 52"/>
                <a:gd name="T4" fmla="*/ 49 w 49"/>
                <a:gd name="T5" fmla="*/ 17 h 52"/>
                <a:gd name="T6" fmla="*/ 49 w 49"/>
                <a:gd name="T7" fmla="*/ 13 h 52"/>
                <a:gd name="T8" fmla="*/ 48 w 49"/>
                <a:gd name="T9" fmla="*/ 10 h 52"/>
                <a:gd name="T10" fmla="*/ 46 w 49"/>
                <a:gd name="T11" fmla="*/ 7 h 52"/>
                <a:gd name="T12" fmla="*/ 44 w 49"/>
                <a:gd name="T13" fmla="*/ 5 h 52"/>
                <a:gd name="T14" fmla="*/ 42 w 49"/>
                <a:gd name="T15" fmla="*/ 3 h 52"/>
                <a:gd name="T16" fmla="*/ 39 w 49"/>
                <a:gd name="T17" fmla="*/ 1 h 52"/>
                <a:gd name="T18" fmla="*/ 36 w 49"/>
                <a:gd name="T19" fmla="*/ 0 h 52"/>
                <a:gd name="T20" fmla="*/ 32 w 49"/>
                <a:gd name="T21" fmla="*/ 0 h 52"/>
                <a:gd name="T22" fmla="*/ 17 w 49"/>
                <a:gd name="T23" fmla="*/ 0 h 52"/>
                <a:gd name="T24" fmla="*/ 17 w 49"/>
                <a:gd name="T25" fmla="*/ 0 h 52"/>
                <a:gd name="T26" fmla="*/ 14 w 49"/>
                <a:gd name="T27" fmla="*/ 0 h 52"/>
                <a:gd name="T28" fmla="*/ 11 w 49"/>
                <a:gd name="T29" fmla="*/ 1 h 52"/>
                <a:gd name="T30" fmla="*/ 8 w 49"/>
                <a:gd name="T31" fmla="*/ 3 h 52"/>
                <a:gd name="T32" fmla="*/ 5 w 49"/>
                <a:gd name="T33" fmla="*/ 5 h 52"/>
                <a:gd name="T34" fmla="*/ 3 w 49"/>
                <a:gd name="T35" fmla="*/ 7 h 52"/>
                <a:gd name="T36" fmla="*/ 2 w 49"/>
                <a:gd name="T37" fmla="*/ 10 h 52"/>
                <a:gd name="T38" fmla="*/ 1 w 49"/>
                <a:gd name="T39" fmla="*/ 13 h 52"/>
                <a:gd name="T40" fmla="*/ 0 w 49"/>
                <a:gd name="T41" fmla="*/ 17 h 52"/>
                <a:gd name="T42" fmla="*/ 0 w 49"/>
                <a:gd name="T43" fmla="*/ 28 h 52"/>
                <a:gd name="T44" fmla="*/ 0 w 49"/>
                <a:gd name="T45" fmla="*/ 28 h 52"/>
                <a:gd name="T46" fmla="*/ 1 w 49"/>
                <a:gd name="T47" fmla="*/ 32 h 52"/>
                <a:gd name="T48" fmla="*/ 3 w 49"/>
                <a:gd name="T49" fmla="*/ 36 h 52"/>
                <a:gd name="T50" fmla="*/ 6 w 49"/>
                <a:gd name="T51" fmla="*/ 39 h 52"/>
                <a:gd name="T52" fmla="*/ 10 w 49"/>
                <a:gd name="T53" fmla="*/ 41 h 52"/>
                <a:gd name="T54" fmla="*/ 37 w 49"/>
                <a:gd name="T5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52">
                  <a:moveTo>
                    <a:pt x="49" y="22"/>
                  </a:moveTo>
                  <a:lnTo>
                    <a:pt x="49" y="17"/>
                  </a:lnTo>
                  <a:lnTo>
                    <a:pt x="49" y="17"/>
                  </a:lnTo>
                  <a:lnTo>
                    <a:pt x="49" y="13"/>
                  </a:lnTo>
                  <a:lnTo>
                    <a:pt x="48" y="10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42" y="3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32"/>
                  </a:lnTo>
                  <a:lnTo>
                    <a:pt x="3" y="36"/>
                  </a:lnTo>
                  <a:lnTo>
                    <a:pt x="6" y="39"/>
                  </a:lnTo>
                  <a:lnTo>
                    <a:pt x="10" y="41"/>
                  </a:lnTo>
                  <a:lnTo>
                    <a:pt x="37" y="52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9" name="Freeform 436"/>
            <p:cNvSpPr>
              <a:spLocks/>
            </p:cNvSpPr>
            <p:nvPr/>
          </p:nvSpPr>
          <p:spPr bwMode="auto">
            <a:xfrm>
              <a:off x="8509001" y="4864101"/>
              <a:ext cx="77788" cy="82550"/>
            </a:xfrm>
            <a:custGeom>
              <a:avLst/>
              <a:gdLst>
                <a:gd name="T0" fmla="*/ 0 w 49"/>
                <a:gd name="T1" fmla="*/ 30 h 52"/>
                <a:gd name="T2" fmla="*/ 0 w 49"/>
                <a:gd name="T3" fmla="*/ 35 h 52"/>
                <a:gd name="T4" fmla="*/ 0 w 49"/>
                <a:gd name="T5" fmla="*/ 35 h 52"/>
                <a:gd name="T6" fmla="*/ 1 w 49"/>
                <a:gd name="T7" fmla="*/ 39 h 52"/>
                <a:gd name="T8" fmla="*/ 2 w 49"/>
                <a:gd name="T9" fmla="*/ 42 h 52"/>
                <a:gd name="T10" fmla="*/ 3 w 49"/>
                <a:gd name="T11" fmla="*/ 45 h 52"/>
                <a:gd name="T12" fmla="*/ 5 w 49"/>
                <a:gd name="T13" fmla="*/ 47 h 52"/>
                <a:gd name="T14" fmla="*/ 8 w 49"/>
                <a:gd name="T15" fmla="*/ 49 h 52"/>
                <a:gd name="T16" fmla="*/ 11 w 49"/>
                <a:gd name="T17" fmla="*/ 51 h 52"/>
                <a:gd name="T18" fmla="*/ 14 w 49"/>
                <a:gd name="T19" fmla="*/ 52 h 52"/>
                <a:gd name="T20" fmla="*/ 17 w 49"/>
                <a:gd name="T21" fmla="*/ 52 h 52"/>
                <a:gd name="T22" fmla="*/ 32 w 49"/>
                <a:gd name="T23" fmla="*/ 52 h 52"/>
                <a:gd name="T24" fmla="*/ 32 w 49"/>
                <a:gd name="T25" fmla="*/ 52 h 52"/>
                <a:gd name="T26" fmla="*/ 36 w 49"/>
                <a:gd name="T27" fmla="*/ 52 h 52"/>
                <a:gd name="T28" fmla="*/ 39 w 49"/>
                <a:gd name="T29" fmla="*/ 51 h 52"/>
                <a:gd name="T30" fmla="*/ 42 w 49"/>
                <a:gd name="T31" fmla="*/ 49 h 52"/>
                <a:gd name="T32" fmla="*/ 44 w 49"/>
                <a:gd name="T33" fmla="*/ 47 h 52"/>
                <a:gd name="T34" fmla="*/ 46 w 49"/>
                <a:gd name="T35" fmla="*/ 45 h 52"/>
                <a:gd name="T36" fmla="*/ 48 w 49"/>
                <a:gd name="T37" fmla="*/ 42 h 52"/>
                <a:gd name="T38" fmla="*/ 49 w 49"/>
                <a:gd name="T39" fmla="*/ 39 h 52"/>
                <a:gd name="T40" fmla="*/ 49 w 49"/>
                <a:gd name="T41" fmla="*/ 35 h 52"/>
                <a:gd name="T42" fmla="*/ 49 w 49"/>
                <a:gd name="T43" fmla="*/ 24 h 52"/>
                <a:gd name="T44" fmla="*/ 49 w 49"/>
                <a:gd name="T45" fmla="*/ 24 h 52"/>
                <a:gd name="T46" fmla="*/ 48 w 49"/>
                <a:gd name="T47" fmla="*/ 20 h 52"/>
                <a:gd name="T48" fmla="*/ 46 w 49"/>
                <a:gd name="T49" fmla="*/ 16 h 52"/>
                <a:gd name="T50" fmla="*/ 43 w 49"/>
                <a:gd name="T51" fmla="*/ 13 h 52"/>
                <a:gd name="T52" fmla="*/ 39 w 49"/>
                <a:gd name="T53" fmla="*/ 10 h 52"/>
                <a:gd name="T54" fmla="*/ 13 w 49"/>
                <a:gd name="T5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52">
                  <a:moveTo>
                    <a:pt x="0" y="3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1" y="39"/>
                  </a:lnTo>
                  <a:lnTo>
                    <a:pt x="2" y="42"/>
                  </a:lnTo>
                  <a:lnTo>
                    <a:pt x="3" y="45"/>
                  </a:lnTo>
                  <a:lnTo>
                    <a:pt x="5" y="47"/>
                  </a:lnTo>
                  <a:lnTo>
                    <a:pt x="8" y="49"/>
                  </a:lnTo>
                  <a:lnTo>
                    <a:pt x="11" y="51"/>
                  </a:lnTo>
                  <a:lnTo>
                    <a:pt x="14" y="52"/>
                  </a:lnTo>
                  <a:lnTo>
                    <a:pt x="17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52"/>
                  </a:lnTo>
                  <a:lnTo>
                    <a:pt x="39" y="51"/>
                  </a:lnTo>
                  <a:lnTo>
                    <a:pt x="42" y="49"/>
                  </a:lnTo>
                  <a:lnTo>
                    <a:pt x="44" y="47"/>
                  </a:lnTo>
                  <a:lnTo>
                    <a:pt x="46" y="45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9" y="35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8" y="20"/>
                  </a:lnTo>
                  <a:lnTo>
                    <a:pt x="46" y="16"/>
                  </a:lnTo>
                  <a:lnTo>
                    <a:pt x="43" y="13"/>
                  </a:lnTo>
                  <a:lnTo>
                    <a:pt x="39" y="10"/>
                  </a:lnTo>
                  <a:lnTo>
                    <a:pt x="13" y="0"/>
                  </a:lnTo>
                </a:path>
              </a:pathLst>
            </a:cu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0" name="Line 437"/>
            <p:cNvSpPr>
              <a:spLocks noChangeShapeType="1"/>
            </p:cNvSpPr>
            <p:nvPr/>
          </p:nvSpPr>
          <p:spPr bwMode="auto">
            <a:xfrm>
              <a:off x="8548688" y="4778376"/>
              <a:ext cx="0" cy="185738"/>
            </a:xfrm>
            <a:prstGeom prst="line">
              <a:avLst/>
            </a:prstGeom>
            <a:noFill/>
            <a:ln w="19050">
              <a:solidFill>
                <a:srgbClr val="484F5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320107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Future System &amp; Service Development Direction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8" name="직사각형 20"/>
          <p:cNvSpPr/>
          <p:nvPr/>
        </p:nvSpPr>
        <p:spPr>
          <a:xfrm>
            <a:off x="7370827" y="4778455"/>
            <a:ext cx="2183254" cy="532518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20"/>
          <p:cNvSpPr/>
          <p:nvPr/>
        </p:nvSpPr>
        <p:spPr>
          <a:xfrm>
            <a:off x="6970027" y="4778455"/>
            <a:ext cx="2697076" cy="532518"/>
          </a:xfrm>
          <a:prstGeom prst="homePlat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speed"/>
          <p:cNvSpPr txBox="1">
            <a:spLocks noChangeArrowheads="1"/>
          </p:cNvSpPr>
          <p:nvPr/>
        </p:nvSpPr>
        <p:spPr bwMode="auto">
          <a:xfrm>
            <a:off x="7547042" y="4933915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bg1"/>
                </a:solidFill>
                <a:latin typeface="+mn-lt"/>
              </a:rPr>
              <a:t>Eye-catching visual</a:t>
            </a:r>
          </a:p>
        </p:txBody>
      </p:sp>
      <p:sp>
        <p:nvSpPr>
          <p:cNvPr id="41" name="직사각형 20"/>
          <p:cNvSpPr/>
          <p:nvPr/>
        </p:nvSpPr>
        <p:spPr>
          <a:xfrm>
            <a:off x="4569726" y="4778455"/>
            <a:ext cx="2697076" cy="532518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Freeform 41"/>
          <p:cNvSpPr/>
          <p:nvPr/>
        </p:nvSpPr>
        <p:spPr>
          <a:xfrm>
            <a:off x="2260623" y="4778455"/>
            <a:ext cx="2596355" cy="532518"/>
          </a:xfrm>
          <a:custGeom>
            <a:avLst/>
            <a:gdLst>
              <a:gd name="connsiteX0" fmla="*/ 0 w 2596355"/>
              <a:gd name="connsiteY0" fmla="*/ 0 h 532518"/>
              <a:gd name="connsiteX1" fmla="*/ 2330096 w 2596355"/>
              <a:gd name="connsiteY1" fmla="*/ 0 h 532518"/>
              <a:gd name="connsiteX2" fmla="*/ 2596355 w 2596355"/>
              <a:gd name="connsiteY2" fmla="*/ 266259 h 532518"/>
              <a:gd name="connsiteX3" fmla="*/ 2330096 w 2596355"/>
              <a:gd name="connsiteY3" fmla="*/ 532518 h 532518"/>
              <a:gd name="connsiteX4" fmla="*/ 0 w 2596355"/>
              <a:gd name="connsiteY4" fmla="*/ 532518 h 532518"/>
              <a:gd name="connsiteX5" fmla="*/ 266259 w 2596355"/>
              <a:gd name="connsiteY5" fmla="*/ 266259 h 532518"/>
              <a:gd name="connsiteX6" fmla="*/ 0 w 2596355"/>
              <a:gd name="connsiteY6" fmla="*/ 0 h 53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55" h="532518">
                <a:moveTo>
                  <a:pt x="0" y="0"/>
                </a:moveTo>
                <a:lnTo>
                  <a:pt x="2330096" y="0"/>
                </a:lnTo>
                <a:lnTo>
                  <a:pt x="2596355" y="266259"/>
                </a:lnTo>
                <a:lnTo>
                  <a:pt x="2330096" y="532518"/>
                </a:lnTo>
                <a:lnTo>
                  <a:pt x="0" y="532518"/>
                </a:lnTo>
                <a:lnTo>
                  <a:pt x="266259" y="266259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3" name="speed"/>
          <p:cNvSpPr txBox="1">
            <a:spLocks noChangeArrowheads="1"/>
          </p:cNvSpPr>
          <p:nvPr/>
        </p:nvSpPr>
        <p:spPr bwMode="auto">
          <a:xfrm>
            <a:off x="5165654" y="4933915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Eye-catching visual</a:t>
            </a:r>
          </a:p>
        </p:txBody>
      </p:sp>
      <p:sp>
        <p:nvSpPr>
          <p:cNvPr id="44" name="speed"/>
          <p:cNvSpPr txBox="1">
            <a:spLocks noChangeArrowheads="1"/>
          </p:cNvSpPr>
          <p:nvPr/>
        </p:nvSpPr>
        <p:spPr bwMode="auto">
          <a:xfrm>
            <a:off x="2770205" y="4933915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bg1"/>
                </a:solidFill>
                <a:latin typeface="+mn-lt"/>
              </a:rPr>
              <a:t>Eye-catching visual</a:t>
            </a: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2521536" y="5466433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46" name="Rectangle 3"/>
          <p:cNvSpPr txBox="1">
            <a:spLocks noChangeArrowheads="1"/>
          </p:cNvSpPr>
          <p:nvPr/>
        </p:nvSpPr>
        <p:spPr bwMode="auto">
          <a:xfrm>
            <a:off x="4834912" y="5466433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7216300" y="5466433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create PowerPoint presentations based on new visual trends that are fresh, relevant, and always on the cutting edge.</a:t>
            </a:r>
          </a:p>
        </p:txBody>
      </p:sp>
      <p:pic>
        <p:nvPicPr>
          <p:cNvPr id="48" name="그림 2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59"/>
          <a:stretch/>
        </p:blipFill>
        <p:spPr>
          <a:xfrm>
            <a:off x="4913635" y="3089208"/>
            <a:ext cx="2103626" cy="141659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49" name="그림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4"/>
          <a:stretch/>
        </p:blipFill>
        <p:spPr>
          <a:xfrm>
            <a:off x="2532247" y="3084326"/>
            <a:ext cx="2103626" cy="142635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802" y="3084326"/>
            <a:ext cx="2132215" cy="142147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51" name="Rectangle 3"/>
          <p:cNvSpPr txBox="1">
            <a:spLocks noChangeArrowheads="1"/>
          </p:cNvSpPr>
          <p:nvPr/>
        </p:nvSpPr>
        <p:spPr bwMode="auto">
          <a:xfrm>
            <a:off x="3511948" y="2247511"/>
            <a:ext cx="518593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</a:p>
        </p:txBody>
      </p:sp>
      <p:sp>
        <p:nvSpPr>
          <p:cNvPr id="52" name="speed"/>
          <p:cNvSpPr txBox="1">
            <a:spLocks noChangeArrowheads="1"/>
          </p:cNvSpPr>
          <p:nvPr/>
        </p:nvSpPr>
        <p:spPr bwMode="auto">
          <a:xfrm>
            <a:off x="4452724" y="1802913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Eye-catching visual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4993534" y="1742553"/>
            <a:ext cx="2222766" cy="421158"/>
            <a:chOff x="2943846" y="3589710"/>
            <a:chExt cx="1731446" cy="421158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5467749" y="1527172"/>
            <a:ext cx="1274336" cy="195744"/>
            <a:chOff x="476700" y="4918135"/>
            <a:chExt cx="4051300" cy="622300"/>
          </a:xfrm>
        </p:grpSpPr>
        <p:sp>
          <p:nvSpPr>
            <p:cNvPr id="57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8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59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8638153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844801" y="852933"/>
            <a:ext cx="6502400" cy="445376"/>
          </a:xfrm>
        </p:spPr>
        <p:txBody>
          <a:bodyPr/>
          <a:lstStyle/>
          <a:p>
            <a:r>
              <a:rPr lang="en-US" dirty="0" smtClean="0"/>
              <a:t>Business Management Section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094439" y="1615797"/>
            <a:ext cx="6003123" cy="463796"/>
          </a:xfrm>
        </p:spPr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844801" y="1403077"/>
            <a:ext cx="64230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844801" y="720038"/>
            <a:ext cx="28170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47664" y="720038"/>
            <a:ext cx="27201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661835" y="562331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텍스트 개체 틀 2"/>
          <p:cNvSpPr txBox="1">
            <a:spLocks/>
          </p:cNvSpPr>
          <p:nvPr/>
        </p:nvSpPr>
        <p:spPr>
          <a:xfrm>
            <a:off x="2257425" y="389617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Quality Assurance Plans</a:t>
            </a:r>
          </a:p>
        </p:txBody>
      </p:sp>
      <p:sp>
        <p:nvSpPr>
          <p:cNvPr id="10" name="텍스트 개체 틀 2"/>
          <p:cNvSpPr txBox="1">
            <a:spLocks/>
          </p:cNvSpPr>
          <p:nvPr/>
        </p:nvSpPr>
        <p:spPr>
          <a:xfrm>
            <a:off x="2257425" y="4571628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Milestone Plans </a:t>
            </a:r>
          </a:p>
        </p:txBody>
      </p:sp>
      <p:sp>
        <p:nvSpPr>
          <p:cNvPr id="11" name="텍스트 개체 틀 2"/>
          <p:cNvSpPr txBox="1">
            <a:spLocks/>
          </p:cNvSpPr>
          <p:nvPr/>
        </p:nvSpPr>
        <p:spPr>
          <a:xfrm>
            <a:off x="2257425" y="524708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Reporting &amp; Review Plans </a:t>
            </a:r>
          </a:p>
        </p:txBody>
      </p:sp>
    </p:spTree>
    <p:extLst>
      <p:ext uri="{BB962C8B-B14F-4D97-AF65-F5344CB8AC3E}">
        <p14:creationId xmlns:p14="http://schemas.microsoft.com/office/powerpoint/2010/main" val="2898069244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도넛 969"/>
          <p:cNvSpPr/>
          <p:nvPr/>
        </p:nvSpPr>
        <p:spPr>
          <a:xfrm>
            <a:off x="6081641" y="3307762"/>
            <a:ext cx="1696520" cy="1696518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Quality Assurance Plans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5" name="도넛 950"/>
          <p:cNvSpPr/>
          <p:nvPr/>
        </p:nvSpPr>
        <p:spPr>
          <a:xfrm>
            <a:off x="4171586" y="4318348"/>
            <a:ext cx="1426797" cy="14267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4338325" y="4837847"/>
            <a:ext cx="1093318" cy="38779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Visual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Appeal</a:t>
            </a:r>
            <a:endParaRPr lang="en-US" altLang="ko-KR" sz="1400" b="1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도넛 954"/>
          <p:cNvSpPr/>
          <p:nvPr/>
        </p:nvSpPr>
        <p:spPr>
          <a:xfrm>
            <a:off x="2120257" y="4318348"/>
            <a:ext cx="1426797" cy="14267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2286996" y="4837847"/>
            <a:ext cx="1093318" cy="38779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Visual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Appeal</a:t>
            </a:r>
            <a:endParaRPr lang="en-US" altLang="ko-KR" sz="1400" b="1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도넛 958"/>
          <p:cNvSpPr/>
          <p:nvPr/>
        </p:nvSpPr>
        <p:spPr>
          <a:xfrm>
            <a:off x="8274243" y="4318348"/>
            <a:ext cx="1426797" cy="14267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8440982" y="4837847"/>
            <a:ext cx="1093318" cy="38779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Visual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Appeal</a:t>
            </a:r>
            <a:endParaRPr lang="en-US" altLang="ko-KR" sz="1400" b="1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6" name="직선 화살표 연결선 961"/>
          <p:cNvCxnSpPr>
            <a:stCxn id="39" idx="6"/>
          </p:cNvCxnSpPr>
          <p:nvPr/>
        </p:nvCxnSpPr>
        <p:spPr>
          <a:xfrm flipV="1">
            <a:off x="3547054" y="5031746"/>
            <a:ext cx="564914" cy="1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그룹 962"/>
          <p:cNvGrpSpPr/>
          <p:nvPr/>
        </p:nvGrpSpPr>
        <p:grpSpPr>
          <a:xfrm>
            <a:off x="2833655" y="3160982"/>
            <a:ext cx="4102658" cy="1073830"/>
            <a:chOff x="1452530" y="2251239"/>
            <a:chExt cx="4013200" cy="1318462"/>
          </a:xfrm>
          <a:effectLst/>
        </p:grpSpPr>
        <p:cxnSp>
          <p:nvCxnSpPr>
            <p:cNvPr id="48" name="직선 화살표 연결선 963"/>
            <p:cNvCxnSpPr/>
            <p:nvPr/>
          </p:nvCxnSpPr>
          <p:spPr>
            <a:xfrm>
              <a:off x="1452530" y="2251239"/>
              <a:ext cx="0" cy="1318462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964"/>
            <p:cNvCxnSpPr/>
            <p:nvPr/>
          </p:nvCxnSpPr>
          <p:spPr>
            <a:xfrm>
              <a:off x="5465730" y="2251239"/>
              <a:ext cx="0" cy="33319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965"/>
            <p:cNvCxnSpPr/>
            <p:nvPr/>
          </p:nvCxnSpPr>
          <p:spPr>
            <a:xfrm>
              <a:off x="1452530" y="2251239"/>
              <a:ext cx="4013200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도넛 969"/>
          <p:cNvSpPr/>
          <p:nvPr/>
        </p:nvSpPr>
        <p:spPr>
          <a:xfrm>
            <a:off x="6222915" y="3442048"/>
            <a:ext cx="1426797" cy="142679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3" name="Rectangle 3"/>
          <p:cNvSpPr txBox="1">
            <a:spLocks noChangeArrowheads="1"/>
          </p:cNvSpPr>
          <p:nvPr/>
        </p:nvSpPr>
        <p:spPr bwMode="auto">
          <a:xfrm>
            <a:off x="6389654" y="3961547"/>
            <a:ext cx="1093318" cy="38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Visual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Appeal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59" name="도넛 974"/>
          <p:cNvSpPr/>
          <p:nvPr/>
        </p:nvSpPr>
        <p:spPr>
          <a:xfrm>
            <a:off x="6222915" y="5194648"/>
            <a:ext cx="1426797" cy="14267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8" name="Rectangle 3"/>
          <p:cNvSpPr txBox="1">
            <a:spLocks noChangeArrowheads="1"/>
          </p:cNvSpPr>
          <p:nvPr/>
        </p:nvSpPr>
        <p:spPr bwMode="auto">
          <a:xfrm>
            <a:off x="6389654" y="5714147"/>
            <a:ext cx="1093318" cy="387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Visual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Appeal</a:t>
            </a:r>
            <a:endParaRPr lang="en-US" altLang="ko-KR" sz="1400" b="1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2" name="직선 화살표 연결선 977"/>
          <p:cNvCxnSpPr>
            <a:endCxn id="51" idx="2"/>
          </p:cNvCxnSpPr>
          <p:nvPr/>
        </p:nvCxnSpPr>
        <p:spPr>
          <a:xfrm>
            <a:off x="5821784" y="4155446"/>
            <a:ext cx="259857" cy="57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978"/>
          <p:cNvCxnSpPr/>
          <p:nvPr/>
        </p:nvCxnSpPr>
        <p:spPr>
          <a:xfrm>
            <a:off x="5821784" y="5908046"/>
            <a:ext cx="363530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979"/>
          <p:cNvCxnSpPr/>
          <p:nvPr/>
        </p:nvCxnSpPr>
        <p:spPr>
          <a:xfrm>
            <a:off x="5821784" y="4155446"/>
            <a:ext cx="0" cy="175260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화살표 연결선 980"/>
          <p:cNvCxnSpPr/>
          <p:nvPr/>
        </p:nvCxnSpPr>
        <p:spPr>
          <a:xfrm>
            <a:off x="5552060" y="5031746"/>
            <a:ext cx="269724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그룹 981"/>
          <p:cNvGrpSpPr/>
          <p:nvPr/>
        </p:nvGrpSpPr>
        <p:grpSpPr>
          <a:xfrm flipH="1">
            <a:off x="7685007" y="5031746"/>
            <a:ext cx="543630" cy="876300"/>
            <a:chOff x="4276876" y="4219739"/>
            <a:chExt cx="494434" cy="876300"/>
          </a:xfrm>
          <a:effectLst/>
        </p:grpSpPr>
        <p:cxnSp>
          <p:nvCxnSpPr>
            <p:cNvPr id="67" name="직선 화살표 연결선 982"/>
            <p:cNvCxnSpPr/>
            <p:nvPr/>
          </p:nvCxnSpPr>
          <p:spPr>
            <a:xfrm>
              <a:off x="4546600" y="5096039"/>
              <a:ext cx="224710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983"/>
            <p:cNvCxnSpPr/>
            <p:nvPr/>
          </p:nvCxnSpPr>
          <p:spPr>
            <a:xfrm flipH="1">
              <a:off x="4546600" y="4219739"/>
              <a:ext cx="0" cy="87630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984"/>
            <p:cNvCxnSpPr/>
            <p:nvPr/>
          </p:nvCxnSpPr>
          <p:spPr>
            <a:xfrm>
              <a:off x="4276876" y="4219739"/>
              <a:ext cx="269724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Rectangle 3"/>
          <p:cNvSpPr txBox="1">
            <a:spLocks noChangeArrowheads="1"/>
          </p:cNvSpPr>
          <p:nvPr/>
        </p:nvSpPr>
        <p:spPr bwMode="auto">
          <a:xfrm>
            <a:off x="4338325" y="3380842"/>
            <a:ext cx="1093318" cy="38779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Top quality design</a:t>
            </a: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3465884" y="2286693"/>
            <a:ext cx="5278066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72" name="speed"/>
          <p:cNvSpPr txBox="1">
            <a:spLocks noChangeArrowheads="1"/>
          </p:cNvSpPr>
          <p:nvPr/>
        </p:nvSpPr>
        <p:spPr bwMode="auto">
          <a:xfrm>
            <a:off x="4452724" y="1842095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4452724" y="1781735"/>
            <a:ext cx="3304386" cy="421158"/>
            <a:chOff x="2943846" y="3589710"/>
            <a:chExt cx="1731446" cy="421158"/>
          </a:xfrm>
        </p:grpSpPr>
        <p:cxnSp>
          <p:nvCxnSpPr>
            <p:cNvPr id="74" name="Straight Connector 73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5467749" y="1566354"/>
            <a:ext cx="1274336" cy="195744"/>
            <a:chOff x="476700" y="4918135"/>
            <a:chExt cx="4051300" cy="622300"/>
          </a:xfrm>
        </p:grpSpPr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0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1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9703665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Milestone Plans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cxnSp>
        <p:nvCxnSpPr>
          <p:cNvPr id="6" name="직선 연결선 2"/>
          <p:cNvCxnSpPr/>
          <p:nvPr/>
        </p:nvCxnSpPr>
        <p:spPr>
          <a:xfrm flipH="1">
            <a:off x="2937026" y="4330452"/>
            <a:ext cx="81995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5"/>
          <p:cNvCxnSpPr/>
          <p:nvPr/>
        </p:nvCxnSpPr>
        <p:spPr>
          <a:xfrm flipH="1">
            <a:off x="2937026" y="5064037"/>
            <a:ext cx="81995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6"/>
          <p:cNvCxnSpPr/>
          <p:nvPr/>
        </p:nvCxnSpPr>
        <p:spPr>
          <a:xfrm flipH="1">
            <a:off x="2937026" y="5764570"/>
            <a:ext cx="81995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4"/>
          <p:cNvCxnSpPr/>
          <p:nvPr/>
        </p:nvCxnSpPr>
        <p:spPr>
          <a:xfrm flipH="1">
            <a:off x="2937026" y="3623753"/>
            <a:ext cx="819953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오각형 28"/>
          <p:cNvSpPr/>
          <p:nvPr/>
        </p:nvSpPr>
        <p:spPr>
          <a:xfrm>
            <a:off x="2937026" y="3461520"/>
            <a:ext cx="2734731" cy="324468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solidFill>
                <a:schemeClr val="tx1"/>
              </a:solidFill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1" name="오각형 29"/>
          <p:cNvSpPr/>
          <p:nvPr/>
        </p:nvSpPr>
        <p:spPr>
          <a:xfrm>
            <a:off x="2934696" y="4175126"/>
            <a:ext cx="5469462" cy="324468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solidFill>
                <a:schemeClr val="tx1"/>
              </a:solidFill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2" name="오각형 30"/>
          <p:cNvSpPr/>
          <p:nvPr/>
        </p:nvSpPr>
        <p:spPr>
          <a:xfrm>
            <a:off x="5671757" y="4888732"/>
            <a:ext cx="2732401" cy="324468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solidFill>
                <a:schemeClr val="tx1"/>
              </a:solidFill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13" name="오각형 31"/>
          <p:cNvSpPr/>
          <p:nvPr/>
        </p:nvSpPr>
        <p:spPr>
          <a:xfrm>
            <a:off x="8404158" y="5602337"/>
            <a:ext cx="2734733" cy="324468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solidFill>
                <a:schemeClr val="tx1"/>
              </a:solidFill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39356" y="3244094"/>
            <a:ext cx="8197204" cy="3032152"/>
            <a:chOff x="2939356" y="3091693"/>
            <a:chExt cx="8197204" cy="3168761"/>
          </a:xfrm>
        </p:grpSpPr>
        <p:cxnSp>
          <p:nvCxnSpPr>
            <p:cNvPr id="14" name="직선 연결선 32"/>
            <p:cNvCxnSpPr/>
            <p:nvPr/>
          </p:nvCxnSpPr>
          <p:spPr>
            <a:xfrm>
              <a:off x="2939356" y="3091693"/>
              <a:ext cx="0" cy="315999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 33"/>
            <p:cNvCxnSpPr/>
            <p:nvPr/>
          </p:nvCxnSpPr>
          <p:spPr>
            <a:xfrm>
              <a:off x="5671757" y="3091693"/>
              <a:ext cx="0" cy="315999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34"/>
            <p:cNvCxnSpPr/>
            <p:nvPr/>
          </p:nvCxnSpPr>
          <p:spPr>
            <a:xfrm>
              <a:off x="8404158" y="3091693"/>
              <a:ext cx="0" cy="315999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35"/>
            <p:cNvCxnSpPr/>
            <p:nvPr/>
          </p:nvCxnSpPr>
          <p:spPr>
            <a:xfrm>
              <a:off x="11136560" y="3100461"/>
              <a:ext cx="0" cy="315999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800100" y="3512954"/>
            <a:ext cx="19802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Contemporary Colors</a:t>
            </a: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762000" y="4226560"/>
            <a:ext cx="20183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Top quality design</a:t>
            </a: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711200" y="4953238"/>
            <a:ext cx="20691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Contemporary Colors</a:t>
            </a: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355600" y="5653771"/>
            <a:ext cx="24247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3594815" y="6054646"/>
            <a:ext cx="19802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Step1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speed"/>
          <p:cNvSpPr txBox="1">
            <a:spLocks noChangeArrowheads="1"/>
          </p:cNvSpPr>
          <p:nvPr/>
        </p:nvSpPr>
        <p:spPr bwMode="auto">
          <a:xfrm>
            <a:off x="6327216" y="6054646"/>
            <a:ext cx="19802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Step2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9059618" y="6054646"/>
            <a:ext cx="1980283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Step3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2951534" y="2286693"/>
            <a:ext cx="6306766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Lorem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Ipsum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is simply dummy text of the printing and typesetting industry</a:t>
            </a:r>
            <a:r>
              <a:rPr lang="en-US" sz="1200" dirty="0" smtClean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marL="0" indent="0" algn="ctr">
              <a:defRPr/>
            </a:pPr>
            <a:r>
              <a:rPr lang="en-US" sz="1200" dirty="0" smtClean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Lorem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200" dirty="0" err="1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Ipsum</a:t>
            </a:r>
            <a:r>
              <a:rPr lang="en-US" sz="1200" dirty="0">
                <a:latin typeface="Tahoma" panose="020B0604030504040204" pitchFamily="34" charset="0"/>
                <a:ea typeface="Tahoma" pitchFamily="34" charset="0"/>
                <a:cs typeface="Tahoma" pitchFamily="34" charset="0"/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4452724" y="1842095"/>
            <a:ext cx="3304386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Top quality design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5085134" y="1781735"/>
            <a:ext cx="2039566" cy="421158"/>
            <a:chOff x="2943846" y="3589710"/>
            <a:chExt cx="1731446" cy="421158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5467749" y="1566354"/>
            <a:ext cx="1274336" cy="195744"/>
            <a:chOff x="476700" y="4918135"/>
            <a:chExt cx="4051300" cy="622300"/>
          </a:xfrm>
        </p:grpSpPr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6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366731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Reporting &amp; Review Plans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453082" y="3215020"/>
            <a:ext cx="1211039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</a:t>
            </a:r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2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691050" y="5681492"/>
            <a:ext cx="1969295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2252268" y="5699598"/>
            <a:ext cx="1207035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</a:t>
            </a:r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3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7939200" y="5681492"/>
            <a:ext cx="1965293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6453082" y="5699598"/>
            <a:ext cx="1211040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</a:t>
            </a:r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4</a:t>
            </a:r>
            <a:endParaRPr lang="en-US" altLang="ko-KR" sz="32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b="32634"/>
          <a:stretch/>
        </p:blipFill>
        <p:spPr>
          <a:xfrm>
            <a:off x="2252268" y="1746285"/>
            <a:ext cx="3451409" cy="139190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37" b="8955"/>
          <a:stretch/>
        </p:blipFill>
        <p:spPr>
          <a:xfrm>
            <a:off x="6453083" y="1746283"/>
            <a:ext cx="3451410" cy="139526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2" b="34158"/>
          <a:stretch/>
        </p:blipFill>
        <p:spPr>
          <a:xfrm>
            <a:off x="6453082" y="4218468"/>
            <a:ext cx="3451412" cy="136650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91" b="12703"/>
          <a:stretch/>
        </p:blipFill>
        <p:spPr>
          <a:xfrm>
            <a:off x="2252268" y="4220520"/>
            <a:ext cx="3451409" cy="136921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17" name="speed"/>
          <p:cNvSpPr txBox="1">
            <a:spLocks noChangeArrowheads="1"/>
          </p:cNvSpPr>
          <p:nvPr/>
        </p:nvSpPr>
        <p:spPr bwMode="auto">
          <a:xfrm>
            <a:off x="2252268" y="3215020"/>
            <a:ext cx="1188374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STEP</a:t>
            </a:r>
            <a:r>
              <a:rPr lang="en-US" altLang="ko-K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1</a:t>
            </a:r>
          </a:p>
        </p:txBody>
      </p:sp>
      <p:cxnSp>
        <p:nvCxnSpPr>
          <p:cNvPr id="18" name="직선 연결선 37"/>
          <p:cNvCxnSpPr/>
          <p:nvPr/>
        </p:nvCxnSpPr>
        <p:spPr>
          <a:xfrm>
            <a:off x="3536191" y="3254064"/>
            <a:ext cx="0" cy="70167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659734" y="3217072"/>
            <a:ext cx="2043943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7939200" y="3217072"/>
            <a:ext cx="1965293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Our easy-to-use and functional search engine helps you locate the right templates quickly, saving you time. </a:t>
            </a:r>
          </a:p>
        </p:txBody>
      </p:sp>
      <p:cxnSp>
        <p:nvCxnSpPr>
          <p:cNvPr id="21" name="직선 연결선 37"/>
          <p:cNvCxnSpPr/>
          <p:nvPr/>
        </p:nvCxnSpPr>
        <p:spPr>
          <a:xfrm>
            <a:off x="7784341" y="3254064"/>
            <a:ext cx="0" cy="70167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37"/>
          <p:cNvCxnSpPr/>
          <p:nvPr/>
        </p:nvCxnSpPr>
        <p:spPr>
          <a:xfrm>
            <a:off x="3536191" y="5718484"/>
            <a:ext cx="0" cy="70167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37"/>
          <p:cNvCxnSpPr/>
          <p:nvPr/>
        </p:nvCxnSpPr>
        <p:spPr>
          <a:xfrm>
            <a:off x="7784341" y="5718484"/>
            <a:ext cx="0" cy="70167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35972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51316" y="2923551"/>
            <a:ext cx="7489370" cy="445376"/>
          </a:xfrm>
        </p:spPr>
        <p:txBody>
          <a:bodyPr/>
          <a:lstStyle/>
          <a:p>
            <a:r>
              <a:rPr lang="en-US" dirty="0" smtClean="0"/>
              <a:t>THANK YOU FOR LISTENING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2728688" y="3585061"/>
            <a:ext cx="6734626" cy="837649"/>
          </a:xfrm>
        </p:spPr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</p:txBody>
      </p:sp>
    </p:spTree>
    <p:extLst>
      <p:ext uri="{BB962C8B-B14F-4D97-AF65-F5344CB8AC3E}">
        <p14:creationId xmlns:p14="http://schemas.microsoft.com/office/powerpoint/2010/main" val="554956406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094439" y="852933"/>
            <a:ext cx="6003123" cy="445376"/>
          </a:xfrm>
        </p:spPr>
        <p:txBody>
          <a:bodyPr/>
          <a:lstStyle/>
          <a:p>
            <a:r>
              <a:rPr lang="en-US" dirty="0" smtClean="0"/>
              <a:t>General Information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935125" y="1403077"/>
            <a:ext cx="4380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935125" y="688624"/>
            <a:ext cx="172671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47664" y="688624"/>
            <a:ext cx="17676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661835" y="530917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텍스트 개체 틀 2"/>
          <p:cNvSpPr txBox="1">
            <a:spLocks/>
          </p:cNvSpPr>
          <p:nvPr/>
        </p:nvSpPr>
        <p:spPr>
          <a:xfrm>
            <a:off x="2257425" y="3654970"/>
            <a:ext cx="7677150" cy="2523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General </a:t>
            </a: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Condition/Status</a:t>
            </a:r>
          </a:p>
        </p:txBody>
      </p:sp>
      <p:sp>
        <p:nvSpPr>
          <p:cNvPr id="10" name="텍스트 개체 틀 2"/>
          <p:cNvSpPr txBox="1">
            <a:spLocks/>
          </p:cNvSpPr>
          <p:nvPr/>
        </p:nvSpPr>
        <p:spPr>
          <a:xfrm>
            <a:off x="2257425" y="4330425"/>
            <a:ext cx="7677150" cy="2523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History </a:t>
            </a:r>
            <a:endParaRPr lang="en-US" altLang="ko-KR" sz="2000" b="0" dirty="0">
              <a:solidFill>
                <a:schemeClr val="tx1">
                  <a:lumMod val="75000"/>
                  <a:lumOff val="25000"/>
                </a:schemeClr>
              </a:solidFill>
              <a:effectLst/>
              <a:ea typeface="Tahoma" panose="020B0604030504040204" pitchFamily="34" charset="0"/>
            </a:endParaRPr>
          </a:p>
        </p:txBody>
      </p:sp>
      <p:sp>
        <p:nvSpPr>
          <p:cNvPr id="11" name="텍스트 개체 틀 2"/>
          <p:cNvSpPr txBox="1">
            <a:spLocks/>
          </p:cNvSpPr>
          <p:nvPr/>
        </p:nvSpPr>
        <p:spPr>
          <a:xfrm>
            <a:off x="2257425" y="5005880"/>
            <a:ext cx="7677150" cy="2523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Main </a:t>
            </a: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Businesses &amp; Performance </a:t>
            </a:r>
          </a:p>
        </p:txBody>
      </p:sp>
      <p:sp>
        <p:nvSpPr>
          <p:cNvPr id="12" name="텍스트 개체 틀 2"/>
          <p:cNvSpPr txBox="1">
            <a:spLocks/>
          </p:cNvSpPr>
          <p:nvPr/>
        </p:nvSpPr>
        <p:spPr>
          <a:xfrm>
            <a:off x="2257425" y="5681334"/>
            <a:ext cx="7677150" cy="2523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Global </a:t>
            </a: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Affiliation Status </a:t>
            </a:r>
          </a:p>
        </p:txBody>
      </p:sp>
    </p:spTree>
    <p:extLst>
      <p:ext uri="{BB962C8B-B14F-4D97-AF65-F5344CB8AC3E}">
        <p14:creationId xmlns:p14="http://schemas.microsoft.com/office/powerpoint/2010/main" val="1518231512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General </a:t>
            </a:r>
            <a:r>
              <a:rPr lang="en-US" dirty="0" smtClean="0"/>
              <a:t>Condition/Status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6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777659"/>
              </p:ext>
            </p:extLst>
          </p:nvPr>
        </p:nvGraphicFramePr>
        <p:xfrm>
          <a:off x="1328413" y="3021137"/>
          <a:ext cx="9554223" cy="3451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6862"/>
                <a:gridCol w="6777361"/>
              </a:tblGrid>
              <a:tr h="4208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Colors</a:t>
                      </a:r>
                    </a:p>
                  </a:txBody>
                  <a:tcPr marL="18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ko-KR" sz="14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Visual appealing</a:t>
                      </a:r>
                      <a:endParaRPr lang="en-US" altLang="ko-KR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Adobe 고딕 Std B" panose="020B08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0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visual appeal</a:t>
                      </a: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 inspiration For presentation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Top quality</a:t>
                      </a:r>
                      <a:r>
                        <a:rPr lang="en-US" altLang="ko-KR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design</a:t>
                      </a: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Catch the feel of design in contemporary colors and styles.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Contemporary</a:t>
                      </a:r>
                      <a:r>
                        <a:rPr lang="en-US" altLang="ko-KR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colors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Adobe 고딕 Std B" panose="020B08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 inspiration For presentation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visual appeal</a:t>
                      </a: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Catch the feel of design in contemporary colors and styles.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Top quality</a:t>
                      </a:r>
                      <a:r>
                        <a:rPr lang="en-US" altLang="ko-KR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design</a:t>
                      </a: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Design inspiration For presentation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5067">
                <a:tc>
                  <a:txBody>
                    <a:bodyPr/>
                    <a:lstStyle/>
                    <a:p>
                      <a:pPr marL="0" algn="l" defTabSz="914400" rtl="0" eaLnBrk="1" latinLnBrk="1" hangingPunct="1"/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Contemporary</a:t>
                      </a:r>
                      <a:r>
                        <a:rPr lang="en-US" altLang="ko-KR" sz="12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ko-KR" sz="12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ahoma" pitchFamily="34" charset="0"/>
                          <a:cs typeface="Times New Roman" panose="02020603050405020304" pitchFamily="18" charset="0"/>
                        </a:rPr>
                        <a:t>colors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Adobe 고딕 Std B" panose="020B0800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0000" anchor="ctr">
                    <a:lnL w="12700" cmpd="sng">
                      <a:noFill/>
                    </a:lnL>
                    <a:lnR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Catch the feel of design in contemporary colors and styles.</a:t>
                      </a:r>
                    </a:p>
                  </a:txBody>
                  <a:tcPr marL="180000" anchor="ctr">
                    <a:lnL w="952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402452" y="2358063"/>
            <a:ext cx="5368874" cy="307777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4300808" y="1924176"/>
            <a:ext cx="3511786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361185" y="1848901"/>
            <a:ext cx="3469630" cy="421158"/>
            <a:chOff x="2943846" y="3589710"/>
            <a:chExt cx="1731446" cy="421158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5458832" y="1633520"/>
            <a:ext cx="1274336" cy="195744"/>
            <a:chOff x="476700" y="4918135"/>
            <a:chExt cx="4051300" cy="622300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178523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6298918" y="2815214"/>
            <a:ext cx="3731490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6315584" y="2520095"/>
            <a:ext cx="162556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2018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298918" y="4858297"/>
            <a:ext cx="3731490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6315584" y="4563178"/>
            <a:ext cx="162556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2018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2108718" y="2284960"/>
            <a:ext cx="3775332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4258486" y="1989841"/>
            <a:ext cx="162556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2018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직선 연결선 2"/>
          <p:cNvCxnSpPr/>
          <p:nvPr/>
        </p:nvCxnSpPr>
        <p:spPr>
          <a:xfrm>
            <a:off x="6094813" y="1693505"/>
            <a:ext cx="0" cy="4776153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5978927" y="1502708"/>
            <a:ext cx="231774" cy="263787"/>
            <a:chOff x="10561638" y="2416175"/>
            <a:chExt cx="574675" cy="654050"/>
          </a:xfrm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rot="10800000">
            <a:off x="5978927" y="6469658"/>
            <a:ext cx="231774" cy="263787"/>
            <a:chOff x="10561638" y="2416175"/>
            <a:chExt cx="574675" cy="654050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>
              <a:off x="10561638" y="2651125"/>
              <a:ext cx="231775" cy="203200"/>
            </a:xfrm>
            <a:custGeom>
              <a:avLst/>
              <a:gdLst>
                <a:gd name="T0" fmla="*/ 128 w 146"/>
                <a:gd name="T1" fmla="*/ 128 h 128"/>
                <a:gd name="T2" fmla="*/ 128 w 146"/>
                <a:gd name="T3" fmla="*/ 128 h 128"/>
                <a:gd name="T4" fmla="*/ 122 w 146"/>
                <a:gd name="T5" fmla="*/ 114 h 128"/>
                <a:gd name="T6" fmla="*/ 116 w 146"/>
                <a:gd name="T7" fmla="*/ 102 h 128"/>
                <a:gd name="T8" fmla="*/ 108 w 146"/>
                <a:gd name="T9" fmla="*/ 90 h 128"/>
                <a:gd name="T10" fmla="*/ 102 w 146"/>
                <a:gd name="T11" fmla="*/ 82 h 128"/>
                <a:gd name="T12" fmla="*/ 92 w 146"/>
                <a:gd name="T13" fmla="*/ 74 h 128"/>
                <a:gd name="T14" fmla="*/ 84 w 146"/>
                <a:gd name="T15" fmla="*/ 68 h 128"/>
                <a:gd name="T16" fmla="*/ 74 w 146"/>
                <a:gd name="T17" fmla="*/ 62 h 128"/>
                <a:gd name="T18" fmla="*/ 66 w 146"/>
                <a:gd name="T19" fmla="*/ 60 h 128"/>
                <a:gd name="T20" fmla="*/ 56 w 146"/>
                <a:gd name="T21" fmla="*/ 58 h 128"/>
                <a:gd name="T22" fmla="*/ 48 w 146"/>
                <a:gd name="T23" fmla="*/ 58 h 128"/>
                <a:gd name="T24" fmla="*/ 40 w 146"/>
                <a:gd name="T25" fmla="*/ 60 h 128"/>
                <a:gd name="T26" fmla="*/ 32 w 146"/>
                <a:gd name="T27" fmla="*/ 64 h 128"/>
                <a:gd name="T28" fmla="*/ 24 w 146"/>
                <a:gd name="T29" fmla="*/ 70 h 128"/>
                <a:gd name="T30" fmla="*/ 20 w 146"/>
                <a:gd name="T31" fmla="*/ 76 h 128"/>
                <a:gd name="T32" fmla="*/ 14 w 146"/>
                <a:gd name="T33" fmla="*/ 84 h 128"/>
                <a:gd name="T34" fmla="*/ 12 w 146"/>
                <a:gd name="T35" fmla="*/ 94 h 128"/>
                <a:gd name="T36" fmla="*/ 12 w 146"/>
                <a:gd name="T37" fmla="*/ 94 h 128"/>
                <a:gd name="T38" fmla="*/ 6 w 146"/>
                <a:gd name="T39" fmla="*/ 84 h 128"/>
                <a:gd name="T40" fmla="*/ 2 w 146"/>
                <a:gd name="T41" fmla="*/ 74 h 128"/>
                <a:gd name="T42" fmla="*/ 0 w 146"/>
                <a:gd name="T43" fmla="*/ 62 h 128"/>
                <a:gd name="T44" fmla="*/ 0 w 146"/>
                <a:gd name="T45" fmla="*/ 48 h 128"/>
                <a:gd name="T46" fmla="*/ 2 w 146"/>
                <a:gd name="T47" fmla="*/ 36 h 128"/>
                <a:gd name="T48" fmla="*/ 6 w 146"/>
                <a:gd name="T49" fmla="*/ 26 h 128"/>
                <a:gd name="T50" fmla="*/ 12 w 146"/>
                <a:gd name="T51" fmla="*/ 16 h 128"/>
                <a:gd name="T52" fmla="*/ 20 w 146"/>
                <a:gd name="T53" fmla="*/ 8 h 128"/>
                <a:gd name="T54" fmla="*/ 20 w 146"/>
                <a:gd name="T55" fmla="*/ 8 h 128"/>
                <a:gd name="T56" fmla="*/ 32 w 146"/>
                <a:gd name="T57" fmla="*/ 2 h 128"/>
                <a:gd name="T58" fmla="*/ 46 w 146"/>
                <a:gd name="T59" fmla="*/ 0 h 128"/>
                <a:gd name="T60" fmla="*/ 58 w 146"/>
                <a:gd name="T61" fmla="*/ 0 h 128"/>
                <a:gd name="T62" fmla="*/ 68 w 146"/>
                <a:gd name="T63" fmla="*/ 4 h 128"/>
                <a:gd name="T64" fmla="*/ 80 w 146"/>
                <a:gd name="T65" fmla="*/ 8 h 128"/>
                <a:gd name="T66" fmla="*/ 88 w 146"/>
                <a:gd name="T67" fmla="*/ 14 h 128"/>
                <a:gd name="T68" fmla="*/ 102 w 146"/>
                <a:gd name="T69" fmla="*/ 24 h 128"/>
                <a:gd name="T70" fmla="*/ 102 w 146"/>
                <a:gd name="T71" fmla="*/ 24 h 128"/>
                <a:gd name="T72" fmla="*/ 110 w 146"/>
                <a:gd name="T73" fmla="*/ 36 h 128"/>
                <a:gd name="T74" fmla="*/ 124 w 146"/>
                <a:gd name="T75" fmla="*/ 56 h 128"/>
                <a:gd name="T76" fmla="*/ 130 w 146"/>
                <a:gd name="T77" fmla="*/ 72 h 128"/>
                <a:gd name="T78" fmla="*/ 138 w 146"/>
                <a:gd name="T79" fmla="*/ 88 h 128"/>
                <a:gd name="T80" fmla="*/ 142 w 146"/>
                <a:gd name="T81" fmla="*/ 106 h 128"/>
                <a:gd name="T82" fmla="*/ 146 w 146"/>
                <a:gd name="T83" fmla="*/ 128 h 128"/>
                <a:gd name="T84" fmla="*/ 128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128" y="128"/>
                  </a:moveTo>
                  <a:lnTo>
                    <a:pt x="128" y="128"/>
                  </a:lnTo>
                  <a:lnTo>
                    <a:pt x="122" y="114"/>
                  </a:lnTo>
                  <a:lnTo>
                    <a:pt x="116" y="102"/>
                  </a:lnTo>
                  <a:lnTo>
                    <a:pt x="108" y="90"/>
                  </a:lnTo>
                  <a:lnTo>
                    <a:pt x="102" y="82"/>
                  </a:lnTo>
                  <a:lnTo>
                    <a:pt x="92" y="74"/>
                  </a:lnTo>
                  <a:lnTo>
                    <a:pt x="84" y="68"/>
                  </a:lnTo>
                  <a:lnTo>
                    <a:pt x="74" y="62"/>
                  </a:lnTo>
                  <a:lnTo>
                    <a:pt x="66" y="60"/>
                  </a:lnTo>
                  <a:lnTo>
                    <a:pt x="56" y="58"/>
                  </a:lnTo>
                  <a:lnTo>
                    <a:pt x="48" y="58"/>
                  </a:lnTo>
                  <a:lnTo>
                    <a:pt x="40" y="60"/>
                  </a:lnTo>
                  <a:lnTo>
                    <a:pt x="32" y="64"/>
                  </a:lnTo>
                  <a:lnTo>
                    <a:pt x="24" y="70"/>
                  </a:lnTo>
                  <a:lnTo>
                    <a:pt x="20" y="76"/>
                  </a:lnTo>
                  <a:lnTo>
                    <a:pt x="14" y="84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6" y="84"/>
                  </a:lnTo>
                  <a:lnTo>
                    <a:pt x="2" y="74"/>
                  </a:lnTo>
                  <a:lnTo>
                    <a:pt x="0" y="62"/>
                  </a:lnTo>
                  <a:lnTo>
                    <a:pt x="0" y="48"/>
                  </a:lnTo>
                  <a:lnTo>
                    <a:pt x="2" y="36"/>
                  </a:lnTo>
                  <a:lnTo>
                    <a:pt x="6" y="26"/>
                  </a:lnTo>
                  <a:lnTo>
                    <a:pt x="12" y="1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2" y="2"/>
                  </a:lnTo>
                  <a:lnTo>
                    <a:pt x="46" y="0"/>
                  </a:lnTo>
                  <a:lnTo>
                    <a:pt x="58" y="0"/>
                  </a:lnTo>
                  <a:lnTo>
                    <a:pt x="68" y="4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102" y="24"/>
                  </a:lnTo>
                  <a:lnTo>
                    <a:pt x="102" y="24"/>
                  </a:lnTo>
                  <a:lnTo>
                    <a:pt x="110" y="36"/>
                  </a:lnTo>
                  <a:lnTo>
                    <a:pt x="124" y="56"/>
                  </a:lnTo>
                  <a:lnTo>
                    <a:pt x="130" y="72"/>
                  </a:lnTo>
                  <a:lnTo>
                    <a:pt x="138" y="88"/>
                  </a:lnTo>
                  <a:lnTo>
                    <a:pt x="142" y="106"/>
                  </a:lnTo>
                  <a:lnTo>
                    <a:pt x="146" y="128"/>
                  </a:lnTo>
                  <a:lnTo>
                    <a:pt x="128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10634663" y="2889250"/>
              <a:ext cx="158750" cy="111125"/>
            </a:xfrm>
            <a:custGeom>
              <a:avLst/>
              <a:gdLst>
                <a:gd name="T0" fmla="*/ 100 w 100"/>
                <a:gd name="T1" fmla="*/ 0 h 70"/>
                <a:gd name="T2" fmla="*/ 100 w 100"/>
                <a:gd name="T3" fmla="*/ 0 h 70"/>
                <a:gd name="T4" fmla="*/ 96 w 100"/>
                <a:gd name="T5" fmla="*/ 20 h 70"/>
                <a:gd name="T6" fmla="*/ 90 w 100"/>
                <a:gd name="T7" fmla="*/ 34 h 70"/>
                <a:gd name="T8" fmla="*/ 82 w 100"/>
                <a:gd name="T9" fmla="*/ 46 h 70"/>
                <a:gd name="T10" fmla="*/ 74 w 100"/>
                <a:gd name="T11" fmla="*/ 56 h 70"/>
                <a:gd name="T12" fmla="*/ 64 w 100"/>
                <a:gd name="T13" fmla="*/ 62 h 70"/>
                <a:gd name="T14" fmla="*/ 54 w 100"/>
                <a:gd name="T15" fmla="*/ 66 h 70"/>
                <a:gd name="T16" fmla="*/ 46 w 100"/>
                <a:gd name="T17" fmla="*/ 70 h 70"/>
                <a:gd name="T18" fmla="*/ 38 w 100"/>
                <a:gd name="T19" fmla="*/ 70 h 70"/>
                <a:gd name="T20" fmla="*/ 38 w 100"/>
                <a:gd name="T21" fmla="*/ 70 h 70"/>
                <a:gd name="T22" fmla="*/ 24 w 100"/>
                <a:gd name="T23" fmla="*/ 70 h 70"/>
                <a:gd name="T24" fmla="*/ 12 w 100"/>
                <a:gd name="T25" fmla="*/ 64 h 70"/>
                <a:gd name="T26" fmla="*/ 8 w 100"/>
                <a:gd name="T27" fmla="*/ 60 h 70"/>
                <a:gd name="T28" fmla="*/ 4 w 100"/>
                <a:gd name="T29" fmla="*/ 56 h 70"/>
                <a:gd name="T30" fmla="*/ 2 w 100"/>
                <a:gd name="T31" fmla="*/ 50 h 70"/>
                <a:gd name="T32" fmla="*/ 0 w 100"/>
                <a:gd name="T33" fmla="*/ 46 h 70"/>
                <a:gd name="T34" fmla="*/ 0 w 100"/>
                <a:gd name="T35" fmla="*/ 46 h 70"/>
                <a:gd name="T36" fmla="*/ 2 w 100"/>
                <a:gd name="T37" fmla="*/ 38 h 70"/>
                <a:gd name="T38" fmla="*/ 4 w 100"/>
                <a:gd name="T39" fmla="*/ 32 h 70"/>
                <a:gd name="T40" fmla="*/ 8 w 100"/>
                <a:gd name="T41" fmla="*/ 26 h 70"/>
                <a:gd name="T42" fmla="*/ 14 w 100"/>
                <a:gd name="T43" fmla="*/ 22 h 70"/>
                <a:gd name="T44" fmla="*/ 20 w 100"/>
                <a:gd name="T45" fmla="*/ 20 h 70"/>
                <a:gd name="T46" fmla="*/ 28 w 100"/>
                <a:gd name="T47" fmla="*/ 20 h 70"/>
                <a:gd name="T48" fmla="*/ 38 w 100"/>
                <a:gd name="T49" fmla="*/ 26 h 70"/>
                <a:gd name="T50" fmla="*/ 46 w 100"/>
                <a:gd name="T51" fmla="*/ 38 h 70"/>
                <a:gd name="T52" fmla="*/ 46 w 100"/>
                <a:gd name="T53" fmla="*/ 38 h 70"/>
                <a:gd name="T54" fmla="*/ 56 w 100"/>
                <a:gd name="T55" fmla="*/ 34 h 70"/>
                <a:gd name="T56" fmla="*/ 68 w 100"/>
                <a:gd name="T57" fmla="*/ 28 h 70"/>
                <a:gd name="T58" fmla="*/ 72 w 100"/>
                <a:gd name="T59" fmla="*/ 24 h 70"/>
                <a:gd name="T60" fmla="*/ 78 w 100"/>
                <a:gd name="T61" fmla="*/ 18 h 70"/>
                <a:gd name="T62" fmla="*/ 82 w 100"/>
                <a:gd name="T63" fmla="*/ 10 h 70"/>
                <a:gd name="T64" fmla="*/ 86 w 100"/>
                <a:gd name="T65" fmla="*/ 0 h 70"/>
                <a:gd name="T66" fmla="*/ 10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100" y="0"/>
                  </a:moveTo>
                  <a:lnTo>
                    <a:pt x="100" y="0"/>
                  </a:lnTo>
                  <a:lnTo>
                    <a:pt x="96" y="20"/>
                  </a:lnTo>
                  <a:lnTo>
                    <a:pt x="90" y="34"/>
                  </a:lnTo>
                  <a:lnTo>
                    <a:pt x="82" y="46"/>
                  </a:lnTo>
                  <a:lnTo>
                    <a:pt x="74" y="56"/>
                  </a:lnTo>
                  <a:lnTo>
                    <a:pt x="64" y="62"/>
                  </a:lnTo>
                  <a:lnTo>
                    <a:pt x="54" y="66"/>
                  </a:lnTo>
                  <a:lnTo>
                    <a:pt x="46" y="70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24" y="70"/>
                  </a:lnTo>
                  <a:lnTo>
                    <a:pt x="12" y="64"/>
                  </a:lnTo>
                  <a:lnTo>
                    <a:pt x="8" y="60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2" y="38"/>
                  </a:lnTo>
                  <a:lnTo>
                    <a:pt x="4" y="32"/>
                  </a:lnTo>
                  <a:lnTo>
                    <a:pt x="8" y="26"/>
                  </a:lnTo>
                  <a:lnTo>
                    <a:pt x="14" y="22"/>
                  </a:lnTo>
                  <a:lnTo>
                    <a:pt x="20" y="20"/>
                  </a:lnTo>
                  <a:lnTo>
                    <a:pt x="28" y="20"/>
                  </a:lnTo>
                  <a:lnTo>
                    <a:pt x="38" y="26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6" y="34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78" y="18"/>
                  </a:lnTo>
                  <a:lnTo>
                    <a:pt x="82" y="10"/>
                  </a:lnTo>
                  <a:lnTo>
                    <a:pt x="86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0764838" y="2416175"/>
              <a:ext cx="168275" cy="438150"/>
            </a:xfrm>
            <a:custGeom>
              <a:avLst/>
              <a:gdLst>
                <a:gd name="T0" fmla="*/ 38 w 106"/>
                <a:gd name="T1" fmla="*/ 276 h 276"/>
                <a:gd name="T2" fmla="*/ 38 w 106"/>
                <a:gd name="T3" fmla="*/ 276 h 276"/>
                <a:gd name="T4" fmla="*/ 34 w 106"/>
                <a:gd name="T5" fmla="*/ 258 h 276"/>
                <a:gd name="T6" fmla="*/ 30 w 106"/>
                <a:gd name="T7" fmla="*/ 240 h 276"/>
                <a:gd name="T8" fmla="*/ 16 w 106"/>
                <a:gd name="T9" fmla="*/ 204 h 276"/>
                <a:gd name="T10" fmla="*/ 10 w 106"/>
                <a:gd name="T11" fmla="*/ 188 h 276"/>
                <a:gd name="T12" fmla="*/ 4 w 106"/>
                <a:gd name="T13" fmla="*/ 170 h 276"/>
                <a:gd name="T14" fmla="*/ 2 w 106"/>
                <a:gd name="T15" fmla="*/ 150 h 276"/>
                <a:gd name="T16" fmla="*/ 0 w 106"/>
                <a:gd name="T17" fmla="*/ 132 h 276"/>
                <a:gd name="T18" fmla="*/ 0 w 106"/>
                <a:gd name="T19" fmla="*/ 132 h 276"/>
                <a:gd name="T20" fmla="*/ 2 w 106"/>
                <a:gd name="T21" fmla="*/ 108 h 276"/>
                <a:gd name="T22" fmla="*/ 6 w 106"/>
                <a:gd name="T23" fmla="*/ 86 h 276"/>
                <a:gd name="T24" fmla="*/ 14 w 106"/>
                <a:gd name="T25" fmla="*/ 66 h 276"/>
                <a:gd name="T26" fmla="*/ 22 w 106"/>
                <a:gd name="T27" fmla="*/ 48 h 276"/>
                <a:gd name="T28" fmla="*/ 30 w 106"/>
                <a:gd name="T29" fmla="*/ 32 h 276"/>
                <a:gd name="T30" fmla="*/ 40 w 106"/>
                <a:gd name="T31" fmla="*/ 18 h 276"/>
                <a:gd name="T32" fmla="*/ 54 w 106"/>
                <a:gd name="T33" fmla="*/ 0 h 276"/>
                <a:gd name="T34" fmla="*/ 54 w 106"/>
                <a:gd name="T35" fmla="*/ 0 h 276"/>
                <a:gd name="T36" fmla="*/ 66 w 106"/>
                <a:gd name="T37" fmla="*/ 18 h 276"/>
                <a:gd name="T38" fmla="*/ 76 w 106"/>
                <a:gd name="T39" fmla="*/ 32 h 276"/>
                <a:gd name="T40" fmla="*/ 84 w 106"/>
                <a:gd name="T41" fmla="*/ 48 h 276"/>
                <a:gd name="T42" fmla="*/ 92 w 106"/>
                <a:gd name="T43" fmla="*/ 66 h 276"/>
                <a:gd name="T44" fmla="*/ 100 w 106"/>
                <a:gd name="T45" fmla="*/ 86 h 276"/>
                <a:gd name="T46" fmla="*/ 104 w 106"/>
                <a:gd name="T47" fmla="*/ 108 h 276"/>
                <a:gd name="T48" fmla="*/ 106 w 106"/>
                <a:gd name="T49" fmla="*/ 132 h 276"/>
                <a:gd name="T50" fmla="*/ 106 w 106"/>
                <a:gd name="T51" fmla="*/ 132 h 276"/>
                <a:gd name="T52" fmla="*/ 104 w 106"/>
                <a:gd name="T53" fmla="*/ 152 h 276"/>
                <a:gd name="T54" fmla="*/ 102 w 106"/>
                <a:gd name="T55" fmla="*/ 170 h 276"/>
                <a:gd name="T56" fmla="*/ 96 w 106"/>
                <a:gd name="T57" fmla="*/ 188 h 276"/>
                <a:gd name="T58" fmla="*/ 90 w 106"/>
                <a:gd name="T59" fmla="*/ 204 h 276"/>
                <a:gd name="T60" fmla="*/ 76 w 106"/>
                <a:gd name="T61" fmla="*/ 238 h 276"/>
                <a:gd name="T62" fmla="*/ 72 w 106"/>
                <a:gd name="T63" fmla="*/ 256 h 276"/>
                <a:gd name="T64" fmla="*/ 68 w 106"/>
                <a:gd name="T65" fmla="*/ 276 h 276"/>
                <a:gd name="T66" fmla="*/ 38 w 106"/>
                <a:gd name="T67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276">
                  <a:moveTo>
                    <a:pt x="38" y="276"/>
                  </a:moveTo>
                  <a:lnTo>
                    <a:pt x="38" y="276"/>
                  </a:lnTo>
                  <a:lnTo>
                    <a:pt x="34" y="258"/>
                  </a:lnTo>
                  <a:lnTo>
                    <a:pt x="30" y="240"/>
                  </a:lnTo>
                  <a:lnTo>
                    <a:pt x="16" y="204"/>
                  </a:lnTo>
                  <a:lnTo>
                    <a:pt x="10" y="188"/>
                  </a:lnTo>
                  <a:lnTo>
                    <a:pt x="4" y="170"/>
                  </a:lnTo>
                  <a:lnTo>
                    <a:pt x="2" y="15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6" y="86"/>
                  </a:lnTo>
                  <a:lnTo>
                    <a:pt x="14" y="66"/>
                  </a:lnTo>
                  <a:lnTo>
                    <a:pt x="22" y="48"/>
                  </a:lnTo>
                  <a:lnTo>
                    <a:pt x="30" y="32"/>
                  </a:lnTo>
                  <a:lnTo>
                    <a:pt x="40" y="18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66" y="18"/>
                  </a:lnTo>
                  <a:lnTo>
                    <a:pt x="76" y="32"/>
                  </a:lnTo>
                  <a:lnTo>
                    <a:pt x="84" y="48"/>
                  </a:lnTo>
                  <a:lnTo>
                    <a:pt x="92" y="66"/>
                  </a:lnTo>
                  <a:lnTo>
                    <a:pt x="100" y="86"/>
                  </a:lnTo>
                  <a:lnTo>
                    <a:pt x="104" y="108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04" y="152"/>
                  </a:lnTo>
                  <a:lnTo>
                    <a:pt x="102" y="170"/>
                  </a:lnTo>
                  <a:lnTo>
                    <a:pt x="96" y="188"/>
                  </a:lnTo>
                  <a:lnTo>
                    <a:pt x="90" y="204"/>
                  </a:lnTo>
                  <a:lnTo>
                    <a:pt x="76" y="238"/>
                  </a:lnTo>
                  <a:lnTo>
                    <a:pt x="72" y="256"/>
                  </a:lnTo>
                  <a:lnTo>
                    <a:pt x="68" y="276"/>
                  </a:lnTo>
                  <a:lnTo>
                    <a:pt x="38" y="27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10777538" y="2892425"/>
              <a:ext cx="142875" cy="177800"/>
            </a:xfrm>
            <a:custGeom>
              <a:avLst/>
              <a:gdLst>
                <a:gd name="T0" fmla="*/ 60 w 90"/>
                <a:gd name="T1" fmla="*/ 0 h 112"/>
                <a:gd name="T2" fmla="*/ 60 w 90"/>
                <a:gd name="T3" fmla="*/ 0 h 112"/>
                <a:gd name="T4" fmla="*/ 62 w 90"/>
                <a:gd name="T5" fmla="*/ 16 h 112"/>
                <a:gd name="T6" fmla="*/ 66 w 90"/>
                <a:gd name="T7" fmla="*/ 30 h 112"/>
                <a:gd name="T8" fmla="*/ 70 w 90"/>
                <a:gd name="T9" fmla="*/ 44 h 112"/>
                <a:gd name="T10" fmla="*/ 74 w 90"/>
                <a:gd name="T11" fmla="*/ 54 h 112"/>
                <a:gd name="T12" fmla="*/ 84 w 90"/>
                <a:gd name="T13" fmla="*/ 68 h 112"/>
                <a:gd name="T14" fmla="*/ 90 w 90"/>
                <a:gd name="T15" fmla="*/ 76 h 112"/>
                <a:gd name="T16" fmla="*/ 90 w 90"/>
                <a:gd name="T17" fmla="*/ 76 h 112"/>
                <a:gd name="T18" fmla="*/ 88 w 90"/>
                <a:gd name="T19" fmla="*/ 84 h 112"/>
                <a:gd name="T20" fmla="*/ 84 w 90"/>
                <a:gd name="T21" fmla="*/ 90 h 112"/>
                <a:gd name="T22" fmla="*/ 74 w 90"/>
                <a:gd name="T23" fmla="*/ 102 h 112"/>
                <a:gd name="T24" fmla="*/ 68 w 90"/>
                <a:gd name="T25" fmla="*/ 106 h 112"/>
                <a:gd name="T26" fmla="*/ 60 w 90"/>
                <a:gd name="T27" fmla="*/ 108 h 112"/>
                <a:gd name="T28" fmla="*/ 52 w 90"/>
                <a:gd name="T29" fmla="*/ 110 h 112"/>
                <a:gd name="T30" fmla="*/ 46 w 90"/>
                <a:gd name="T31" fmla="*/ 112 h 112"/>
                <a:gd name="T32" fmla="*/ 46 w 90"/>
                <a:gd name="T33" fmla="*/ 112 h 112"/>
                <a:gd name="T34" fmla="*/ 38 w 90"/>
                <a:gd name="T35" fmla="*/ 110 h 112"/>
                <a:gd name="T36" fmla="*/ 30 w 90"/>
                <a:gd name="T37" fmla="*/ 108 h 112"/>
                <a:gd name="T38" fmla="*/ 22 w 90"/>
                <a:gd name="T39" fmla="*/ 106 h 112"/>
                <a:gd name="T40" fmla="*/ 16 w 90"/>
                <a:gd name="T41" fmla="*/ 102 h 112"/>
                <a:gd name="T42" fmla="*/ 6 w 90"/>
                <a:gd name="T43" fmla="*/ 90 h 112"/>
                <a:gd name="T44" fmla="*/ 2 w 90"/>
                <a:gd name="T45" fmla="*/ 84 h 112"/>
                <a:gd name="T46" fmla="*/ 0 w 90"/>
                <a:gd name="T47" fmla="*/ 76 h 112"/>
                <a:gd name="T48" fmla="*/ 0 w 90"/>
                <a:gd name="T49" fmla="*/ 76 h 112"/>
                <a:gd name="T50" fmla="*/ 6 w 90"/>
                <a:gd name="T51" fmla="*/ 68 h 112"/>
                <a:gd name="T52" fmla="*/ 16 w 90"/>
                <a:gd name="T53" fmla="*/ 54 h 112"/>
                <a:gd name="T54" fmla="*/ 20 w 90"/>
                <a:gd name="T55" fmla="*/ 44 h 112"/>
                <a:gd name="T56" fmla="*/ 24 w 90"/>
                <a:gd name="T57" fmla="*/ 32 h 112"/>
                <a:gd name="T58" fmla="*/ 28 w 90"/>
                <a:gd name="T59" fmla="*/ 16 h 112"/>
                <a:gd name="T60" fmla="*/ 30 w 90"/>
                <a:gd name="T61" fmla="*/ 0 h 112"/>
                <a:gd name="T62" fmla="*/ 60 w 90"/>
                <a:gd name="T6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112">
                  <a:moveTo>
                    <a:pt x="60" y="0"/>
                  </a:moveTo>
                  <a:lnTo>
                    <a:pt x="60" y="0"/>
                  </a:lnTo>
                  <a:lnTo>
                    <a:pt x="62" y="16"/>
                  </a:lnTo>
                  <a:lnTo>
                    <a:pt x="66" y="30"/>
                  </a:lnTo>
                  <a:lnTo>
                    <a:pt x="70" y="44"/>
                  </a:lnTo>
                  <a:lnTo>
                    <a:pt x="74" y="54"/>
                  </a:lnTo>
                  <a:lnTo>
                    <a:pt x="84" y="68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8" y="84"/>
                  </a:lnTo>
                  <a:lnTo>
                    <a:pt x="84" y="90"/>
                  </a:lnTo>
                  <a:lnTo>
                    <a:pt x="74" y="102"/>
                  </a:lnTo>
                  <a:lnTo>
                    <a:pt x="68" y="106"/>
                  </a:lnTo>
                  <a:lnTo>
                    <a:pt x="60" y="108"/>
                  </a:lnTo>
                  <a:lnTo>
                    <a:pt x="52" y="110"/>
                  </a:lnTo>
                  <a:lnTo>
                    <a:pt x="46" y="112"/>
                  </a:lnTo>
                  <a:lnTo>
                    <a:pt x="46" y="112"/>
                  </a:lnTo>
                  <a:lnTo>
                    <a:pt x="38" y="110"/>
                  </a:lnTo>
                  <a:lnTo>
                    <a:pt x="30" y="108"/>
                  </a:lnTo>
                  <a:lnTo>
                    <a:pt x="22" y="106"/>
                  </a:lnTo>
                  <a:lnTo>
                    <a:pt x="16" y="102"/>
                  </a:lnTo>
                  <a:lnTo>
                    <a:pt x="6" y="90"/>
                  </a:lnTo>
                  <a:lnTo>
                    <a:pt x="2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6" y="68"/>
                  </a:lnTo>
                  <a:lnTo>
                    <a:pt x="16" y="54"/>
                  </a:lnTo>
                  <a:lnTo>
                    <a:pt x="20" y="44"/>
                  </a:lnTo>
                  <a:lnTo>
                    <a:pt x="24" y="32"/>
                  </a:lnTo>
                  <a:lnTo>
                    <a:pt x="28" y="16"/>
                  </a:lnTo>
                  <a:lnTo>
                    <a:pt x="3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10904538" y="2889250"/>
              <a:ext cx="158750" cy="111125"/>
            </a:xfrm>
            <a:custGeom>
              <a:avLst/>
              <a:gdLst>
                <a:gd name="T0" fmla="*/ 0 w 100"/>
                <a:gd name="T1" fmla="*/ 0 h 70"/>
                <a:gd name="T2" fmla="*/ 0 w 100"/>
                <a:gd name="T3" fmla="*/ 0 h 70"/>
                <a:gd name="T4" fmla="*/ 4 w 100"/>
                <a:gd name="T5" fmla="*/ 20 h 70"/>
                <a:gd name="T6" fmla="*/ 10 w 100"/>
                <a:gd name="T7" fmla="*/ 34 h 70"/>
                <a:gd name="T8" fmla="*/ 18 w 100"/>
                <a:gd name="T9" fmla="*/ 46 h 70"/>
                <a:gd name="T10" fmla="*/ 26 w 100"/>
                <a:gd name="T11" fmla="*/ 56 h 70"/>
                <a:gd name="T12" fmla="*/ 36 w 100"/>
                <a:gd name="T13" fmla="*/ 62 h 70"/>
                <a:gd name="T14" fmla="*/ 46 w 100"/>
                <a:gd name="T15" fmla="*/ 66 h 70"/>
                <a:gd name="T16" fmla="*/ 54 w 100"/>
                <a:gd name="T17" fmla="*/ 70 h 70"/>
                <a:gd name="T18" fmla="*/ 62 w 100"/>
                <a:gd name="T19" fmla="*/ 70 h 70"/>
                <a:gd name="T20" fmla="*/ 62 w 100"/>
                <a:gd name="T21" fmla="*/ 70 h 70"/>
                <a:gd name="T22" fmla="*/ 76 w 100"/>
                <a:gd name="T23" fmla="*/ 70 h 70"/>
                <a:gd name="T24" fmla="*/ 88 w 100"/>
                <a:gd name="T25" fmla="*/ 64 h 70"/>
                <a:gd name="T26" fmla="*/ 92 w 100"/>
                <a:gd name="T27" fmla="*/ 60 h 70"/>
                <a:gd name="T28" fmla="*/ 96 w 100"/>
                <a:gd name="T29" fmla="*/ 56 h 70"/>
                <a:gd name="T30" fmla="*/ 98 w 100"/>
                <a:gd name="T31" fmla="*/ 50 h 70"/>
                <a:gd name="T32" fmla="*/ 100 w 100"/>
                <a:gd name="T33" fmla="*/ 46 h 70"/>
                <a:gd name="T34" fmla="*/ 100 w 100"/>
                <a:gd name="T35" fmla="*/ 46 h 70"/>
                <a:gd name="T36" fmla="*/ 100 w 100"/>
                <a:gd name="T37" fmla="*/ 38 h 70"/>
                <a:gd name="T38" fmla="*/ 96 w 100"/>
                <a:gd name="T39" fmla="*/ 32 h 70"/>
                <a:gd name="T40" fmla="*/ 92 w 100"/>
                <a:gd name="T41" fmla="*/ 26 h 70"/>
                <a:gd name="T42" fmla="*/ 86 w 100"/>
                <a:gd name="T43" fmla="*/ 22 h 70"/>
                <a:gd name="T44" fmla="*/ 80 w 100"/>
                <a:gd name="T45" fmla="*/ 20 h 70"/>
                <a:gd name="T46" fmla="*/ 72 w 100"/>
                <a:gd name="T47" fmla="*/ 20 h 70"/>
                <a:gd name="T48" fmla="*/ 62 w 100"/>
                <a:gd name="T49" fmla="*/ 26 h 70"/>
                <a:gd name="T50" fmla="*/ 54 w 100"/>
                <a:gd name="T51" fmla="*/ 38 h 70"/>
                <a:gd name="T52" fmla="*/ 54 w 100"/>
                <a:gd name="T53" fmla="*/ 38 h 70"/>
                <a:gd name="T54" fmla="*/ 44 w 100"/>
                <a:gd name="T55" fmla="*/ 34 h 70"/>
                <a:gd name="T56" fmla="*/ 34 w 100"/>
                <a:gd name="T57" fmla="*/ 28 h 70"/>
                <a:gd name="T58" fmla="*/ 28 w 100"/>
                <a:gd name="T59" fmla="*/ 24 h 70"/>
                <a:gd name="T60" fmla="*/ 22 w 100"/>
                <a:gd name="T61" fmla="*/ 18 h 70"/>
                <a:gd name="T62" fmla="*/ 18 w 100"/>
                <a:gd name="T63" fmla="*/ 10 h 70"/>
                <a:gd name="T64" fmla="*/ 16 w 100"/>
                <a:gd name="T65" fmla="*/ 0 h 70"/>
                <a:gd name="T66" fmla="*/ 0 w 100"/>
                <a:gd name="T6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70">
                  <a:moveTo>
                    <a:pt x="0" y="0"/>
                  </a:moveTo>
                  <a:lnTo>
                    <a:pt x="0" y="0"/>
                  </a:lnTo>
                  <a:lnTo>
                    <a:pt x="4" y="20"/>
                  </a:lnTo>
                  <a:lnTo>
                    <a:pt x="10" y="34"/>
                  </a:lnTo>
                  <a:lnTo>
                    <a:pt x="18" y="46"/>
                  </a:lnTo>
                  <a:lnTo>
                    <a:pt x="26" y="56"/>
                  </a:lnTo>
                  <a:lnTo>
                    <a:pt x="36" y="62"/>
                  </a:lnTo>
                  <a:lnTo>
                    <a:pt x="46" y="66"/>
                  </a:lnTo>
                  <a:lnTo>
                    <a:pt x="5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76" y="70"/>
                  </a:lnTo>
                  <a:lnTo>
                    <a:pt x="88" y="64"/>
                  </a:lnTo>
                  <a:lnTo>
                    <a:pt x="92" y="60"/>
                  </a:lnTo>
                  <a:lnTo>
                    <a:pt x="96" y="56"/>
                  </a:lnTo>
                  <a:lnTo>
                    <a:pt x="98" y="50"/>
                  </a:lnTo>
                  <a:lnTo>
                    <a:pt x="100" y="46"/>
                  </a:lnTo>
                  <a:lnTo>
                    <a:pt x="100" y="46"/>
                  </a:lnTo>
                  <a:lnTo>
                    <a:pt x="100" y="38"/>
                  </a:lnTo>
                  <a:lnTo>
                    <a:pt x="96" y="32"/>
                  </a:lnTo>
                  <a:lnTo>
                    <a:pt x="92" y="26"/>
                  </a:lnTo>
                  <a:lnTo>
                    <a:pt x="86" y="22"/>
                  </a:lnTo>
                  <a:lnTo>
                    <a:pt x="80" y="20"/>
                  </a:lnTo>
                  <a:lnTo>
                    <a:pt x="72" y="20"/>
                  </a:lnTo>
                  <a:lnTo>
                    <a:pt x="62" y="26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44" y="34"/>
                  </a:lnTo>
                  <a:lnTo>
                    <a:pt x="34" y="28"/>
                  </a:lnTo>
                  <a:lnTo>
                    <a:pt x="28" y="24"/>
                  </a:lnTo>
                  <a:lnTo>
                    <a:pt x="22" y="18"/>
                  </a:lnTo>
                  <a:lnTo>
                    <a:pt x="18" y="10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0904538" y="2651125"/>
              <a:ext cx="231775" cy="203200"/>
            </a:xfrm>
            <a:custGeom>
              <a:avLst/>
              <a:gdLst>
                <a:gd name="T0" fmla="*/ 20 w 146"/>
                <a:gd name="T1" fmla="*/ 128 h 128"/>
                <a:gd name="T2" fmla="*/ 20 w 146"/>
                <a:gd name="T3" fmla="*/ 128 h 128"/>
                <a:gd name="T4" fmla="*/ 24 w 146"/>
                <a:gd name="T5" fmla="*/ 114 h 128"/>
                <a:gd name="T6" fmla="*/ 30 w 146"/>
                <a:gd name="T7" fmla="*/ 102 h 128"/>
                <a:gd name="T8" fmla="*/ 38 w 146"/>
                <a:gd name="T9" fmla="*/ 90 h 128"/>
                <a:gd name="T10" fmla="*/ 46 w 146"/>
                <a:gd name="T11" fmla="*/ 82 h 128"/>
                <a:gd name="T12" fmla="*/ 54 w 146"/>
                <a:gd name="T13" fmla="*/ 74 h 128"/>
                <a:gd name="T14" fmla="*/ 62 w 146"/>
                <a:gd name="T15" fmla="*/ 68 h 128"/>
                <a:gd name="T16" fmla="*/ 72 w 146"/>
                <a:gd name="T17" fmla="*/ 62 h 128"/>
                <a:gd name="T18" fmla="*/ 82 w 146"/>
                <a:gd name="T19" fmla="*/ 60 h 128"/>
                <a:gd name="T20" fmla="*/ 90 w 146"/>
                <a:gd name="T21" fmla="*/ 58 h 128"/>
                <a:gd name="T22" fmla="*/ 100 w 146"/>
                <a:gd name="T23" fmla="*/ 58 h 128"/>
                <a:gd name="T24" fmla="*/ 108 w 146"/>
                <a:gd name="T25" fmla="*/ 60 h 128"/>
                <a:gd name="T26" fmla="*/ 114 w 146"/>
                <a:gd name="T27" fmla="*/ 64 h 128"/>
                <a:gd name="T28" fmla="*/ 122 w 146"/>
                <a:gd name="T29" fmla="*/ 68 h 128"/>
                <a:gd name="T30" fmla="*/ 128 w 146"/>
                <a:gd name="T31" fmla="*/ 76 h 128"/>
                <a:gd name="T32" fmla="*/ 132 w 146"/>
                <a:gd name="T33" fmla="*/ 84 h 128"/>
                <a:gd name="T34" fmla="*/ 136 w 146"/>
                <a:gd name="T35" fmla="*/ 94 h 128"/>
                <a:gd name="T36" fmla="*/ 136 w 146"/>
                <a:gd name="T37" fmla="*/ 94 h 128"/>
                <a:gd name="T38" fmla="*/ 140 w 146"/>
                <a:gd name="T39" fmla="*/ 84 h 128"/>
                <a:gd name="T40" fmla="*/ 144 w 146"/>
                <a:gd name="T41" fmla="*/ 74 h 128"/>
                <a:gd name="T42" fmla="*/ 146 w 146"/>
                <a:gd name="T43" fmla="*/ 62 h 128"/>
                <a:gd name="T44" fmla="*/ 146 w 146"/>
                <a:gd name="T45" fmla="*/ 48 h 128"/>
                <a:gd name="T46" fmla="*/ 144 w 146"/>
                <a:gd name="T47" fmla="*/ 36 h 128"/>
                <a:gd name="T48" fmla="*/ 140 w 146"/>
                <a:gd name="T49" fmla="*/ 26 h 128"/>
                <a:gd name="T50" fmla="*/ 134 w 146"/>
                <a:gd name="T51" fmla="*/ 16 h 128"/>
                <a:gd name="T52" fmla="*/ 126 w 146"/>
                <a:gd name="T53" fmla="*/ 8 h 128"/>
                <a:gd name="T54" fmla="*/ 126 w 146"/>
                <a:gd name="T55" fmla="*/ 8 h 128"/>
                <a:gd name="T56" fmla="*/ 114 w 146"/>
                <a:gd name="T57" fmla="*/ 2 h 128"/>
                <a:gd name="T58" fmla="*/ 102 w 146"/>
                <a:gd name="T59" fmla="*/ 0 h 128"/>
                <a:gd name="T60" fmla="*/ 88 w 146"/>
                <a:gd name="T61" fmla="*/ 0 h 128"/>
                <a:gd name="T62" fmla="*/ 78 w 146"/>
                <a:gd name="T63" fmla="*/ 4 h 128"/>
                <a:gd name="T64" fmla="*/ 68 w 146"/>
                <a:gd name="T65" fmla="*/ 8 h 128"/>
                <a:gd name="T66" fmla="*/ 58 w 146"/>
                <a:gd name="T67" fmla="*/ 14 h 128"/>
                <a:gd name="T68" fmla="*/ 46 w 146"/>
                <a:gd name="T69" fmla="*/ 24 h 128"/>
                <a:gd name="T70" fmla="*/ 46 w 146"/>
                <a:gd name="T71" fmla="*/ 24 h 128"/>
                <a:gd name="T72" fmla="*/ 36 w 146"/>
                <a:gd name="T73" fmla="*/ 36 h 128"/>
                <a:gd name="T74" fmla="*/ 22 w 146"/>
                <a:gd name="T75" fmla="*/ 56 h 128"/>
                <a:gd name="T76" fmla="*/ 16 w 146"/>
                <a:gd name="T77" fmla="*/ 72 h 128"/>
                <a:gd name="T78" fmla="*/ 10 w 146"/>
                <a:gd name="T79" fmla="*/ 88 h 128"/>
                <a:gd name="T80" fmla="*/ 4 w 146"/>
                <a:gd name="T81" fmla="*/ 106 h 128"/>
                <a:gd name="T82" fmla="*/ 0 w 146"/>
                <a:gd name="T83" fmla="*/ 128 h 128"/>
                <a:gd name="T84" fmla="*/ 20 w 146"/>
                <a:gd name="T8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6" h="128">
                  <a:moveTo>
                    <a:pt x="20" y="128"/>
                  </a:moveTo>
                  <a:lnTo>
                    <a:pt x="20" y="128"/>
                  </a:lnTo>
                  <a:lnTo>
                    <a:pt x="24" y="114"/>
                  </a:lnTo>
                  <a:lnTo>
                    <a:pt x="30" y="102"/>
                  </a:lnTo>
                  <a:lnTo>
                    <a:pt x="38" y="90"/>
                  </a:lnTo>
                  <a:lnTo>
                    <a:pt x="46" y="82"/>
                  </a:lnTo>
                  <a:lnTo>
                    <a:pt x="54" y="74"/>
                  </a:lnTo>
                  <a:lnTo>
                    <a:pt x="62" y="68"/>
                  </a:lnTo>
                  <a:lnTo>
                    <a:pt x="72" y="62"/>
                  </a:lnTo>
                  <a:lnTo>
                    <a:pt x="82" y="60"/>
                  </a:lnTo>
                  <a:lnTo>
                    <a:pt x="90" y="58"/>
                  </a:lnTo>
                  <a:lnTo>
                    <a:pt x="100" y="58"/>
                  </a:lnTo>
                  <a:lnTo>
                    <a:pt x="108" y="60"/>
                  </a:lnTo>
                  <a:lnTo>
                    <a:pt x="114" y="64"/>
                  </a:lnTo>
                  <a:lnTo>
                    <a:pt x="122" y="68"/>
                  </a:lnTo>
                  <a:lnTo>
                    <a:pt x="128" y="76"/>
                  </a:lnTo>
                  <a:lnTo>
                    <a:pt x="132" y="84"/>
                  </a:lnTo>
                  <a:lnTo>
                    <a:pt x="136" y="94"/>
                  </a:lnTo>
                  <a:lnTo>
                    <a:pt x="136" y="94"/>
                  </a:lnTo>
                  <a:lnTo>
                    <a:pt x="140" y="84"/>
                  </a:lnTo>
                  <a:lnTo>
                    <a:pt x="144" y="74"/>
                  </a:lnTo>
                  <a:lnTo>
                    <a:pt x="146" y="62"/>
                  </a:lnTo>
                  <a:lnTo>
                    <a:pt x="146" y="48"/>
                  </a:lnTo>
                  <a:lnTo>
                    <a:pt x="144" y="36"/>
                  </a:lnTo>
                  <a:lnTo>
                    <a:pt x="140" y="26"/>
                  </a:lnTo>
                  <a:lnTo>
                    <a:pt x="134" y="16"/>
                  </a:lnTo>
                  <a:lnTo>
                    <a:pt x="126" y="8"/>
                  </a:lnTo>
                  <a:lnTo>
                    <a:pt x="126" y="8"/>
                  </a:lnTo>
                  <a:lnTo>
                    <a:pt x="114" y="2"/>
                  </a:lnTo>
                  <a:lnTo>
                    <a:pt x="102" y="0"/>
                  </a:lnTo>
                  <a:lnTo>
                    <a:pt x="88" y="0"/>
                  </a:lnTo>
                  <a:lnTo>
                    <a:pt x="78" y="4"/>
                  </a:lnTo>
                  <a:lnTo>
                    <a:pt x="68" y="8"/>
                  </a:lnTo>
                  <a:lnTo>
                    <a:pt x="58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36" y="36"/>
                  </a:lnTo>
                  <a:lnTo>
                    <a:pt x="22" y="56"/>
                  </a:lnTo>
                  <a:lnTo>
                    <a:pt x="16" y="72"/>
                  </a:lnTo>
                  <a:lnTo>
                    <a:pt x="10" y="88"/>
                  </a:lnTo>
                  <a:lnTo>
                    <a:pt x="4" y="106"/>
                  </a:lnTo>
                  <a:lnTo>
                    <a:pt x="0" y="128"/>
                  </a:lnTo>
                  <a:lnTo>
                    <a:pt x="20" y="12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45" name="Oval 44"/>
          <p:cNvSpPr/>
          <p:nvPr/>
        </p:nvSpPr>
        <p:spPr>
          <a:xfrm>
            <a:off x="6067670" y="2074069"/>
            <a:ext cx="64294" cy="6429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067670" y="2593146"/>
            <a:ext cx="64294" cy="6429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6067670" y="4098415"/>
            <a:ext cx="64294" cy="6429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2108718" y="4344954"/>
            <a:ext cx="3775332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50" name="speed"/>
          <p:cNvSpPr txBox="1">
            <a:spLocks noChangeArrowheads="1"/>
          </p:cNvSpPr>
          <p:nvPr/>
        </p:nvSpPr>
        <p:spPr bwMode="auto">
          <a:xfrm>
            <a:off x="4258486" y="4049835"/>
            <a:ext cx="162556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2017</a:t>
            </a:r>
            <a:endParaRPr lang="en-US" altLang="ko-KR" sz="1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6067670" y="4627107"/>
            <a:ext cx="64294" cy="6429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ahoma" panose="020B0604030504040204" pitchFamily="34" charset="0"/>
            </a:endParaRPr>
          </a:p>
        </p:txBody>
      </p:sp>
      <p:pic>
        <p:nvPicPr>
          <p:cNvPr id="52" name="그림 2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59"/>
          <a:stretch/>
        </p:blipFill>
        <p:spPr>
          <a:xfrm>
            <a:off x="6280351" y="3493167"/>
            <a:ext cx="1330854" cy="89620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53" name="그림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4"/>
          <a:stretch/>
        </p:blipFill>
        <p:spPr>
          <a:xfrm>
            <a:off x="4559857" y="5014015"/>
            <a:ext cx="1330854" cy="90238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54" name="그림 3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41"/>
          <a:stretch/>
        </p:blipFill>
        <p:spPr>
          <a:xfrm>
            <a:off x="4543191" y="2954021"/>
            <a:ext cx="1330854" cy="90238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593" y="5541585"/>
            <a:ext cx="1330854" cy="88723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cxnSp>
        <p:nvCxnSpPr>
          <p:cNvPr id="57" name="Straight Connector 56"/>
          <p:cNvCxnSpPr/>
          <p:nvPr/>
        </p:nvCxnSpPr>
        <p:spPr>
          <a:xfrm flipH="1">
            <a:off x="6094813" y="2625293"/>
            <a:ext cx="20410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5919520" y="2100640"/>
            <a:ext cx="20410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5919520" y="4122484"/>
            <a:ext cx="20410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6094813" y="4643984"/>
            <a:ext cx="20410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5348664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Main Business </a:t>
            </a:r>
            <a:r>
              <a:rPr lang="en-US" dirty="0"/>
              <a:t>&amp; </a:t>
            </a:r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43" name="표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352449"/>
              </p:ext>
            </p:extLst>
          </p:nvPr>
        </p:nvGraphicFramePr>
        <p:xfrm>
          <a:off x="982664" y="3267492"/>
          <a:ext cx="10226676" cy="30939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436"/>
                <a:gridCol w="4865092"/>
                <a:gridCol w="1692574"/>
                <a:gridCol w="1692574"/>
              </a:tblGrid>
              <a:tr h="5156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Top quality design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Top quality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156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Contemporary 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Contemporary Colors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56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Contemporary 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Adobe 고딕 Std B" panose="020B0800000000000000" pitchFamily="34" charset="-127"/>
                          <a:cs typeface="Tahoma" pitchFamily="34" charset="0"/>
                        </a:rPr>
                        <a:t>Catch the feel of design in contemporary colors and styles.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Contemporary Colors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56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Contemporary 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Contemporary Colors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56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Contemporary 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anose="020B0604030504040204" pitchFamily="34" charset="0"/>
                          <a:ea typeface="Adobe 고딕 Std B" panose="020B0800000000000000" pitchFamily="34" charset="-127"/>
                          <a:cs typeface="Tahoma" pitchFamily="34" charset="0"/>
                        </a:rPr>
                        <a:t>Catch the feel of design in contemporary colors and styles.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Contemporary Colors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156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dobe 고딕 Std B" panose="020B0800000000000000" pitchFamily="34" charset="-127"/>
                          <a:cs typeface="Times New Roman" panose="02020603050405020304" pitchFamily="18" charset="0"/>
                        </a:rPr>
                        <a:t>Contemporary Colors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Design inspiration For presentation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Stylish design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Contemporary Colors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3355454" y="2479011"/>
            <a:ext cx="5481093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69" name="speed"/>
          <p:cNvSpPr txBox="1">
            <a:spLocks noChangeArrowheads="1"/>
          </p:cNvSpPr>
          <p:nvPr/>
        </p:nvSpPr>
        <p:spPr bwMode="auto">
          <a:xfrm>
            <a:off x="3965063" y="1962276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Tremendous visual appeal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4400485" y="1887001"/>
            <a:ext cx="3469630" cy="421158"/>
            <a:chOff x="2943846" y="3589710"/>
            <a:chExt cx="1731446" cy="421158"/>
          </a:xfrm>
        </p:grpSpPr>
        <p:cxnSp>
          <p:nvCxnSpPr>
            <p:cNvPr id="71" name="Straight Connector 70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5498132" y="1671620"/>
            <a:ext cx="1274336" cy="195744"/>
            <a:chOff x="476700" y="4918135"/>
            <a:chExt cx="4051300" cy="622300"/>
          </a:xfrm>
        </p:grpSpPr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0019731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Global Affiliation Status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grpSp>
        <p:nvGrpSpPr>
          <p:cNvPr id="6" name="그룹 31"/>
          <p:cNvGrpSpPr/>
          <p:nvPr/>
        </p:nvGrpSpPr>
        <p:grpSpPr>
          <a:xfrm>
            <a:off x="551384" y="2303699"/>
            <a:ext cx="6711340" cy="3332790"/>
            <a:chOff x="630411" y="1795677"/>
            <a:chExt cx="8232785" cy="4088328"/>
          </a:xfrm>
          <a:solidFill>
            <a:schemeClr val="bg1">
              <a:lumMod val="85000"/>
            </a:schemeClr>
          </a:solidFill>
          <a:effectLst/>
        </p:grpSpPr>
        <p:grpSp>
          <p:nvGrpSpPr>
            <p:cNvPr id="7" name="그룹 32"/>
            <p:cNvGrpSpPr/>
            <p:nvPr/>
          </p:nvGrpSpPr>
          <p:grpSpPr>
            <a:xfrm>
              <a:off x="4428950" y="1851037"/>
              <a:ext cx="4434246" cy="3783849"/>
              <a:chOff x="260350" y="1555750"/>
              <a:chExt cx="4768850" cy="4340225"/>
            </a:xfrm>
            <a:grpFill/>
          </p:grpSpPr>
          <p:sp>
            <p:nvSpPr>
              <p:cNvPr id="183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4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5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6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7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8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9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0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1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2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r>
                  <a:rPr lang="en-US" altLang="ko-KR" dirty="0">
                    <a:latin typeface="Tahoma" panose="020B0604030504040204" pitchFamily="34" charset="0"/>
                    <a:ea typeface="Adobe 고딕 Std B" panose="020B0800000000000000" pitchFamily="34" charset="-127"/>
                  </a:rPr>
                  <a:t> </a:t>
                </a:r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3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4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5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6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7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8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9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0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1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2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3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4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5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6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7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8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9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0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1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2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3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4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5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6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7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8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9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0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1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2" name="Freeform 1516"/>
              <p:cNvSpPr>
                <a:spLocks/>
              </p:cNvSpPr>
              <p:nvPr/>
            </p:nvSpPr>
            <p:spPr bwMode="auto">
              <a:xfrm>
                <a:off x="3502025" y="2018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3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4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5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6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7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8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9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0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1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2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3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4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5" name="Freeform 1529"/>
              <p:cNvSpPr>
                <a:spLocks/>
              </p:cNvSpPr>
              <p:nvPr/>
            </p:nvSpPr>
            <p:spPr bwMode="auto">
              <a:xfrm>
                <a:off x="3600450" y="2018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6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7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8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9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0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1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2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8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8" y="472"/>
                    </a:lnTo>
                    <a:lnTo>
                      <a:pt x="2018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3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4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5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6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7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8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9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0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1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2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3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4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5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6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7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8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9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0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1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2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3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4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5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6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7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8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9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0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1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2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3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4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5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6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7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8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9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0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1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2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3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4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5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6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7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8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9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0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1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2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3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4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5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6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7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8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9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0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1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2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3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4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5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6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7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8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9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0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1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2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3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4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5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6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7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8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9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0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1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2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3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4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5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6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7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8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9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0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1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2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3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4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5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6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7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8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9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0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1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2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3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4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5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6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7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8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9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0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1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2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3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4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5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6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7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8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9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0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1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2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3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4" name="Freeform 1660"/>
              <p:cNvSpPr>
                <a:spLocks/>
              </p:cNvSpPr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5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6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7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8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9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0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1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2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3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4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5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6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7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8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9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0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1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2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3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4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5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6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7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8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9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0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1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2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3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4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5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6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7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8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9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0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1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2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3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4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5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6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7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8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9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0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1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2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3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4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5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6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7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8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9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0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1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2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3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4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5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6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7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8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</p:grpSp>
        <p:grpSp>
          <p:nvGrpSpPr>
            <p:cNvPr id="8" name="그룹 38"/>
            <p:cNvGrpSpPr/>
            <p:nvPr/>
          </p:nvGrpSpPr>
          <p:grpSpPr>
            <a:xfrm>
              <a:off x="630411" y="1795677"/>
              <a:ext cx="3657810" cy="4088328"/>
              <a:chOff x="4946650" y="1492250"/>
              <a:chExt cx="3933825" cy="4689475"/>
            </a:xfrm>
            <a:grpFill/>
          </p:grpSpPr>
          <p:sp>
            <p:nvSpPr>
              <p:cNvPr id="9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9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0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1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2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3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4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5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6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7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8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29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0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1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2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3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4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5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6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7" name="Freeform 1733"/>
              <p:cNvSpPr>
                <a:spLocks noEditPoints="1"/>
              </p:cNvSpPr>
              <p:nvPr/>
            </p:nvSpPr>
            <p:spPr bwMode="auto">
              <a:xfrm>
                <a:off x="6292851" y="2946401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8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39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0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1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2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3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4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7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8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0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3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4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5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7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0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2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4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5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1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2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4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5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6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7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8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79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0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1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2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3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4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5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6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7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8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89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0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1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2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3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4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5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6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7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8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99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0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1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2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3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4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5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6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7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8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09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0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1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2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3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4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5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6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7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8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19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0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1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2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3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4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5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6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7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8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29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0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1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2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3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4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5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6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7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8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39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0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1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2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3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4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5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6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7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8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49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0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1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2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3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4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5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6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7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8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59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0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1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2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3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4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5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6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7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8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69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0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1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2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3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4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5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6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7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8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79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0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1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  <p:sp>
            <p:nvSpPr>
              <p:cNvPr id="182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atinLnBrk="0"/>
                <a:endParaRPr lang="ko-KR" altLang="en-US" dirty="0">
                  <a:latin typeface="Tahoma" panose="020B0604030504040204" pitchFamily="34" charset="0"/>
                  <a:ea typeface="Adobe 고딕 Std B" panose="020B0800000000000000" pitchFamily="34" charset="-127"/>
                </a:endParaRPr>
              </a:p>
            </p:txBody>
          </p:sp>
        </p:grpSp>
      </p:grpSp>
      <p:graphicFrame>
        <p:nvGraphicFramePr>
          <p:cNvPr id="431" name="표 4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800931"/>
              </p:ext>
            </p:extLst>
          </p:nvPr>
        </p:nvGraphicFramePr>
        <p:xfrm>
          <a:off x="7807667" y="3470288"/>
          <a:ext cx="3461895" cy="23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3965"/>
                <a:gridCol w="1153965"/>
                <a:gridCol w="1153965"/>
              </a:tblGrid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Europe</a:t>
                      </a: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200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France</a:t>
                      </a: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itchFamily="34" charset="0"/>
                          <a:cs typeface="Tahoma" pitchFamily="34" charset="0"/>
                        </a:rPr>
                        <a:t>Germany</a:t>
                      </a: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Tahoma" pitchFamily="34" charset="0"/>
                          <a:cs typeface="Tahoma" pitchFamily="34" charset="0"/>
                        </a:rPr>
                        <a:t>England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Asia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Korea</a:t>
                      </a: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China</a:t>
                      </a: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India</a:t>
                      </a: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Oceania</a:t>
                      </a: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Australia</a:t>
                      </a:r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en-US" altLang="ko-KR" sz="10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b="1" dirty="0" smtClean="0">
                          <a:solidFill>
                            <a:schemeClr val="bg1"/>
                          </a:solidFill>
                          <a:latin typeface="Tahoma" panose="020B0604030504040204" pitchFamily="34" charset="0"/>
                          <a:ea typeface="Tahoma" pitchFamily="34" charset="0"/>
                          <a:cs typeface="Tahoma" pitchFamily="34" charset="0"/>
                        </a:rPr>
                        <a:t>America</a:t>
                      </a:r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00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Adobe 고딕 Std B" panose="020B0800000000000000" pitchFamily="34" charset="-127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="1" dirty="0" smtClean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96851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USA</a:t>
                      </a:r>
                    </a:p>
                  </a:txBody>
                  <a:tcPr marL="108000" marR="0" marT="0" marB="0" anchor="ctr"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Canada</a:t>
                      </a: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Tahoma" panose="020B0604030504040204" pitchFamily="34" charset="0"/>
                          <a:ea typeface="Adobe 고딕 Std B" panose="020B0800000000000000" pitchFamily="34" charset="-127"/>
                        </a:rPr>
                        <a:t>Brazil</a:t>
                      </a:r>
                    </a:p>
                  </a:txBody>
                  <a:tcPr marL="108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32" name="타원 468"/>
          <p:cNvSpPr/>
          <p:nvPr/>
        </p:nvSpPr>
        <p:spPr>
          <a:xfrm>
            <a:off x="3910216" y="332347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3" name="타원 469"/>
          <p:cNvSpPr/>
          <p:nvPr/>
        </p:nvSpPr>
        <p:spPr>
          <a:xfrm>
            <a:off x="4077856" y="320917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4" name="타원 470"/>
          <p:cNvSpPr/>
          <p:nvPr/>
        </p:nvSpPr>
        <p:spPr>
          <a:xfrm>
            <a:off x="3864496" y="314821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5" name="타원 465"/>
          <p:cNvSpPr/>
          <p:nvPr/>
        </p:nvSpPr>
        <p:spPr>
          <a:xfrm>
            <a:off x="5236096" y="386449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6" name="타원 466"/>
          <p:cNvSpPr/>
          <p:nvPr/>
        </p:nvSpPr>
        <p:spPr>
          <a:xfrm>
            <a:off x="5906656" y="366637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7" name="타원 467"/>
          <p:cNvSpPr/>
          <p:nvPr/>
        </p:nvSpPr>
        <p:spPr>
          <a:xfrm>
            <a:off x="6104776" y="356731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8" name="타원 464"/>
          <p:cNvSpPr/>
          <p:nvPr/>
        </p:nvSpPr>
        <p:spPr>
          <a:xfrm>
            <a:off x="6440056" y="489319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39" name="타원 463"/>
          <p:cNvSpPr/>
          <p:nvPr/>
        </p:nvSpPr>
        <p:spPr>
          <a:xfrm>
            <a:off x="2751976" y="462649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40" name="타원 1"/>
          <p:cNvSpPr/>
          <p:nvPr/>
        </p:nvSpPr>
        <p:spPr>
          <a:xfrm>
            <a:off x="2188096" y="365113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41" name="타원 462"/>
          <p:cNvSpPr/>
          <p:nvPr/>
        </p:nvSpPr>
        <p:spPr>
          <a:xfrm>
            <a:off x="2363356" y="3270136"/>
            <a:ext cx="150088" cy="15008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42" name="Rectangle 3"/>
          <p:cNvSpPr txBox="1">
            <a:spLocks noChangeArrowheads="1"/>
          </p:cNvSpPr>
          <p:nvPr/>
        </p:nvSpPr>
        <p:spPr bwMode="auto">
          <a:xfrm>
            <a:off x="7794803" y="2793077"/>
            <a:ext cx="3451409" cy="46166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sz="1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3" name="speed"/>
          <p:cNvSpPr txBox="1">
            <a:spLocks noChangeArrowheads="1"/>
          </p:cNvSpPr>
          <p:nvPr/>
        </p:nvSpPr>
        <p:spPr bwMode="auto">
          <a:xfrm>
            <a:off x="7734427" y="2359190"/>
            <a:ext cx="3511786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444" name="Group 443"/>
          <p:cNvGrpSpPr/>
          <p:nvPr/>
        </p:nvGrpSpPr>
        <p:grpSpPr>
          <a:xfrm>
            <a:off x="7794804" y="2283915"/>
            <a:ext cx="3469630" cy="421158"/>
            <a:chOff x="2943846" y="3589710"/>
            <a:chExt cx="1731446" cy="421158"/>
          </a:xfrm>
        </p:grpSpPr>
        <p:cxnSp>
          <p:nvCxnSpPr>
            <p:cNvPr id="445" name="Straight Connector 444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Straight Connector 445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7" name="Group 446"/>
          <p:cNvGrpSpPr/>
          <p:nvPr/>
        </p:nvGrpSpPr>
        <p:grpSpPr>
          <a:xfrm>
            <a:off x="8892451" y="2068534"/>
            <a:ext cx="1274336" cy="195744"/>
            <a:chOff x="476700" y="4918135"/>
            <a:chExt cx="4051300" cy="622300"/>
          </a:xfrm>
        </p:grpSpPr>
        <p:sp>
          <p:nvSpPr>
            <p:cNvPr id="448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49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50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51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52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453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748399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094439" y="887858"/>
            <a:ext cx="6003123" cy="445376"/>
          </a:xfrm>
        </p:spPr>
        <p:txBody>
          <a:bodyPr/>
          <a:lstStyle/>
          <a:p>
            <a:r>
              <a:rPr lang="en-US" dirty="0" smtClean="0"/>
              <a:t>Proposal Overview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094439" y="1608192"/>
            <a:ext cx="6003123" cy="463796"/>
          </a:xfrm>
        </p:spPr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is simply dummy text of the printing and typesetting industry.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039410" y="1453877"/>
            <a:ext cx="4114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060842" y="765438"/>
            <a:ext cx="16795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471464" y="768964"/>
            <a:ext cx="16652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11"/>
          <p:cNvSpPr>
            <a:spLocks noEditPoints="1"/>
          </p:cNvSpPr>
          <p:nvPr/>
        </p:nvSpPr>
        <p:spPr bwMode="auto">
          <a:xfrm>
            <a:off x="5661835" y="524567"/>
            <a:ext cx="884063" cy="315413"/>
          </a:xfrm>
          <a:custGeom>
            <a:avLst/>
            <a:gdLst>
              <a:gd name="T0" fmla="*/ 1488 w 1538"/>
              <a:gd name="T1" fmla="*/ 173 h 514"/>
              <a:gd name="T2" fmla="*/ 1271 w 1538"/>
              <a:gd name="T3" fmla="*/ 122 h 514"/>
              <a:gd name="T4" fmla="*/ 867 w 1538"/>
              <a:gd name="T5" fmla="*/ 179 h 514"/>
              <a:gd name="T6" fmla="*/ 1070 w 1538"/>
              <a:gd name="T7" fmla="*/ 36 h 514"/>
              <a:gd name="T8" fmla="*/ 1175 w 1538"/>
              <a:gd name="T9" fmla="*/ 0 h 514"/>
              <a:gd name="T10" fmla="*/ 826 w 1538"/>
              <a:gd name="T11" fmla="*/ 107 h 514"/>
              <a:gd name="T12" fmla="*/ 449 w 1538"/>
              <a:gd name="T13" fmla="*/ 8 h 514"/>
              <a:gd name="T14" fmla="*/ 506 w 1538"/>
              <a:gd name="T15" fmla="*/ 33 h 514"/>
              <a:gd name="T16" fmla="*/ 615 w 1538"/>
              <a:gd name="T17" fmla="*/ 213 h 514"/>
              <a:gd name="T18" fmla="*/ 237 w 1538"/>
              <a:gd name="T19" fmla="*/ 77 h 514"/>
              <a:gd name="T20" fmla="*/ 56 w 1538"/>
              <a:gd name="T21" fmla="*/ 130 h 514"/>
              <a:gd name="T22" fmla="*/ 8 w 1538"/>
              <a:gd name="T23" fmla="*/ 280 h 514"/>
              <a:gd name="T24" fmla="*/ 88 w 1538"/>
              <a:gd name="T25" fmla="*/ 366 h 514"/>
              <a:gd name="T26" fmla="*/ 156 w 1538"/>
              <a:gd name="T27" fmla="*/ 454 h 514"/>
              <a:gd name="T28" fmla="*/ 283 w 1538"/>
              <a:gd name="T29" fmla="*/ 494 h 514"/>
              <a:gd name="T30" fmla="*/ 657 w 1538"/>
              <a:gd name="T31" fmla="*/ 408 h 514"/>
              <a:gd name="T32" fmla="*/ 645 w 1538"/>
              <a:gd name="T33" fmla="*/ 381 h 514"/>
              <a:gd name="T34" fmla="*/ 893 w 1538"/>
              <a:gd name="T35" fmla="*/ 428 h 514"/>
              <a:gd name="T36" fmla="*/ 944 w 1538"/>
              <a:gd name="T37" fmla="*/ 408 h 514"/>
              <a:gd name="T38" fmla="*/ 1236 w 1538"/>
              <a:gd name="T39" fmla="*/ 514 h 514"/>
              <a:gd name="T40" fmla="*/ 1390 w 1538"/>
              <a:gd name="T41" fmla="*/ 464 h 514"/>
              <a:gd name="T42" fmla="*/ 1462 w 1538"/>
              <a:gd name="T43" fmla="*/ 387 h 514"/>
              <a:gd name="T44" fmla="*/ 1533 w 1538"/>
              <a:gd name="T45" fmla="*/ 304 h 514"/>
              <a:gd name="T46" fmla="*/ 867 w 1538"/>
              <a:gd name="T47" fmla="*/ 193 h 514"/>
              <a:gd name="T48" fmla="*/ 760 w 1538"/>
              <a:gd name="T49" fmla="*/ 176 h 514"/>
              <a:gd name="T50" fmla="*/ 95 w 1538"/>
              <a:gd name="T51" fmla="*/ 139 h 514"/>
              <a:gd name="T52" fmla="*/ 252 w 1538"/>
              <a:gd name="T53" fmla="*/ 90 h 514"/>
              <a:gd name="T54" fmla="*/ 600 w 1538"/>
              <a:gd name="T55" fmla="*/ 219 h 514"/>
              <a:gd name="T56" fmla="*/ 273 w 1538"/>
              <a:gd name="T57" fmla="*/ 229 h 514"/>
              <a:gd name="T58" fmla="*/ 147 w 1538"/>
              <a:gd name="T59" fmla="*/ 267 h 514"/>
              <a:gd name="T60" fmla="*/ 112 w 1538"/>
              <a:gd name="T61" fmla="*/ 357 h 514"/>
              <a:gd name="T62" fmla="*/ 147 w 1538"/>
              <a:gd name="T63" fmla="*/ 356 h 514"/>
              <a:gd name="T64" fmla="*/ 195 w 1538"/>
              <a:gd name="T65" fmla="*/ 264 h 514"/>
              <a:gd name="T66" fmla="*/ 326 w 1538"/>
              <a:gd name="T67" fmla="*/ 250 h 514"/>
              <a:gd name="T68" fmla="*/ 236 w 1538"/>
              <a:gd name="T69" fmla="*/ 354 h 514"/>
              <a:gd name="T70" fmla="*/ 283 w 1538"/>
              <a:gd name="T71" fmla="*/ 481 h 514"/>
              <a:gd name="T72" fmla="*/ 169 w 1538"/>
              <a:gd name="T73" fmla="*/ 433 h 514"/>
              <a:gd name="T74" fmla="*/ 249 w 1538"/>
              <a:gd name="T75" fmla="*/ 375 h 514"/>
              <a:gd name="T76" fmla="*/ 496 w 1538"/>
              <a:gd name="T77" fmla="*/ 418 h 514"/>
              <a:gd name="T78" fmla="*/ 613 w 1538"/>
              <a:gd name="T79" fmla="*/ 363 h 514"/>
              <a:gd name="T80" fmla="*/ 751 w 1538"/>
              <a:gd name="T81" fmla="*/ 300 h 514"/>
              <a:gd name="T82" fmla="*/ 1089 w 1538"/>
              <a:gd name="T83" fmla="*/ 318 h 514"/>
              <a:gd name="T84" fmla="*/ 1236 w 1538"/>
              <a:gd name="T85" fmla="*/ 500 h 514"/>
              <a:gd name="T86" fmla="*/ 956 w 1538"/>
              <a:gd name="T87" fmla="*/ 401 h 514"/>
              <a:gd name="T88" fmla="*/ 1274 w 1538"/>
              <a:gd name="T89" fmla="*/ 390 h 514"/>
              <a:gd name="T90" fmla="*/ 1394 w 1538"/>
              <a:gd name="T91" fmla="*/ 442 h 514"/>
              <a:gd name="T92" fmla="*/ 1236 w 1538"/>
              <a:gd name="T93" fmla="*/ 500 h 514"/>
              <a:gd name="T94" fmla="*/ 1271 w 1538"/>
              <a:gd name="T95" fmla="*/ 273 h 514"/>
              <a:gd name="T96" fmla="*/ 1378 w 1538"/>
              <a:gd name="T97" fmla="*/ 311 h 514"/>
              <a:gd name="T98" fmla="*/ 1390 w 1538"/>
              <a:gd name="T99" fmla="*/ 389 h 514"/>
              <a:gd name="T100" fmla="*/ 1425 w 1538"/>
              <a:gd name="T101" fmla="*/ 384 h 514"/>
              <a:gd name="T102" fmla="*/ 1367 w 1538"/>
              <a:gd name="T103" fmla="*/ 286 h 514"/>
              <a:gd name="T104" fmla="*/ 1231 w 1538"/>
              <a:gd name="T105" fmla="*/ 262 h 514"/>
              <a:gd name="T106" fmla="*/ 1015 w 1538"/>
              <a:gd name="T107" fmla="*/ 214 h 514"/>
              <a:gd name="T108" fmla="*/ 1343 w 1538"/>
              <a:gd name="T109" fmla="*/ 134 h 514"/>
              <a:gd name="T110" fmla="*/ 1506 w 1538"/>
              <a:gd name="T111" fmla="*/ 216 h 514"/>
              <a:gd name="T112" fmla="*/ 1509 w 1538"/>
              <a:gd name="T113" fmla="*/ 329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38" h="514">
                <a:moveTo>
                  <a:pt x="1538" y="274"/>
                </a:moveTo>
                <a:lnTo>
                  <a:pt x="1538" y="274"/>
                </a:lnTo>
                <a:lnTo>
                  <a:pt x="1538" y="262"/>
                </a:lnTo>
                <a:lnTo>
                  <a:pt x="1535" y="250"/>
                </a:lnTo>
                <a:lnTo>
                  <a:pt x="1532" y="237"/>
                </a:lnTo>
                <a:lnTo>
                  <a:pt x="1526" y="225"/>
                </a:lnTo>
                <a:lnTo>
                  <a:pt x="1520" y="211"/>
                </a:lnTo>
                <a:lnTo>
                  <a:pt x="1511" y="199"/>
                </a:lnTo>
                <a:lnTo>
                  <a:pt x="1500" y="185"/>
                </a:lnTo>
                <a:lnTo>
                  <a:pt x="1488" y="173"/>
                </a:lnTo>
                <a:lnTo>
                  <a:pt x="1473" y="163"/>
                </a:lnTo>
                <a:lnTo>
                  <a:pt x="1458" y="152"/>
                </a:lnTo>
                <a:lnTo>
                  <a:pt x="1438" y="143"/>
                </a:lnTo>
                <a:lnTo>
                  <a:pt x="1419" y="136"/>
                </a:lnTo>
                <a:lnTo>
                  <a:pt x="1396" y="128"/>
                </a:lnTo>
                <a:lnTo>
                  <a:pt x="1372" y="124"/>
                </a:lnTo>
                <a:lnTo>
                  <a:pt x="1345" y="121"/>
                </a:lnTo>
                <a:lnTo>
                  <a:pt x="1314" y="121"/>
                </a:lnTo>
                <a:lnTo>
                  <a:pt x="1314" y="121"/>
                </a:lnTo>
                <a:lnTo>
                  <a:pt x="1271" y="122"/>
                </a:lnTo>
                <a:lnTo>
                  <a:pt x="1225" y="127"/>
                </a:lnTo>
                <a:lnTo>
                  <a:pt x="1181" y="136"/>
                </a:lnTo>
                <a:lnTo>
                  <a:pt x="1135" y="146"/>
                </a:lnTo>
                <a:lnTo>
                  <a:pt x="1088" y="161"/>
                </a:lnTo>
                <a:lnTo>
                  <a:pt x="1039" y="178"/>
                </a:lnTo>
                <a:lnTo>
                  <a:pt x="990" y="197"/>
                </a:lnTo>
                <a:lnTo>
                  <a:pt x="937" y="219"/>
                </a:lnTo>
                <a:lnTo>
                  <a:pt x="937" y="219"/>
                </a:lnTo>
                <a:lnTo>
                  <a:pt x="867" y="179"/>
                </a:lnTo>
                <a:lnTo>
                  <a:pt x="867" y="179"/>
                </a:lnTo>
                <a:lnTo>
                  <a:pt x="811" y="151"/>
                </a:lnTo>
                <a:lnTo>
                  <a:pt x="811" y="151"/>
                </a:lnTo>
                <a:lnTo>
                  <a:pt x="855" y="125"/>
                </a:lnTo>
                <a:lnTo>
                  <a:pt x="900" y="101"/>
                </a:lnTo>
                <a:lnTo>
                  <a:pt x="925" y="89"/>
                </a:lnTo>
                <a:lnTo>
                  <a:pt x="949" y="77"/>
                </a:lnTo>
                <a:lnTo>
                  <a:pt x="976" y="65"/>
                </a:lnTo>
                <a:lnTo>
                  <a:pt x="1005" y="54"/>
                </a:lnTo>
                <a:lnTo>
                  <a:pt x="1036" y="45"/>
                </a:lnTo>
                <a:lnTo>
                  <a:pt x="1070" y="36"/>
                </a:lnTo>
                <a:lnTo>
                  <a:pt x="1104" y="29"/>
                </a:lnTo>
                <a:lnTo>
                  <a:pt x="1144" y="21"/>
                </a:lnTo>
                <a:lnTo>
                  <a:pt x="1186" y="17"/>
                </a:lnTo>
                <a:lnTo>
                  <a:pt x="1231" y="12"/>
                </a:lnTo>
                <a:lnTo>
                  <a:pt x="1280" y="9"/>
                </a:lnTo>
                <a:lnTo>
                  <a:pt x="1333" y="9"/>
                </a:lnTo>
                <a:lnTo>
                  <a:pt x="1333" y="9"/>
                </a:lnTo>
                <a:lnTo>
                  <a:pt x="1275" y="3"/>
                </a:lnTo>
                <a:lnTo>
                  <a:pt x="1224" y="0"/>
                </a:lnTo>
                <a:lnTo>
                  <a:pt x="1175" y="0"/>
                </a:lnTo>
                <a:lnTo>
                  <a:pt x="1132" y="3"/>
                </a:lnTo>
                <a:lnTo>
                  <a:pt x="1091" y="8"/>
                </a:lnTo>
                <a:lnTo>
                  <a:pt x="1053" y="14"/>
                </a:lnTo>
                <a:lnTo>
                  <a:pt x="1018" y="21"/>
                </a:lnTo>
                <a:lnTo>
                  <a:pt x="987" y="32"/>
                </a:lnTo>
                <a:lnTo>
                  <a:pt x="956" y="42"/>
                </a:lnTo>
                <a:lnTo>
                  <a:pt x="928" y="54"/>
                </a:lnTo>
                <a:lnTo>
                  <a:pt x="900" y="66"/>
                </a:lnTo>
                <a:lnTo>
                  <a:pt x="875" y="80"/>
                </a:lnTo>
                <a:lnTo>
                  <a:pt x="826" y="107"/>
                </a:lnTo>
                <a:lnTo>
                  <a:pt x="778" y="133"/>
                </a:lnTo>
                <a:lnTo>
                  <a:pt x="778" y="133"/>
                </a:lnTo>
                <a:lnTo>
                  <a:pt x="698" y="93"/>
                </a:lnTo>
                <a:lnTo>
                  <a:pt x="628" y="62"/>
                </a:lnTo>
                <a:lnTo>
                  <a:pt x="568" y="38"/>
                </a:lnTo>
                <a:lnTo>
                  <a:pt x="542" y="29"/>
                </a:lnTo>
                <a:lnTo>
                  <a:pt x="517" y="21"/>
                </a:lnTo>
                <a:lnTo>
                  <a:pt x="493" y="15"/>
                </a:lnTo>
                <a:lnTo>
                  <a:pt x="470" y="11"/>
                </a:lnTo>
                <a:lnTo>
                  <a:pt x="449" y="8"/>
                </a:lnTo>
                <a:lnTo>
                  <a:pt x="429" y="5"/>
                </a:lnTo>
                <a:lnTo>
                  <a:pt x="409" y="5"/>
                </a:lnTo>
                <a:lnTo>
                  <a:pt x="391" y="5"/>
                </a:lnTo>
                <a:lnTo>
                  <a:pt x="373" y="6"/>
                </a:lnTo>
                <a:lnTo>
                  <a:pt x="355" y="9"/>
                </a:lnTo>
                <a:lnTo>
                  <a:pt x="355" y="9"/>
                </a:lnTo>
                <a:lnTo>
                  <a:pt x="387" y="9"/>
                </a:lnTo>
                <a:lnTo>
                  <a:pt x="422" y="14"/>
                </a:lnTo>
                <a:lnTo>
                  <a:pt x="461" y="21"/>
                </a:lnTo>
                <a:lnTo>
                  <a:pt x="506" y="33"/>
                </a:lnTo>
                <a:lnTo>
                  <a:pt x="557" y="50"/>
                </a:lnTo>
                <a:lnTo>
                  <a:pt x="618" y="72"/>
                </a:lnTo>
                <a:lnTo>
                  <a:pt x="686" y="102"/>
                </a:lnTo>
                <a:lnTo>
                  <a:pt x="764" y="140"/>
                </a:lnTo>
                <a:lnTo>
                  <a:pt x="764" y="140"/>
                </a:lnTo>
                <a:lnTo>
                  <a:pt x="760" y="143"/>
                </a:lnTo>
                <a:lnTo>
                  <a:pt x="760" y="143"/>
                </a:lnTo>
                <a:lnTo>
                  <a:pt x="687" y="179"/>
                </a:lnTo>
                <a:lnTo>
                  <a:pt x="615" y="213"/>
                </a:lnTo>
                <a:lnTo>
                  <a:pt x="615" y="213"/>
                </a:lnTo>
                <a:lnTo>
                  <a:pt x="561" y="185"/>
                </a:lnTo>
                <a:lnTo>
                  <a:pt x="506" y="160"/>
                </a:lnTo>
                <a:lnTo>
                  <a:pt x="453" y="137"/>
                </a:lnTo>
                <a:lnTo>
                  <a:pt x="403" y="118"/>
                </a:lnTo>
                <a:lnTo>
                  <a:pt x="355" y="99"/>
                </a:lnTo>
                <a:lnTo>
                  <a:pt x="311" y="87"/>
                </a:lnTo>
                <a:lnTo>
                  <a:pt x="290" y="83"/>
                </a:lnTo>
                <a:lnTo>
                  <a:pt x="270" y="78"/>
                </a:lnTo>
                <a:lnTo>
                  <a:pt x="252" y="77"/>
                </a:lnTo>
                <a:lnTo>
                  <a:pt x="237" y="77"/>
                </a:lnTo>
                <a:lnTo>
                  <a:pt x="237" y="77"/>
                </a:lnTo>
                <a:lnTo>
                  <a:pt x="213" y="77"/>
                </a:lnTo>
                <a:lnTo>
                  <a:pt x="190" y="78"/>
                </a:lnTo>
                <a:lnTo>
                  <a:pt x="169" y="83"/>
                </a:lnTo>
                <a:lnTo>
                  <a:pt x="148" y="87"/>
                </a:lnTo>
                <a:lnTo>
                  <a:pt x="127" y="93"/>
                </a:lnTo>
                <a:lnTo>
                  <a:pt x="107" y="101"/>
                </a:lnTo>
                <a:lnTo>
                  <a:pt x="89" y="110"/>
                </a:lnTo>
                <a:lnTo>
                  <a:pt x="73" y="119"/>
                </a:lnTo>
                <a:lnTo>
                  <a:pt x="56" y="130"/>
                </a:lnTo>
                <a:lnTo>
                  <a:pt x="42" y="142"/>
                </a:lnTo>
                <a:lnTo>
                  <a:pt x="30" y="155"/>
                </a:lnTo>
                <a:lnTo>
                  <a:pt x="20" y="170"/>
                </a:lnTo>
                <a:lnTo>
                  <a:pt x="12" y="185"/>
                </a:lnTo>
                <a:lnTo>
                  <a:pt x="6" y="202"/>
                </a:lnTo>
                <a:lnTo>
                  <a:pt x="2" y="219"/>
                </a:lnTo>
                <a:lnTo>
                  <a:pt x="0" y="237"/>
                </a:lnTo>
                <a:lnTo>
                  <a:pt x="0" y="237"/>
                </a:lnTo>
                <a:lnTo>
                  <a:pt x="2" y="259"/>
                </a:lnTo>
                <a:lnTo>
                  <a:pt x="8" y="280"/>
                </a:lnTo>
                <a:lnTo>
                  <a:pt x="12" y="292"/>
                </a:lnTo>
                <a:lnTo>
                  <a:pt x="17" y="301"/>
                </a:lnTo>
                <a:lnTo>
                  <a:pt x="23" y="312"/>
                </a:lnTo>
                <a:lnTo>
                  <a:pt x="29" y="321"/>
                </a:lnTo>
                <a:lnTo>
                  <a:pt x="36" y="330"/>
                </a:lnTo>
                <a:lnTo>
                  <a:pt x="44" y="339"/>
                </a:lnTo>
                <a:lnTo>
                  <a:pt x="54" y="347"/>
                </a:lnTo>
                <a:lnTo>
                  <a:pt x="63" y="354"/>
                </a:lnTo>
                <a:lnTo>
                  <a:pt x="76" y="360"/>
                </a:lnTo>
                <a:lnTo>
                  <a:pt x="88" y="366"/>
                </a:lnTo>
                <a:lnTo>
                  <a:pt x="100" y="371"/>
                </a:lnTo>
                <a:lnTo>
                  <a:pt x="113" y="375"/>
                </a:lnTo>
                <a:lnTo>
                  <a:pt x="113" y="375"/>
                </a:lnTo>
                <a:lnTo>
                  <a:pt x="116" y="387"/>
                </a:lnTo>
                <a:lnTo>
                  <a:pt x="119" y="401"/>
                </a:lnTo>
                <a:lnTo>
                  <a:pt x="124" y="412"/>
                </a:lnTo>
                <a:lnTo>
                  <a:pt x="130" y="424"/>
                </a:lnTo>
                <a:lnTo>
                  <a:pt x="137" y="434"/>
                </a:lnTo>
                <a:lnTo>
                  <a:pt x="145" y="443"/>
                </a:lnTo>
                <a:lnTo>
                  <a:pt x="156" y="454"/>
                </a:lnTo>
                <a:lnTo>
                  <a:pt x="165" y="461"/>
                </a:lnTo>
                <a:lnTo>
                  <a:pt x="177" y="469"/>
                </a:lnTo>
                <a:lnTo>
                  <a:pt x="189" y="475"/>
                </a:lnTo>
                <a:lnTo>
                  <a:pt x="202" y="481"/>
                </a:lnTo>
                <a:lnTo>
                  <a:pt x="216" y="485"/>
                </a:lnTo>
                <a:lnTo>
                  <a:pt x="231" y="490"/>
                </a:lnTo>
                <a:lnTo>
                  <a:pt x="248" y="493"/>
                </a:lnTo>
                <a:lnTo>
                  <a:pt x="264" y="494"/>
                </a:lnTo>
                <a:lnTo>
                  <a:pt x="283" y="494"/>
                </a:lnTo>
                <a:lnTo>
                  <a:pt x="283" y="494"/>
                </a:lnTo>
                <a:lnTo>
                  <a:pt x="314" y="493"/>
                </a:lnTo>
                <a:lnTo>
                  <a:pt x="349" y="487"/>
                </a:lnTo>
                <a:lnTo>
                  <a:pt x="387" y="479"/>
                </a:lnTo>
                <a:lnTo>
                  <a:pt x="426" y="467"/>
                </a:lnTo>
                <a:lnTo>
                  <a:pt x="470" y="452"/>
                </a:lnTo>
                <a:lnTo>
                  <a:pt x="517" y="436"/>
                </a:lnTo>
                <a:lnTo>
                  <a:pt x="567" y="415"/>
                </a:lnTo>
                <a:lnTo>
                  <a:pt x="621" y="390"/>
                </a:lnTo>
                <a:lnTo>
                  <a:pt x="621" y="390"/>
                </a:lnTo>
                <a:lnTo>
                  <a:pt x="657" y="408"/>
                </a:lnTo>
                <a:lnTo>
                  <a:pt x="696" y="427"/>
                </a:lnTo>
                <a:lnTo>
                  <a:pt x="730" y="442"/>
                </a:lnTo>
                <a:lnTo>
                  <a:pt x="749" y="449"/>
                </a:lnTo>
                <a:lnTo>
                  <a:pt x="749" y="448"/>
                </a:lnTo>
                <a:lnTo>
                  <a:pt x="749" y="448"/>
                </a:lnTo>
                <a:lnTo>
                  <a:pt x="742" y="446"/>
                </a:lnTo>
                <a:lnTo>
                  <a:pt x="731" y="440"/>
                </a:lnTo>
                <a:lnTo>
                  <a:pt x="704" y="424"/>
                </a:lnTo>
                <a:lnTo>
                  <a:pt x="672" y="401"/>
                </a:lnTo>
                <a:lnTo>
                  <a:pt x="645" y="381"/>
                </a:lnTo>
                <a:lnTo>
                  <a:pt x="645" y="381"/>
                </a:lnTo>
                <a:lnTo>
                  <a:pt x="760" y="330"/>
                </a:lnTo>
                <a:lnTo>
                  <a:pt x="760" y="330"/>
                </a:lnTo>
                <a:lnTo>
                  <a:pt x="786" y="320"/>
                </a:lnTo>
                <a:lnTo>
                  <a:pt x="786" y="320"/>
                </a:lnTo>
                <a:lnTo>
                  <a:pt x="858" y="362"/>
                </a:lnTo>
                <a:lnTo>
                  <a:pt x="931" y="402"/>
                </a:lnTo>
                <a:lnTo>
                  <a:pt x="931" y="402"/>
                </a:lnTo>
                <a:lnTo>
                  <a:pt x="913" y="416"/>
                </a:lnTo>
                <a:lnTo>
                  <a:pt x="893" y="428"/>
                </a:lnTo>
                <a:lnTo>
                  <a:pt x="861" y="445"/>
                </a:lnTo>
                <a:lnTo>
                  <a:pt x="838" y="455"/>
                </a:lnTo>
                <a:lnTo>
                  <a:pt x="829" y="458"/>
                </a:lnTo>
                <a:lnTo>
                  <a:pt x="829" y="458"/>
                </a:lnTo>
                <a:lnTo>
                  <a:pt x="846" y="454"/>
                </a:lnTo>
                <a:lnTo>
                  <a:pt x="866" y="448"/>
                </a:lnTo>
                <a:lnTo>
                  <a:pt x="879" y="442"/>
                </a:lnTo>
                <a:lnTo>
                  <a:pt x="896" y="434"/>
                </a:lnTo>
                <a:lnTo>
                  <a:pt x="944" y="408"/>
                </a:lnTo>
                <a:lnTo>
                  <a:pt x="944" y="408"/>
                </a:lnTo>
                <a:lnTo>
                  <a:pt x="985" y="430"/>
                </a:lnTo>
                <a:lnTo>
                  <a:pt x="1026" y="449"/>
                </a:lnTo>
                <a:lnTo>
                  <a:pt x="1065" y="467"/>
                </a:lnTo>
                <a:lnTo>
                  <a:pt x="1103" y="482"/>
                </a:lnTo>
                <a:lnTo>
                  <a:pt x="1139" y="496"/>
                </a:lnTo>
                <a:lnTo>
                  <a:pt x="1174" y="506"/>
                </a:lnTo>
                <a:lnTo>
                  <a:pt x="1206" y="512"/>
                </a:lnTo>
                <a:lnTo>
                  <a:pt x="1221" y="514"/>
                </a:lnTo>
                <a:lnTo>
                  <a:pt x="1236" y="514"/>
                </a:lnTo>
                <a:lnTo>
                  <a:pt x="1236" y="514"/>
                </a:lnTo>
                <a:lnTo>
                  <a:pt x="1254" y="514"/>
                </a:lnTo>
                <a:lnTo>
                  <a:pt x="1274" y="512"/>
                </a:lnTo>
                <a:lnTo>
                  <a:pt x="1292" y="509"/>
                </a:lnTo>
                <a:lnTo>
                  <a:pt x="1308" y="505"/>
                </a:lnTo>
                <a:lnTo>
                  <a:pt x="1325" y="500"/>
                </a:lnTo>
                <a:lnTo>
                  <a:pt x="1340" y="494"/>
                </a:lnTo>
                <a:lnTo>
                  <a:pt x="1354" y="488"/>
                </a:lnTo>
                <a:lnTo>
                  <a:pt x="1367" y="481"/>
                </a:lnTo>
                <a:lnTo>
                  <a:pt x="1379" y="473"/>
                </a:lnTo>
                <a:lnTo>
                  <a:pt x="1390" y="464"/>
                </a:lnTo>
                <a:lnTo>
                  <a:pt x="1399" y="455"/>
                </a:lnTo>
                <a:lnTo>
                  <a:pt x="1408" y="445"/>
                </a:lnTo>
                <a:lnTo>
                  <a:pt x="1414" y="434"/>
                </a:lnTo>
                <a:lnTo>
                  <a:pt x="1419" y="422"/>
                </a:lnTo>
                <a:lnTo>
                  <a:pt x="1423" y="412"/>
                </a:lnTo>
                <a:lnTo>
                  <a:pt x="1425" y="399"/>
                </a:lnTo>
                <a:lnTo>
                  <a:pt x="1425" y="399"/>
                </a:lnTo>
                <a:lnTo>
                  <a:pt x="1438" y="396"/>
                </a:lnTo>
                <a:lnTo>
                  <a:pt x="1450" y="392"/>
                </a:lnTo>
                <a:lnTo>
                  <a:pt x="1462" y="387"/>
                </a:lnTo>
                <a:lnTo>
                  <a:pt x="1473" y="381"/>
                </a:lnTo>
                <a:lnTo>
                  <a:pt x="1484" y="374"/>
                </a:lnTo>
                <a:lnTo>
                  <a:pt x="1493" y="368"/>
                </a:lnTo>
                <a:lnTo>
                  <a:pt x="1502" y="359"/>
                </a:lnTo>
                <a:lnTo>
                  <a:pt x="1509" y="351"/>
                </a:lnTo>
                <a:lnTo>
                  <a:pt x="1515" y="342"/>
                </a:lnTo>
                <a:lnTo>
                  <a:pt x="1521" y="333"/>
                </a:lnTo>
                <a:lnTo>
                  <a:pt x="1526" y="324"/>
                </a:lnTo>
                <a:lnTo>
                  <a:pt x="1530" y="314"/>
                </a:lnTo>
                <a:lnTo>
                  <a:pt x="1533" y="304"/>
                </a:lnTo>
                <a:lnTo>
                  <a:pt x="1536" y="294"/>
                </a:lnTo>
                <a:lnTo>
                  <a:pt x="1538" y="283"/>
                </a:lnTo>
                <a:lnTo>
                  <a:pt x="1538" y="274"/>
                </a:lnTo>
                <a:lnTo>
                  <a:pt x="1538" y="274"/>
                </a:lnTo>
                <a:close/>
                <a:moveTo>
                  <a:pt x="760" y="176"/>
                </a:moveTo>
                <a:lnTo>
                  <a:pt x="760" y="176"/>
                </a:lnTo>
                <a:lnTo>
                  <a:pt x="798" y="157"/>
                </a:lnTo>
                <a:lnTo>
                  <a:pt x="798" y="157"/>
                </a:lnTo>
                <a:lnTo>
                  <a:pt x="867" y="193"/>
                </a:lnTo>
                <a:lnTo>
                  <a:pt x="867" y="193"/>
                </a:lnTo>
                <a:lnTo>
                  <a:pt x="923" y="225"/>
                </a:lnTo>
                <a:lnTo>
                  <a:pt x="923" y="225"/>
                </a:lnTo>
                <a:lnTo>
                  <a:pt x="764" y="294"/>
                </a:lnTo>
                <a:lnTo>
                  <a:pt x="764" y="294"/>
                </a:lnTo>
                <a:lnTo>
                  <a:pt x="740" y="279"/>
                </a:lnTo>
                <a:lnTo>
                  <a:pt x="740" y="279"/>
                </a:lnTo>
                <a:lnTo>
                  <a:pt x="653" y="232"/>
                </a:lnTo>
                <a:lnTo>
                  <a:pt x="653" y="232"/>
                </a:lnTo>
                <a:lnTo>
                  <a:pt x="760" y="176"/>
                </a:lnTo>
                <a:lnTo>
                  <a:pt x="760" y="176"/>
                </a:lnTo>
                <a:close/>
                <a:moveTo>
                  <a:pt x="35" y="250"/>
                </a:moveTo>
                <a:lnTo>
                  <a:pt x="35" y="250"/>
                </a:lnTo>
                <a:lnTo>
                  <a:pt x="36" y="235"/>
                </a:lnTo>
                <a:lnTo>
                  <a:pt x="39" y="219"/>
                </a:lnTo>
                <a:lnTo>
                  <a:pt x="44" y="203"/>
                </a:lnTo>
                <a:lnTo>
                  <a:pt x="51" y="190"/>
                </a:lnTo>
                <a:lnTo>
                  <a:pt x="60" y="175"/>
                </a:lnTo>
                <a:lnTo>
                  <a:pt x="69" y="163"/>
                </a:lnTo>
                <a:lnTo>
                  <a:pt x="82" y="149"/>
                </a:lnTo>
                <a:lnTo>
                  <a:pt x="95" y="139"/>
                </a:lnTo>
                <a:lnTo>
                  <a:pt x="110" y="128"/>
                </a:lnTo>
                <a:lnTo>
                  <a:pt x="125" y="118"/>
                </a:lnTo>
                <a:lnTo>
                  <a:pt x="142" y="110"/>
                </a:lnTo>
                <a:lnTo>
                  <a:pt x="159" y="102"/>
                </a:lnTo>
                <a:lnTo>
                  <a:pt x="178" y="98"/>
                </a:lnTo>
                <a:lnTo>
                  <a:pt x="196" y="93"/>
                </a:lnTo>
                <a:lnTo>
                  <a:pt x="216" y="90"/>
                </a:lnTo>
                <a:lnTo>
                  <a:pt x="237" y="90"/>
                </a:lnTo>
                <a:lnTo>
                  <a:pt x="237" y="90"/>
                </a:lnTo>
                <a:lnTo>
                  <a:pt x="252" y="90"/>
                </a:lnTo>
                <a:lnTo>
                  <a:pt x="269" y="92"/>
                </a:lnTo>
                <a:lnTo>
                  <a:pt x="289" y="96"/>
                </a:lnTo>
                <a:lnTo>
                  <a:pt x="308" y="101"/>
                </a:lnTo>
                <a:lnTo>
                  <a:pt x="351" y="113"/>
                </a:lnTo>
                <a:lnTo>
                  <a:pt x="396" y="128"/>
                </a:lnTo>
                <a:lnTo>
                  <a:pt x="446" y="148"/>
                </a:lnTo>
                <a:lnTo>
                  <a:pt x="496" y="169"/>
                </a:lnTo>
                <a:lnTo>
                  <a:pt x="548" y="193"/>
                </a:lnTo>
                <a:lnTo>
                  <a:pt x="600" y="219"/>
                </a:lnTo>
                <a:lnTo>
                  <a:pt x="600" y="219"/>
                </a:lnTo>
                <a:lnTo>
                  <a:pt x="526" y="252"/>
                </a:lnTo>
                <a:lnTo>
                  <a:pt x="455" y="280"/>
                </a:lnTo>
                <a:lnTo>
                  <a:pt x="455" y="280"/>
                </a:lnTo>
                <a:lnTo>
                  <a:pt x="403" y="259"/>
                </a:lnTo>
                <a:lnTo>
                  <a:pt x="379" y="250"/>
                </a:lnTo>
                <a:lnTo>
                  <a:pt x="355" y="243"/>
                </a:lnTo>
                <a:lnTo>
                  <a:pt x="334" y="237"/>
                </a:lnTo>
                <a:lnTo>
                  <a:pt x="313" y="232"/>
                </a:lnTo>
                <a:lnTo>
                  <a:pt x="292" y="231"/>
                </a:lnTo>
                <a:lnTo>
                  <a:pt x="273" y="229"/>
                </a:lnTo>
                <a:lnTo>
                  <a:pt x="273" y="229"/>
                </a:lnTo>
                <a:lnTo>
                  <a:pt x="255" y="229"/>
                </a:lnTo>
                <a:lnTo>
                  <a:pt x="239" y="231"/>
                </a:lnTo>
                <a:lnTo>
                  <a:pt x="224" y="234"/>
                </a:lnTo>
                <a:lnTo>
                  <a:pt x="207" y="237"/>
                </a:lnTo>
                <a:lnTo>
                  <a:pt x="193" y="241"/>
                </a:lnTo>
                <a:lnTo>
                  <a:pt x="180" y="246"/>
                </a:lnTo>
                <a:lnTo>
                  <a:pt x="168" y="252"/>
                </a:lnTo>
                <a:lnTo>
                  <a:pt x="157" y="259"/>
                </a:lnTo>
                <a:lnTo>
                  <a:pt x="147" y="267"/>
                </a:lnTo>
                <a:lnTo>
                  <a:pt x="137" y="276"/>
                </a:lnTo>
                <a:lnTo>
                  <a:pt x="130" y="286"/>
                </a:lnTo>
                <a:lnTo>
                  <a:pt x="124" y="297"/>
                </a:lnTo>
                <a:lnTo>
                  <a:pt x="119" y="309"/>
                </a:lnTo>
                <a:lnTo>
                  <a:pt x="115" y="323"/>
                </a:lnTo>
                <a:lnTo>
                  <a:pt x="113" y="338"/>
                </a:lnTo>
                <a:lnTo>
                  <a:pt x="112" y="353"/>
                </a:lnTo>
                <a:lnTo>
                  <a:pt x="112" y="353"/>
                </a:lnTo>
                <a:lnTo>
                  <a:pt x="112" y="357"/>
                </a:lnTo>
                <a:lnTo>
                  <a:pt x="112" y="357"/>
                </a:lnTo>
                <a:lnTo>
                  <a:pt x="97" y="350"/>
                </a:lnTo>
                <a:lnTo>
                  <a:pt x="83" y="341"/>
                </a:lnTo>
                <a:lnTo>
                  <a:pt x="69" y="330"/>
                </a:lnTo>
                <a:lnTo>
                  <a:pt x="57" y="317"/>
                </a:lnTo>
                <a:lnTo>
                  <a:pt x="48" y="303"/>
                </a:lnTo>
                <a:lnTo>
                  <a:pt x="41" y="286"/>
                </a:lnTo>
                <a:lnTo>
                  <a:pt x="36" y="270"/>
                </a:lnTo>
                <a:lnTo>
                  <a:pt x="35" y="250"/>
                </a:lnTo>
                <a:lnTo>
                  <a:pt x="35" y="250"/>
                </a:lnTo>
                <a:close/>
                <a:moveTo>
                  <a:pt x="147" y="356"/>
                </a:moveTo>
                <a:lnTo>
                  <a:pt x="147" y="356"/>
                </a:lnTo>
                <a:lnTo>
                  <a:pt x="148" y="342"/>
                </a:lnTo>
                <a:lnTo>
                  <a:pt x="150" y="329"/>
                </a:lnTo>
                <a:lnTo>
                  <a:pt x="153" y="317"/>
                </a:lnTo>
                <a:lnTo>
                  <a:pt x="157" y="306"/>
                </a:lnTo>
                <a:lnTo>
                  <a:pt x="163" y="295"/>
                </a:lnTo>
                <a:lnTo>
                  <a:pt x="169" y="286"/>
                </a:lnTo>
                <a:lnTo>
                  <a:pt x="177" y="277"/>
                </a:lnTo>
                <a:lnTo>
                  <a:pt x="186" y="270"/>
                </a:lnTo>
                <a:lnTo>
                  <a:pt x="195" y="264"/>
                </a:lnTo>
                <a:lnTo>
                  <a:pt x="204" y="258"/>
                </a:lnTo>
                <a:lnTo>
                  <a:pt x="215" y="253"/>
                </a:lnTo>
                <a:lnTo>
                  <a:pt x="225" y="250"/>
                </a:lnTo>
                <a:lnTo>
                  <a:pt x="237" y="247"/>
                </a:lnTo>
                <a:lnTo>
                  <a:pt x="249" y="244"/>
                </a:lnTo>
                <a:lnTo>
                  <a:pt x="273" y="243"/>
                </a:lnTo>
                <a:lnTo>
                  <a:pt x="273" y="243"/>
                </a:lnTo>
                <a:lnTo>
                  <a:pt x="290" y="244"/>
                </a:lnTo>
                <a:lnTo>
                  <a:pt x="308" y="246"/>
                </a:lnTo>
                <a:lnTo>
                  <a:pt x="326" y="250"/>
                </a:lnTo>
                <a:lnTo>
                  <a:pt x="346" y="256"/>
                </a:lnTo>
                <a:lnTo>
                  <a:pt x="366" y="262"/>
                </a:lnTo>
                <a:lnTo>
                  <a:pt x="387" y="271"/>
                </a:lnTo>
                <a:lnTo>
                  <a:pt x="431" y="291"/>
                </a:lnTo>
                <a:lnTo>
                  <a:pt x="431" y="291"/>
                </a:lnTo>
                <a:lnTo>
                  <a:pt x="387" y="307"/>
                </a:lnTo>
                <a:lnTo>
                  <a:pt x="344" y="323"/>
                </a:lnTo>
                <a:lnTo>
                  <a:pt x="305" y="335"/>
                </a:lnTo>
                <a:lnTo>
                  <a:pt x="269" y="345"/>
                </a:lnTo>
                <a:lnTo>
                  <a:pt x="236" y="354"/>
                </a:lnTo>
                <a:lnTo>
                  <a:pt x="207" y="360"/>
                </a:lnTo>
                <a:lnTo>
                  <a:pt x="181" y="365"/>
                </a:lnTo>
                <a:lnTo>
                  <a:pt x="159" y="366"/>
                </a:lnTo>
                <a:lnTo>
                  <a:pt x="159" y="366"/>
                </a:lnTo>
                <a:lnTo>
                  <a:pt x="148" y="365"/>
                </a:lnTo>
                <a:lnTo>
                  <a:pt x="148" y="365"/>
                </a:lnTo>
                <a:lnTo>
                  <a:pt x="147" y="356"/>
                </a:lnTo>
                <a:lnTo>
                  <a:pt x="147" y="356"/>
                </a:lnTo>
                <a:close/>
                <a:moveTo>
                  <a:pt x="283" y="481"/>
                </a:moveTo>
                <a:lnTo>
                  <a:pt x="283" y="481"/>
                </a:lnTo>
                <a:lnTo>
                  <a:pt x="257" y="479"/>
                </a:lnTo>
                <a:lnTo>
                  <a:pt x="243" y="476"/>
                </a:lnTo>
                <a:lnTo>
                  <a:pt x="233" y="475"/>
                </a:lnTo>
                <a:lnTo>
                  <a:pt x="221" y="470"/>
                </a:lnTo>
                <a:lnTo>
                  <a:pt x="210" y="466"/>
                </a:lnTo>
                <a:lnTo>
                  <a:pt x="201" y="461"/>
                </a:lnTo>
                <a:lnTo>
                  <a:pt x="192" y="455"/>
                </a:lnTo>
                <a:lnTo>
                  <a:pt x="183" y="448"/>
                </a:lnTo>
                <a:lnTo>
                  <a:pt x="175" y="440"/>
                </a:lnTo>
                <a:lnTo>
                  <a:pt x="169" y="433"/>
                </a:lnTo>
                <a:lnTo>
                  <a:pt x="163" y="424"/>
                </a:lnTo>
                <a:lnTo>
                  <a:pt x="159" y="413"/>
                </a:lnTo>
                <a:lnTo>
                  <a:pt x="154" y="402"/>
                </a:lnTo>
                <a:lnTo>
                  <a:pt x="151" y="392"/>
                </a:lnTo>
                <a:lnTo>
                  <a:pt x="150" y="380"/>
                </a:lnTo>
                <a:lnTo>
                  <a:pt x="150" y="380"/>
                </a:lnTo>
                <a:lnTo>
                  <a:pt x="159" y="380"/>
                </a:lnTo>
                <a:lnTo>
                  <a:pt x="159" y="380"/>
                </a:lnTo>
                <a:lnTo>
                  <a:pt x="205" y="378"/>
                </a:lnTo>
                <a:lnTo>
                  <a:pt x="249" y="375"/>
                </a:lnTo>
                <a:lnTo>
                  <a:pt x="290" y="371"/>
                </a:lnTo>
                <a:lnTo>
                  <a:pt x="328" y="365"/>
                </a:lnTo>
                <a:lnTo>
                  <a:pt x="366" y="356"/>
                </a:lnTo>
                <a:lnTo>
                  <a:pt x="402" y="345"/>
                </a:lnTo>
                <a:lnTo>
                  <a:pt x="440" y="332"/>
                </a:lnTo>
                <a:lnTo>
                  <a:pt x="479" y="315"/>
                </a:lnTo>
                <a:lnTo>
                  <a:pt x="479" y="315"/>
                </a:lnTo>
                <a:lnTo>
                  <a:pt x="589" y="374"/>
                </a:lnTo>
                <a:lnTo>
                  <a:pt x="589" y="374"/>
                </a:lnTo>
                <a:lnTo>
                  <a:pt x="496" y="418"/>
                </a:lnTo>
                <a:lnTo>
                  <a:pt x="453" y="436"/>
                </a:lnTo>
                <a:lnTo>
                  <a:pt x="414" y="451"/>
                </a:lnTo>
                <a:lnTo>
                  <a:pt x="378" y="464"/>
                </a:lnTo>
                <a:lnTo>
                  <a:pt x="344" y="473"/>
                </a:lnTo>
                <a:lnTo>
                  <a:pt x="313" y="479"/>
                </a:lnTo>
                <a:lnTo>
                  <a:pt x="298" y="481"/>
                </a:lnTo>
                <a:lnTo>
                  <a:pt x="283" y="481"/>
                </a:lnTo>
                <a:lnTo>
                  <a:pt x="283" y="481"/>
                </a:lnTo>
                <a:close/>
                <a:moveTo>
                  <a:pt x="613" y="363"/>
                </a:moveTo>
                <a:lnTo>
                  <a:pt x="613" y="363"/>
                </a:lnTo>
                <a:lnTo>
                  <a:pt x="557" y="332"/>
                </a:lnTo>
                <a:lnTo>
                  <a:pt x="503" y="304"/>
                </a:lnTo>
                <a:lnTo>
                  <a:pt x="503" y="304"/>
                </a:lnTo>
                <a:lnTo>
                  <a:pt x="567" y="274"/>
                </a:lnTo>
                <a:lnTo>
                  <a:pt x="639" y="238"/>
                </a:lnTo>
                <a:lnTo>
                  <a:pt x="639" y="238"/>
                </a:lnTo>
                <a:lnTo>
                  <a:pt x="690" y="265"/>
                </a:lnTo>
                <a:lnTo>
                  <a:pt x="740" y="294"/>
                </a:lnTo>
                <a:lnTo>
                  <a:pt x="740" y="294"/>
                </a:lnTo>
                <a:lnTo>
                  <a:pt x="751" y="300"/>
                </a:lnTo>
                <a:lnTo>
                  <a:pt x="751" y="300"/>
                </a:lnTo>
                <a:lnTo>
                  <a:pt x="680" y="332"/>
                </a:lnTo>
                <a:lnTo>
                  <a:pt x="613" y="363"/>
                </a:lnTo>
                <a:lnTo>
                  <a:pt x="613" y="363"/>
                </a:lnTo>
                <a:close/>
                <a:moveTo>
                  <a:pt x="799" y="314"/>
                </a:moveTo>
                <a:lnTo>
                  <a:pt x="799" y="314"/>
                </a:lnTo>
                <a:lnTo>
                  <a:pt x="953" y="241"/>
                </a:lnTo>
                <a:lnTo>
                  <a:pt x="953" y="241"/>
                </a:lnTo>
                <a:lnTo>
                  <a:pt x="1024" y="282"/>
                </a:lnTo>
                <a:lnTo>
                  <a:pt x="1089" y="318"/>
                </a:lnTo>
                <a:lnTo>
                  <a:pt x="1089" y="318"/>
                </a:lnTo>
                <a:lnTo>
                  <a:pt x="1027" y="348"/>
                </a:lnTo>
                <a:lnTo>
                  <a:pt x="958" y="383"/>
                </a:lnTo>
                <a:lnTo>
                  <a:pt x="958" y="383"/>
                </a:lnTo>
                <a:lnTo>
                  <a:pt x="940" y="392"/>
                </a:lnTo>
                <a:lnTo>
                  <a:pt x="940" y="392"/>
                </a:lnTo>
                <a:lnTo>
                  <a:pt x="869" y="353"/>
                </a:lnTo>
                <a:lnTo>
                  <a:pt x="799" y="314"/>
                </a:lnTo>
                <a:lnTo>
                  <a:pt x="799" y="314"/>
                </a:lnTo>
                <a:close/>
                <a:moveTo>
                  <a:pt x="1236" y="500"/>
                </a:moveTo>
                <a:lnTo>
                  <a:pt x="1236" y="500"/>
                </a:lnTo>
                <a:lnTo>
                  <a:pt x="1221" y="500"/>
                </a:lnTo>
                <a:lnTo>
                  <a:pt x="1207" y="499"/>
                </a:lnTo>
                <a:lnTo>
                  <a:pt x="1175" y="493"/>
                </a:lnTo>
                <a:lnTo>
                  <a:pt x="1144" y="484"/>
                </a:lnTo>
                <a:lnTo>
                  <a:pt x="1109" y="472"/>
                </a:lnTo>
                <a:lnTo>
                  <a:pt x="1073" y="457"/>
                </a:lnTo>
                <a:lnTo>
                  <a:pt x="1035" y="440"/>
                </a:lnTo>
                <a:lnTo>
                  <a:pt x="996" y="421"/>
                </a:lnTo>
                <a:lnTo>
                  <a:pt x="956" y="401"/>
                </a:lnTo>
                <a:lnTo>
                  <a:pt x="956" y="401"/>
                </a:lnTo>
                <a:lnTo>
                  <a:pt x="1030" y="357"/>
                </a:lnTo>
                <a:lnTo>
                  <a:pt x="1065" y="339"/>
                </a:lnTo>
                <a:lnTo>
                  <a:pt x="1098" y="323"/>
                </a:lnTo>
                <a:lnTo>
                  <a:pt x="1098" y="323"/>
                </a:lnTo>
                <a:lnTo>
                  <a:pt x="1133" y="339"/>
                </a:lnTo>
                <a:lnTo>
                  <a:pt x="1168" y="356"/>
                </a:lnTo>
                <a:lnTo>
                  <a:pt x="1203" y="369"/>
                </a:lnTo>
                <a:lnTo>
                  <a:pt x="1237" y="381"/>
                </a:lnTo>
                <a:lnTo>
                  <a:pt x="1274" y="390"/>
                </a:lnTo>
                <a:lnTo>
                  <a:pt x="1310" y="396"/>
                </a:lnTo>
                <a:lnTo>
                  <a:pt x="1349" y="401"/>
                </a:lnTo>
                <a:lnTo>
                  <a:pt x="1390" y="402"/>
                </a:lnTo>
                <a:lnTo>
                  <a:pt x="1390" y="402"/>
                </a:lnTo>
                <a:lnTo>
                  <a:pt x="1413" y="401"/>
                </a:lnTo>
                <a:lnTo>
                  <a:pt x="1413" y="401"/>
                </a:lnTo>
                <a:lnTo>
                  <a:pt x="1411" y="412"/>
                </a:lnTo>
                <a:lnTo>
                  <a:pt x="1407" y="422"/>
                </a:lnTo>
                <a:lnTo>
                  <a:pt x="1402" y="433"/>
                </a:lnTo>
                <a:lnTo>
                  <a:pt x="1394" y="442"/>
                </a:lnTo>
                <a:lnTo>
                  <a:pt x="1387" y="451"/>
                </a:lnTo>
                <a:lnTo>
                  <a:pt x="1376" y="460"/>
                </a:lnTo>
                <a:lnTo>
                  <a:pt x="1366" y="466"/>
                </a:lnTo>
                <a:lnTo>
                  <a:pt x="1354" y="473"/>
                </a:lnTo>
                <a:lnTo>
                  <a:pt x="1342" y="479"/>
                </a:lnTo>
                <a:lnTo>
                  <a:pt x="1328" y="485"/>
                </a:lnTo>
                <a:lnTo>
                  <a:pt x="1314" y="490"/>
                </a:lnTo>
                <a:lnTo>
                  <a:pt x="1299" y="493"/>
                </a:lnTo>
                <a:lnTo>
                  <a:pt x="1268" y="499"/>
                </a:lnTo>
                <a:lnTo>
                  <a:pt x="1236" y="500"/>
                </a:lnTo>
                <a:lnTo>
                  <a:pt x="1236" y="500"/>
                </a:lnTo>
                <a:close/>
                <a:moveTo>
                  <a:pt x="1112" y="315"/>
                </a:moveTo>
                <a:lnTo>
                  <a:pt x="1112" y="315"/>
                </a:lnTo>
                <a:lnTo>
                  <a:pt x="1156" y="297"/>
                </a:lnTo>
                <a:lnTo>
                  <a:pt x="1175" y="289"/>
                </a:lnTo>
                <a:lnTo>
                  <a:pt x="1195" y="283"/>
                </a:lnTo>
                <a:lnTo>
                  <a:pt x="1215" y="279"/>
                </a:lnTo>
                <a:lnTo>
                  <a:pt x="1234" y="276"/>
                </a:lnTo>
                <a:lnTo>
                  <a:pt x="1252" y="273"/>
                </a:lnTo>
                <a:lnTo>
                  <a:pt x="1271" y="273"/>
                </a:lnTo>
                <a:lnTo>
                  <a:pt x="1271" y="273"/>
                </a:lnTo>
                <a:lnTo>
                  <a:pt x="1284" y="273"/>
                </a:lnTo>
                <a:lnTo>
                  <a:pt x="1298" y="274"/>
                </a:lnTo>
                <a:lnTo>
                  <a:pt x="1311" y="277"/>
                </a:lnTo>
                <a:lnTo>
                  <a:pt x="1323" y="280"/>
                </a:lnTo>
                <a:lnTo>
                  <a:pt x="1336" y="285"/>
                </a:lnTo>
                <a:lnTo>
                  <a:pt x="1348" y="289"/>
                </a:lnTo>
                <a:lnTo>
                  <a:pt x="1358" y="295"/>
                </a:lnTo>
                <a:lnTo>
                  <a:pt x="1369" y="303"/>
                </a:lnTo>
                <a:lnTo>
                  <a:pt x="1378" y="311"/>
                </a:lnTo>
                <a:lnTo>
                  <a:pt x="1387" y="320"/>
                </a:lnTo>
                <a:lnTo>
                  <a:pt x="1394" y="329"/>
                </a:lnTo>
                <a:lnTo>
                  <a:pt x="1401" y="339"/>
                </a:lnTo>
                <a:lnTo>
                  <a:pt x="1405" y="350"/>
                </a:lnTo>
                <a:lnTo>
                  <a:pt x="1410" y="362"/>
                </a:lnTo>
                <a:lnTo>
                  <a:pt x="1413" y="374"/>
                </a:lnTo>
                <a:lnTo>
                  <a:pt x="1414" y="387"/>
                </a:lnTo>
                <a:lnTo>
                  <a:pt x="1414" y="387"/>
                </a:lnTo>
                <a:lnTo>
                  <a:pt x="1390" y="389"/>
                </a:lnTo>
                <a:lnTo>
                  <a:pt x="1390" y="389"/>
                </a:lnTo>
                <a:lnTo>
                  <a:pt x="1351" y="387"/>
                </a:lnTo>
                <a:lnTo>
                  <a:pt x="1314" y="384"/>
                </a:lnTo>
                <a:lnTo>
                  <a:pt x="1280" y="377"/>
                </a:lnTo>
                <a:lnTo>
                  <a:pt x="1245" y="369"/>
                </a:lnTo>
                <a:lnTo>
                  <a:pt x="1212" y="359"/>
                </a:lnTo>
                <a:lnTo>
                  <a:pt x="1178" y="345"/>
                </a:lnTo>
                <a:lnTo>
                  <a:pt x="1145" y="332"/>
                </a:lnTo>
                <a:lnTo>
                  <a:pt x="1112" y="315"/>
                </a:lnTo>
                <a:lnTo>
                  <a:pt x="1112" y="315"/>
                </a:lnTo>
                <a:close/>
                <a:moveTo>
                  <a:pt x="1425" y="384"/>
                </a:moveTo>
                <a:lnTo>
                  <a:pt x="1425" y="384"/>
                </a:lnTo>
                <a:lnTo>
                  <a:pt x="1423" y="372"/>
                </a:lnTo>
                <a:lnTo>
                  <a:pt x="1420" y="359"/>
                </a:lnTo>
                <a:lnTo>
                  <a:pt x="1417" y="347"/>
                </a:lnTo>
                <a:lnTo>
                  <a:pt x="1411" y="335"/>
                </a:lnTo>
                <a:lnTo>
                  <a:pt x="1405" y="324"/>
                </a:lnTo>
                <a:lnTo>
                  <a:pt x="1397" y="314"/>
                </a:lnTo>
                <a:lnTo>
                  <a:pt x="1388" y="303"/>
                </a:lnTo>
                <a:lnTo>
                  <a:pt x="1378" y="294"/>
                </a:lnTo>
                <a:lnTo>
                  <a:pt x="1367" y="286"/>
                </a:lnTo>
                <a:lnTo>
                  <a:pt x="1355" y="280"/>
                </a:lnTo>
                <a:lnTo>
                  <a:pt x="1343" y="273"/>
                </a:lnTo>
                <a:lnTo>
                  <a:pt x="1330" y="268"/>
                </a:lnTo>
                <a:lnTo>
                  <a:pt x="1316" y="264"/>
                </a:lnTo>
                <a:lnTo>
                  <a:pt x="1301" y="261"/>
                </a:lnTo>
                <a:lnTo>
                  <a:pt x="1287" y="259"/>
                </a:lnTo>
                <a:lnTo>
                  <a:pt x="1271" y="259"/>
                </a:lnTo>
                <a:lnTo>
                  <a:pt x="1271" y="259"/>
                </a:lnTo>
                <a:lnTo>
                  <a:pt x="1251" y="259"/>
                </a:lnTo>
                <a:lnTo>
                  <a:pt x="1231" y="262"/>
                </a:lnTo>
                <a:lnTo>
                  <a:pt x="1212" y="267"/>
                </a:lnTo>
                <a:lnTo>
                  <a:pt x="1192" y="273"/>
                </a:lnTo>
                <a:lnTo>
                  <a:pt x="1171" y="280"/>
                </a:lnTo>
                <a:lnTo>
                  <a:pt x="1148" y="289"/>
                </a:lnTo>
                <a:lnTo>
                  <a:pt x="1103" y="311"/>
                </a:lnTo>
                <a:lnTo>
                  <a:pt x="1103" y="311"/>
                </a:lnTo>
                <a:lnTo>
                  <a:pt x="1038" y="276"/>
                </a:lnTo>
                <a:lnTo>
                  <a:pt x="967" y="235"/>
                </a:lnTo>
                <a:lnTo>
                  <a:pt x="967" y="235"/>
                </a:lnTo>
                <a:lnTo>
                  <a:pt x="1015" y="214"/>
                </a:lnTo>
                <a:lnTo>
                  <a:pt x="1061" y="194"/>
                </a:lnTo>
                <a:lnTo>
                  <a:pt x="1104" y="176"/>
                </a:lnTo>
                <a:lnTo>
                  <a:pt x="1148" y="163"/>
                </a:lnTo>
                <a:lnTo>
                  <a:pt x="1191" y="151"/>
                </a:lnTo>
                <a:lnTo>
                  <a:pt x="1231" y="142"/>
                </a:lnTo>
                <a:lnTo>
                  <a:pt x="1274" y="136"/>
                </a:lnTo>
                <a:lnTo>
                  <a:pt x="1295" y="134"/>
                </a:lnTo>
                <a:lnTo>
                  <a:pt x="1314" y="134"/>
                </a:lnTo>
                <a:lnTo>
                  <a:pt x="1314" y="134"/>
                </a:lnTo>
                <a:lnTo>
                  <a:pt x="1343" y="134"/>
                </a:lnTo>
                <a:lnTo>
                  <a:pt x="1367" y="137"/>
                </a:lnTo>
                <a:lnTo>
                  <a:pt x="1391" y="142"/>
                </a:lnTo>
                <a:lnTo>
                  <a:pt x="1413" y="148"/>
                </a:lnTo>
                <a:lnTo>
                  <a:pt x="1432" y="154"/>
                </a:lnTo>
                <a:lnTo>
                  <a:pt x="1449" y="163"/>
                </a:lnTo>
                <a:lnTo>
                  <a:pt x="1464" y="172"/>
                </a:lnTo>
                <a:lnTo>
                  <a:pt x="1478" y="182"/>
                </a:lnTo>
                <a:lnTo>
                  <a:pt x="1490" y="193"/>
                </a:lnTo>
                <a:lnTo>
                  <a:pt x="1499" y="203"/>
                </a:lnTo>
                <a:lnTo>
                  <a:pt x="1506" y="216"/>
                </a:lnTo>
                <a:lnTo>
                  <a:pt x="1514" y="228"/>
                </a:lnTo>
                <a:lnTo>
                  <a:pt x="1518" y="240"/>
                </a:lnTo>
                <a:lnTo>
                  <a:pt x="1521" y="252"/>
                </a:lnTo>
                <a:lnTo>
                  <a:pt x="1524" y="262"/>
                </a:lnTo>
                <a:lnTo>
                  <a:pt x="1524" y="274"/>
                </a:lnTo>
                <a:lnTo>
                  <a:pt x="1524" y="274"/>
                </a:lnTo>
                <a:lnTo>
                  <a:pt x="1524" y="283"/>
                </a:lnTo>
                <a:lnTo>
                  <a:pt x="1523" y="292"/>
                </a:lnTo>
                <a:lnTo>
                  <a:pt x="1517" y="311"/>
                </a:lnTo>
                <a:lnTo>
                  <a:pt x="1509" y="329"/>
                </a:lnTo>
                <a:lnTo>
                  <a:pt x="1497" y="344"/>
                </a:lnTo>
                <a:lnTo>
                  <a:pt x="1482" y="357"/>
                </a:lnTo>
                <a:lnTo>
                  <a:pt x="1465" y="369"/>
                </a:lnTo>
                <a:lnTo>
                  <a:pt x="1446" y="378"/>
                </a:lnTo>
                <a:lnTo>
                  <a:pt x="1425" y="384"/>
                </a:lnTo>
                <a:lnTo>
                  <a:pt x="1425" y="3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Tahoma" panose="020B0604030504040204" pitchFamily="34" charset="0"/>
            </a:endParaRPr>
          </a:p>
        </p:txBody>
      </p:sp>
      <p:sp>
        <p:nvSpPr>
          <p:cNvPr id="9" name="텍스트 개체 틀 2"/>
          <p:cNvSpPr txBox="1">
            <a:spLocks/>
          </p:cNvSpPr>
          <p:nvPr/>
        </p:nvSpPr>
        <p:spPr>
          <a:xfrm>
            <a:off x="2257425" y="395332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Purpose</a:t>
            </a:r>
          </a:p>
        </p:txBody>
      </p:sp>
      <p:sp>
        <p:nvSpPr>
          <p:cNvPr id="10" name="텍스트 개체 틀 2"/>
          <p:cNvSpPr txBox="1">
            <a:spLocks/>
          </p:cNvSpPr>
          <p:nvPr/>
        </p:nvSpPr>
        <p:spPr>
          <a:xfrm>
            <a:off x="2257425" y="4628778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Characteristics &amp; Advantages</a:t>
            </a:r>
          </a:p>
        </p:txBody>
      </p:sp>
      <p:sp>
        <p:nvSpPr>
          <p:cNvPr id="11" name="텍스트 개체 틀 2"/>
          <p:cNvSpPr txBox="1">
            <a:spLocks/>
          </p:cNvSpPr>
          <p:nvPr/>
        </p:nvSpPr>
        <p:spPr>
          <a:xfrm>
            <a:off x="2257425" y="5304233"/>
            <a:ext cx="7677150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>
              <a:buNone/>
              <a:defRPr lang="ko-KR" altLang="en-US" sz="2400" b="1" i="0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+mj-ea"/>
                <a:cs typeface="Tahoma" pitchFamily="34" charset="0"/>
              </a:defRPr>
            </a:lvl1pPr>
          </a:lstStyle>
          <a:p>
            <a:pPr marL="0" indent="0" algn="ctr">
              <a:lnSpc>
                <a:spcPct val="80000"/>
              </a:lnSpc>
              <a:spcBef>
                <a:spcPct val="0"/>
              </a:spcBef>
              <a:defRPr/>
            </a:pPr>
            <a:r>
              <a:rPr lang="en-US" altLang="ko-KR" sz="20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ea typeface="Tahoma" panose="020B0604030504040204" pitchFamily="34" charset="0"/>
              </a:rPr>
              <a:t>Expected Effects </a:t>
            </a:r>
          </a:p>
        </p:txBody>
      </p:sp>
    </p:spTree>
    <p:extLst>
      <p:ext uri="{BB962C8B-B14F-4D97-AF65-F5344CB8AC3E}">
        <p14:creationId xmlns:p14="http://schemas.microsoft.com/office/powerpoint/2010/main" val="882512679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타원 6"/>
          <p:cNvSpPr/>
          <p:nvPr/>
        </p:nvSpPr>
        <p:spPr>
          <a:xfrm>
            <a:off x="6983851" y="3576656"/>
            <a:ext cx="2392152" cy="2392152"/>
          </a:xfrm>
          <a:prstGeom prst="ellipse">
            <a:avLst/>
          </a:prstGeom>
          <a:solidFill>
            <a:schemeClr val="tx1">
              <a:lumMod val="75000"/>
              <a:lumOff val="2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80" name="타원 6"/>
          <p:cNvSpPr/>
          <p:nvPr/>
        </p:nvSpPr>
        <p:spPr>
          <a:xfrm>
            <a:off x="2912311" y="3576656"/>
            <a:ext cx="2392152" cy="2392152"/>
          </a:xfrm>
          <a:prstGeom prst="ellipse">
            <a:avLst/>
          </a:prstGeom>
          <a:solidFill>
            <a:srgbClr val="DAD7D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81" name="타원 5"/>
          <p:cNvSpPr/>
          <p:nvPr/>
        </p:nvSpPr>
        <p:spPr>
          <a:xfrm>
            <a:off x="4579920" y="3254659"/>
            <a:ext cx="3036146" cy="3036146"/>
          </a:xfrm>
          <a:prstGeom prst="ellipse">
            <a:avLst/>
          </a:prstGeom>
          <a:solidFill>
            <a:schemeClr val="accent4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70" name="타원 6"/>
          <p:cNvSpPr/>
          <p:nvPr/>
        </p:nvSpPr>
        <p:spPr>
          <a:xfrm>
            <a:off x="7050412" y="3643217"/>
            <a:ext cx="2259030" cy="2259030"/>
          </a:xfrm>
          <a:prstGeom prst="ellipse">
            <a:avLst/>
          </a:prstGeom>
          <a:solidFill>
            <a:schemeClr val="tx1">
              <a:lumMod val="75000"/>
              <a:lumOff val="2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78" name="타원 6"/>
          <p:cNvSpPr/>
          <p:nvPr/>
        </p:nvSpPr>
        <p:spPr>
          <a:xfrm>
            <a:off x="2978872" y="3643217"/>
            <a:ext cx="2259030" cy="2259030"/>
          </a:xfrm>
          <a:prstGeom prst="ellipse">
            <a:avLst/>
          </a:prstGeom>
          <a:solidFill>
            <a:srgbClr val="DAD7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Purpose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is simply dummy text of the printing and typesetting industry. </a:t>
            </a:r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has been the industry's standard dummy text ever since the 1500s, when an unknown printer took a galley of type and scrambled it to make a type specimen book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3150600" y="4991523"/>
            <a:ext cx="154437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inspiration For presentation</a:t>
            </a: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3242928" y="4620563"/>
            <a:ext cx="135972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Diagram</a:t>
            </a:r>
          </a:p>
        </p:txBody>
      </p:sp>
      <p:sp>
        <p:nvSpPr>
          <p:cNvPr id="67" name="타원 5"/>
          <p:cNvSpPr/>
          <p:nvPr/>
        </p:nvSpPr>
        <p:spPr>
          <a:xfrm>
            <a:off x="4664400" y="3339139"/>
            <a:ext cx="2867186" cy="2867186"/>
          </a:xfrm>
          <a:prstGeom prst="ellipse">
            <a:avLst/>
          </a:prstGeom>
          <a:solidFill>
            <a:schemeClr val="accent4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0"/>
            <a:endParaRPr lang="ko-KR" altLang="en-US" dirty="0">
              <a:latin typeface="Tahoma" panose="020B0604030504040204" pitchFamily="34" charset="0"/>
              <a:ea typeface="Adobe 고딕 Std B" panose="020B0800000000000000" pitchFamily="34" charset="-127"/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5325804" y="5058198"/>
            <a:ext cx="154437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inspiration For presentation</a:t>
            </a:r>
          </a:p>
        </p:txBody>
      </p:sp>
      <p:sp>
        <p:nvSpPr>
          <p:cNvPr id="69" name="speed"/>
          <p:cNvSpPr txBox="1">
            <a:spLocks noChangeArrowheads="1"/>
          </p:cNvSpPr>
          <p:nvPr/>
        </p:nvSpPr>
        <p:spPr bwMode="auto">
          <a:xfrm>
            <a:off x="5418132" y="4687238"/>
            <a:ext cx="135972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Colors</a:t>
            </a: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 bwMode="auto">
          <a:xfrm>
            <a:off x="7539108" y="4991523"/>
            <a:ext cx="1544378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inspiration For presentation</a:t>
            </a:r>
          </a:p>
        </p:txBody>
      </p:sp>
      <p:sp>
        <p:nvSpPr>
          <p:cNvPr id="72" name="speed"/>
          <p:cNvSpPr txBox="1">
            <a:spLocks noChangeArrowheads="1"/>
          </p:cNvSpPr>
          <p:nvPr/>
        </p:nvSpPr>
        <p:spPr bwMode="auto">
          <a:xfrm>
            <a:off x="7631436" y="4620563"/>
            <a:ext cx="1359722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 latinLnBrk="0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Chart</a:t>
            </a:r>
            <a:endParaRPr lang="en-US" altLang="ko-KR" sz="2000" b="1" dirty="0">
              <a:solidFill>
                <a:schemeClr val="bg1"/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73" name="Rectangle 3"/>
          <p:cNvSpPr txBox="1">
            <a:spLocks noChangeArrowheads="1"/>
          </p:cNvSpPr>
          <p:nvPr/>
        </p:nvSpPr>
        <p:spPr bwMode="auto">
          <a:xfrm>
            <a:off x="3355454" y="2479011"/>
            <a:ext cx="5481093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latinLnBrk="0">
              <a:defRPr/>
            </a:pPr>
            <a:r>
              <a:rPr lang="en-US" sz="1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offers word processing, outlining, drawing, graphing, and presentation management tools- all designed to be easy to use and learn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4" name="speed"/>
          <p:cNvSpPr txBox="1">
            <a:spLocks noChangeArrowheads="1"/>
          </p:cNvSpPr>
          <p:nvPr/>
        </p:nvSpPr>
        <p:spPr bwMode="auto">
          <a:xfrm>
            <a:off x="3965063" y="1962276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 latinLnBrk="0"/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 choices and visual trends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3726198" y="3996914"/>
            <a:ext cx="393182" cy="472538"/>
            <a:chOff x="8247063" y="4656139"/>
            <a:chExt cx="519113" cy="623888"/>
          </a:xfrm>
        </p:grpSpPr>
        <p:sp>
          <p:nvSpPr>
            <p:cNvPr id="91" name="Freeform 432"/>
            <p:cNvSpPr>
              <a:spLocks/>
            </p:cNvSpPr>
            <p:nvPr/>
          </p:nvSpPr>
          <p:spPr bwMode="auto">
            <a:xfrm>
              <a:off x="8247063" y="4656139"/>
              <a:ext cx="519113" cy="623888"/>
            </a:xfrm>
            <a:custGeom>
              <a:avLst/>
              <a:gdLst>
                <a:gd name="T0" fmla="*/ 286 w 327"/>
                <a:gd name="T1" fmla="*/ 393 h 393"/>
                <a:gd name="T2" fmla="*/ 286 w 327"/>
                <a:gd name="T3" fmla="*/ 240 h 393"/>
                <a:gd name="T4" fmla="*/ 286 w 327"/>
                <a:gd name="T5" fmla="*/ 240 h 393"/>
                <a:gd name="T6" fmla="*/ 295 w 327"/>
                <a:gd name="T7" fmla="*/ 230 h 393"/>
                <a:gd name="T8" fmla="*/ 304 w 327"/>
                <a:gd name="T9" fmla="*/ 219 h 393"/>
                <a:gd name="T10" fmla="*/ 311 w 327"/>
                <a:gd name="T11" fmla="*/ 208 h 393"/>
                <a:gd name="T12" fmla="*/ 316 w 327"/>
                <a:gd name="T13" fmla="*/ 196 h 393"/>
                <a:gd name="T14" fmla="*/ 321 w 327"/>
                <a:gd name="T15" fmla="*/ 183 h 393"/>
                <a:gd name="T16" fmla="*/ 325 w 327"/>
                <a:gd name="T17" fmla="*/ 169 h 393"/>
                <a:gd name="T18" fmla="*/ 327 w 327"/>
                <a:gd name="T19" fmla="*/ 156 h 393"/>
                <a:gd name="T20" fmla="*/ 327 w 327"/>
                <a:gd name="T21" fmla="*/ 141 h 393"/>
                <a:gd name="T22" fmla="*/ 327 w 327"/>
                <a:gd name="T23" fmla="*/ 141 h 393"/>
                <a:gd name="T24" fmla="*/ 327 w 327"/>
                <a:gd name="T25" fmla="*/ 126 h 393"/>
                <a:gd name="T26" fmla="*/ 325 w 327"/>
                <a:gd name="T27" fmla="*/ 112 h 393"/>
                <a:gd name="T28" fmla="*/ 321 w 327"/>
                <a:gd name="T29" fmla="*/ 99 h 393"/>
                <a:gd name="T30" fmla="*/ 316 w 327"/>
                <a:gd name="T31" fmla="*/ 86 h 393"/>
                <a:gd name="T32" fmla="*/ 311 w 327"/>
                <a:gd name="T33" fmla="*/ 74 h 393"/>
                <a:gd name="T34" fmla="*/ 304 w 327"/>
                <a:gd name="T35" fmla="*/ 62 h 393"/>
                <a:gd name="T36" fmla="*/ 295 w 327"/>
                <a:gd name="T37" fmla="*/ 52 h 393"/>
                <a:gd name="T38" fmla="*/ 286 w 327"/>
                <a:gd name="T39" fmla="*/ 42 h 393"/>
                <a:gd name="T40" fmla="*/ 276 w 327"/>
                <a:gd name="T41" fmla="*/ 33 h 393"/>
                <a:gd name="T42" fmla="*/ 265 w 327"/>
                <a:gd name="T43" fmla="*/ 24 h 393"/>
                <a:gd name="T44" fmla="*/ 253 w 327"/>
                <a:gd name="T45" fmla="*/ 17 h 393"/>
                <a:gd name="T46" fmla="*/ 241 w 327"/>
                <a:gd name="T47" fmla="*/ 11 h 393"/>
                <a:gd name="T48" fmla="*/ 228 w 327"/>
                <a:gd name="T49" fmla="*/ 6 h 393"/>
                <a:gd name="T50" fmla="*/ 215 w 327"/>
                <a:gd name="T51" fmla="*/ 3 h 393"/>
                <a:gd name="T52" fmla="*/ 201 w 327"/>
                <a:gd name="T53" fmla="*/ 0 h 393"/>
                <a:gd name="T54" fmla="*/ 186 w 327"/>
                <a:gd name="T55" fmla="*/ 0 h 393"/>
                <a:gd name="T56" fmla="*/ 186 w 327"/>
                <a:gd name="T57" fmla="*/ 0 h 393"/>
                <a:gd name="T58" fmla="*/ 172 w 327"/>
                <a:gd name="T59" fmla="*/ 0 h 393"/>
                <a:gd name="T60" fmla="*/ 158 w 327"/>
                <a:gd name="T61" fmla="*/ 3 h 393"/>
                <a:gd name="T62" fmla="*/ 144 w 327"/>
                <a:gd name="T63" fmla="*/ 6 h 393"/>
                <a:gd name="T64" fmla="*/ 131 w 327"/>
                <a:gd name="T65" fmla="*/ 11 h 393"/>
                <a:gd name="T66" fmla="*/ 119 w 327"/>
                <a:gd name="T67" fmla="*/ 17 h 393"/>
                <a:gd name="T68" fmla="*/ 108 w 327"/>
                <a:gd name="T69" fmla="*/ 24 h 393"/>
                <a:gd name="T70" fmla="*/ 97 w 327"/>
                <a:gd name="T71" fmla="*/ 33 h 393"/>
                <a:gd name="T72" fmla="*/ 86 w 327"/>
                <a:gd name="T73" fmla="*/ 42 h 393"/>
                <a:gd name="T74" fmla="*/ 77 w 327"/>
                <a:gd name="T75" fmla="*/ 52 h 393"/>
                <a:gd name="T76" fmla="*/ 69 w 327"/>
                <a:gd name="T77" fmla="*/ 62 h 393"/>
                <a:gd name="T78" fmla="*/ 62 w 327"/>
                <a:gd name="T79" fmla="*/ 74 h 393"/>
                <a:gd name="T80" fmla="*/ 56 w 327"/>
                <a:gd name="T81" fmla="*/ 86 h 393"/>
                <a:gd name="T82" fmla="*/ 51 w 327"/>
                <a:gd name="T83" fmla="*/ 99 h 393"/>
                <a:gd name="T84" fmla="*/ 48 w 327"/>
                <a:gd name="T85" fmla="*/ 112 h 393"/>
                <a:gd name="T86" fmla="*/ 46 w 327"/>
                <a:gd name="T87" fmla="*/ 126 h 393"/>
                <a:gd name="T88" fmla="*/ 45 w 327"/>
                <a:gd name="T89" fmla="*/ 141 h 393"/>
                <a:gd name="T90" fmla="*/ 45 w 327"/>
                <a:gd name="T91" fmla="*/ 141 h 393"/>
                <a:gd name="T92" fmla="*/ 45 w 327"/>
                <a:gd name="T93" fmla="*/ 148 h 393"/>
                <a:gd name="T94" fmla="*/ 26 w 327"/>
                <a:gd name="T95" fmla="*/ 181 h 393"/>
                <a:gd name="T96" fmla="*/ 0 w 327"/>
                <a:gd name="T97" fmla="*/ 226 h 393"/>
                <a:gd name="T98" fmla="*/ 33 w 327"/>
                <a:gd name="T99" fmla="*/ 226 h 393"/>
                <a:gd name="T100" fmla="*/ 33 w 327"/>
                <a:gd name="T101" fmla="*/ 282 h 393"/>
                <a:gd name="T102" fmla="*/ 33 w 327"/>
                <a:gd name="T103" fmla="*/ 282 h 393"/>
                <a:gd name="T104" fmla="*/ 33 w 327"/>
                <a:gd name="T105" fmla="*/ 290 h 393"/>
                <a:gd name="T106" fmla="*/ 36 w 327"/>
                <a:gd name="T107" fmla="*/ 297 h 393"/>
                <a:gd name="T108" fmla="*/ 39 w 327"/>
                <a:gd name="T109" fmla="*/ 303 h 393"/>
                <a:gd name="T110" fmla="*/ 44 w 327"/>
                <a:gd name="T111" fmla="*/ 309 h 393"/>
                <a:gd name="T112" fmla="*/ 49 w 327"/>
                <a:gd name="T113" fmla="*/ 313 h 393"/>
                <a:gd name="T114" fmla="*/ 56 w 327"/>
                <a:gd name="T115" fmla="*/ 317 h 393"/>
                <a:gd name="T116" fmla="*/ 63 w 327"/>
                <a:gd name="T117" fmla="*/ 319 h 393"/>
                <a:gd name="T118" fmla="*/ 70 w 327"/>
                <a:gd name="T119" fmla="*/ 320 h 393"/>
                <a:gd name="T120" fmla="*/ 131 w 327"/>
                <a:gd name="T121" fmla="*/ 320 h 393"/>
                <a:gd name="T122" fmla="*/ 131 w 327"/>
                <a:gd name="T123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7" h="393">
                  <a:moveTo>
                    <a:pt x="286" y="393"/>
                  </a:moveTo>
                  <a:lnTo>
                    <a:pt x="286" y="240"/>
                  </a:lnTo>
                  <a:lnTo>
                    <a:pt x="286" y="240"/>
                  </a:lnTo>
                  <a:lnTo>
                    <a:pt x="295" y="230"/>
                  </a:lnTo>
                  <a:lnTo>
                    <a:pt x="304" y="219"/>
                  </a:lnTo>
                  <a:lnTo>
                    <a:pt x="311" y="208"/>
                  </a:lnTo>
                  <a:lnTo>
                    <a:pt x="316" y="196"/>
                  </a:lnTo>
                  <a:lnTo>
                    <a:pt x="321" y="183"/>
                  </a:lnTo>
                  <a:lnTo>
                    <a:pt x="325" y="169"/>
                  </a:lnTo>
                  <a:lnTo>
                    <a:pt x="327" y="156"/>
                  </a:lnTo>
                  <a:lnTo>
                    <a:pt x="327" y="141"/>
                  </a:lnTo>
                  <a:lnTo>
                    <a:pt x="327" y="141"/>
                  </a:lnTo>
                  <a:lnTo>
                    <a:pt x="327" y="126"/>
                  </a:lnTo>
                  <a:lnTo>
                    <a:pt x="325" y="112"/>
                  </a:lnTo>
                  <a:lnTo>
                    <a:pt x="321" y="99"/>
                  </a:lnTo>
                  <a:lnTo>
                    <a:pt x="316" y="86"/>
                  </a:lnTo>
                  <a:lnTo>
                    <a:pt x="311" y="74"/>
                  </a:lnTo>
                  <a:lnTo>
                    <a:pt x="304" y="62"/>
                  </a:lnTo>
                  <a:lnTo>
                    <a:pt x="295" y="52"/>
                  </a:lnTo>
                  <a:lnTo>
                    <a:pt x="286" y="42"/>
                  </a:lnTo>
                  <a:lnTo>
                    <a:pt x="276" y="33"/>
                  </a:lnTo>
                  <a:lnTo>
                    <a:pt x="265" y="24"/>
                  </a:lnTo>
                  <a:lnTo>
                    <a:pt x="253" y="17"/>
                  </a:lnTo>
                  <a:lnTo>
                    <a:pt x="241" y="11"/>
                  </a:lnTo>
                  <a:lnTo>
                    <a:pt x="228" y="6"/>
                  </a:lnTo>
                  <a:lnTo>
                    <a:pt x="215" y="3"/>
                  </a:lnTo>
                  <a:lnTo>
                    <a:pt x="201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2" y="0"/>
                  </a:lnTo>
                  <a:lnTo>
                    <a:pt x="158" y="3"/>
                  </a:lnTo>
                  <a:lnTo>
                    <a:pt x="144" y="6"/>
                  </a:lnTo>
                  <a:lnTo>
                    <a:pt x="131" y="11"/>
                  </a:lnTo>
                  <a:lnTo>
                    <a:pt x="119" y="17"/>
                  </a:lnTo>
                  <a:lnTo>
                    <a:pt x="108" y="24"/>
                  </a:lnTo>
                  <a:lnTo>
                    <a:pt x="97" y="33"/>
                  </a:lnTo>
                  <a:lnTo>
                    <a:pt x="86" y="42"/>
                  </a:lnTo>
                  <a:lnTo>
                    <a:pt x="77" y="52"/>
                  </a:lnTo>
                  <a:lnTo>
                    <a:pt x="69" y="62"/>
                  </a:lnTo>
                  <a:lnTo>
                    <a:pt x="62" y="74"/>
                  </a:lnTo>
                  <a:lnTo>
                    <a:pt x="56" y="86"/>
                  </a:lnTo>
                  <a:lnTo>
                    <a:pt x="51" y="99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8"/>
                  </a:lnTo>
                  <a:lnTo>
                    <a:pt x="26" y="181"/>
                  </a:lnTo>
                  <a:lnTo>
                    <a:pt x="0" y="226"/>
                  </a:lnTo>
                  <a:lnTo>
                    <a:pt x="33" y="226"/>
                  </a:lnTo>
                  <a:lnTo>
                    <a:pt x="33" y="282"/>
                  </a:lnTo>
                  <a:lnTo>
                    <a:pt x="33" y="282"/>
                  </a:lnTo>
                  <a:lnTo>
                    <a:pt x="33" y="290"/>
                  </a:lnTo>
                  <a:lnTo>
                    <a:pt x="36" y="297"/>
                  </a:lnTo>
                  <a:lnTo>
                    <a:pt x="39" y="303"/>
                  </a:lnTo>
                  <a:lnTo>
                    <a:pt x="44" y="309"/>
                  </a:lnTo>
                  <a:lnTo>
                    <a:pt x="49" y="313"/>
                  </a:lnTo>
                  <a:lnTo>
                    <a:pt x="56" y="317"/>
                  </a:lnTo>
                  <a:lnTo>
                    <a:pt x="63" y="319"/>
                  </a:lnTo>
                  <a:lnTo>
                    <a:pt x="70" y="320"/>
                  </a:lnTo>
                  <a:lnTo>
                    <a:pt x="131" y="320"/>
                  </a:lnTo>
                  <a:lnTo>
                    <a:pt x="131" y="393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2" name="Freeform 433"/>
            <p:cNvSpPr>
              <a:spLocks/>
            </p:cNvSpPr>
            <p:nvPr/>
          </p:nvSpPr>
          <p:spPr bwMode="auto">
            <a:xfrm>
              <a:off x="8382001" y="4708526"/>
              <a:ext cx="333375" cy="334963"/>
            </a:xfrm>
            <a:custGeom>
              <a:avLst/>
              <a:gdLst>
                <a:gd name="T0" fmla="*/ 210 w 210"/>
                <a:gd name="T1" fmla="*/ 106 h 211"/>
                <a:gd name="T2" fmla="*/ 208 w 210"/>
                <a:gd name="T3" fmla="*/ 127 h 211"/>
                <a:gd name="T4" fmla="*/ 202 w 210"/>
                <a:gd name="T5" fmla="*/ 146 h 211"/>
                <a:gd name="T6" fmla="*/ 192 w 210"/>
                <a:gd name="T7" fmla="*/ 164 h 211"/>
                <a:gd name="T8" fmla="*/ 180 w 210"/>
                <a:gd name="T9" fmla="*/ 179 h 211"/>
                <a:gd name="T10" fmla="*/ 164 w 210"/>
                <a:gd name="T11" fmla="*/ 192 h 211"/>
                <a:gd name="T12" fmla="*/ 146 w 210"/>
                <a:gd name="T13" fmla="*/ 202 h 211"/>
                <a:gd name="T14" fmla="*/ 127 w 210"/>
                <a:gd name="T15" fmla="*/ 208 h 211"/>
                <a:gd name="T16" fmla="*/ 105 w 210"/>
                <a:gd name="T17" fmla="*/ 211 h 211"/>
                <a:gd name="T18" fmla="*/ 94 w 210"/>
                <a:gd name="T19" fmla="*/ 209 h 211"/>
                <a:gd name="T20" fmla="*/ 74 w 210"/>
                <a:gd name="T21" fmla="*/ 205 h 211"/>
                <a:gd name="T22" fmla="*/ 55 w 210"/>
                <a:gd name="T23" fmla="*/ 197 h 211"/>
                <a:gd name="T24" fmla="*/ 38 w 210"/>
                <a:gd name="T25" fmla="*/ 186 h 211"/>
                <a:gd name="T26" fmla="*/ 24 w 210"/>
                <a:gd name="T27" fmla="*/ 172 h 211"/>
                <a:gd name="T28" fmla="*/ 13 w 210"/>
                <a:gd name="T29" fmla="*/ 155 h 211"/>
                <a:gd name="T30" fmla="*/ 5 w 210"/>
                <a:gd name="T31" fmla="*/ 137 h 211"/>
                <a:gd name="T32" fmla="*/ 0 w 210"/>
                <a:gd name="T33" fmla="*/ 116 h 211"/>
                <a:gd name="T34" fmla="*/ 0 w 210"/>
                <a:gd name="T35" fmla="*/ 106 h 211"/>
                <a:gd name="T36" fmla="*/ 2 w 210"/>
                <a:gd name="T37" fmla="*/ 84 h 211"/>
                <a:gd name="T38" fmla="*/ 9 w 210"/>
                <a:gd name="T39" fmla="*/ 64 h 211"/>
                <a:gd name="T40" fmla="*/ 18 w 210"/>
                <a:gd name="T41" fmla="*/ 46 h 211"/>
                <a:gd name="T42" fmla="*/ 31 w 210"/>
                <a:gd name="T43" fmla="*/ 31 h 211"/>
                <a:gd name="T44" fmla="*/ 46 w 210"/>
                <a:gd name="T45" fmla="*/ 18 h 211"/>
                <a:gd name="T46" fmla="*/ 64 w 210"/>
                <a:gd name="T47" fmla="*/ 9 h 211"/>
                <a:gd name="T48" fmla="*/ 84 w 210"/>
                <a:gd name="T49" fmla="*/ 3 h 211"/>
                <a:gd name="T50" fmla="*/ 105 w 210"/>
                <a:gd name="T51" fmla="*/ 0 h 211"/>
                <a:gd name="T52" fmla="*/ 116 w 210"/>
                <a:gd name="T53" fmla="*/ 1 h 211"/>
                <a:gd name="T54" fmla="*/ 137 w 210"/>
                <a:gd name="T55" fmla="*/ 5 h 211"/>
                <a:gd name="T56" fmla="*/ 155 w 210"/>
                <a:gd name="T57" fmla="*/ 13 h 211"/>
                <a:gd name="T58" fmla="*/ 172 w 210"/>
                <a:gd name="T59" fmla="*/ 24 h 211"/>
                <a:gd name="T60" fmla="*/ 186 w 210"/>
                <a:gd name="T61" fmla="*/ 38 h 211"/>
                <a:gd name="T62" fmla="*/ 197 w 210"/>
                <a:gd name="T63" fmla="*/ 55 h 211"/>
                <a:gd name="T64" fmla="*/ 205 w 210"/>
                <a:gd name="T65" fmla="*/ 74 h 211"/>
                <a:gd name="T66" fmla="*/ 210 w 210"/>
                <a:gd name="T67" fmla="*/ 94 h 211"/>
                <a:gd name="T68" fmla="*/ 210 w 210"/>
                <a:gd name="T69" fmla="*/ 10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211">
                  <a:moveTo>
                    <a:pt x="210" y="106"/>
                  </a:moveTo>
                  <a:lnTo>
                    <a:pt x="210" y="106"/>
                  </a:lnTo>
                  <a:lnTo>
                    <a:pt x="210" y="116"/>
                  </a:lnTo>
                  <a:lnTo>
                    <a:pt x="208" y="127"/>
                  </a:lnTo>
                  <a:lnTo>
                    <a:pt x="205" y="137"/>
                  </a:lnTo>
                  <a:lnTo>
                    <a:pt x="202" y="146"/>
                  </a:lnTo>
                  <a:lnTo>
                    <a:pt x="197" y="155"/>
                  </a:lnTo>
                  <a:lnTo>
                    <a:pt x="192" y="164"/>
                  </a:lnTo>
                  <a:lnTo>
                    <a:pt x="186" y="172"/>
                  </a:lnTo>
                  <a:lnTo>
                    <a:pt x="180" y="179"/>
                  </a:lnTo>
                  <a:lnTo>
                    <a:pt x="172" y="186"/>
                  </a:lnTo>
                  <a:lnTo>
                    <a:pt x="164" y="192"/>
                  </a:lnTo>
                  <a:lnTo>
                    <a:pt x="155" y="197"/>
                  </a:lnTo>
                  <a:lnTo>
                    <a:pt x="146" y="202"/>
                  </a:lnTo>
                  <a:lnTo>
                    <a:pt x="137" y="205"/>
                  </a:lnTo>
                  <a:lnTo>
                    <a:pt x="127" y="208"/>
                  </a:lnTo>
                  <a:lnTo>
                    <a:pt x="116" y="209"/>
                  </a:lnTo>
                  <a:lnTo>
                    <a:pt x="105" y="211"/>
                  </a:lnTo>
                  <a:lnTo>
                    <a:pt x="105" y="211"/>
                  </a:lnTo>
                  <a:lnTo>
                    <a:pt x="94" y="209"/>
                  </a:lnTo>
                  <a:lnTo>
                    <a:pt x="84" y="208"/>
                  </a:lnTo>
                  <a:lnTo>
                    <a:pt x="74" y="205"/>
                  </a:lnTo>
                  <a:lnTo>
                    <a:pt x="64" y="202"/>
                  </a:lnTo>
                  <a:lnTo>
                    <a:pt x="55" y="197"/>
                  </a:lnTo>
                  <a:lnTo>
                    <a:pt x="46" y="192"/>
                  </a:lnTo>
                  <a:lnTo>
                    <a:pt x="38" y="186"/>
                  </a:lnTo>
                  <a:lnTo>
                    <a:pt x="31" y="179"/>
                  </a:lnTo>
                  <a:lnTo>
                    <a:pt x="24" y="172"/>
                  </a:lnTo>
                  <a:lnTo>
                    <a:pt x="18" y="164"/>
                  </a:lnTo>
                  <a:lnTo>
                    <a:pt x="13" y="155"/>
                  </a:lnTo>
                  <a:lnTo>
                    <a:pt x="9" y="146"/>
                  </a:lnTo>
                  <a:lnTo>
                    <a:pt x="5" y="137"/>
                  </a:lnTo>
                  <a:lnTo>
                    <a:pt x="2" y="127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94"/>
                  </a:lnTo>
                  <a:lnTo>
                    <a:pt x="2" y="84"/>
                  </a:lnTo>
                  <a:lnTo>
                    <a:pt x="5" y="74"/>
                  </a:lnTo>
                  <a:lnTo>
                    <a:pt x="9" y="64"/>
                  </a:lnTo>
                  <a:lnTo>
                    <a:pt x="13" y="55"/>
                  </a:lnTo>
                  <a:lnTo>
                    <a:pt x="18" y="46"/>
                  </a:lnTo>
                  <a:lnTo>
                    <a:pt x="24" y="38"/>
                  </a:lnTo>
                  <a:lnTo>
                    <a:pt x="31" y="31"/>
                  </a:lnTo>
                  <a:lnTo>
                    <a:pt x="38" y="24"/>
                  </a:lnTo>
                  <a:lnTo>
                    <a:pt x="46" y="18"/>
                  </a:lnTo>
                  <a:lnTo>
                    <a:pt x="55" y="13"/>
                  </a:lnTo>
                  <a:lnTo>
                    <a:pt x="64" y="9"/>
                  </a:lnTo>
                  <a:lnTo>
                    <a:pt x="74" y="5"/>
                  </a:lnTo>
                  <a:lnTo>
                    <a:pt x="84" y="3"/>
                  </a:lnTo>
                  <a:lnTo>
                    <a:pt x="94" y="1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6" y="1"/>
                  </a:lnTo>
                  <a:lnTo>
                    <a:pt x="127" y="3"/>
                  </a:lnTo>
                  <a:lnTo>
                    <a:pt x="137" y="5"/>
                  </a:lnTo>
                  <a:lnTo>
                    <a:pt x="146" y="9"/>
                  </a:lnTo>
                  <a:lnTo>
                    <a:pt x="155" y="13"/>
                  </a:lnTo>
                  <a:lnTo>
                    <a:pt x="164" y="18"/>
                  </a:lnTo>
                  <a:lnTo>
                    <a:pt x="172" y="24"/>
                  </a:lnTo>
                  <a:lnTo>
                    <a:pt x="180" y="31"/>
                  </a:lnTo>
                  <a:lnTo>
                    <a:pt x="186" y="38"/>
                  </a:lnTo>
                  <a:lnTo>
                    <a:pt x="192" y="46"/>
                  </a:lnTo>
                  <a:lnTo>
                    <a:pt x="197" y="55"/>
                  </a:lnTo>
                  <a:lnTo>
                    <a:pt x="202" y="64"/>
                  </a:lnTo>
                  <a:lnTo>
                    <a:pt x="205" y="74"/>
                  </a:lnTo>
                  <a:lnTo>
                    <a:pt x="208" y="84"/>
                  </a:lnTo>
                  <a:lnTo>
                    <a:pt x="210" y="94"/>
                  </a:lnTo>
                  <a:lnTo>
                    <a:pt x="210" y="106"/>
                  </a:lnTo>
                  <a:lnTo>
                    <a:pt x="210" y="106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3" name="Freeform 434"/>
            <p:cNvSpPr>
              <a:spLocks/>
            </p:cNvSpPr>
            <p:nvPr/>
          </p:nvSpPr>
          <p:spPr bwMode="auto">
            <a:xfrm>
              <a:off x="8421688" y="4748214"/>
              <a:ext cx="254000" cy="254000"/>
            </a:xfrm>
            <a:custGeom>
              <a:avLst/>
              <a:gdLst>
                <a:gd name="T0" fmla="*/ 160 w 160"/>
                <a:gd name="T1" fmla="*/ 81 h 160"/>
                <a:gd name="T2" fmla="*/ 159 w 160"/>
                <a:gd name="T3" fmla="*/ 97 h 160"/>
                <a:gd name="T4" fmla="*/ 154 w 160"/>
                <a:gd name="T5" fmla="*/ 112 h 160"/>
                <a:gd name="T6" fmla="*/ 147 w 160"/>
                <a:gd name="T7" fmla="*/ 125 h 160"/>
                <a:gd name="T8" fmla="*/ 137 w 160"/>
                <a:gd name="T9" fmla="*/ 137 h 160"/>
                <a:gd name="T10" fmla="*/ 125 w 160"/>
                <a:gd name="T11" fmla="*/ 147 h 160"/>
                <a:gd name="T12" fmla="*/ 112 w 160"/>
                <a:gd name="T13" fmla="*/ 154 h 160"/>
                <a:gd name="T14" fmla="*/ 97 w 160"/>
                <a:gd name="T15" fmla="*/ 159 h 160"/>
                <a:gd name="T16" fmla="*/ 80 w 160"/>
                <a:gd name="T17" fmla="*/ 160 h 160"/>
                <a:gd name="T18" fmla="*/ 72 w 160"/>
                <a:gd name="T19" fmla="*/ 160 h 160"/>
                <a:gd name="T20" fmla="*/ 56 w 160"/>
                <a:gd name="T21" fmla="*/ 157 h 160"/>
                <a:gd name="T22" fmla="*/ 42 w 160"/>
                <a:gd name="T23" fmla="*/ 151 h 160"/>
                <a:gd name="T24" fmla="*/ 29 w 160"/>
                <a:gd name="T25" fmla="*/ 142 h 160"/>
                <a:gd name="T26" fmla="*/ 18 w 160"/>
                <a:gd name="T27" fmla="*/ 131 h 160"/>
                <a:gd name="T28" fmla="*/ 10 w 160"/>
                <a:gd name="T29" fmla="*/ 119 h 160"/>
                <a:gd name="T30" fmla="*/ 4 w 160"/>
                <a:gd name="T31" fmla="*/ 104 h 160"/>
                <a:gd name="T32" fmla="*/ 1 w 160"/>
                <a:gd name="T33" fmla="*/ 89 h 160"/>
                <a:gd name="T34" fmla="*/ 0 w 160"/>
                <a:gd name="T35" fmla="*/ 81 h 160"/>
                <a:gd name="T36" fmla="*/ 2 w 160"/>
                <a:gd name="T37" fmla="*/ 64 h 160"/>
                <a:gd name="T38" fmla="*/ 6 w 160"/>
                <a:gd name="T39" fmla="*/ 49 h 160"/>
                <a:gd name="T40" fmla="*/ 14 w 160"/>
                <a:gd name="T41" fmla="*/ 35 h 160"/>
                <a:gd name="T42" fmla="*/ 23 w 160"/>
                <a:gd name="T43" fmla="*/ 23 h 160"/>
                <a:gd name="T44" fmla="*/ 35 w 160"/>
                <a:gd name="T45" fmla="*/ 14 h 160"/>
                <a:gd name="T46" fmla="*/ 49 w 160"/>
                <a:gd name="T47" fmla="*/ 6 h 160"/>
                <a:gd name="T48" fmla="*/ 64 w 160"/>
                <a:gd name="T49" fmla="*/ 2 h 160"/>
                <a:gd name="T50" fmla="*/ 80 w 160"/>
                <a:gd name="T51" fmla="*/ 0 h 160"/>
                <a:gd name="T52" fmla="*/ 89 w 160"/>
                <a:gd name="T53" fmla="*/ 0 h 160"/>
                <a:gd name="T54" fmla="*/ 104 w 160"/>
                <a:gd name="T55" fmla="*/ 4 h 160"/>
                <a:gd name="T56" fmla="*/ 119 w 160"/>
                <a:gd name="T57" fmla="*/ 10 h 160"/>
                <a:gd name="T58" fmla="*/ 131 w 160"/>
                <a:gd name="T59" fmla="*/ 18 h 160"/>
                <a:gd name="T60" fmla="*/ 142 w 160"/>
                <a:gd name="T61" fmla="*/ 29 h 160"/>
                <a:gd name="T62" fmla="*/ 151 w 160"/>
                <a:gd name="T63" fmla="*/ 42 h 160"/>
                <a:gd name="T64" fmla="*/ 157 w 160"/>
                <a:gd name="T65" fmla="*/ 56 h 160"/>
                <a:gd name="T66" fmla="*/ 160 w 160"/>
                <a:gd name="T67" fmla="*/ 72 h 160"/>
                <a:gd name="T68" fmla="*/ 160 w 160"/>
                <a:gd name="T69" fmla="*/ 8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60">
                  <a:moveTo>
                    <a:pt x="160" y="81"/>
                  </a:moveTo>
                  <a:lnTo>
                    <a:pt x="160" y="81"/>
                  </a:lnTo>
                  <a:lnTo>
                    <a:pt x="160" y="89"/>
                  </a:lnTo>
                  <a:lnTo>
                    <a:pt x="159" y="97"/>
                  </a:lnTo>
                  <a:lnTo>
                    <a:pt x="157" y="104"/>
                  </a:lnTo>
                  <a:lnTo>
                    <a:pt x="154" y="112"/>
                  </a:lnTo>
                  <a:lnTo>
                    <a:pt x="151" y="119"/>
                  </a:lnTo>
                  <a:lnTo>
                    <a:pt x="147" y="125"/>
                  </a:lnTo>
                  <a:lnTo>
                    <a:pt x="142" y="131"/>
                  </a:lnTo>
                  <a:lnTo>
                    <a:pt x="137" y="137"/>
                  </a:lnTo>
                  <a:lnTo>
                    <a:pt x="131" y="142"/>
                  </a:lnTo>
                  <a:lnTo>
                    <a:pt x="125" y="147"/>
                  </a:lnTo>
                  <a:lnTo>
                    <a:pt x="119" y="151"/>
                  </a:lnTo>
                  <a:lnTo>
                    <a:pt x="112" y="154"/>
                  </a:lnTo>
                  <a:lnTo>
                    <a:pt x="104" y="157"/>
                  </a:lnTo>
                  <a:lnTo>
                    <a:pt x="97" y="159"/>
                  </a:lnTo>
                  <a:lnTo>
                    <a:pt x="89" y="160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2" y="160"/>
                  </a:lnTo>
                  <a:lnTo>
                    <a:pt x="64" y="159"/>
                  </a:lnTo>
                  <a:lnTo>
                    <a:pt x="56" y="157"/>
                  </a:lnTo>
                  <a:lnTo>
                    <a:pt x="49" y="154"/>
                  </a:lnTo>
                  <a:lnTo>
                    <a:pt x="42" y="151"/>
                  </a:lnTo>
                  <a:lnTo>
                    <a:pt x="35" y="147"/>
                  </a:lnTo>
                  <a:lnTo>
                    <a:pt x="29" y="142"/>
                  </a:lnTo>
                  <a:lnTo>
                    <a:pt x="23" y="137"/>
                  </a:lnTo>
                  <a:lnTo>
                    <a:pt x="18" y="131"/>
                  </a:lnTo>
                  <a:lnTo>
                    <a:pt x="14" y="125"/>
                  </a:lnTo>
                  <a:lnTo>
                    <a:pt x="10" y="119"/>
                  </a:lnTo>
                  <a:lnTo>
                    <a:pt x="6" y="112"/>
                  </a:lnTo>
                  <a:lnTo>
                    <a:pt x="4" y="104"/>
                  </a:lnTo>
                  <a:lnTo>
                    <a:pt x="2" y="97"/>
                  </a:lnTo>
                  <a:lnTo>
                    <a:pt x="1" y="89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72"/>
                  </a:lnTo>
                  <a:lnTo>
                    <a:pt x="2" y="64"/>
                  </a:lnTo>
                  <a:lnTo>
                    <a:pt x="4" y="56"/>
                  </a:lnTo>
                  <a:lnTo>
                    <a:pt x="6" y="49"/>
                  </a:lnTo>
                  <a:lnTo>
                    <a:pt x="10" y="42"/>
                  </a:lnTo>
                  <a:lnTo>
                    <a:pt x="14" y="35"/>
                  </a:lnTo>
                  <a:lnTo>
                    <a:pt x="18" y="29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5" y="14"/>
                  </a:lnTo>
                  <a:lnTo>
                    <a:pt x="42" y="10"/>
                  </a:lnTo>
                  <a:lnTo>
                    <a:pt x="49" y="6"/>
                  </a:lnTo>
                  <a:lnTo>
                    <a:pt x="56" y="4"/>
                  </a:lnTo>
                  <a:lnTo>
                    <a:pt x="64" y="2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9" y="0"/>
                  </a:lnTo>
                  <a:lnTo>
                    <a:pt x="97" y="2"/>
                  </a:lnTo>
                  <a:lnTo>
                    <a:pt x="104" y="4"/>
                  </a:lnTo>
                  <a:lnTo>
                    <a:pt x="112" y="6"/>
                  </a:lnTo>
                  <a:lnTo>
                    <a:pt x="119" y="10"/>
                  </a:lnTo>
                  <a:lnTo>
                    <a:pt x="125" y="14"/>
                  </a:lnTo>
                  <a:lnTo>
                    <a:pt x="131" y="18"/>
                  </a:lnTo>
                  <a:lnTo>
                    <a:pt x="137" y="23"/>
                  </a:lnTo>
                  <a:lnTo>
                    <a:pt x="142" y="29"/>
                  </a:lnTo>
                  <a:lnTo>
                    <a:pt x="147" y="35"/>
                  </a:lnTo>
                  <a:lnTo>
                    <a:pt x="151" y="42"/>
                  </a:lnTo>
                  <a:lnTo>
                    <a:pt x="154" y="49"/>
                  </a:lnTo>
                  <a:lnTo>
                    <a:pt x="157" y="56"/>
                  </a:lnTo>
                  <a:lnTo>
                    <a:pt x="159" y="64"/>
                  </a:lnTo>
                  <a:lnTo>
                    <a:pt x="160" y="72"/>
                  </a:lnTo>
                  <a:lnTo>
                    <a:pt x="160" y="81"/>
                  </a:lnTo>
                  <a:lnTo>
                    <a:pt x="160" y="81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4" name="Freeform 435"/>
            <p:cNvSpPr>
              <a:spLocks/>
            </p:cNvSpPr>
            <p:nvPr/>
          </p:nvSpPr>
          <p:spPr bwMode="auto">
            <a:xfrm>
              <a:off x="8509001" y="4795839"/>
              <a:ext cx="77788" cy="82550"/>
            </a:xfrm>
            <a:custGeom>
              <a:avLst/>
              <a:gdLst>
                <a:gd name="T0" fmla="*/ 49 w 49"/>
                <a:gd name="T1" fmla="*/ 22 h 52"/>
                <a:gd name="T2" fmla="*/ 49 w 49"/>
                <a:gd name="T3" fmla="*/ 17 h 52"/>
                <a:gd name="T4" fmla="*/ 49 w 49"/>
                <a:gd name="T5" fmla="*/ 17 h 52"/>
                <a:gd name="T6" fmla="*/ 49 w 49"/>
                <a:gd name="T7" fmla="*/ 13 h 52"/>
                <a:gd name="T8" fmla="*/ 48 w 49"/>
                <a:gd name="T9" fmla="*/ 10 h 52"/>
                <a:gd name="T10" fmla="*/ 46 w 49"/>
                <a:gd name="T11" fmla="*/ 7 h 52"/>
                <a:gd name="T12" fmla="*/ 44 w 49"/>
                <a:gd name="T13" fmla="*/ 5 h 52"/>
                <a:gd name="T14" fmla="*/ 42 w 49"/>
                <a:gd name="T15" fmla="*/ 3 h 52"/>
                <a:gd name="T16" fmla="*/ 39 w 49"/>
                <a:gd name="T17" fmla="*/ 1 h 52"/>
                <a:gd name="T18" fmla="*/ 36 w 49"/>
                <a:gd name="T19" fmla="*/ 0 h 52"/>
                <a:gd name="T20" fmla="*/ 32 w 49"/>
                <a:gd name="T21" fmla="*/ 0 h 52"/>
                <a:gd name="T22" fmla="*/ 17 w 49"/>
                <a:gd name="T23" fmla="*/ 0 h 52"/>
                <a:gd name="T24" fmla="*/ 17 w 49"/>
                <a:gd name="T25" fmla="*/ 0 h 52"/>
                <a:gd name="T26" fmla="*/ 14 w 49"/>
                <a:gd name="T27" fmla="*/ 0 h 52"/>
                <a:gd name="T28" fmla="*/ 11 w 49"/>
                <a:gd name="T29" fmla="*/ 1 h 52"/>
                <a:gd name="T30" fmla="*/ 8 w 49"/>
                <a:gd name="T31" fmla="*/ 3 h 52"/>
                <a:gd name="T32" fmla="*/ 5 w 49"/>
                <a:gd name="T33" fmla="*/ 5 h 52"/>
                <a:gd name="T34" fmla="*/ 3 w 49"/>
                <a:gd name="T35" fmla="*/ 7 h 52"/>
                <a:gd name="T36" fmla="*/ 2 w 49"/>
                <a:gd name="T37" fmla="*/ 10 h 52"/>
                <a:gd name="T38" fmla="*/ 1 w 49"/>
                <a:gd name="T39" fmla="*/ 13 h 52"/>
                <a:gd name="T40" fmla="*/ 0 w 49"/>
                <a:gd name="T41" fmla="*/ 17 h 52"/>
                <a:gd name="T42" fmla="*/ 0 w 49"/>
                <a:gd name="T43" fmla="*/ 28 h 52"/>
                <a:gd name="T44" fmla="*/ 0 w 49"/>
                <a:gd name="T45" fmla="*/ 28 h 52"/>
                <a:gd name="T46" fmla="*/ 1 w 49"/>
                <a:gd name="T47" fmla="*/ 32 h 52"/>
                <a:gd name="T48" fmla="*/ 3 w 49"/>
                <a:gd name="T49" fmla="*/ 36 h 52"/>
                <a:gd name="T50" fmla="*/ 6 w 49"/>
                <a:gd name="T51" fmla="*/ 39 h 52"/>
                <a:gd name="T52" fmla="*/ 10 w 49"/>
                <a:gd name="T53" fmla="*/ 41 h 52"/>
                <a:gd name="T54" fmla="*/ 37 w 49"/>
                <a:gd name="T5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52">
                  <a:moveTo>
                    <a:pt x="49" y="22"/>
                  </a:moveTo>
                  <a:lnTo>
                    <a:pt x="49" y="17"/>
                  </a:lnTo>
                  <a:lnTo>
                    <a:pt x="49" y="17"/>
                  </a:lnTo>
                  <a:lnTo>
                    <a:pt x="49" y="13"/>
                  </a:lnTo>
                  <a:lnTo>
                    <a:pt x="48" y="10"/>
                  </a:lnTo>
                  <a:lnTo>
                    <a:pt x="46" y="7"/>
                  </a:lnTo>
                  <a:lnTo>
                    <a:pt x="44" y="5"/>
                  </a:lnTo>
                  <a:lnTo>
                    <a:pt x="42" y="3"/>
                  </a:lnTo>
                  <a:lnTo>
                    <a:pt x="39" y="1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32"/>
                  </a:lnTo>
                  <a:lnTo>
                    <a:pt x="3" y="36"/>
                  </a:lnTo>
                  <a:lnTo>
                    <a:pt x="6" y="39"/>
                  </a:lnTo>
                  <a:lnTo>
                    <a:pt x="10" y="41"/>
                  </a:lnTo>
                  <a:lnTo>
                    <a:pt x="37" y="52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5" name="Freeform 436"/>
            <p:cNvSpPr>
              <a:spLocks/>
            </p:cNvSpPr>
            <p:nvPr/>
          </p:nvSpPr>
          <p:spPr bwMode="auto">
            <a:xfrm>
              <a:off x="8509001" y="4864101"/>
              <a:ext cx="77788" cy="82550"/>
            </a:xfrm>
            <a:custGeom>
              <a:avLst/>
              <a:gdLst>
                <a:gd name="T0" fmla="*/ 0 w 49"/>
                <a:gd name="T1" fmla="*/ 30 h 52"/>
                <a:gd name="T2" fmla="*/ 0 w 49"/>
                <a:gd name="T3" fmla="*/ 35 h 52"/>
                <a:gd name="T4" fmla="*/ 0 w 49"/>
                <a:gd name="T5" fmla="*/ 35 h 52"/>
                <a:gd name="T6" fmla="*/ 1 w 49"/>
                <a:gd name="T7" fmla="*/ 39 h 52"/>
                <a:gd name="T8" fmla="*/ 2 w 49"/>
                <a:gd name="T9" fmla="*/ 42 h 52"/>
                <a:gd name="T10" fmla="*/ 3 w 49"/>
                <a:gd name="T11" fmla="*/ 45 h 52"/>
                <a:gd name="T12" fmla="*/ 5 w 49"/>
                <a:gd name="T13" fmla="*/ 47 h 52"/>
                <a:gd name="T14" fmla="*/ 8 w 49"/>
                <a:gd name="T15" fmla="*/ 49 h 52"/>
                <a:gd name="T16" fmla="*/ 11 w 49"/>
                <a:gd name="T17" fmla="*/ 51 h 52"/>
                <a:gd name="T18" fmla="*/ 14 w 49"/>
                <a:gd name="T19" fmla="*/ 52 h 52"/>
                <a:gd name="T20" fmla="*/ 17 w 49"/>
                <a:gd name="T21" fmla="*/ 52 h 52"/>
                <a:gd name="T22" fmla="*/ 32 w 49"/>
                <a:gd name="T23" fmla="*/ 52 h 52"/>
                <a:gd name="T24" fmla="*/ 32 w 49"/>
                <a:gd name="T25" fmla="*/ 52 h 52"/>
                <a:gd name="T26" fmla="*/ 36 w 49"/>
                <a:gd name="T27" fmla="*/ 52 h 52"/>
                <a:gd name="T28" fmla="*/ 39 w 49"/>
                <a:gd name="T29" fmla="*/ 51 h 52"/>
                <a:gd name="T30" fmla="*/ 42 w 49"/>
                <a:gd name="T31" fmla="*/ 49 h 52"/>
                <a:gd name="T32" fmla="*/ 44 w 49"/>
                <a:gd name="T33" fmla="*/ 47 h 52"/>
                <a:gd name="T34" fmla="*/ 46 w 49"/>
                <a:gd name="T35" fmla="*/ 45 h 52"/>
                <a:gd name="T36" fmla="*/ 48 w 49"/>
                <a:gd name="T37" fmla="*/ 42 h 52"/>
                <a:gd name="T38" fmla="*/ 49 w 49"/>
                <a:gd name="T39" fmla="*/ 39 h 52"/>
                <a:gd name="T40" fmla="*/ 49 w 49"/>
                <a:gd name="T41" fmla="*/ 35 h 52"/>
                <a:gd name="T42" fmla="*/ 49 w 49"/>
                <a:gd name="T43" fmla="*/ 24 h 52"/>
                <a:gd name="T44" fmla="*/ 49 w 49"/>
                <a:gd name="T45" fmla="*/ 24 h 52"/>
                <a:gd name="T46" fmla="*/ 48 w 49"/>
                <a:gd name="T47" fmla="*/ 20 h 52"/>
                <a:gd name="T48" fmla="*/ 46 w 49"/>
                <a:gd name="T49" fmla="*/ 16 h 52"/>
                <a:gd name="T50" fmla="*/ 43 w 49"/>
                <a:gd name="T51" fmla="*/ 13 h 52"/>
                <a:gd name="T52" fmla="*/ 39 w 49"/>
                <a:gd name="T53" fmla="*/ 10 h 52"/>
                <a:gd name="T54" fmla="*/ 13 w 49"/>
                <a:gd name="T5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52">
                  <a:moveTo>
                    <a:pt x="0" y="30"/>
                  </a:moveTo>
                  <a:lnTo>
                    <a:pt x="0" y="35"/>
                  </a:lnTo>
                  <a:lnTo>
                    <a:pt x="0" y="35"/>
                  </a:lnTo>
                  <a:lnTo>
                    <a:pt x="1" y="39"/>
                  </a:lnTo>
                  <a:lnTo>
                    <a:pt x="2" y="42"/>
                  </a:lnTo>
                  <a:lnTo>
                    <a:pt x="3" y="45"/>
                  </a:lnTo>
                  <a:lnTo>
                    <a:pt x="5" y="47"/>
                  </a:lnTo>
                  <a:lnTo>
                    <a:pt x="8" y="49"/>
                  </a:lnTo>
                  <a:lnTo>
                    <a:pt x="11" y="51"/>
                  </a:lnTo>
                  <a:lnTo>
                    <a:pt x="14" y="52"/>
                  </a:lnTo>
                  <a:lnTo>
                    <a:pt x="17" y="52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36" y="52"/>
                  </a:lnTo>
                  <a:lnTo>
                    <a:pt x="39" y="51"/>
                  </a:lnTo>
                  <a:lnTo>
                    <a:pt x="42" y="49"/>
                  </a:lnTo>
                  <a:lnTo>
                    <a:pt x="44" y="47"/>
                  </a:lnTo>
                  <a:lnTo>
                    <a:pt x="46" y="45"/>
                  </a:lnTo>
                  <a:lnTo>
                    <a:pt x="48" y="42"/>
                  </a:lnTo>
                  <a:lnTo>
                    <a:pt x="49" y="39"/>
                  </a:lnTo>
                  <a:lnTo>
                    <a:pt x="49" y="35"/>
                  </a:lnTo>
                  <a:lnTo>
                    <a:pt x="49" y="24"/>
                  </a:lnTo>
                  <a:lnTo>
                    <a:pt x="49" y="24"/>
                  </a:lnTo>
                  <a:lnTo>
                    <a:pt x="48" y="20"/>
                  </a:lnTo>
                  <a:lnTo>
                    <a:pt x="46" y="16"/>
                  </a:lnTo>
                  <a:lnTo>
                    <a:pt x="43" y="13"/>
                  </a:lnTo>
                  <a:lnTo>
                    <a:pt x="39" y="10"/>
                  </a:lnTo>
                  <a:lnTo>
                    <a:pt x="13" y="0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6" name="Line 437"/>
            <p:cNvSpPr>
              <a:spLocks noChangeShapeType="1"/>
            </p:cNvSpPr>
            <p:nvPr/>
          </p:nvSpPr>
          <p:spPr bwMode="auto">
            <a:xfrm>
              <a:off x="8548688" y="4778376"/>
              <a:ext cx="0" cy="185738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044555" y="4033904"/>
            <a:ext cx="495384" cy="452096"/>
            <a:chOff x="3168650" y="3595689"/>
            <a:chExt cx="654051" cy="596900"/>
          </a:xfrm>
        </p:grpSpPr>
        <p:sp>
          <p:nvSpPr>
            <p:cNvPr id="98" name="Line 154"/>
            <p:cNvSpPr>
              <a:spLocks noChangeShapeType="1"/>
            </p:cNvSpPr>
            <p:nvPr/>
          </p:nvSpPr>
          <p:spPr bwMode="auto">
            <a:xfrm>
              <a:off x="3557588" y="3925889"/>
              <a:ext cx="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99" name="Freeform 155"/>
            <p:cNvSpPr>
              <a:spLocks/>
            </p:cNvSpPr>
            <p:nvPr/>
          </p:nvSpPr>
          <p:spPr bwMode="auto">
            <a:xfrm>
              <a:off x="3225800" y="3595689"/>
              <a:ext cx="406400" cy="406400"/>
            </a:xfrm>
            <a:custGeom>
              <a:avLst/>
              <a:gdLst>
                <a:gd name="T0" fmla="*/ 219 w 256"/>
                <a:gd name="T1" fmla="*/ 37 h 256"/>
                <a:gd name="T2" fmla="*/ 200 w 256"/>
                <a:gd name="T3" fmla="*/ 21 h 256"/>
                <a:gd name="T4" fmla="*/ 178 w 256"/>
                <a:gd name="T5" fmla="*/ 9 h 256"/>
                <a:gd name="T6" fmla="*/ 153 w 256"/>
                <a:gd name="T7" fmla="*/ 2 h 256"/>
                <a:gd name="T8" fmla="*/ 128 w 256"/>
                <a:gd name="T9" fmla="*/ 0 h 256"/>
                <a:gd name="T10" fmla="*/ 116 w 256"/>
                <a:gd name="T11" fmla="*/ 0 h 256"/>
                <a:gd name="T12" fmla="*/ 91 w 256"/>
                <a:gd name="T13" fmla="*/ 5 h 256"/>
                <a:gd name="T14" fmla="*/ 68 w 256"/>
                <a:gd name="T15" fmla="*/ 15 h 256"/>
                <a:gd name="T16" fmla="*/ 47 w 256"/>
                <a:gd name="T17" fmla="*/ 29 h 256"/>
                <a:gd name="T18" fmla="*/ 37 w 256"/>
                <a:gd name="T19" fmla="*/ 37 h 256"/>
                <a:gd name="T20" fmla="*/ 22 w 256"/>
                <a:gd name="T21" fmla="*/ 57 h 256"/>
                <a:gd name="T22" fmla="*/ 10 w 256"/>
                <a:gd name="T23" fmla="*/ 79 h 256"/>
                <a:gd name="T24" fmla="*/ 3 w 256"/>
                <a:gd name="T25" fmla="*/ 103 h 256"/>
                <a:gd name="T26" fmla="*/ 0 w 256"/>
                <a:gd name="T27" fmla="*/ 128 h 256"/>
                <a:gd name="T28" fmla="*/ 1 w 256"/>
                <a:gd name="T29" fmla="*/ 141 h 256"/>
                <a:gd name="T30" fmla="*/ 6 w 256"/>
                <a:gd name="T31" fmla="*/ 166 h 256"/>
                <a:gd name="T32" fmla="*/ 16 w 256"/>
                <a:gd name="T33" fmla="*/ 189 h 256"/>
                <a:gd name="T34" fmla="*/ 29 w 256"/>
                <a:gd name="T35" fmla="*/ 209 h 256"/>
                <a:gd name="T36" fmla="*/ 47 w 256"/>
                <a:gd name="T37" fmla="*/ 227 h 256"/>
                <a:gd name="T38" fmla="*/ 67 w 256"/>
                <a:gd name="T39" fmla="*/ 240 h 256"/>
                <a:gd name="T40" fmla="*/ 91 w 256"/>
                <a:gd name="T41" fmla="*/ 250 h 256"/>
                <a:gd name="T42" fmla="*/ 115 w 256"/>
                <a:gd name="T43" fmla="*/ 255 h 256"/>
                <a:gd name="T44" fmla="*/ 128 w 256"/>
                <a:gd name="T45" fmla="*/ 256 h 256"/>
                <a:gd name="T46" fmla="*/ 153 w 256"/>
                <a:gd name="T47" fmla="*/ 253 h 256"/>
                <a:gd name="T48" fmla="*/ 178 w 256"/>
                <a:gd name="T49" fmla="*/ 246 h 256"/>
                <a:gd name="T50" fmla="*/ 200 w 256"/>
                <a:gd name="T51" fmla="*/ 234 h 256"/>
                <a:gd name="T52" fmla="*/ 219 w 256"/>
                <a:gd name="T53" fmla="*/ 218 h 256"/>
                <a:gd name="T54" fmla="*/ 228 w 256"/>
                <a:gd name="T55" fmla="*/ 209 h 256"/>
                <a:gd name="T56" fmla="*/ 242 w 256"/>
                <a:gd name="T57" fmla="*/ 188 h 256"/>
                <a:gd name="T58" fmla="*/ 251 w 256"/>
                <a:gd name="T59" fmla="*/ 166 h 256"/>
                <a:gd name="T60" fmla="*/ 256 w 256"/>
                <a:gd name="T61" fmla="*/ 140 h 256"/>
                <a:gd name="T62" fmla="*/ 256 w 256"/>
                <a:gd name="T63" fmla="*/ 128 h 256"/>
                <a:gd name="T64" fmla="*/ 254 w 256"/>
                <a:gd name="T65" fmla="*/ 103 h 256"/>
                <a:gd name="T66" fmla="*/ 247 w 256"/>
                <a:gd name="T67" fmla="*/ 79 h 256"/>
                <a:gd name="T68" fmla="*/ 235 w 256"/>
                <a:gd name="T69" fmla="*/ 57 h 256"/>
                <a:gd name="T70" fmla="*/ 219 w 256"/>
                <a:gd name="T71" fmla="*/ 3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56">
                  <a:moveTo>
                    <a:pt x="219" y="37"/>
                  </a:moveTo>
                  <a:lnTo>
                    <a:pt x="219" y="37"/>
                  </a:lnTo>
                  <a:lnTo>
                    <a:pt x="210" y="28"/>
                  </a:lnTo>
                  <a:lnTo>
                    <a:pt x="200" y="21"/>
                  </a:lnTo>
                  <a:lnTo>
                    <a:pt x="189" y="15"/>
                  </a:lnTo>
                  <a:lnTo>
                    <a:pt x="178" y="9"/>
                  </a:lnTo>
                  <a:lnTo>
                    <a:pt x="165" y="5"/>
                  </a:lnTo>
                  <a:lnTo>
                    <a:pt x="153" y="2"/>
                  </a:lnTo>
                  <a:lnTo>
                    <a:pt x="141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6" y="0"/>
                  </a:lnTo>
                  <a:lnTo>
                    <a:pt x="103" y="2"/>
                  </a:lnTo>
                  <a:lnTo>
                    <a:pt x="91" y="5"/>
                  </a:lnTo>
                  <a:lnTo>
                    <a:pt x="80" y="9"/>
                  </a:lnTo>
                  <a:lnTo>
                    <a:pt x="68" y="15"/>
                  </a:lnTo>
                  <a:lnTo>
                    <a:pt x="57" y="21"/>
                  </a:lnTo>
                  <a:lnTo>
                    <a:pt x="47" y="29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29" y="46"/>
                  </a:lnTo>
                  <a:lnTo>
                    <a:pt x="22" y="57"/>
                  </a:lnTo>
                  <a:lnTo>
                    <a:pt x="15" y="68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3" y="103"/>
                  </a:lnTo>
                  <a:lnTo>
                    <a:pt x="1" y="11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1" y="141"/>
                  </a:lnTo>
                  <a:lnTo>
                    <a:pt x="3" y="153"/>
                  </a:lnTo>
                  <a:lnTo>
                    <a:pt x="6" y="166"/>
                  </a:lnTo>
                  <a:lnTo>
                    <a:pt x="10" y="178"/>
                  </a:lnTo>
                  <a:lnTo>
                    <a:pt x="16" y="189"/>
                  </a:lnTo>
                  <a:lnTo>
                    <a:pt x="22" y="200"/>
                  </a:lnTo>
                  <a:lnTo>
                    <a:pt x="29" y="209"/>
                  </a:lnTo>
                  <a:lnTo>
                    <a:pt x="38" y="219"/>
                  </a:lnTo>
                  <a:lnTo>
                    <a:pt x="47" y="227"/>
                  </a:lnTo>
                  <a:lnTo>
                    <a:pt x="56" y="234"/>
                  </a:lnTo>
                  <a:lnTo>
                    <a:pt x="67" y="240"/>
                  </a:lnTo>
                  <a:lnTo>
                    <a:pt x="79" y="246"/>
                  </a:lnTo>
                  <a:lnTo>
                    <a:pt x="91" y="250"/>
                  </a:lnTo>
                  <a:lnTo>
                    <a:pt x="103" y="253"/>
                  </a:lnTo>
                  <a:lnTo>
                    <a:pt x="115" y="255"/>
                  </a:lnTo>
                  <a:lnTo>
                    <a:pt x="128" y="256"/>
                  </a:lnTo>
                  <a:lnTo>
                    <a:pt x="128" y="256"/>
                  </a:lnTo>
                  <a:lnTo>
                    <a:pt x="141" y="255"/>
                  </a:lnTo>
                  <a:lnTo>
                    <a:pt x="153" y="253"/>
                  </a:lnTo>
                  <a:lnTo>
                    <a:pt x="166" y="250"/>
                  </a:lnTo>
                  <a:lnTo>
                    <a:pt x="178" y="246"/>
                  </a:lnTo>
                  <a:lnTo>
                    <a:pt x="189" y="241"/>
                  </a:lnTo>
                  <a:lnTo>
                    <a:pt x="200" y="234"/>
                  </a:lnTo>
                  <a:lnTo>
                    <a:pt x="210" y="227"/>
                  </a:lnTo>
                  <a:lnTo>
                    <a:pt x="219" y="218"/>
                  </a:lnTo>
                  <a:lnTo>
                    <a:pt x="219" y="218"/>
                  </a:lnTo>
                  <a:lnTo>
                    <a:pt x="228" y="209"/>
                  </a:lnTo>
                  <a:lnTo>
                    <a:pt x="235" y="199"/>
                  </a:lnTo>
                  <a:lnTo>
                    <a:pt x="242" y="188"/>
                  </a:lnTo>
                  <a:lnTo>
                    <a:pt x="247" y="177"/>
                  </a:lnTo>
                  <a:lnTo>
                    <a:pt x="251" y="166"/>
                  </a:lnTo>
                  <a:lnTo>
                    <a:pt x="254" y="153"/>
                  </a:lnTo>
                  <a:lnTo>
                    <a:pt x="256" y="140"/>
                  </a:lnTo>
                  <a:lnTo>
                    <a:pt x="256" y="128"/>
                  </a:lnTo>
                  <a:lnTo>
                    <a:pt x="256" y="128"/>
                  </a:lnTo>
                  <a:lnTo>
                    <a:pt x="256" y="115"/>
                  </a:lnTo>
                  <a:lnTo>
                    <a:pt x="254" y="103"/>
                  </a:lnTo>
                  <a:lnTo>
                    <a:pt x="251" y="91"/>
                  </a:lnTo>
                  <a:lnTo>
                    <a:pt x="247" y="79"/>
                  </a:lnTo>
                  <a:lnTo>
                    <a:pt x="242" y="68"/>
                  </a:lnTo>
                  <a:lnTo>
                    <a:pt x="235" y="57"/>
                  </a:lnTo>
                  <a:lnTo>
                    <a:pt x="228" y="46"/>
                  </a:lnTo>
                  <a:lnTo>
                    <a:pt x="219" y="37"/>
                  </a:lnTo>
                  <a:lnTo>
                    <a:pt x="219" y="37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0" name="Freeform 156"/>
            <p:cNvSpPr>
              <a:spLocks/>
            </p:cNvSpPr>
            <p:nvPr/>
          </p:nvSpPr>
          <p:spPr bwMode="auto">
            <a:xfrm>
              <a:off x="3263900" y="3632201"/>
              <a:ext cx="331788" cy="331788"/>
            </a:xfrm>
            <a:custGeom>
              <a:avLst/>
              <a:gdLst>
                <a:gd name="T0" fmla="*/ 179 w 209"/>
                <a:gd name="T1" fmla="*/ 179 h 209"/>
                <a:gd name="T2" fmla="*/ 163 w 209"/>
                <a:gd name="T3" fmla="*/ 192 h 209"/>
                <a:gd name="T4" fmla="*/ 144 w 209"/>
                <a:gd name="T5" fmla="*/ 201 h 209"/>
                <a:gd name="T6" fmla="*/ 125 w 209"/>
                <a:gd name="T7" fmla="*/ 207 h 209"/>
                <a:gd name="T8" fmla="*/ 104 w 209"/>
                <a:gd name="T9" fmla="*/ 209 h 209"/>
                <a:gd name="T10" fmla="*/ 94 w 209"/>
                <a:gd name="T11" fmla="*/ 208 h 209"/>
                <a:gd name="T12" fmla="*/ 74 w 209"/>
                <a:gd name="T13" fmla="*/ 204 h 209"/>
                <a:gd name="T14" fmla="*/ 55 w 209"/>
                <a:gd name="T15" fmla="*/ 197 h 209"/>
                <a:gd name="T16" fmla="*/ 38 w 209"/>
                <a:gd name="T17" fmla="*/ 185 h 209"/>
                <a:gd name="T18" fmla="*/ 24 w 209"/>
                <a:gd name="T19" fmla="*/ 171 h 209"/>
                <a:gd name="T20" fmla="*/ 13 w 209"/>
                <a:gd name="T21" fmla="*/ 155 h 209"/>
                <a:gd name="T22" fmla="*/ 5 w 209"/>
                <a:gd name="T23" fmla="*/ 136 h 209"/>
                <a:gd name="T24" fmla="*/ 1 w 209"/>
                <a:gd name="T25" fmla="*/ 115 h 209"/>
                <a:gd name="T26" fmla="*/ 0 w 209"/>
                <a:gd name="T27" fmla="*/ 105 h 209"/>
                <a:gd name="T28" fmla="*/ 2 w 209"/>
                <a:gd name="T29" fmla="*/ 85 h 209"/>
                <a:gd name="T30" fmla="*/ 8 w 209"/>
                <a:gd name="T31" fmla="*/ 65 h 209"/>
                <a:gd name="T32" fmla="*/ 17 w 209"/>
                <a:gd name="T33" fmla="*/ 48 h 209"/>
                <a:gd name="T34" fmla="*/ 30 w 209"/>
                <a:gd name="T35" fmla="*/ 32 h 209"/>
                <a:gd name="T36" fmla="*/ 38 w 209"/>
                <a:gd name="T37" fmla="*/ 24 h 209"/>
                <a:gd name="T38" fmla="*/ 56 w 209"/>
                <a:gd name="T39" fmla="*/ 13 h 209"/>
                <a:gd name="T40" fmla="*/ 74 w 209"/>
                <a:gd name="T41" fmla="*/ 5 h 209"/>
                <a:gd name="T42" fmla="*/ 94 w 209"/>
                <a:gd name="T43" fmla="*/ 1 h 209"/>
                <a:gd name="T44" fmla="*/ 104 w 209"/>
                <a:gd name="T45" fmla="*/ 0 h 209"/>
                <a:gd name="T46" fmla="*/ 125 w 209"/>
                <a:gd name="T47" fmla="*/ 2 h 209"/>
                <a:gd name="T48" fmla="*/ 144 w 209"/>
                <a:gd name="T49" fmla="*/ 8 h 209"/>
                <a:gd name="T50" fmla="*/ 163 w 209"/>
                <a:gd name="T51" fmla="*/ 18 h 209"/>
                <a:gd name="T52" fmla="*/ 178 w 209"/>
                <a:gd name="T53" fmla="*/ 32 h 209"/>
                <a:gd name="T54" fmla="*/ 185 w 209"/>
                <a:gd name="T55" fmla="*/ 39 h 209"/>
                <a:gd name="T56" fmla="*/ 197 w 209"/>
                <a:gd name="T57" fmla="*/ 56 h 209"/>
                <a:gd name="T58" fmla="*/ 204 w 209"/>
                <a:gd name="T59" fmla="*/ 75 h 209"/>
                <a:gd name="T60" fmla="*/ 208 w 209"/>
                <a:gd name="T61" fmla="*/ 94 h 209"/>
                <a:gd name="T62" fmla="*/ 209 w 209"/>
                <a:gd name="T63" fmla="*/ 105 h 209"/>
                <a:gd name="T64" fmla="*/ 207 w 209"/>
                <a:gd name="T65" fmla="*/ 125 h 209"/>
                <a:gd name="T66" fmla="*/ 201 w 209"/>
                <a:gd name="T67" fmla="*/ 145 h 209"/>
                <a:gd name="T68" fmla="*/ 192 w 209"/>
                <a:gd name="T69" fmla="*/ 163 h 209"/>
                <a:gd name="T70" fmla="*/ 179 w 209"/>
                <a:gd name="T71" fmla="*/ 17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09">
                  <a:moveTo>
                    <a:pt x="179" y="179"/>
                  </a:moveTo>
                  <a:lnTo>
                    <a:pt x="179" y="179"/>
                  </a:lnTo>
                  <a:lnTo>
                    <a:pt x="171" y="185"/>
                  </a:lnTo>
                  <a:lnTo>
                    <a:pt x="163" y="192"/>
                  </a:lnTo>
                  <a:lnTo>
                    <a:pt x="154" y="197"/>
                  </a:lnTo>
                  <a:lnTo>
                    <a:pt x="144" y="201"/>
                  </a:lnTo>
                  <a:lnTo>
                    <a:pt x="135" y="205"/>
                  </a:lnTo>
                  <a:lnTo>
                    <a:pt x="125" y="207"/>
                  </a:lnTo>
                  <a:lnTo>
                    <a:pt x="115" y="208"/>
                  </a:lnTo>
                  <a:lnTo>
                    <a:pt x="104" y="209"/>
                  </a:lnTo>
                  <a:lnTo>
                    <a:pt x="104" y="209"/>
                  </a:lnTo>
                  <a:lnTo>
                    <a:pt x="94" y="208"/>
                  </a:lnTo>
                  <a:lnTo>
                    <a:pt x="84" y="207"/>
                  </a:lnTo>
                  <a:lnTo>
                    <a:pt x="74" y="204"/>
                  </a:lnTo>
                  <a:lnTo>
                    <a:pt x="64" y="201"/>
                  </a:lnTo>
                  <a:lnTo>
                    <a:pt x="55" y="197"/>
                  </a:lnTo>
                  <a:lnTo>
                    <a:pt x="47" y="191"/>
                  </a:lnTo>
                  <a:lnTo>
                    <a:pt x="38" y="185"/>
                  </a:lnTo>
                  <a:lnTo>
                    <a:pt x="30" y="179"/>
                  </a:lnTo>
                  <a:lnTo>
                    <a:pt x="24" y="171"/>
                  </a:lnTo>
                  <a:lnTo>
                    <a:pt x="18" y="163"/>
                  </a:lnTo>
                  <a:lnTo>
                    <a:pt x="13" y="155"/>
                  </a:lnTo>
                  <a:lnTo>
                    <a:pt x="8" y="146"/>
                  </a:lnTo>
                  <a:lnTo>
                    <a:pt x="5" y="136"/>
                  </a:lnTo>
                  <a:lnTo>
                    <a:pt x="2" y="126"/>
                  </a:lnTo>
                  <a:lnTo>
                    <a:pt x="1" y="115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" y="95"/>
                  </a:lnTo>
                  <a:lnTo>
                    <a:pt x="2" y="85"/>
                  </a:lnTo>
                  <a:lnTo>
                    <a:pt x="5" y="75"/>
                  </a:lnTo>
                  <a:lnTo>
                    <a:pt x="8" y="65"/>
                  </a:lnTo>
                  <a:lnTo>
                    <a:pt x="12" y="56"/>
                  </a:lnTo>
                  <a:lnTo>
                    <a:pt x="17" y="48"/>
                  </a:lnTo>
                  <a:lnTo>
                    <a:pt x="23" y="39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8" y="24"/>
                  </a:lnTo>
                  <a:lnTo>
                    <a:pt x="47" y="18"/>
                  </a:lnTo>
                  <a:lnTo>
                    <a:pt x="56" y="13"/>
                  </a:lnTo>
                  <a:lnTo>
                    <a:pt x="65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4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5" y="1"/>
                  </a:lnTo>
                  <a:lnTo>
                    <a:pt x="125" y="2"/>
                  </a:lnTo>
                  <a:lnTo>
                    <a:pt x="134" y="5"/>
                  </a:lnTo>
                  <a:lnTo>
                    <a:pt x="144" y="8"/>
                  </a:lnTo>
                  <a:lnTo>
                    <a:pt x="154" y="13"/>
                  </a:lnTo>
                  <a:lnTo>
                    <a:pt x="163" y="18"/>
                  </a:lnTo>
                  <a:lnTo>
                    <a:pt x="171" y="24"/>
                  </a:lnTo>
                  <a:lnTo>
                    <a:pt x="178" y="32"/>
                  </a:lnTo>
                  <a:lnTo>
                    <a:pt x="178" y="32"/>
                  </a:lnTo>
                  <a:lnTo>
                    <a:pt x="185" y="39"/>
                  </a:lnTo>
                  <a:lnTo>
                    <a:pt x="191" y="47"/>
                  </a:lnTo>
                  <a:lnTo>
                    <a:pt x="197" y="56"/>
                  </a:lnTo>
                  <a:lnTo>
                    <a:pt x="201" y="65"/>
                  </a:lnTo>
                  <a:lnTo>
                    <a:pt x="204" y="75"/>
                  </a:lnTo>
                  <a:lnTo>
                    <a:pt x="207" y="84"/>
                  </a:lnTo>
                  <a:lnTo>
                    <a:pt x="208" y="94"/>
                  </a:lnTo>
                  <a:lnTo>
                    <a:pt x="209" y="105"/>
                  </a:lnTo>
                  <a:lnTo>
                    <a:pt x="209" y="105"/>
                  </a:lnTo>
                  <a:lnTo>
                    <a:pt x="208" y="115"/>
                  </a:lnTo>
                  <a:lnTo>
                    <a:pt x="207" y="125"/>
                  </a:lnTo>
                  <a:lnTo>
                    <a:pt x="204" y="136"/>
                  </a:lnTo>
                  <a:lnTo>
                    <a:pt x="201" y="145"/>
                  </a:lnTo>
                  <a:lnTo>
                    <a:pt x="197" y="154"/>
                  </a:lnTo>
                  <a:lnTo>
                    <a:pt x="192" y="163"/>
                  </a:lnTo>
                  <a:lnTo>
                    <a:pt x="186" y="171"/>
                  </a:lnTo>
                  <a:lnTo>
                    <a:pt x="179" y="179"/>
                  </a:lnTo>
                  <a:lnTo>
                    <a:pt x="179" y="179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1" name="Freeform 157"/>
            <p:cNvSpPr>
              <a:spLocks/>
            </p:cNvSpPr>
            <p:nvPr/>
          </p:nvSpPr>
          <p:spPr bwMode="auto">
            <a:xfrm>
              <a:off x="3554413" y="3922714"/>
              <a:ext cx="61913" cy="63500"/>
            </a:xfrm>
            <a:custGeom>
              <a:avLst/>
              <a:gdLst>
                <a:gd name="T0" fmla="*/ 39 w 39"/>
                <a:gd name="T1" fmla="*/ 17 h 40"/>
                <a:gd name="T2" fmla="*/ 39 w 39"/>
                <a:gd name="T3" fmla="*/ 17 h 40"/>
                <a:gd name="T4" fmla="*/ 23 w 39"/>
                <a:gd name="T5" fmla="*/ 0 h 40"/>
                <a:gd name="T6" fmla="*/ 23 w 39"/>
                <a:gd name="T7" fmla="*/ 0 h 40"/>
                <a:gd name="T8" fmla="*/ 12 w 39"/>
                <a:gd name="T9" fmla="*/ 12 h 40"/>
                <a:gd name="T10" fmla="*/ 12 w 39"/>
                <a:gd name="T11" fmla="*/ 12 h 40"/>
                <a:gd name="T12" fmla="*/ 0 w 39"/>
                <a:gd name="T13" fmla="*/ 23 h 40"/>
                <a:gd name="T14" fmla="*/ 0 w 39"/>
                <a:gd name="T15" fmla="*/ 23 h 40"/>
                <a:gd name="T16" fmla="*/ 16 w 3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0">
                  <a:moveTo>
                    <a:pt x="39" y="17"/>
                  </a:moveTo>
                  <a:lnTo>
                    <a:pt x="39" y="17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6" y="4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2" name="Freeform 158"/>
            <p:cNvSpPr>
              <a:spLocks/>
            </p:cNvSpPr>
            <p:nvPr/>
          </p:nvSpPr>
          <p:spPr bwMode="auto">
            <a:xfrm>
              <a:off x="3567113" y="3935414"/>
              <a:ext cx="241300" cy="242888"/>
            </a:xfrm>
            <a:custGeom>
              <a:avLst/>
              <a:gdLst>
                <a:gd name="T0" fmla="*/ 152 w 152"/>
                <a:gd name="T1" fmla="*/ 116 h 153"/>
                <a:gd name="T2" fmla="*/ 116 w 152"/>
                <a:gd name="T3" fmla="*/ 153 h 153"/>
                <a:gd name="T4" fmla="*/ 0 w 152"/>
                <a:gd name="T5" fmla="*/ 37 h 153"/>
                <a:gd name="T6" fmla="*/ 37 w 152"/>
                <a:gd name="T7" fmla="*/ 0 h 153"/>
                <a:gd name="T8" fmla="*/ 152 w 152"/>
                <a:gd name="T9" fmla="*/ 11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152" y="116"/>
                  </a:moveTo>
                  <a:lnTo>
                    <a:pt x="116" y="153"/>
                  </a:lnTo>
                  <a:lnTo>
                    <a:pt x="0" y="37"/>
                  </a:lnTo>
                  <a:lnTo>
                    <a:pt x="37" y="0"/>
                  </a:lnTo>
                  <a:lnTo>
                    <a:pt x="152" y="116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3" name="Freeform 159"/>
            <p:cNvSpPr>
              <a:spLocks/>
            </p:cNvSpPr>
            <p:nvPr/>
          </p:nvSpPr>
          <p:spPr bwMode="auto">
            <a:xfrm>
              <a:off x="3567113" y="3935414"/>
              <a:ext cx="79375" cy="79375"/>
            </a:xfrm>
            <a:custGeom>
              <a:avLst/>
              <a:gdLst>
                <a:gd name="T0" fmla="*/ 50 w 50"/>
                <a:gd name="T1" fmla="*/ 14 h 50"/>
                <a:gd name="T2" fmla="*/ 14 w 50"/>
                <a:gd name="T3" fmla="*/ 50 h 50"/>
                <a:gd name="T4" fmla="*/ 0 w 50"/>
                <a:gd name="T5" fmla="*/ 37 h 50"/>
                <a:gd name="T6" fmla="*/ 37 w 50"/>
                <a:gd name="T7" fmla="*/ 0 h 50"/>
                <a:gd name="T8" fmla="*/ 50 w 50"/>
                <a:gd name="T9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50" y="14"/>
                  </a:moveTo>
                  <a:lnTo>
                    <a:pt x="14" y="50"/>
                  </a:lnTo>
                  <a:lnTo>
                    <a:pt x="0" y="37"/>
                  </a:lnTo>
                  <a:lnTo>
                    <a:pt x="37" y="0"/>
                  </a:lnTo>
                  <a:lnTo>
                    <a:pt x="50" y="14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4" name="Freeform 160"/>
            <p:cNvSpPr>
              <a:spLocks/>
            </p:cNvSpPr>
            <p:nvPr/>
          </p:nvSpPr>
          <p:spPr bwMode="auto">
            <a:xfrm>
              <a:off x="3751263" y="4119564"/>
              <a:ext cx="71438" cy="73025"/>
            </a:xfrm>
            <a:custGeom>
              <a:avLst/>
              <a:gdLst>
                <a:gd name="T0" fmla="*/ 45 w 45"/>
                <a:gd name="T1" fmla="*/ 9 h 46"/>
                <a:gd name="T2" fmla="*/ 45 w 45"/>
                <a:gd name="T3" fmla="*/ 9 h 46"/>
                <a:gd name="T4" fmla="*/ 44 w 45"/>
                <a:gd name="T5" fmla="*/ 16 h 46"/>
                <a:gd name="T6" fmla="*/ 42 w 45"/>
                <a:gd name="T7" fmla="*/ 23 h 46"/>
                <a:gd name="T8" fmla="*/ 39 w 45"/>
                <a:gd name="T9" fmla="*/ 29 h 46"/>
                <a:gd name="T10" fmla="*/ 34 w 45"/>
                <a:gd name="T11" fmla="*/ 35 h 46"/>
                <a:gd name="T12" fmla="*/ 29 w 45"/>
                <a:gd name="T13" fmla="*/ 39 h 46"/>
                <a:gd name="T14" fmla="*/ 23 w 45"/>
                <a:gd name="T15" fmla="*/ 44 h 46"/>
                <a:gd name="T16" fmla="*/ 16 w 45"/>
                <a:gd name="T17" fmla="*/ 46 h 46"/>
                <a:gd name="T18" fmla="*/ 8 w 45"/>
                <a:gd name="T19" fmla="*/ 46 h 46"/>
                <a:gd name="T20" fmla="*/ 8 w 45"/>
                <a:gd name="T21" fmla="*/ 46 h 46"/>
                <a:gd name="T22" fmla="*/ 0 w 45"/>
                <a:gd name="T23" fmla="*/ 37 h 46"/>
                <a:gd name="T24" fmla="*/ 0 w 45"/>
                <a:gd name="T25" fmla="*/ 37 h 46"/>
                <a:gd name="T26" fmla="*/ 36 w 45"/>
                <a:gd name="T27" fmla="*/ 0 h 46"/>
                <a:gd name="T28" fmla="*/ 36 w 45"/>
                <a:gd name="T29" fmla="*/ 0 h 46"/>
                <a:gd name="T30" fmla="*/ 45 w 45"/>
                <a:gd name="T31" fmla="*/ 9 h 46"/>
                <a:gd name="T32" fmla="*/ 45 w 45"/>
                <a:gd name="T33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46">
                  <a:moveTo>
                    <a:pt x="45" y="9"/>
                  </a:moveTo>
                  <a:lnTo>
                    <a:pt x="45" y="9"/>
                  </a:lnTo>
                  <a:lnTo>
                    <a:pt x="44" y="16"/>
                  </a:lnTo>
                  <a:lnTo>
                    <a:pt x="42" y="23"/>
                  </a:lnTo>
                  <a:lnTo>
                    <a:pt x="39" y="29"/>
                  </a:lnTo>
                  <a:lnTo>
                    <a:pt x="34" y="35"/>
                  </a:lnTo>
                  <a:lnTo>
                    <a:pt x="29" y="39"/>
                  </a:lnTo>
                  <a:lnTo>
                    <a:pt x="23" y="44"/>
                  </a:lnTo>
                  <a:lnTo>
                    <a:pt x="16" y="46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45" y="9"/>
                  </a:lnTo>
                  <a:lnTo>
                    <a:pt x="45" y="9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5" name="Freeform 161"/>
            <p:cNvSpPr>
              <a:spLocks/>
            </p:cNvSpPr>
            <p:nvPr/>
          </p:nvSpPr>
          <p:spPr bwMode="auto">
            <a:xfrm>
              <a:off x="3178175" y="3697289"/>
              <a:ext cx="630238" cy="330200"/>
            </a:xfrm>
            <a:custGeom>
              <a:avLst/>
              <a:gdLst>
                <a:gd name="T0" fmla="*/ 0 w 397"/>
                <a:gd name="T1" fmla="*/ 171 h 208"/>
                <a:gd name="T2" fmla="*/ 58 w 397"/>
                <a:gd name="T3" fmla="*/ 208 h 208"/>
                <a:gd name="T4" fmla="*/ 159 w 397"/>
                <a:gd name="T5" fmla="*/ 64 h 208"/>
                <a:gd name="T6" fmla="*/ 325 w 397"/>
                <a:gd name="T7" fmla="*/ 84 h 208"/>
                <a:gd name="T8" fmla="*/ 397 w 397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08">
                  <a:moveTo>
                    <a:pt x="0" y="171"/>
                  </a:moveTo>
                  <a:lnTo>
                    <a:pt x="58" y="208"/>
                  </a:lnTo>
                  <a:lnTo>
                    <a:pt x="159" y="64"/>
                  </a:lnTo>
                  <a:lnTo>
                    <a:pt x="325" y="84"/>
                  </a:lnTo>
                  <a:lnTo>
                    <a:pt x="397" y="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6" name="Freeform 162"/>
            <p:cNvSpPr>
              <a:spLocks/>
            </p:cNvSpPr>
            <p:nvPr/>
          </p:nvSpPr>
          <p:spPr bwMode="auto">
            <a:xfrm>
              <a:off x="3417888" y="3783014"/>
              <a:ext cx="31750" cy="31750"/>
            </a:xfrm>
            <a:custGeom>
              <a:avLst/>
              <a:gdLst>
                <a:gd name="T0" fmla="*/ 20 w 20"/>
                <a:gd name="T1" fmla="*/ 10 h 20"/>
                <a:gd name="T2" fmla="*/ 20 w 20"/>
                <a:gd name="T3" fmla="*/ 10 h 20"/>
                <a:gd name="T4" fmla="*/ 19 w 20"/>
                <a:gd name="T5" fmla="*/ 14 h 20"/>
                <a:gd name="T6" fmla="*/ 17 w 20"/>
                <a:gd name="T7" fmla="*/ 17 h 20"/>
                <a:gd name="T8" fmla="*/ 14 w 20"/>
                <a:gd name="T9" fmla="*/ 19 h 20"/>
                <a:gd name="T10" fmla="*/ 10 w 20"/>
                <a:gd name="T11" fmla="*/ 20 h 20"/>
                <a:gd name="T12" fmla="*/ 10 w 20"/>
                <a:gd name="T13" fmla="*/ 20 h 20"/>
                <a:gd name="T14" fmla="*/ 6 w 20"/>
                <a:gd name="T15" fmla="*/ 19 h 20"/>
                <a:gd name="T16" fmla="*/ 3 w 20"/>
                <a:gd name="T17" fmla="*/ 17 h 20"/>
                <a:gd name="T18" fmla="*/ 1 w 20"/>
                <a:gd name="T19" fmla="*/ 14 h 20"/>
                <a:gd name="T20" fmla="*/ 0 w 20"/>
                <a:gd name="T21" fmla="*/ 10 h 20"/>
                <a:gd name="T22" fmla="*/ 0 w 20"/>
                <a:gd name="T23" fmla="*/ 10 h 20"/>
                <a:gd name="T24" fmla="*/ 1 w 20"/>
                <a:gd name="T25" fmla="*/ 6 h 20"/>
                <a:gd name="T26" fmla="*/ 3 w 20"/>
                <a:gd name="T27" fmla="*/ 3 h 20"/>
                <a:gd name="T28" fmla="*/ 6 w 20"/>
                <a:gd name="T29" fmla="*/ 1 h 20"/>
                <a:gd name="T30" fmla="*/ 10 w 20"/>
                <a:gd name="T31" fmla="*/ 0 h 20"/>
                <a:gd name="T32" fmla="*/ 10 w 20"/>
                <a:gd name="T33" fmla="*/ 0 h 20"/>
                <a:gd name="T34" fmla="*/ 14 w 20"/>
                <a:gd name="T35" fmla="*/ 1 h 20"/>
                <a:gd name="T36" fmla="*/ 17 w 20"/>
                <a:gd name="T37" fmla="*/ 3 h 20"/>
                <a:gd name="T38" fmla="*/ 19 w 20"/>
                <a:gd name="T39" fmla="*/ 6 h 20"/>
                <a:gd name="T40" fmla="*/ 20 w 20"/>
                <a:gd name="T41" fmla="*/ 10 h 20"/>
                <a:gd name="T42" fmla="*/ 20 w 20"/>
                <a:gd name="T4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7" name="Freeform 163"/>
            <p:cNvSpPr>
              <a:spLocks/>
            </p:cNvSpPr>
            <p:nvPr/>
          </p:nvSpPr>
          <p:spPr bwMode="auto">
            <a:xfrm>
              <a:off x="3254375" y="4010026"/>
              <a:ext cx="31750" cy="33338"/>
            </a:xfrm>
            <a:custGeom>
              <a:avLst/>
              <a:gdLst>
                <a:gd name="T0" fmla="*/ 20 w 20"/>
                <a:gd name="T1" fmla="*/ 11 h 21"/>
                <a:gd name="T2" fmla="*/ 20 w 20"/>
                <a:gd name="T3" fmla="*/ 11 h 21"/>
                <a:gd name="T4" fmla="*/ 19 w 20"/>
                <a:gd name="T5" fmla="*/ 15 h 21"/>
                <a:gd name="T6" fmla="*/ 17 w 20"/>
                <a:gd name="T7" fmla="*/ 18 h 21"/>
                <a:gd name="T8" fmla="*/ 13 w 20"/>
                <a:gd name="T9" fmla="*/ 21 h 21"/>
                <a:gd name="T10" fmla="*/ 10 w 20"/>
                <a:gd name="T11" fmla="*/ 21 h 21"/>
                <a:gd name="T12" fmla="*/ 10 w 20"/>
                <a:gd name="T13" fmla="*/ 21 h 21"/>
                <a:gd name="T14" fmla="*/ 6 w 20"/>
                <a:gd name="T15" fmla="*/ 21 h 21"/>
                <a:gd name="T16" fmla="*/ 2 w 20"/>
                <a:gd name="T17" fmla="*/ 18 h 21"/>
                <a:gd name="T18" fmla="*/ 0 w 20"/>
                <a:gd name="T19" fmla="*/ 15 h 21"/>
                <a:gd name="T20" fmla="*/ 0 w 20"/>
                <a:gd name="T21" fmla="*/ 11 h 21"/>
                <a:gd name="T22" fmla="*/ 0 w 20"/>
                <a:gd name="T23" fmla="*/ 11 h 21"/>
                <a:gd name="T24" fmla="*/ 0 w 20"/>
                <a:gd name="T25" fmla="*/ 8 h 21"/>
                <a:gd name="T26" fmla="*/ 2 w 20"/>
                <a:gd name="T27" fmla="*/ 3 h 21"/>
                <a:gd name="T28" fmla="*/ 6 w 20"/>
                <a:gd name="T29" fmla="*/ 1 h 21"/>
                <a:gd name="T30" fmla="*/ 10 w 20"/>
                <a:gd name="T31" fmla="*/ 0 h 21"/>
                <a:gd name="T32" fmla="*/ 10 w 20"/>
                <a:gd name="T33" fmla="*/ 0 h 21"/>
                <a:gd name="T34" fmla="*/ 13 w 20"/>
                <a:gd name="T35" fmla="*/ 1 h 21"/>
                <a:gd name="T36" fmla="*/ 17 w 20"/>
                <a:gd name="T37" fmla="*/ 3 h 21"/>
                <a:gd name="T38" fmla="*/ 19 w 20"/>
                <a:gd name="T39" fmla="*/ 8 h 21"/>
                <a:gd name="T40" fmla="*/ 20 w 20"/>
                <a:gd name="T41" fmla="*/ 11 h 21"/>
                <a:gd name="T42" fmla="*/ 20 w 20"/>
                <a:gd name="T4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1">
                  <a:moveTo>
                    <a:pt x="20" y="11"/>
                  </a:moveTo>
                  <a:lnTo>
                    <a:pt x="20" y="11"/>
                  </a:lnTo>
                  <a:lnTo>
                    <a:pt x="19" y="15"/>
                  </a:lnTo>
                  <a:lnTo>
                    <a:pt x="17" y="18"/>
                  </a:lnTo>
                  <a:lnTo>
                    <a:pt x="13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6" y="21"/>
                  </a:lnTo>
                  <a:lnTo>
                    <a:pt x="2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8"/>
                  </a:lnTo>
                  <a:lnTo>
                    <a:pt x="20" y="11"/>
                  </a:lnTo>
                  <a:lnTo>
                    <a:pt x="20" y="11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8" name="Freeform 164"/>
            <p:cNvSpPr>
              <a:spLocks/>
            </p:cNvSpPr>
            <p:nvPr/>
          </p:nvSpPr>
          <p:spPr bwMode="auto">
            <a:xfrm>
              <a:off x="3168650" y="3956051"/>
              <a:ext cx="31750" cy="31750"/>
            </a:xfrm>
            <a:custGeom>
              <a:avLst/>
              <a:gdLst>
                <a:gd name="T0" fmla="*/ 20 w 20"/>
                <a:gd name="T1" fmla="*/ 10 h 20"/>
                <a:gd name="T2" fmla="*/ 20 w 20"/>
                <a:gd name="T3" fmla="*/ 10 h 20"/>
                <a:gd name="T4" fmla="*/ 19 w 20"/>
                <a:gd name="T5" fmla="*/ 14 h 20"/>
                <a:gd name="T6" fmla="*/ 17 w 20"/>
                <a:gd name="T7" fmla="*/ 17 h 20"/>
                <a:gd name="T8" fmla="*/ 13 w 20"/>
                <a:gd name="T9" fmla="*/ 20 h 20"/>
                <a:gd name="T10" fmla="*/ 10 w 20"/>
                <a:gd name="T11" fmla="*/ 20 h 20"/>
                <a:gd name="T12" fmla="*/ 10 w 20"/>
                <a:gd name="T13" fmla="*/ 20 h 20"/>
                <a:gd name="T14" fmla="*/ 6 w 20"/>
                <a:gd name="T15" fmla="*/ 20 h 20"/>
                <a:gd name="T16" fmla="*/ 2 w 20"/>
                <a:gd name="T17" fmla="*/ 17 h 20"/>
                <a:gd name="T18" fmla="*/ 0 w 20"/>
                <a:gd name="T19" fmla="*/ 14 h 20"/>
                <a:gd name="T20" fmla="*/ 0 w 20"/>
                <a:gd name="T21" fmla="*/ 10 h 20"/>
                <a:gd name="T22" fmla="*/ 0 w 20"/>
                <a:gd name="T23" fmla="*/ 10 h 20"/>
                <a:gd name="T24" fmla="*/ 0 w 20"/>
                <a:gd name="T25" fmla="*/ 7 h 20"/>
                <a:gd name="T26" fmla="*/ 2 w 20"/>
                <a:gd name="T27" fmla="*/ 3 h 20"/>
                <a:gd name="T28" fmla="*/ 6 w 20"/>
                <a:gd name="T29" fmla="*/ 1 h 20"/>
                <a:gd name="T30" fmla="*/ 10 w 20"/>
                <a:gd name="T31" fmla="*/ 0 h 20"/>
                <a:gd name="T32" fmla="*/ 10 w 20"/>
                <a:gd name="T33" fmla="*/ 0 h 20"/>
                <a:gd name="T34" fmla="*/ 13 w 20"/>
                <a:gd name="T35" fmla="*/ 1 h 20"/>
                <a:gd name="T36" fmla="*/ 17 w 20"/>
                <a:gd name="T37" fmla="*/ 3 h 20"/>
                <a:gd name="T38" fmla="*/ 19 w 20"/>
                <a:gd name="T39" fmla="*/ 7 h 20"/>
                <a:gd name="T40" fmla="*/ 20 w 20"/>
                <a:gd name="T41" fmla="*/ 10 h 20"/>
                <a:gd name="T42" fmla="*/ 20 w 20"/>
                <a:gd name="T4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09" name="Freeform 165"/>
            <p:cNvSpPr>
              <a:spLocks/>
            </p:cNvSpPr>
            <p:nvPr/>
          </p:nvSpPr>
          <p:spPr bwMode="auto">
            <a:xfrm>
              <a:off x="3678238" y="3814764"/>
              <a:ext cx="31750" cy="33338"/>
            </a:xfrm>
            <a:custGeom>
              <a:avLst/>
              <a:gdLst>
                <a:gd name="T0" fmla="*/ 20 w 20"/>
                <a:gd name="T1" fmla="*/ 10 h 21"/>
                <a:gd name="T2" fmla="*/ 20 w 20"/>
                <a:gd name="T3" fmla="*/ 10 h 21"/>
                <a:gd name="T4" fmla="*/ 19 w 20"/>
                <a:gd name="T5" fmla="*/ 14 h 21"/>
                <a:gd name="T6" fmla="*/ 17 w 20"/>
                <a:gd name="T7" fmla="*/ 17 h 21"/>
                <a:gd name="T8" fmla="*/ 13 w 20"/>
                <a:gd name="T9" fmla="*/ 21 h 21"/>
                <a:gd name="T10" fmla="*/ 10 w 20"/>
                <a:gd name="T11" fmla="*/ 21 h 21"/>
                <a:gd name="T12" fmla="*/ 10 w 20"/>
                <a:gd name="T13" fmla="*/ 21 h 21"/>
                <a:gd name="T14" fmla="*/ 6 w 20"/>
                <a:gd name="T15" fmla="*/ 21 h 21"/>
                <a:gd name="T16" fmla="*/ 2 w 20"/>
                <a:gd name="T17" fmla="*/ 17 h 21"/>
                <a:gd name="T18" fmla="*/ 0 w 20"/>
                <a:gd name="T19" fmla="*/ 14 h 21"/>
                <a:gd name="T20" fmla="*/ 0 w 20"/>
                <a:gd name="T21" fmla="*/ 10 h 21"/>
                <a:gd name="T22" fmla="*/ 0 w 20"/>
                <a:gd name="T23" fmla="*/ 10 h 21"/>
                <a:gd name="T24" fmla="*/ 0 w 20"/>
                <a:gd name="T25" fmla="*/ 7 h 21"/>
                <a:gd name="T26" fmla="*/ 2 w 20"/>
                <a:gd name="T27" fmla="*/ 3 h 21"/>
                <a:gd name="T28" fmla="*/ 6 w 20"/>
                <a:gd name="T29" fmla="*/ 1 h 21"/>
                <a:gd name="T30" fmla="*/ 10 w 20"/>
                <a:gd name="T31" fmla="*/ 0 h 21"/>
                <a:gd name="T32" fmla="*/ 10 w 20"/>
                <a:gd name="T33" fmla="*/ 0 h 21"/>
                <a:gd name="T34" fmla="*/ 13 w 20"/>
                <a:gd name="T35" fmla="*/ 1 h 21"/>
                <a:gd name="T36" fmla="*/ 17 w 20"/>
                <a:gd name="T37" fmla="*/ 3 h 21"/>
                <a:gd name="T38" fmla="*/ 19 w 20"/>
                <a:gd name="T39" fmla="*/ 7 h 21"/>
                <a:gd name="T40" fmla="*/ 20 w 20"/>
                <a:gd name="T41" fmla="*/ 10 h 21"/>
                <a:gd name="T42" fmla="*/ 20 w 20"/>
                <a:gd name="T4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1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21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6" y="21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7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0" name="Freeform 166"/>
            <p:cNvSpPr>
              <a:spLocks/>
            </p:cNvSpPr>
            <p:nvPr/>
          </p:nvSpPr>
          <p:spPr bwMode="auto">
            <a:xfrm>
              <a:off x="3789363" y="3687764"/>
              <a:ext cx="31750" cy="31750"/>
            </a:xfrm>
            <a:custGeom>
              <a:avLst/>
              <a:gdLst>
                <a:gd name="T0" fmla="*/ 20 w 20"/>
                <a:gd name="T1" fmla="*/ 10 h 20"/>
                <a:gd name="T2" fmla="*/ 20 w 20"/>
                <a:gd name="T3" fmla="*/ 10 h 20"/>
                <a:gd name="T4" fmla="*/ 19 w 20"/>
                <a:gd name="T5" fmla="*/ 14 h 20"/>
                <a:gd name="T6" fmla="*/ 17 w 20"/>
                <a:gd name="T7" fmla="*/ 17 h 20"/>
                <a:gd name="T8" fmla="*/ 13 w 20"/>
                <a:gd name="T9" fmla="*/ 19 h 20"/>
                <a:gd name="T10" fmla="*/ 10 w 20"/>
                <a:gd name="T11" fmla="*/ 20 h 20"/>
                <a:gd name="T12" fmla="*/ 10 w 20"/>
                <a:gd name="T13" fmla="*/ 20 h 20"/>
                <a:gd name="T14" fmla="*/ 6 w 20"/>
                <a:gd name="T15" fmla="*/ 19 h 20"/>
                <a:gd name="T16" fmla="*/ 2 w 20"/>
                <a:gd name="T17" fmla="*/ 17 h 20"/>
                <a:gd name="T18" fmla="*/ 0 w 20"/>
                <a:gd name="T19" fmla="*/ 14 h 20"/>
                <a:gd name="T20" fmla="*/ 0 w 20"/>
                <a:gd name="T21" fmla="*/ 10 h 20"/>
                <a:gd name="T22" fmla="*/ 0 w 20"/>
                <a:gd name="T23" fmla="*/ 10 h 20"/>
                <a:gd name="T24" fmla="*/ 0 w 20"/>
                <a:gd name="T25" fmla="*/ 6 h 20"/>
                <a:gd name="T26" fmla="*/ 2 w 20"/>
                <a:gd name="T27" fmla="*/ 3 h 20"/>
                <a:gd name="T28" fmla="*/ 6 w 20"/>
                <a:gd name="T29" fmla="*/ 1 h 20"/>
                <a:gd name="T30" fmla="*/ 10 w 20"/>
                <a:gd name="T31" fmla="*/ 0 h 20"/>
                <a:gd name="T32" fmla="*/ 10 w 20"/>
                <a:gd name="T33" fmla="*/ 0 h 20"/>
                <a:gd name="T34" fmla="*/ 13 w 20"/>
                <a:gd name="T35" fmla="*/ 1 h 20"/>
                <a:gd name="T36" fmla="*/ 17 w 20"/>
                <a:gd name="T37" fmla="*/ 3 h 20"/>
                <a:gd name="T38" fmla="*/ 19 w 20"/>
                <a:gd name="T39" fmla="*/ 6 h 20"/>
                <a:gd name="T40" fmla="*/ 20 w 20"/>
                <a:gd name="T41" fmla="*/ 10 h 20"/>
                <a:gd name="T42" fmla="*/ 20 w 20"/>
                <a:gd name="T4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lnTo>
                    <a:pt x="20" y="10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3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19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0" y="10"/>
                  </a:lnTo>
                  <a:lnTo>
                    <a:pt x="20" y="10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838477" y="3844988"/>
            <a:ext cx="534600" cy="622368"/>
            <a:chOff x="9256713" y="2476501"/>
            <a:chExt cx="531813" cy="619126"/>
          </a:xfrm>
        </p:grpSpPr>
        <p:sp>
          <p:nvSpPr>
            <p:cNvPr id="112" name="Freeform 517"/>
            <p:cNvSpPr>
              <a:spLocks/>
            </p:cNvSpPr>
            <p:nvPr/>
          </p:nvSpPr>
          <p:spPr bwMode="auto">
            <a:xfrm>
              <a:off x="9663113" y="2663826"/>
              <a:ext cx="84138" cy="82550"/>
            </a:xfrm>
            <a:custGeom>
              <a:avLst/>
              <a:gdLst>
                <a:gd name="T0" fmla="*/ 53 w 53"/>
                <a:gd name="T1" fmla="*/ 26 h 52"/>
                <a:gd name="T2" fmla="*/ 53 w 53"/>
                <a:gd name="T3" fmla="*/ 26 h 52"/>
                <a:gd name="T4" fmla="*/ 53 w 53"/>
                <a:gd name="T5" fmla="*/ 31 h 52"/>
                <a:gd name="T6" fmla="*/ 51 w 53"/>
                <a:gd name="T7" fmla="*/ 36 h 52"/>
                <a:gd name="T8" fmla="*/ 49 w 53"/>
                <a:gd name="T9" fmla="*/ 40 h 52"/>
                <a:gd name="T10" fmla="*/ 46 w 53"/>
                <a:gd name="T11" fmla="*/ 44 h 52"/>
                <a:gd name="T12" fmla="*/ 41 w 53"/>
                <a:gd name="T13" fmla="*/ 47 h 52"/>
                <a:gd name="T14" fmla="*/ 36 w 53"/>
                <a:gd name="T15" fmla="*/ 50 h 52"/>
                <a:gd name="T16" fmla="*/ 31 w 53"/>
                <a:gd name="T17" fmla="*/ 51 h 52"/>
                <a:gd name="T18" fmla="*/ 26 w 53"/>
                <a:gd name="T19" fmla="*/ 52 h 52"/>
                <a:gd name="T20" fmla="*/ 26 w 53"/>
                <a:gd name="T21" fmla="*/ 52 h 52"/>
                <a:gd name="T22" fmla="*/ 21 w 53"/>
                <a:gd name="T23" fmla="*/ 51 h 52"/>
                <a:gd name="T24" fmla="*/ 16 w 53"/>
                <a:gd name="T25" fmla="*/ 50 h 52"/>
                <a:gd name="T26" fmla="*/ 12 w 53"/>
                <a:gd name="T27" fmla="*/ 47 h 52"/>
                <a:gd name="T28" fmla="*/ 8 w 53"/>
                <a:gd name="T29" fmla="*/ 44 h 52"/>
                <a:gd name="T30" fmla="*/ 4 w 53"/>
                <a:gd name="T31" fmla="*/ 40 h 52"/>
                <a:gd name="T32" fmla="*/ 2 w 53"/>
                <a:gd name="T33" fmla="*/ 36 h 52"/>
                <a:gd name="T34" fmla="*/ 0 w 53"/>
                <a:gd name="T35" fmla="*/ 31 h 52"/>
                <a:gd name="T36" fmla="*/ 0 w 53"/>
                <a:gd name="T37" fmla="*/ 26 h 52"/>
                <a:gd name="T38" fmla="*/ 0 w 53"/>
                <a:gd name="T39" fmla="*/ 26 h 52"/>
                <a:gd name="T40" fmla="*/ 0 w 53"/>
                <a:gd name="T41" fmla="*/ 20 h 52"/>
                <a:gd name="T42" fmla="*/ 2 w 53"/>
                <a:gd name="T43" fmla="*/ 16 h 52"/>
                <a:gd name="T44" fmla="*/ 4 w 53"/>
                <a:gd name="T45" fmla="*/ 11 h 52"/>
                <a:gd name="T46" fmla="*/ 8 w 53"/>
                <a:gd name="T47" fmla="*/ 7 h 52"/>
                <a:gd name="T48" fmla="*/ 12 w 53"/>
                <a:gd name="T49" fmla="*/ 4 h 52"/>
                <a:gd name="T50" fmla="*/ 16 w 53"/>
                <a:gd name="T51" fmla="*/ 2 h 52"/>
                <a:gd name="T52" fmla="*/ 21 w 53"/>
                <a:gd name="T53" fmla="*/ 0 h 52"/>
                <a:gd name="T54" fmla="*/ 26 w 53"/>
                <a:gd name="T55" fmla="*/ 0 h 52"/>
                <a:gd name="T56" fmla="*/ 26 w 53"/>
                <a:gd name="T57" fmla="*/ 0 h 52"/>
                <a:gd name="T58" fmla="*/ 31 w 53"/>
                <a:gd name="T59" fmla="*/ 0 h 52"/>
                <a:gd name="T60" fmla="*/ 36 w 53"/>
                <a:gd name="T61" fmla="*/ 2 h 52"/>
                <a:gd name="T62" fmla="*/ 41 w 53"/>
                <a:gd name="T63" fmla="*/ 4 h 52"/>
                <a:gd name="T64" fmla="*/ 46 w 53"/>
                <a:gd name="T65" fmla="*/ 7 h 52"/>
                <a:gd name="T66" fmla="*/ 49 w 53"/>
                <a:gd name="T67" fmla="*/ 11 h 52"/>
                <a:gd name="T68" fmla="*/ 51 w 53"/>
                <a:gd name="T69" fmla="*/ 16 h 52"/>
                <a:gd name="T70" fmla="*/ 53 w 53"/>
                <a:gd name="T71" fmla="*/ 20 h 52"/>
                <a:gd name="T72" fmla="*/ 53 w 53"/>
                <a:gd name="T73" fmla="*/ 26 h 52"/>
                <a:gd name="T74" fmla="*/ 53 w 53"/>
                <a:gd name="T75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53" y="26"/>
                  </a:moveTo>
                  <a:lnTo>
                    <a:pt x="53" y="26"/>
                  </a:lnTo>
                  <a:lnTo>
                    <a:pt x="53" y="31"/>
                  </a:lnTo>
                  <a:lnTo>
                    <a:pt x="51" y="36"/>
                  </a:lnTo>
                  <a:lnTo>
                    <a:pt x="49" y="40"/>
                  </a:lnTo>
                  <a:lnTo>
                    <a:pt x="46" y="44"/>
                  </a:lnTo>
                  <a:lnTo>
                    <a:pt x="41" y="47"/>
                  </a:lnTo>
                  <a:lnTo>
                    <a:pt x="36" y="50"/>
                  </a:lnTo>
                  <a:lnTo>
                    <a:pt x="31" y="51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1" y="51"/>
                  </a:lnTo>
                  <a:lnTo>
                    <a:pt x="16" y="50"/>
                  </a:lnTo>
                  <a:lnTo>
                    <a:pt x="12" y="47"/>
                  </a:lnTo>
                  <a:lnTo>
                    <a:pt x="8" y="44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6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6" y="2"/>
                  </a:lnTo>
                  <a:lnTo>
                    <a:pt x="41" y="4"/>
                  </a:lnTo>
                  <a:lnTo>
                    <a:pt x="46" y="7"/>
                  </a:lnTo>
                  <a:lnTo>
                    <a:pt x="49" y="11"/>
                  </a:lnTo>
                  <a:lnTo>
                    <a:pt x="51" y="16"/>
                  </a:lnTo>
                  <a:lnTo>
                    <a:pt x="53" y="20"/>
                  </a:lnTo>
                  <a:lnTo>
                    <a:pt x="53" y="26"/>
                  </a:lnTo>
                  <a:lnTo>
                    <a:pt x="53" y="26"/>
                  </a:ln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3" name="Line 518"/>
            <p:cNvSpPr>
              <a:spLocks noChangeShapeType="1"/>
            </p:cNvSpPr>
            <p:nvPr/>
          </p:nvSpPr>
          <p:spPr bwMode="auto">
            <a:xfrm>
              <a:off x="9659938" y="2817814"/>
              <a:ext cx="0" cy="2778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4" name="Line 519"/>
            <p:cNvSpPr>
              <a:spLocks noChangeShapeType="1"/>
            </p:cNvSpPr>
            <p:nvPr/>
          </p:nvSpPr>
          <p:spPr bwMode="auto">
            <a:xfrm>
              <a:off x="9750426" y="2817814"/>
              <a:ext cx="0" cy="277813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5" name="Line 520"/>
            <p:cNvSpPr>
              <a:spLocks noChangeShapeType="1"/>
            </p:cNvSpPr>
            <p:nvPr/>
          </p:nvSpPr>
          <p:spPr bwMode="auto">
            <a:xfrm>
              <a:off x="9704388" y="2955926"/>
              <a:ext cx="0" cy="13970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6" name="Freeform 521"/>
            <p:cNvSpPr>
              <a:spLocks/>
            </p:cNvSpPr>
            <p:nvPr/>
          </p:nvSpPr>
          <p:spPr bwMode="auto">
            <a:xfrm>
              <a:off x="9623426" y="2773364"/>
              <a:ext cx="165100" cy="188913"/>
            </a:xfrm>
            <a:custGeom>
              <a:avLst/>
              <a:gdLst>
                <a:gd name="T0" fmla="*/ 86 w 104"/>
                <a:gd name="T1" fmla="*/ 119 h 119"/>
                <a:gd name="T2" fmla="*/ 86 w 104"/>
                <a:gd name="T3" fmla="*/ 119 h 119"/>
                <a:gd name="T4" fmla="*/ 92 w 104"/>
                <a:gd name="T5" fmla="*/ 118 h 119"/>
                <a:gd name="T6" fmla="*/ 98 w 104"/>
                <a:gd name="T7" fmla="*/ 115 h 119"/>
                <a:gd name="T8" fmla="*/ 102 w 104"/>
                <a:gd name="T9" fmla="*/ 111 h 119"/>
                <a:gd name="T10" fmla="*/ 103 w 104"/>
                <a:gd name="T11" fmla="*/ 109 h 119"/>
                <a:gd name="T12" fmla="*/ 104 w 104"/>
                <a:gd name="T13" fmla="*/ 106 h 119"/>
                <a:gd name="T14" fmla="*/ 104 w 104"/>
                <a:gd name="T15" fmla="*/ 106 h 119"/>
                <a:gd name="T16" fmla="*/ 104 w 104"/>
                <a:gd name="T17" fmla="*/ 23 h 119"/>
                <a:gd name="T18" fmla="*/ 104 w 104"/>
                <a:gd name="T19" fmla="*/ 23 h 119"/>
                <a:gd name="T20" fmla="*/ 103 w 104"/>
                <a:gd name="T21" fmla="*/ 18 h 119"/>
                <a:gd name="T22" fmla="*/ 100 w 104"/>
                <a:gd name="T23" fmla="*/ 13 h 119"/>
                <a:gd name="T24" fmla="*/ 96 w 104"/>
                <a:gd name="T25" fmla="*/ 8 h 119"/>
                <a:gd name="T26" fmla="*/ 91 w 104"/>
                <a:gd name="T27" fmla="*/ 5 h 119"/>
                <a:gd name="T28" fmla="*/ 91 w 104"/>
                <a:gd name="T29" fmla="*/ 5 h 119"/>
                <a:gd name="T30" fmla="*/ 81 w 104"/>
                <a:gd name="T31" fmla="*/ 3 h 119"/>
                <a:gd name="T32" fmla="*/ 72 w 104"/>
                <a:gd name="T33" fmla="*/ 1 h 119"/>
                <a:gd name="T34" fmla="*/ 61 w 104"/>
                <a:gd name="T35" fmla="*/ 0 h 119"/>
                <a:gd name="T36" fmla="*/ 51 w 104"/>
                <a:gd name="T37" fmla="*/ 0 h 119"/>
                <a:gd name="T38" fmla="*/ 41 w 104"/>
                <a:gd name="T39" fmla="*/ 0 h 119"/>
                <a:gd name="T40" fmla="*/ 32 w 104"/>
                <a:gd name="T41" fmla="*/ 1 h 119"/>
                <a:gd name="T42" fmla="*/ 22 w 104"/>
                <a:gd name="T43" fmla="*/ 3 h 119"/>
                <a:gd name="T44" fmla="*/ 13 w 104"/>
                <a:gd name="T45" fmla="*/ 5 h 119"/>
                <a:gd name="T46" fmla="*/ 13 w 104"/>
                <a:gd name="T47" fmla="*/ 5 h 119"/>
                <a:gd name="T48" fmla="*/ 7 w 104"/>
                <a:gd name="T49" fmla="*/ 8 h 119"/>
                <a:gd name="T50" fmla="*/ 3 w 104"/>
                <a:gd name="T51" fmla="*/ 13 h 119"/>
                <a:gd name="T52" fmla="*/ 1 w 104"/>
                <a:gd name="T53" fmla="*/ 18 h 119"/>
                <a:gd name="T54" fmla="*/ 0 w 104"/>
                <a:gd name="T55" fmla="*/ 23 h 119"/>
                <a:gd name="T56" fmla="*/ 0 w 104"/>
                <a:gd name="T57" fmla="*/ 23 h 119"/>
                <a:gd name="T58" fmla="*/ 0 w 104"/>
                <a:gd name="T59" fmla="*/ 106 h 119"/>
                <a:gd name="T60" fmla="*/ 0 w 104"/>
                <a:gd name="T61" fmla="*/ 106 h 119"/>
                <a:gd name="T62" fmla="*/ 0 w 104"/>
                <a:gd name="T63" fmla="*/ 109 h 119"/>
                <a:gd name="T64" fmla="*/ 1 w 104"/>
                <a:gd name="T65" fmla="*/ 111 h 119"/>
                <a:gd name="T66" fmla="*/ 6 w 104"/>
                <a:gd name="T67" fmla="*/ 115 h 119"/>
                <a:gd name="T68" fmla="*/ 12 w 104"/>
                <a:gd name="T69" fmla="*/ 118 h 119"/>
                <a:gd name="T70" fmla="*/ 17 w 104"/>
                <a:gd name="T7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119">
                  <a:moveTo>
                    <a:pt x="86" y="119"/>
                  </a:moveTo>
                  <a:lnTo>
                    <a:pt x="86" y="119"/>
                  </a:lnTo>
                  <a:lnTo>
                    <a:pt x="92" y="118"/>
                  </a:lnTo>
                  <a:lnTo>
                    <a:pt x="98" y="115"/>
                  </a:lnTo>
                  <a:lnTo>
                    <a:pt x="102" y="111"/>
                  </a:lnTo>
                  <a:lnTo>
                    <a:pt x="103" y="109"/>
                  </a:lnTo>
                  <a:lnTo>
                    <a:pt x="104" y="106"/>
                  </a:lnTo>
                  <a:lnTo>
                    <a:pt x="104" y="106"/>
                  </a:lnTo>
                  <a:lnTo>
                    <a:pt x="104" y="23"/>
                  </a:lnTo>
                  <a:lnTo>
                    <a:pt x="104" y="23"/>
                  </a:lnTo>
                  <a:lnTo>
                    <a:pt x="103" y="18"/>
                  </a:lnTo>
                  <a:lnTo>
                    <a:pt x="100" y="13"/>
                  </a:lnTo>
                  <a:lnTo>
                    <a:pt x="96" y="8"/>
                  </a:lnTo>
                  <a:lnTo>
                    <a:pt x="91" y="5"/>
                  </a:lnTo>
                  <a:lnTo>
                    <a:pt x="91" y="5"/>
                  </a:lnTo>
                  <a:lnTo>
                    <a:pt x="81" y="3"/>
                  </a:lnTo>
                  <a:lnTo>
                    <a:pt x="72" y="1"/>
                  </a:lnTo>
                  <a:lnTo>
                    <a:pt x="61" y="0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32" y="1"/>
                  </a:lnTo>
                  <a:lnTo>
                    <a:pt x="22" y="3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7" y="8"/>
                  </a:lnTo>
                  <a:lnTo>
                    <a:pt x="3" y="13"/>
                  </a:lnTo>
                  <a:lnTo>
                    <a:pt x="1" y="1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0" y="109"/>
                  </a:lnTo>
                  <a:lnTo>
                    <a:pt x="1" y="111"/>
                  </a:lnTo>
                  <a:lnTo>
                    <a:pt x="6" y="115"/>
                  </a:lnTo>
                  <a:lnTo>
                    <a:pt x="12" y="118"/>
                  </a:lnTo>
                  <a:lnTo>
                    <a:pt x="17" y="119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7" name="Line 522"/>
            <p:cNvSpPr>
              <a:spLocks noChangeShapeType="1"/>
            </p:cNvSpPr>
            <p:nvPr/>
          </p:nvSpPr>
          <p:spPr bwMode="auto">
            <a:xfrm>
              <a:off x="9658351" y="3086101"/>
              <a:ext cx="95250" cy="0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8" name="Rectangle 523"/>
            <p:cNvSpPr>
              <a:spLocks noChangeArrowheads="1"/>
            </p:cNvSpPr>
            <p:nvPr/>
          </p:nvSpPr>
          <p:spPr bwMode="auto">
            <a:xfrm>
              <a:off x="9442451" y="2870201"/>
              <a:ext cx="109538" cy="222250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19" name="Rectangle 524"/>
            <p:cNvSpPr>
              <a:spLocks noChangeArrowheads="1"/>
            </p:cNvSpPr>
            <p:nvPr/>
          </p:nvSpPr>
          <p:spPr bwMode="auto">
            <a:xfrm>
              <a:off x="9256713" y="2971801"/>
              <a:ext cx="109538" cy="120650"/>
            </a:xfrm>
            <a:prstGeom prst="rect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0" name="Freeform 525"/>
            <p:cNvSpPr>
              <a:spLocks/>
            </p:cNvSpPr>
            <p:nvPr/>
          </p:nvSpPr>
          <p:spPr bwMode="auto">
            <a:xfrm>
              <a:off x="9652001" y="2481264"/>
              <a:ext cx="104775" cy="103188"/>
            </a:xfrm>
            <a:custGeom>
              <a:avLst/>
              <a:gdLst>
                <a:gd name="T0" fmla="*/ 0 w 66"/>
                <a:gd name="T1" fmla="*/ 0 h 65"/>
                <a:gd name="T2" fmla="*/ 66 w 66"/>
                <a:gd name="T3" fmla="*/ 0 h 65"/>
                <a:gd name="T4" fmla="*/ 66 w 66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65">
                  <a:moveTo>
                    <a:pt x="0" y="0"/>
                  </a:moveTo>
                  <a:lnTo>
                    <a:pt x="66" y="0"/>
                  </a:lnTo>
                  <a:lnTo>
                    <a:pt x="66" y="65"/>
                  </a:lnTo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1" name="Line 526"/>
            <p:cNvSpPr>
              <a:spLocks noChangeShapeType="1"/>
            </p:cNvSpPr>
            <p:nvPr/>
          </p:nvSpPr>
          <p:spPr bwMode="auto">
            <a:xfrm flipH="1">
              <a:off x="9313863" y="2476501"/>
              <a:ext cx="441325" cy="439738"/>
            </a:xfrm>
            <a:prstGeom prst="line">
              <a:avLst/>
            </a:pr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400485" y="1887001"/>
            <a:ext cx="3469630" cy="421158"/>
            <a:chOff x="2943846" y="3589710"/>
            <a:chExt cx="1731446" cy="421158"/>
          </a:xfrm>
        </p:grpSpPr>
        <p:cxnSp>
          <p:nvCxnSpPr>
            <p:cNvPr id="123" name="Straight Connector 122"/>
            <p:cNvCxnSpPr/>
            <p:nvPr/>
          </p:nvCxnSpPr>
          <p:spPr>
            <a:xfrm>
              <a:off x="2943846" y="3589710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2943846" y="4010868"/>
              <a:ext cx="173144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oup 124"/>
          <p:cNvGrpSpPr/>
          <p:nvPr/>
        </p:nvGrpSpPr>
        <p:grpSpPr>
          <a:xfrm>
            <a:off x="5498132" y="1671620"/>
            <a:ext cx="1274336" cy="195744"/>
            <a:chOff x="476700" y="4918135"/>
            <a:chExt cx="4051300" cy="622300"/>
          </a:xfrm>
        </p:grpSpPr>
        <p:sp>
          <p:nvSpPr>
            <p:cNvPr id="126" name="Freeform 19"/>
            <p:cNvSpPr>
              <a:spLocks/>
            </p:cNvSpPr>
            <p:nvPr/>
          </p:nvSpPr>
          <p:spPr bwMode="auto">
            <a:xfrm>
              <a:off x="613225" y="4918135"/>
              <a:ext cx="1270000" cy="457200"/>
            </a:xfrm>
            <a:custGeom>
              <a:avLst/>
              <a:gdLst>
                <a:gd name="T0" fmla="*/ 512 w 800"/>
                <a:gd name="T1" fmla="*/ 70 h 288"/>
                <a:gd name="T2" fmla="*/ 464 w 800"/>
                <a:gd name="T3" fmla="*/ 92 h 288"/>
                <a:gd name="T4" fmla="*/ 374 w 800"/>
                <a:gd name="T5" fmla="*/ 148 h 288"/>
                <a:gd name="T6" fmla="*/ 288 w 800"/>
                <a:gd name="T7" fmla="*/ 208 h 288"/>
                <a:gd name="T8" fmla="*/ 220 w 800"/>
                <a:gd name="T9" fmla="*/ 248 h 288"/>
                <a:gd name="T10" fmla="*/ 172 w 800"/>
                <a:gd name="T11" fmla="*/ 270 h 288"/>
                <a:gd name="T12" fmla="*/ 148 w 800"/>
                <a:gd name="T13" fmla="*/ 278 h 288"/>
                <a:gd name="T14" fmla="*/ 118 w 800"/>
                <a:gd name="T15" fmla="*/ 282 h 288"/>
                <a:gd name="T16" fmla="*/ 86 w 800"/>
                <a:gd name="T17" fmla="*/ 280 h 288"/>
                <a:gd name="T18" fmla="*/ 58 w 800"/>
                <a:gd name="T19" fmla="*/ 270 h 288"/>
                <a:gd name="T20" fmla="*/ 32 w 800"/>
                <a:gd name="T21" fmla="*/ 254 h 288"/>
                <a:gd name="T22" fmla="*/ 24 w 800"/>
                <a:gd name="T23" fmla="*/ 246 h 288"/>
                <a:gd name="T24" fmla="*/ 18 w 800"/>
                <a:gd name="T25" fmla="*/ 238 h 288"/>
                <a:gd name="T26" fmla="*/ 14 w 800"/>
                <a:gd name="T27" fmla="*/ 212 h 288"/>
                <a:gd name="T28" fmla="*/ 20 w 800"/>
                <a:gd name="T29" fmla="*/ 192 h 288"/>
                <a:gd name="T30" fmla="*/ 26 w 800"/>
                <a:gd name="T31" fmla="*/ 186 h 288"/>
                <a:gd name="T32" fmla="*/ 36 w 800"/>
                <a:gd name="T33" fmla="*/ 190 h 288"/>
                <a:gd name="T34" fmla="*/ 42 w 800"/>
                <a:gd name="T35" fmla="*/ 188 h 288"/>
                <a:gd name="T36" fmla="*/ 46 w 800"/>
                <a:gd name="T37" fmla="*/ 182 h 288"/>
                <a:gd name="T38" fmla="*/ 44 w 800"/>
                <a:gd name="T39" fmla="*/ 174 h 288"/>
                <a:gd name="T40" fmla="*/ 42 w 800"/>
                <a:gd name="T41" fmla="*/ 170 h 288"/>
                <a:gd name="T42" fmla="*/ 30 w 800"/>
                <a:gd name="T43" fmla="*/ 166 h 288"/>
                <a:gd name="T44" fmla="*/ 12 w 800"/>
                <a:gd name="T45" fmla="*/ 174 h 288"/>
                <a:gd name="T46" fmla="*/ 8 w 800"/>
                <a:gd name="T47" fmla="*/ 178 h 288"/>
                <a:gd name="T48" fmla="*/ 2 w 800"/>
                <a:gd name="T49" fmla="*/ 194 h 288"/>
                <a:gd name="T50" fmla="*/ 2 w 800"/>
                <a:gd name="T51" fmla="*/ 214 h 288"/>
                <a:gd name="T52" fmla="*/ 8 w 800"/>
                <a:gd name="T53" fmla="*/ 236 h 288"/>
                <a:gd name="T54" fmla="*/ 16 w 800"/>
                <a:gd name="T55" fmla="*/ 248 h 288"/>
                <a:gd name="T56" fmla="*/ 40 w 800"/>
                <a:gd name="T57" fmla="*/ 270 h 288"/>
                <a:gd name="T58" fmla="*/ 70 w 800"/>
                <a:gd name="T59" fmla="*/ 282 h 288"/>
                <a:gd name="T60" fmla="*/ 104 w 800"/>
                <a:gd name="T61" fmla="*/ 288 h 288"/>
                <a:gd name="T62" fmla="*/ 136 w 800"/>
                <a:gd name="T63" fmla="*/ 288 h 288"/>
                <a:gd name="T64" fmla="*/ 224 w 800"/>
                <a:gd name="T65" fmla="*/ 264 h 288"/>
                <a:gd name="T66" fmla="*/ 306 w 800"/>
                <a:gd name="T67" fmla="*/ 226 h 288"/>
                <a:gd name="T68" fmla="*/ 386 w 800"/>
                <a:gd name="T69" fmla="*/ 182 h 288"/>
                <a:gd name="T70" fmla="*/ 502 w 800"/>
                <a:gd name="T71" fmla="*/ 110 h 288"/>
                <a:gd name="T72" fmla="*/ 582 w 800"/>
                <a:gd name="T73" fmla="*/ 66 h 288"/>
                <a:gd name="T74" fmla="*/ 664 w 800"/>
                <a:gd name="T75" fmla="*/ 30 h 288"/>
                <a:gd name="T76" fmla="*/ 754 w 800"/>
                <a:gd name="T77" fmla="*/ 8 h 288"/>
                <a:gd name="T78" fmla="*/ 800 w 800"/>
                <a:gd name="T79" fmla="*/ 4 h 288"/>
                <a:gd name="T80" fmla="*/ 800 w 800"/>
                <a:gd name="T81" fmla="*/ 0 h 288"/>
                <a:gd name="T82" fmla="*/ 724 w 800"/>
                <a:gd name="T83" fmla="*/ 6 h 288"/>
                <a:gd name="T84" fmla="*/ 652 w 800"/>
                <a:gd name="T85" fmla="*/ 22 h 288"/>
                <a:gd name="T86" fmla="*/ 582 w 800"/>
                <a:gd name="T87" fmla="*/ 46 h 288"/>
                <a:gd name="T88" fmla="*/ 512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512" y="70"/>
                  </a:moveTo>
                  <a:lnTo>
                    <a:pt x="512" y="70"/>
                  </a:lnTo>
                  <a:lnTo>
                    <a:pt x="488" y="80"/>
                  </a:lnTo>
                  <a:lnTo>
                    <a:pt x="464" y="92"/>
                  </a:lnTo>
                  <a:lnTo>
                    <a:pt x="418" y="118"/>
                  </a:lnTo>
                  <a:lnTo>
                    <a:pt x="374" y="148"/>
                  </a:lnTo>
                  <a:lnTo>
                    <a:pt x="332" y="178"/>
                  </a:lnTo>
                  <a:lnTo>
                    <a:pt x="288" y="208"/>
                  </a:lnTo>
                  <a:lnTo>
                    <a:pt x="244" y="234"/>
                  </a:lnTo>
                  <a:lnTo>
                    <a:pt x="220" y="248"/>
                  </a:lnTo>
                  <a:lnTo>
                    <a:pt x="196" y="260"/>
                  </a:lnTo>
                  <a:lnTo>
                    <a:pt x="172" y="270"/>
                  </a:lnTo>
                  <a:lnTo>
                    <a:pt x="148" y="278"/>
                  </a:lnTo>
                  <a:lnTo>
                    <a:pt x="148" y="278"/>
                  </a:lnTo>
                  <a:lnTo>
                    <a:pt x="132" y="282"/>
                  </a:lnTo>
                  <a:lnTo>
                    <a:pt x="118" y="282"/>
                  </a:lnTo>
                  <a:lnTo>
                    <a:pt x="102" y="282"/>
                  </a:lnTo>
                  <a:lnTo>
                    <a:pt x="86" y="280"/>
                  </a:lnTo>
                  <a:lnTo>
                    <a:pt x="72" y="274"/>
                  </a:lnTo>
                  <a:lnTo>
                    <a:pt x="58" y="270"/>
                  </a:lnTo>
                  <a:lnTo>
                    <a:pt x="44" y="262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24" y="24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16" y="224"/>
                  </a:lnTo>
                  <a:lnTo>
                    <a:pt x="14" y="212"/>
                  </a:lnTo>
                  <a:lnTo>
                    <a:pt x="18" y="198"/>
                  </a:lnTo>
                  <a:lnTo>
                    <a:pt x="20" y="192"/>
                  </a:lnTo>
                  <a:lnTo>
                    <a:pt x="26" y="186"/>
                  </a:lnTo>
                  <a:lnTo>
                    <a:pt x="26" y="186"/>
                  </a:lnTo>
                  <a:lnTo>
                    <a:pt x="30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42" y="188"/>
                  </a:lnTo>
                  <a:lnTo>
                    <a:pt x="42" y="188"/>
                  </a:lnTo>
                  <a:lnTo>
                    <a:pt x="46" y="182"/>
                  </a:lnTo>
                  <a:lnTo>
                    <a:pt x="46" y="178"/>
                  </a:lnTo>
                  <a:lnTo>
                    <a:pt x="44" y="174"/>
                  </a:lnTo>
                  <a:lnTo>
                    <a:pt x="42" y="170"/>
                  </a:lnTo>
                  <a:lnTo>
                    <a:pt x="42" y="170"/>
                  </a:lnTo>
                  <a:lnTo>
                    <a:pt x="36" y="166"/>
                  </a:lnTo>
                  <a:lnTo>
                    <a:pt x="30" y="166"/>
                  </a:lnTo>
                  <a:lnTo>
                    <a:pt x="22" y="168"/>
                  </a:lnTo>
                  <a:lnTo>
                    <a:pt x="12" y="174"/>
                  </a:lnTo>
                  <a:lnTo>
                    <a:pt x="12" y="174"/>
                  </a:lnTo>
                  <a:lnTo>
                    <a:pt x="8" y="178"/>
                  </a:lnTo>
                  <a:lnTo>
                    <a:pt x="4" y="186"/>
                  </a:lnTo>
                  <a:lnTo>
                    <a:pt x="2" y="194"/>
                  </a:lnTo>
                  <a:lnTo>
                    <a:pt x="0" y="204"/>
                  </a:lnTo>
                  <a:lnTo>
                    <a:pt x="2" y="214"/>
                  </a:lnTo>
                  <a:lnTo>
                    <a:pt x="4" y="224"/>
                  </a:lnTo>
                  <a:lnTo>
                    <a:pt x="8" y="236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60"/>
                  </a:lnTo>
                  <a:lnTo>
                    <a:pt x="40" y="270"/>
                  </a:lnTo>
                  <a:lnTo>
                    <a:pt x="54" y="278"/>
                  </a:lnTo>
                  <a:lnTo>
                    <a:pt x="70" y="282"/>
                  </a:lnTo>
                  <a:lnTo>
                    <a:pt x="86" y="286"/>
                  </a:lnTo>
                  <a:lnTo>
                    <a:pt x="104" y="288"/>
                  </a:lnTo>
                  <a:lnTo>
                    <a:pt x="136" y="288"/>
                  </a:lnTo>
                  <a:lnTo>
                    <a:pt x="136" y="288"/>
                  </a:lnTo>
                  <a:lnTo>
                    <a:pt x="180" y="278"/>
                  </a:lnTo>
                  <a:lnTo>
                    <a:pt x="224" y="264"/>
                  </a:lnTo>
                  <a:lnTo>
                    <a:pt x="266" y="246"/>
                  </a:lnTo>
                  <a:lnTo>
                    <a:pt x="306" y="226"/>
                  </a:lnTo>
                  <a:lnTo>
                    <a:pt x="346" y="204"/>
                  </a:lnTo>
                  <a:lnTo>
                    <a:pt x="386" y="182"/>
                  </a:lnTo>
                  <a:lnTo>
                    <a:pt x="464" y="134"/>
                  </a:lnTo>
                  <a:lnTo>
                    <a:pt x="502" y="110"/>
                  </a:lnTo>
                  <a:lnTo>
                    <a:pt x="542" y="86"/>
                  </a:lnTo>
                  <a:lnTo>
                    <a:pt x="582" y="66"/>
                  </a:lnTo>
                  <a:lnTo>
                    <a:pt x="622" y="46"/>
                  </a:lnTo>
                  <a:lnTo>
                    <a:pt x="664" y="30"/>
                  </a:lnTo>
                  <a:lnTo>
                    <a:pt x="708" y="18"/>
                  </a:lnTo>
                  <a:lnTo>
                    <a:pt x="754" y="8"/>
                  </a:lnTo>
                  <a:lnTo>
                    <a:pt x="776" y="6"/>
                  </a:lnTo>
                  <a:lnTo>
                    <a:pt x="800" y="4"/>
                  </a:lnTo>
                  <a:lnTo>
                    <a:pt x="800" y="0"/>
                  </a:lnTo>
                  <a:lnTo>
                    <a:pt x="800" y="0"/>
                  </a:lnTo>
                  <a:lnTo>
                    <a:pt x="762" y="2"/>
                  </a:lnTo>
                  <a:lnTo>
                    <a:pt x="724" y="6"/>
                  </a:lnTo>
                  <a:lnTo>
                    <a:pt x="688" y="14"/>
                  </a:lnTo>
                  <a:lnTo>
                    <a:pt x="652" y="22"/>
                  </a:lnTo>
                  <a:lnTo>
                    <a:pt x="616" y="34"/>
                  </a:lnTo>
                  <a:lnTo>
                    <a:pt x="582" y="46"/>
                  </a:lnTo>
                  <a:lnTo>
                    <a:pt x="512" y="70"/>
                  </a:lnTo>
                  <a:lnTo>
                    <a:pt x="512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7" name="Freeform 20"/>
            <p:cNvSpPr>
              <a:spLocks/>
            </p:cNvSpPr>
            <p:nvPr/>
          </p:nvSpPr>
          <p:spPr bwMode="auto">
            <a:xfrm>
              <a:off x="1137100" y="5083235"/>
              <a:ext cx="1133475" cy="441325"/>
            </a:xfrm>
            <a:custGeom>
              <a:avLst/>
              <a:gdLst>
                <a:gd name="T0" fmla="*/ 692 w 714"/>
                <a:gd name="T1" fmla="*/ 36 h 278"/>
                <a:gd name="T2" fmla="*/ 656 w 714"/>
                <a:gd name="T3" fmla="*/ 10 h 278"/>
                <a:gd name="T4" fmla="*/ 614 w 714"/>
                <a:gd name="T5" fmla="*/ 2 h 278"/>
                <a:gd name="T6" fmla="*/ 568 w 714"/>
                <a:gd name="T7" fmla="*/ 2 h 278"/>
                <a:gd name="T8" fmla="*/ 524 w 714"/>
                <a:gd name="T9" fmla="*/ 10 h 278"/>
                <a:gd name="T10" fmla="*/ 490 w 714"/>
                <a:gd name="T11" fmla="*/ 24 h 278"/>
                <a:gd name="T12" fmla="*/ 424 w 714"/>
                <a:gd name="T13" fmla="*/ 56 h 278"/>
                <a:gd name="T14" fmla="*/ 330 w 714"/>
                <a:gd name="T15" fmla="*/ 112 h 278"/>
                <a:gd name="T16" fmla="*/ 204 w 714"/>
                <a:gd name="T17" fmla="*/ 190 h 278"/>
                <a:gd name="T18" fmla="*/ 140 w 714"/>
                <a:gd name="T19" fmla="*/ 224 h 278"/>
                <a:gd name="T20" fmla="*/ 72 w 714"/>
                <a:gd name="T21" fmla="*/ 252 h 278"/>
                <a:gd name="T22" fmla="*/ 0 w 714"/>
                <a:gd name="T23" fmla="*/ 272 h 278"/>
                <a:gd name="T24" fmla="*/ 0 w 714"/>
                <a:gd name="T25" fmla="*/ 274 h 278"/>
                <a:gd name="T26" fmla="*/ 0 w 714"/>
                <a:gd name="T27" fmla="*/ 278 h 278"/>
                <a:gd name="T28" fmla="*/ 116 w 714"/>
                <a:gd name="T29" fmla="*/ 246 h 278"/>
                <a:gd name="T30" fmla="*/ 228 w 714"/>
                <a:gd name="T31" fmla="*/ 202 h 278"/>
                <a:gd name="T32" fmla="*/ 334 w 714"/>
                <a:gd name="T33" fmla="*/ 146 h 278"/>
                <a:gd name="T34" fmla="*/ 436 w 714"/>
                <a:gd name="T35" fmla="*/ 82 h 278"/>
                <a:gd name="T36" fmla="*/ 464 w 714"/>
                <a:gd name="T37" fmla="*/ 66 h 278"/>
                <a:gd name="T38" fmla="*/ 526 w 714"/>
                <a:gd name="T39" fmla="*/ 32 h 278"/>
                <a:gd name="T40" fmla="*/ 576 w 714"/>
                <a:gd name="T41" fmla="*/ 16 h 278"/>
                <a:gd name="T42" fmla="*/ 610 w 714"/>
                <a:gd name="T43" fmla="*/ 12 h 278"/>
                <a:gd name="T44" fmla="*/ 642 w 714"/>
                <a:gd name="T45" fmla="*/ 16 h 278"/>
                <a:gd name="T46" fmla="*/ 674 w 714"/>
                <a:gd name="T47" fmla="*/ 32 h 278"/>
                <a:gd name="T48" fmla="*/ 688 w 714"/>
                <a:gd name="T49" fmla="*/ 42 h 278"/>
                <a:gd name="T50" fmla="*/ 692 w 714"/>
                <a:gd name="T51" fmla="*/ 50 h 278"/>
                <a:gd name="T52" fmla="*/ 698 w 714"/>
                <a:gd name="T53" fmla="*/ 74 h 278"/>
                <a:gd name="T54" fmla="*/ 694 w 714"/>
                <a:gd name="T55" fmla="*/ 94 h 278"/>
                <a:gd name="T56" fmla="*/ 690 w 714"/>
                <a:gd name="T57" fmla="*/ 100 h 278"/>
                <a:gd name="T58" fmla="*/ 680 w 714"/>
                <a:gd name="T59" fmla="*/ 96 h 278"/>
                <a:gd name="T60" fmla="*/ 674 w 714"/>
                <a:gd name="T61" fmla="*/ 100 h 278"/>
                <a:gd name="T62" fmla="*/ 670 w 714"/>
                <a:gd name="T63" fmla="*/ 106 h 278"/>
                <a:gd name="T64" fmla="*/ 674 w 714"/>
                <a:gd name="T65" fmla="*/ 114 h 278"/>
                <a:gd name="T66" fmla="*/ 676 w 714"/>
                <a:gd name="T67" fmla="*/ 118 h 278"/>
                <a:gd name="T68" fmla="*/ 688 w 714"/>
                <a:gd name="T69" fmla="*/ 122 h 278"/>
                <a:gd name="T70" fmla="*/ 706 w 714"/>
                <a:gd name="T71" fmla="*/ 110 h 278"/>
                <a:gd name="T72" fmla="*/ 710 w 714"/>
                <a:gd name="T73" fmla="*/ 106 h 278"/>
                <a:gd name="T74" fmla="*/ 714 w 714"/>
                <a:gd name="T75" fmla="*/ 90 h 278"/>
                <a:gd name="T76" fmla="*/ 712 w 714"/>
                <a:gd name="T77" fmla="*/ 68 h 278"/>
                <a:gd name="T78" fmla="*/ 700 w 714"/>
                <a:gd name="T79" fmla="*/ 46 h 278"/>
                <a:gd name="T80" fmla="*/ 69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692" y="36"/>
                  </a:moveTo>
                  <a:lnTo>
                    <a:pt x="692" y="36"/>
                  </a:lnTo>
                  <a:lnTo>
                    <a:pt x="674" y="22"/>
                  </a:lnTo>
                  <a:lnTo>
                    <a:pt x="656" y="10"/>
                  </a:lnTo>
                  <a:lnTo>
                    <a:pt x="636" y="4"/>
                  </a:lnTo>
                  <a:lnTo>
                    <a:pt x="614" y="2"/>
                  </a:lnTo>
                  <a:lnTo>
                    <a:pt x="592" y="0"/>
                  </a:lnTo>
                  <a:lnTo>
                    <a:pt x="568" y="2"/>
                  </a:lnTo>
                  <a:lnTo>
                    <a:pt x="546" y="6"/>
                  </a:lnTo>
                  <a:lnTo>
                    <a:pt x="524" y="10"/>
                  </a:lnTo>
                  <a:lnTo>
                    <a:pt x="524" y="10"/>
                  </a:lnTo>
                  <a:lnTo>
                    <a:pt x="490" y="24"/>
                  </a:lnTo>
                  <a:lnTo>
                    <a:pt x="456" y="38"/>
                  </a:lnTo>
                  <a:lnTo>
                    <a:pt x="424" y="56"/>
                  </a:lnTo>
                  <a:lnTo>
                    <a:pt x="392" y="74"/>
                  </a:lnTo>
                  <a:lnTo>
                    <a:pt x="330" y="112"/>
                  </a:lnTo>
                  <a:lnTo>
                    <a:pt x="268" y="152"/>
                  </a:lnTo>
                  <a:lnTo>
                    <a:pt x="204" y="190"/>
                  </a:lnTo>
                  <a:lnTo>
                    <a:pt x="172" y="208"/>
                  </a:lnTo>
                  <a:lnTo>
                    <a:pt x="140" y="224"/>
                  </a:lnTo>
                  <a:lnTo>
                    <a:pt x="106" y="240"/>
                  </a:lnTo>
                  <a:lnTo>
                    <a:pt x="72" y="252"/>
                  </a:lnTo>
                  <a:lnTo>
                    <a:pt x="36" y="264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4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60" y="264"/>
                  </a:lnTo>
                  <a:lnTo>
                    <a:pt x="116" y="246"/>
                  </a:lnTo>
                  <a:lnTo>
                    <a:pt x="172" y="226"/>
                  </a:lnTo>
                  <a:lnTo>
                    <a:pt x="228" y="202"/>
                  </a:lnTo>
                  <a:lnTo>
                    <a:pt x="280" y="174"/>
                  </a:lnTo>
                  <a:lnTo>
                    <a:pt x="334" y="146"/>
                  </a:lnTo>
                  <a:lnTo>
                    <a:pt x="384" y="114"/>
                  </a:lnTo>
                  <a:lnTo>
                    <a:pt x="436" y="82"/>
                  </a:lnTo>
                  <a:lnTo>
                    <a:pt x="436" y="82"/>
                  </a:lnTo>
                  <a:lnTo>
                    <a:pt x="464" y="66"/>
                  </a:lnTo>
                  <a:lnTo>
                    <a:pt x="494" y="48"/>
                  </a:lnTo>
                  <a:lnTo>
                    <a:pt x="526" y="32"/>
                  </a:lnTo>
                  <a:lnTo>
                    <a:pt x="560" y="20"/>
                  </a:lnTo>
                  <a:lnTo>
                    <a:pt x="576" y="16"/>
                  </a:lnTo>
                  <a:lnTo>
                    <a:pt x="594" y="12"/>
                  </a:lnTo>
                  <a:lnTo>
                    <a:pt x="610" y="12"/>
                  </a:lnTo>
                  <a:lnTo>
                    <a:pt x="626" y="12"/>
                  </a:lnTo>
                  <a:lnTo>
                    <a:pt x="642" y="16"/>
                  </a:lnTo>
                  <a:lnTo>
                    <a:pt x="658" y="22"/>
                  </a:lnTo>
                  <a:lnTo>
                    <a:pt x="674" y="32"/>
                  </a:lnTo>
                  <a:lnTo>
                    <a:pt x="688" y="42"/>
                  </a:lnTo>
                  <a:lnTo>
                    <a:pt x="688" y="42"/>
                  </a:lnTo>
                  <a:lnTo>
                    <a:pt x="692" y="50"/>
                  </a:lnTo>
                  <a:lnTo>
                    <a:pt x="692" y="50"/>
                  </a:lnTo>
                  <a:lnTo>
                    <a:pt x="696" y="62"/>
                  </a:lnTo>
                  <a:lnTo>
                    <a:pt x="698" y="74"/>
                  </a:lnTo>
                  <a:lnTo>
                    <a:pt x="698" y="88"/>
                  </a:lnTo>
                  <a:lnTo>
                    <a:pt x="694" y="94"/>
                  </a:lnTo>
                  <a:lnTo>
                    <a:pt x="690" y="100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0" y="96"/>
                  </a:lnTo>
                  <a:lnTo>
                    <a:pt x="678" y="98"/>
                  </a:lnTo>
                  <a:lnTo>
                    <a:pt x="674" y="100"/>
                  </a:lnTo>
                  <a:lnTo>
                    <a:pt x="674" y="100"/>
                  </a:lnTo>
                  <a:lnTo>
                    <a:pt x="670" y="106"/>
                  </a:lnTo>
                  <a:lnTo>
                    <a:pt x="670" y="112"/>
                  </a:lnTo>
                  <a:lnTo>
                    <a:pt x="674" y="114"/>
                  </a:lnTo>
                  <a:lnTo>
                    <a:pt x="676" y="118"/>
                  </a:lnTo>
                  <a:lnTo>
                    <a:pt x="676" y="118"/>
                  </a:lnTo>
                  <a:lnTo>
                    <a:pt x="682" y="120"/>
                  </a:lnTo>
                  <a:lnTo>
                    <a:pt x="688" y="122"/>
                  </a:lnTo>
                  <a:lnTo>
                    <a:pt x="698" y="118"/>
                  </a:lnTo>
                  <a:lnTo>
                    <a:pt x="706" y="110"/>
                  </a:lnTo>
                  <a:lnTo>
                    <a:pt x="706" y="110"/>
                  </a:lnTo>
                  <a:lnTo>
                    <a:pt x="710" y="106"/>
                  </a:lnTo>
                  <a:lnTo>
                    <a:pt x="712" y="98"/>
                  </a:lnTo>
                  <a:lnTo>
                    <a:pt x="714" y="90"/>
                  </a:lnTo>
                  <a:lnTo>
                    <a:pt x="714" y="80"/>
                  </a:lnTo>
                  <a:lnTo>
                    <a:pt x="712" y="68"/>
                  </a:lnTo>
                  <a:lnTo>
                    <a:pt x="708" y="58"/>
                  </a:lnTo>
                  <a:lnTo>
                    <a:pt x="700" y="46"/>
                  </a:lnTo>
                  <a:lnTo>
                    <a:pt x="692" y="36"/>
                  </a:lnTo>
                  <a:lnTo>
                    <a:pt x="69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8" name="Freeform 21"/>
            <p:cNvSpPr>
              <a:spLocks/>
            </p:cNvSpPr>
            <p:nvPr/>
          </p:nvSpPr>
          <p:spPr bwMode="auto">
            <a:xfrm>
              <a:off x="476700" y="4930835"/>
              <a:ext cx="1924050" cy="609600"/>
            </a:xfrm>
            <a:custGeom>
              <a:avLst/>
              <a:gdLst>
                <a:gd name="T0" fmla="*/ 1182 w 1212"/>
                <a:gd name="T1" fmla="*/ 100 h 384"/>
                <a:gd name="T2" fmla="*/ 1118 w 1212"/>
                <a:gd name="T3" fmla="*/ 44 h 384"/>
                <a:gd name="T4" fmla="*/ 1004 w 1212"/>
                <a:gd name="T5" fmla="*/ 14 h 384"/>
                <a:gd name="T6" fmla="*/ 906 w 1212"/>
                <a:gd name="T7" fmla="*/ 30 h 384"/>
                <a:gd name="T8" fmla="*/ 726 w 1212"/>
                <a:gd name="T9" fmla="*/ 102 h 384"/>
                <a:gd name="T10" fmla="*/ 478 w 1212"/>
                <a:gd name="T11" fmla="*/ 260 h 384"/>
                <a:gd name="T12" fmla="*/ 304 w 1212"/>
                <a:gd name="T13" fmla="*/ 350 h 384"/>
                <a:gd name="T14" fmla="*/ 222 w 1212"/>
                <a:gd name="T15" fmla="*/ 362 h 384"/>
                <a:gd name="T16" fmla="*/ 114 w 1212"/>
                <a:gd name="T17" fmla="*/ 344 h 384"/>
                <a:gd name="T18" fmla="*/ 52 w 1212"/>
                <a:gd name="T19" fmla="*/ 300 h 384"/>
                <a:gd name="T20" fmla="*/ 10 w 1212"/>
                <a:gd name="T21" fmla="*/ 216 h 384"/>
                <a:gd name="T22" fmla="*/ 12 w 1212"/>
                <a:gd name="T23" fmla="*/ 150 h 384"/>
                <a:gd name="T24" fmla="*/ 52 w 1212"/>
                <a:gd name="T25" fmla="*/ 78 h 384"/>
                <a:gd name="T26" fmla="*/ 100 w 1212"/>
                <a:gd name="T27" fmla="*/ 38 h 384"/>
                <a:gd name="T28" fmla="*/ 204 w 1212"/>
                <a:gd name="T29" fmla="*/ 10 h 384"/>
                <a:gd name="T30" fmla="*/ 310 w 1212"/>
                <a:gd name="T31" fmla="*/ 30 h 384"/>
                <a:gd name="T32" fmla="*/ 334 w 1212"/>
                <a:gd name="T33" fmla="*/ 58 h 384"/>
                <a:gd name="T34" fmla="*/ 336 w 1212"/>
                <a:gd name="T35" fmla="*/ 80 h 384"/>
                <a:gd name="T36" fmla="*/ 322 w 1212"/>
                <a:gd name="T37" fmla="*/ 88 h 384"/>
                <a:gd name="T38" fmla="*/ 328 w 1212"/>
                <a:gd name="T39" fmla="*/ 100 h 384"/>
                <a:gd name="T40" fmla="*/ 344 w 1212"/>
                <a:gd name="T41" fmla="*/ 100 h 384"/>
                <a:gd name="T42" fmla="*/ 356 w 1212"/>
                <a:gd name="T43" fmla="*/ 74 h 384"/>
                <a:gd name="T44" fmla="*/ 340 w 1212"/>
                <a:gd name="T45" fmla="*/ 42 h 384"/>
                <a:gd name="T46" fmla="*/ 340 w 1212"/>
                <a:gd name="T47" fmla="*/ 40 h 384"/>
                <a:gd name="T48" fmla="*/ 332 w 1212"/>
                <a:gd name="T49" fmla="*/ 34 h 384"/>
                <a:gd name="T50" fmla="*/ 288 w 1212"/>
                <a:gd name="T51" fmla="*/ 12 h 384"/>
                <a:gd name="T52" fmla="*/ 190 w 1212"/>
                <a:gd name="T53" fmla="*/ 2 h 384"/>
                <a:gd name="T54" fmla="*/ 116 w 1212"/>
                <a:gd name="T55" fmla="*/ 20 h 384"/>
                <a:gd name="T56" fmla="*/ 28 w 1212"/>
                <a:gd name="T57" fmla="*/ 96 h 384"/>
                <a:gd name="T58" fmla="*/ 2 w 1212"/>
                <a:gd name="T59" fmla="*/ 164 h 384"/>
                <a:gd name="T60" fmla="*/ 6 w 1212"/>
                <a:gd name="T61" fmla="*/ 230 h 384"/>
                <a:gd name="T62" fmla="*/ 56 w 1212"/>
                <a:gd name="T63" fmla="*/ 314 h 384"/>
                <a:gd name="T64" fmla="*/ 122 w 1212"/>
                <a:gd name="T65" fmla="*/ 354 h 384"/>
                <a:gd name="T66" fmla="*/ 230 w 1212"/>
                <a:gd name="T67" fmla="*/ 372 h 384"/>
                <a:gd name="T68" fmla="*/ 308 w 1212"/>
                <a:gd name="T69" fmla="*/ 356 h 384"/>
                <a:gd name="T70" fmla="*/ 498 w 1212"/>
                <a:gd name="T71" fmla="*/ 278 h 384"/>
                <a:gd name="T72" fmla="*/ 674 w 1212"/>
                <a:gd name="T73" fmla="*/ 170 h 384"/>
                <a:gd name="T74" fmla="*/ 832 w 1212"/>
                <a:gd name="T75" fmla="*/ 72 h 384"/>
                <a:gd name="T76" fmla="*/ 940 w 1212"/>
                <a:gd name="T77" fmla="*/ 28 h 384"/>
                <a:gd name="T78" fmla="*/ 1012 w 1212"/>
                <a:gd name="T79" fmla="*/ 22 h 384"/>
                <a:gd name="T80" fmla="*/ 1122 w 1212"/>
                <a:gd name="T81" fmla="*/ 54 h 384"/>
                <a:gd name="T82" fmla="*/ 1196 w 1212"/>
                <a:gd name="T83" fmla="*/ 140 h 384"/>
                <a:gd name="T84" fmla="*/ 1204 w 1212"/>
                <a:gd name="T85" fmla="*/ 208 h 384"/>
                <a:gd name="T86" fmla="*/ 1172 w 1212"/>
                <a:gd name="T87" fmla="*/ 296 h 384"/>
                <a:gd name="T88" fmla="*/ 1132 w 1212"/>
                <a:gd name="T89" fmla="*/ 334 h 384"/>
                <a:gd name="T90" fmla="*/ 1048 w 1212"/>
                <a:gd name="T91" fmla="*/ 372 h 384"/>
                <a:gd name="T92" fmla="*/ 920 w 1212"/>
                <a:gd name="T93" fmla="*/ 366 h 384"/>
                <a:gd name="T94" fmla="*/ 904 w 1212"/>
                <a:gd name="T95" fmla="*/ 354 h 384"/>
                <a:gd name="T96" fmla="*/ 886 w 1212"/>
                <a:gd name="T97" fmla="*/ 320 h 384"/>
                <a:gd name="T98" fmla="*/ 898 w 1212"/>
                <a:gd name="T99" fmla="*/ 310 h 384"/>
                <a:gd name="T100" fmla="*/ 902 w 1212"/>
                <a:gd name="T101" fmla="*/ 298 h 384"/>
                <a:gd name="T102" fmla="*/ 890 w 1212"/>
                <a:gd name="T103" fmla="*/ 290 h 384"/>
                <a:gd name="T104" fmla="*/ 868 w 1212"/>
                <a:gd name="T105" fmla="*/ 310 h 384"/>
                <a:gd name="T106" fmla="*/ 880 w 1212"/>
                <a:gd name="T107" fmla="*/ 346 h 384"/>
                <a:gd name="T108" fmla="*/ 908 w 1212"/>
                <a:gd name="T109" fmla="*/ 368 h 384"/>
                <a:gd name="T110" fmla="*/ 992 w 1212"/>
                <a:gd name="T111" fmla="*/ 384 h 384"/>
                <a:gd name="T112" fmla="*/ 1104 w 1212"/>
                <a:gd name="T113" fmla="*/ 360 h 384"/>
                <a:gd name="T114" fmla="*/ 1158 w 1212"/>
                <a:gd name="T115" fmla="*/ 324 h 384"/>
                <a:gd name="T116" fmla="*/ 1188 w 1212"/>
                <a:gd name="T117" fmla="*/ 284 h 384"/>
                <a:gd name="T118" fmla="*/ 1212 w 1212"/>
                <a:gd name="T119" fmla="*/ 206 h 384"/>
                <a:gd name="T120" fmla="*/ 1198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198" y="126"/>
                  </a:moveTo>
                  <a:lnTo>
                    <a:pt x="1198" y="126"/>
                  </a:lnTo>
                  <a:lnTo>
                    <a:pt x="1190" y="112"/>
                  </a:lnTo>
                  <a:lnTo>
                    <a:pt x="1182" y="100"/>
                  </a:lnTo>
                  <a:lnTo>
                    <a:pt x="1174" y="88"/>
                  </a:lnTo>
                  <a:lnTo>
                    <a:pt x="1164" y="78"/>
                  </a:lnTo>
                  <a:lnTo>
                    <a:pt x="1142" y="60"/>
                  </a:lnTo>
                  <a:lnTo>
                    <a:pt x="1118" y="44"/>
                  </a:lnTo>
                  <a:lnTo>
                    <a:pt x="1090" y="32"/>
                  </a:lnTo>
                  <a:lnTo>
                    <a:pt x="1062" y="24"/>
                  </a:lnTo>
                  <a:lnTo>
                    <a:pt x="1034" y="18"/>
                  </a:lnTo>
                  <a:lnTo>
                    <a:pt x="1004" y="14"/>
                  </a:lnTo>
                  <a:lnTo>
                    <a:pt x="1004" y="14"/>
                  </a:lnTo>
                  <a:lnTo>
                    <a:pt x="980" y="16"/>
                  </a:lnTo>
                  <a:lnTo>
                    <a:pt x="954" y="20"/>
                  </a:lnTo>
                  <a:lnTo>
                    <a:pt x="906" y="30"/>
                  </a:lnTo>
                  <a:lnTo>
                    <a:pt x="860" y="42"/>
                  </a:lnTo>
                  <a:lnTo>
                    <a:pt x="814" y="60"/>
                  </a:lnTo>
                  <a:lnTo>
                    <a:pt x="770" y="80"/>
                  </a:lnTo>
                  <a:lnTo>
                    <a:pt x="726" y="102"/>
                  </a:lnTo>
                  <a:lnTo>
                    <a:pt x="684" y="126"/>
                  </a:lnTo>
                  <a:lnTo>
                    <a:pt x="642" y="152"/>
                  </a:lnTo>
                  <a:lnTo>
                    <a:pt x="560" y="206"/>
                  </a:lnTo>
                  <a:lnTo>
                    <a:pt x="478" y="260"/>
                  </a:lnTo>
                  <a:lnTo>
                    <a:pt x="436" y="284"/>
                  </a:lnTo>
                  <a:lnTo>
                    <a:pt x="392" y="308"/>
                  </a:lnTo>
                  <a:lnTo>
                    <a:pt x="350" y="330"/>
                  </a:lnTo>
                  <a:lnTo>
                    <a:pt x="304" y="350"/>
                  </a:lnTo>
                  <a:lnTo>
                    <a:pt x="304" y="350"/>
                  </a:lnTo>
                  <a:lnTo>
                    <a:pt x="278" y="356"/>
                  </a:lnTo>
                  <a:lnTo>
                    <a:pt x="250" y="360"/>
                  </a:lnTo>
                  <a:lnTo>
                    <a:pt x="222" y="362"/>
                  </a:lnTo>
                  <a:lnTo>
                    <a:pt x="194" y="362"/>
                  </a:lnTo>
                  <a:lnTo>
                    <a:pt x="166" y="358"/>
                  </a:lnTo>
                  <a:lnTo>
                    <a:pt x="140" y="352"/>
                  </a:lnTo>
                  <a:lnTo>
                    <a:pt x="114" y="344"/>
                  </a:lnTo>
                  <a:lnTo>
                    <a:pt x="90" y="330"/>
                  </a:lnTo>
                  <a:lnTo>
                    <a:pt x="90" y="330"/>
                  </a:lnTo>
                  <a:lnTo>
                    <a:pt x="70" y="316"/>
                  </a:lnTo>
                  <a:lnTo>
                    <a:pt x="52" y="300"/>
                  </a:lnTo>
                  <a:lnTo>
                    <a:pt x="38" y="280"/>
                  </a:lnTo>
                  <a:lnTo>
                    <a:pt x="26" y="260"/>
                  </a:lnTo>
                  <a:lnTo>
                    <a:pt x="16" y="238"/>
                  </a:lnTo>
                  <a:lnTo>
                    <a:pt x="10" y="216"/>
                  </a:lnTo>
                  <a:lnTo>
                    <a:pt x="8" y="194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12" y="150"/>
                  </a:lnTo>
                  <a:lnTo>
                    <a:pt x="18" y="130"/>
                  </a:lnTo>
                  <a:lnTo>
                    <a:pt x="26" y="112"/>
                  </a:lnTo>
                  <a:lnTo>
                    <a:pt x="38" y="94"/>
                  </a:lnTo>
                  <a:lnTo>
                    <a:pt x="52" y="78"/>
                  </a:lnTo>
                  <a:lnTo>
                    <a:pt x="66" y="64"/>
                  </a:lnTo>
                  <a:lnTo>
                    <a:pt x="82" y="50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24" y="26"/>
                  </a:lnTo>
                  <a:lnTo>
                    <a:pt x="148" y="18"/>
                  </a:lnTo>
                  <a:lnTo>
                    <a:pt x="176" y="12"/>
                  </a:lnTo>
                  <a:lnTo>
                    <a:pt x="204" y="10"/>
                  </a:lnTo>
                  <a:lnTo>
                    <a:pt x="232" y="10"/>
                  </a:lnTo>
                  <a:lnTo>
                    <a:pt x="258" y="14"/>
                  </a:lnTo>
                  <a:lnTo>
                    <a:pt x="286" y="20"/>
                  </a:lnTo>
                  <a:lnTo>
                    <a:pt x="310" y="30"/>
                  </a:lnTo>
                  <a:lnTo>
                    <a:pt x="310" y="30"/>
                  </a:lnTo>
                  <a:lnTo>
                    <a:pt x="320" y="40"/>
                  </a:lnTo>
                  <a:lnTo>
                    <a:pt x="330" y="50"/>
                  </a:lnTo>
                  <a:lnTo>
                    <a:pt x="334" y="58"/>
                  </a:lnTo>
                  <a:lnTo>
                    <a:pt x="336" y="64"/>
                  </a:lnTo>
                  <a:lnTo>
                    <a:pt x="338" y="72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30" y="80"/>
                  </a:lnTo>
                  <a:lnTo>
                    <a:pt x="326" y="82"/>
                  </a:lnTo>
                  <a:lnTo>
                    <a:pt x="324" y="84"/>
                  </a:lnTo>
                  <a:lnTo>
                    <a:pt x="322" y="88"/>
                  </a:lnTo>
                  <a:lnTo>
                    <a:pt x="322" y="88"/>
                  </a:lnTo>
                  <a:lnTo>
                    <a:pt x="322" y="94"/>
                  </a:lnTo>
                  <a:lnTo>
                    <a:pt x="324" y="98"/>
                  </a:lnTo>
                  <a:lnTo>
                    <a:pt x="328" y="100"/>
                  </a:lnTo>
                  <a:lnTo>
                    <a:pt x="332" y="102"/>
                  </a:lnTo>
                  <a:lnTo>
                    <a:pt x="332" y="102"/>
                  </a:lnTo>
                  <a:lnTo>
                    <a:pt x="338" y="102"/>
                  </a:lnTo>
                  <a:lnTo>
                    <a:pt x="344" y="100"/>
                  </a:lnTo>
                  <a:lnTo>
                    <a:pt x="350" y="92"/>
                  </a:lnTo>
                  <a:lnTo>
                    <a:pt x="354" y="82"/>
                  </a:lnTo>
                  <a:lnTo>
                    <a:pt x="354" y="82"/>
                  </a:lnTo>
                  <a:lnTo>
                    <a:pt x="356" y="74"/>
                  </a:lnTo>
                  <a:lnTo>
                    <a:pt x="354" y="64"/>
                  </a:lnTo>
                  <a:lnTo>
                    <a:pt x="348" y="5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2"/>
                  </a:lnTo>
                  <a:lnTo>
                    <a:pt x="340" y="40"/>
                  </a:lnTo>
                  <a:lnTo>
                    <a:pt x="340" y="40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32" y="34"/>
                  </a:lnTo>
                  <a:lnTo>
                    <a:pt x="328" y="32"/>
                  </a:lnTo>
                  <a:lnTo>
                    <a:pt x="328" y="32"/>
                  </a:lnTo>
                  <a:lnTo>
                    <a:pt x="310" y="20"/>
                  </a:lnTo>
                  <a:lnTo>
                    <a:pt x="288" y="12"/>
                  </a:lnTo>
                  <a:lnTo>
                    <a:pt x="264" y="6"/>
                  </a:lnTo>
                  <a:lnTo>
                    <a:pt x="240" y="2"/>
                  </a:lnTo>
                  <a:lnTo>
                    <a:pt x="216" y="0"/>
                  </a:lnTo>
                  <a:lnTo>
                    <a:pt x="190" y="2"/>
                  </a:lnTo>
                  <a:lnTo>
                    <a:pt x="166" y="6"/>
                  </a:lnTo>
                  <a:lnTo>
                    <a:pt x="142" y="10"/>
                  </a:lnTo>
                  <a:lnTo>
                    <a:pt x="142" y="10"/>
                  </a:lnTo>
                  <a:lnTo>
                    <a:pt x="116" y="20"/>
                  </a:lnTo>
                  <a:lnTo>
                    <a:pt x="90" y="34"/>
                  </a:lnTo>
                  <a:lnTo>
                    <a:pt x="66" y="52"/>
                  </a:lnTo>
                  <a:lnTo>
                    <a:pt x="46" y="72"/>
                  </a:lnTo>
                  <a:lnTo>
                    <a:pt x="28" y="96"/>
                  </a:lnTo>
                  <a:lnTo>
                    <a:pt x="14" y="122"/>
                  </a:lnTo>
                  <a:lnTo>
                    <a:pt x="8" y="136"/>
                  </a:lnTo>
                  <a:lnTo>
                    <a:pt x="4" y="150"/>
                  </a:lnTo>
                  <a:lnTo>
                    <a:pt x="2" y="164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206"/>
                  </a:lnTo>
                  <a:lnTo>
                    <a:pt x="6" y="230"/>
                  </a:lnTo>
                  <a:lnTo>
                    <a:pt x="14" y="254"/>
                  </a:lnTo>
                  <a:lnTo>
                    <a:pt x="26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76" y="330"/>
                  </a:lnTo>
                  <a:lnTo>
                    <a:pt x="98" y="344"/>
                  </a:lnTo>
                  <a:lnTo>
                    <a:pt x="98" y="344"/>
                  </a:lnTo>
                  <a:lnTo>
                    <a:pt x="122" y="354"/>
                  </a:lnTo>
                  <a:lnTo>
                    <a:pt x="148" y="362"/>
                  </a:lnTo>
                  <a:lnTo>
                    <a:pt x="174" y="368"/>
                  </a:lnTo>
                  <a:lnTo>
                    <a:pt x="202" y="370"/>
                  </a:lnTo>
                  <a:lnTo>
                    <a:pt x="230" y="372"/>
                  </a:lnTo>
                  <a:lnTo>
                    <a:pt x="256" y="370"/>
                  </a:lnTo>
                  <a:lnTo>
                    <a:pt x="284" y="364"/>
                  </a:lnTo>
                  <a:lnTo>
                    <a:pt x="308" y="356"/>
                  </a:lnTo>
                  <a:lnTo>
                    <a:pt x="308" y="356"/>
                  </a:lnTo>
                  <a:lnTo>
                    <a:pt x="358" y="342"/>
                  </a:lnTo>
                  <a:lnTo>
                    <a:pt x="406" y="324"/>
                  </a:lnTo>
                  <a:lnTo>
                    <a:pt x="452" y="302"/>
                  </a:lnTo>
                  <a:lnTo>
                    <a:pt x="498" y="278"/>
                  </a:lnTo>
                  <a:lnTo>
                    <a:pt x="542" y="252"/>
                  </a:lnTo>
                  <a:lnTo>
                    <a:pt x="586" y="226"/>
                  </a:lnTo>
                  <a:lnTo>
                    <a:pt x="674" y="170"/>
                  </a:lnTo>
                  <a:lnTo>
                    <a:pt x="674" y="170"/>
                  </a:lnTo>
                  <a:lnTo>
                    <a:pt x="714" y="146"/>
                  </a:lnTo>
                  <a:lnTo>
                    <a:pt x="754" y="120"/>
                  </a:lnTo>
                  <a:lnTo>
                    <a:pt x="792" y="96"/>
                  </a:lnTo>
                  <a:lnTo>
                    <a:pt x="832" y="72"/>
                  </a:lnTo>
                  <a:lnTo>
                    <a:pt x="874" y="50"/>
                  </a:lnTo>
                  <a:lnTo>
                    <a:pt x="896" y="42"/>
                  </a:lnTo>
                  <a:lnTo>
                    <a:pt x="918" y="34"/>
                  </a:lnTo>
                  <a:lnTo>
                    <a:pt x="940" y="28"/>
                  </a:lnTo>
                  <a:lnTo>
                    <a:pt x="962" y="24"/>
                  </a:lnTo>
                  <a:lnTo>
                    <a:pt x="986" y="22"/>
                  </a:lnTo>
                  <a:lnTo>
                    <a:pt x="1012" y="22"/>
                  </a:lnTo>
                  <a:lnTo>
                    <a:pt x="1012" y="22"/>
                  </a:lnTo>
                  <a:lnTo>
                    <a:pt x="1042" y="24"/>
                  </a:lnTo>
                  <a:lnTo>
                    <a:pt x="1070" y="30"/>
                  </a:lnTo>
                  <a:lnTo>
                    <a:pt x="1096" y="40"/>
                  </a:lnTo>
                  <a:lnTo>
                    <a:pt x="1122" y="54"/>
                  </a:lnTo>
                  <a:lnTo>
                    <a:pt x="1144" y="70"/>
                  </a:lnTo>
                  <a:lnTo>
                    <a:pt x="1164" y="90"/>
                  </a:lnTo>
                  <a:lnTo>
                    <a:pt x="1182" y="114"/>
                  </a:lnTo>
                  <a:lnTo>
                    <a:pt x="1196" y="140"/>
                  </a:lnTo>
                  <a:lnTo>
                    <a:pt x="1196" y="140"/>
                  </a:lnTo>
                  <a:lnTo>
                    <a:pt x="1202" y="162"/>
                  </a:lnTo>
                  <a:lnTo>
                    <a:pt x="1204" y="184"/>
                  </a:lnTo>
                  <a:lnTo>
                    <a:pt x="1204" y="208"/>
                  </a:lnTo>
                  <a:lnTo>
                    <a:pt x="1202" y="232"/>
                  </a:lnTo>
                  <a:lnTo>
                    <a:pt x="1194" y="254"/>
                  </a:lnTo>
                  <a:lnTo>
                    <a:pt x="1184" y="276"/>
                  </a:lnTo>
                  <a:lnTo>
                    <a:pt x="1172" y="296"/>
                  </a:lnTo>
                  <a:lnTo>
                    <a:pt x="1156" y="314"/>
                  </a:lnTo>
                  <a:lnTo>
                    <a:pt x="1156" y="314"/>
                  </a:lnTo>
                  <a:lnTo>
                    <a:pt x="1144" y="324"/>
                  </a:lnTo>
                  <a:lnTo>
                    <a:pt x="1132" y="334"/>
                  </a:lnTo>
                  <a:lnTo>
                    <a:pt x="1120" y="342"/>
                  </a:lnTo>
                  <a:lnTo>
                    <a:pt x="1106" y="350"/>
                  </a:lnTo>
                  <a:lnTo>
                    <a:pt x="1078" y="364"/>
                  </a:lnTo>
                  <a:lnTo>
                    <a:pt x="1048" y="372"/>
                  </a:lnTo>
                  <a:lnTo>
                    <a:pt x="1016" y="376"/>
                  </a:lnTo>
                  <a:lnTo>
                    <a:pt x="984" y="376"/>
                  </a:lnTo>
                  <a:lnTo>
                    <a:pt x="952" y="374"/>
                  </a:lnTo>
                  <a:lnTo>
                    <a:pt x="920" y="366"/>
                  </a:lnTo>
                  <a:lnTo>
                    <a:pt x="920" y="366"/>
                  </a:lnTo>
                  <a:lnTo>
                    <a:pt x="916" y="364"/>
                  </a:lnTo>
                  <a:lnTo>
                    <a:pt x="916" y="364"/>
                  </a:lnTo>
                  <a:lnTo>
                    <a:pt x="904" y="354"/>
                  </a:lnTo>
                  <a:lnTo>
                    <a:pt x="894" y="342"/>
                  </a:lnTo>
                  <a:lnTo>
                    <a:pt x="890" y="336"/>
                  </a:lnTo>
                  <a:lnTo>
                    <a:pt x="888" y="328"/>
                  </a:lnTo>
                  <a:lnTo>
                    <a:pt x="886" y="320"/>
                  </a:lnTo>
                  <a:lnTo>
                    <a:pt x="886" y="312"/>
                  </a:lnTo>
                  <a:lnTo>
                    <a:pt x="886" y="312"/>
                  </a:lnTo>
                  <a:lnTo>
                    <a:pt x="894" y="312"/>
                  </a:lnTo>
                  <a:lnTo>
                    <a:pt x="898" y="310"/>
                  </a:lnTo>
                  <a:lnTo>
                    <a:pt x="900" y="308"/>
                  </a:lnTo>
                  <a:lnTo>
                    <a:pt x="902" y="304"/>
                  </a:lnTo>
                  <a:lnTo>
                    <a:pt x="902" y="304"/>
                  </a:lnTo>
                  <a:lnTo>
                    <a:pt x="902" y="298"/>
                  </a:lnTo>
                  <a:lnTo>
                    <a:pt x="900" y="294"/>
                  </a:lnTo>
                  <a:lnTo>
                    <a:pt x="896" y="292"/>
                  </a:lnTo>
                  <a:lnTo>
                    <a:pt x="890" y="290"/>
                  </a:lnTo>
                  <a:lnTo>
                    <a:pt x="890" y="290"/>
                  </a:lnTo>
                  <a:lnTo>
                    <a:pt x="886" y="290"/>
                  </a:lnTo>
                  <a:lnTo>
                    <a:pt x="878" y="292"/>
                  </a:lnTo>
                  <a:lnTo>
                    <a:pt x="872" y="298"/>
                  </a:lnTo>
                  <a:lnTo>
                    <a:pt x="868" y="310"/>
                  </a:lnTo>
                  <a:lnTo>
                    <a:pt x="868" y="310"/>
                  </a:lnTo>
                  <a:lnTo>
                    <a:pt x="868" y="320"/>
                  </a:lnTo>
                  <a:lnTo>
                    <a:pt x="872" y="334"/>
                  </a:lnTo>
                  <a:lnTo>
                    <a:pt x="880" y="346"/>
                  </a:lnTo>
                  <a:lnTo>
                    <a:pt x="886" y="354"/>
                  </a:lnTo>
                  <a:lnTo>
                    <a:pt x="894" y="360"/>
                  </a:lnTo>
                  <a:lnTo>
                    <a:pt x="894" y="360"/>
                  </a:lnTo>
                  <a:lnTo>
                    <a:pt x="908" y="368"/>
                  </a:lnTo>
                  <a:lnTo>
                    <a:pt x="924" y="372"/>
                  </a:lnTo>
                  <a:lnTo>
                    <a:pt x="958" y="380"/>
                  </a:lnTo>
                  <a:lnTo>
                    <a:pt x="958" y="380"/>
                  </a:lnTo>
                  <a:lnTo>
                    <a:pt x="992" y="384"/>
                  </a:lnTo>
                  <a:lnTo>
                    <a:pt x="1026" y="382"/>
                  </a:lnTo>
                  <a:lnTo>
                    <a:pt x="1060" y="376"/>
                  </a:lnTo>
                  <a:lnTo>
                    <a:pt x="1090" y="366"/>
                  </a:lnTo>
                  <a:lnTo>
                    <a:pt x="1104" y="360"/>
                  </a:lnTo>
                  <a:lnTo>
                    <a:pt x="1118" y="352"/>
                  </a:lnTo>
                  <a:lnTo>
                    <a:pt x="1132" y="344"/>
                  </a:lnTo>
                  <a:lnTo>
                    <a:pt x="1146" y="334"/>
                  </a:lnTo>
                  <a:lnTo>
                    <a:pt x="1158" y="324"/>
                  </a:lnTo>
                  <a:lnTo>
                    <a:pt x="1168" y="312"/>
                  </a:lnTo>
                  <a:lnTo>
                    <a:pt x="1178" y="298"/>
                  </a:lnTo>
                  <a:lnTo>
                    <a:pt x="1188" y="284"/>
                  </a:lnTo>
                  <a:lnTo>
                    <a:pt x="1188" y="284"/>
                  </a:lnTo>
                  <a:lnTo>
                    <a:pt x="1198" y="266"/>
                  </a:lnTo>
                  <a:lnTo>
                    <a:pt x="1206" y="248"/>
                  </a:lnTo>
                  <a:lnTo>
                    <a:pt x="1210" y="228"/>
                  </a:lnTo>
                  <a:lnTo>
                    <a:pt x="1212" y="206"/>
                  </a:lnTo>
                  <a:lnTo>
                    <a:pt x="1212" y="186"/>
                  </a:lnTo>
                  <a:lnTo>
                    <a:pt x="1208" y="164"/>
                  </a:lnTo>
                  <a:lnTo>
                    <a:pt x="1204" y="144"/>
                  </a:lnTo>
                  <a:lnTo>
                    <a:pt x="1198" y="126"/>
                  </a:lnTo>
                  <a:lnTo>
                    <a:pt x="1198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29" name="Freeform 25"/>
            <p:cNvSpPr>
              <a:spLocks/>
            </p:cNvSpPr>
            <p:nvPr/>
          </p:nvSpPr>
          <p:spPr bwMode="auto">
            <a:xfrm>
              <a:off x="3121475" y="4918135"/>
              <a:ext cx="1270000" cy="457200"/>
            </a:xfrm>
            <a:custGeom>
              <a:avLst/>
              <a:gdLst>
                <a:gd name="T0" fmla="*/ 288 w 800"/>
                <a:gd name="T1" fmla="*/ 70 h 288"/>
                <a:gd name="T2" fmla="*/ 336 w 800"/>
                <a:gd name="T3" fmla="*/ 92 h 288"/>
                <a:gd name="T4" fmla="*/ 426 w 800"/>
                <a:gd name="T5" fmla="*/ 148 h 288"/>
                <a:gd name="T6" fmla="*/ 512 w 800"/>
                <a:gd name="T7" fmla="*/ 208 h 288"/>
                <a:gd name="T8" fmla="*/ 580 w 800"/>
                <a:gd name="T9" fmla="*/ 248 h 288"/>
                <a:gd name="T10" fmla="*/ 628 w 800"/>
                <a:gd name="T11" fmla="*/ 270 h 288"/>
                <a:gd name="T12" fmla="*/ 654 w 800"/>
                <a:gd name="T13" fmla="*/ 278 h 288"/>
                <a:gd name="T14" fmla="*/ 684 w 800"/>
                <a:gd name="T15" fmla="*/ 282 h 288"/>
                <a:gd name="T16" fmla="*/ 714 w 800"/>
                <a:gd name="T17" fmla="*/ 280 h 288"/>
                <a:gd name="T18" fmla="*/ 742 w 800"/>
                <a:gd name="T19" fmla="*/ 270 h 288"/>
                <a:gd name="T20" fmla="*/ 770 w 800"/>
                <a:gd name="T21" fmla="*/ 254 h 288"/>
                <a:gd name="T22" fmla="*/ 776 w 800"/>
                <a:gd name="T23" fmla="*/ 246 h 288"/>
                <a:gd name="T24" fmla="*/ 782 w 800"/>
                <a:gd name="T25" fmla="*/ 238 h 288"/>
                <a:gd name="T26" fmla="*/ 786 w 800"/>
                <a:gd name="T27" fmla="*/ 212 h 288"/>
                <a:gd name="T28" fmla="*/ 780 w 800"/>
                <a:gd name="T29" fmla="*/ 192 h 288"/>
                <a:gd name="T30" fmla="*/ 776 w 800"/>
                <a:gd name="T31" fmla="*/ 186 h 288"/>
                <a:gd name="T32" fmla="*/ 764 w 800"/>
                <a:gd name="T33" fmla="*/ 190 h 288"/>
                <a:gd name="T34" fmla="*/ 758 w 800"/>
                <a:gd name="T35" fmla="*/ 188 h 288"/>
                <a:gd name="T36" fmla="*/ 754 w 800"/>
                <a:gd name="T37" fmla="*/ 182 h 288"/>
                <a:gd name="T38" fmla="*/ 756 w 800"/>
                <a:gd name="T39" fmla="*/ 174 h 288"/>
                <a:gd name="T40" fmla="*/ 760 w 800"/>
                <a:gd name="T41" fmla="*/ 170 h 288"/>
                <a:gd name="T42" fmla="*/ 772 w 800"/>
                <a:gd name="T43" fmla="*/ 166 h 288"/>
                <a:gd name="T44" fmla="*/ 788 w 800"/>
                <a:gd name="T45" fmla="*/ 174 h 288"/>
                <a:gd name="T46" fmla="*/ 794 w 800"/>
                <a:gd name="T47" fmla="*/ 178 h 288"/>
                <a:gd name="T48" fmla="*/ 800 w 800"/>
                <a:gd name="T49" fmla="*/ 194 h 288"/>
                <a:gd name="T50" fmla="*/ 800 w 800"/>
                <a:gd name="T51" fmla="*/ 214 h 288"/>
                <a:gd name="T52" fmla="*/ 792 w 800"/>
                <a:gd name="T53" fmla="*/ 236 h 288"/>
                <a:gd name="T54" fmla="*/ 784 w 800"/>
                <a:gd name="T55" fmla="*/ 248 h 288"/>
                <a:gd name="T56" fmla="*/ 762 w 800"/>
                <a:gd name="T57" fmla="*/ 270 h 288"/>
                <a:gd name="T58" fmla="*/ 730 w 800"/>
                <a:gd name="T59" fmla="*/ 282 h 288"/>
                <a:gd name="T60" fmla="*/ 698 w 800"/>
                <a:gd name="T61" fmla="*/ 288 h 288"/>
                <a:gd name="T62" fmla="*/ 664 w 800"/>
                <a:gd name="T63" fmla="*/ 288 h 288"/>
                <a:gd name="T64" fmla="*/ 576 w 800"/>
                <a:gd name="T65" fmla="*/ 264 h 288"/>
                <a:gd name="T66" fmla="*/ 494 w 800"/>
                <a:gd name="T67" fmla="*/ 226 h 288"/>
                <a:gd name="T68" fmla="*/ 414 w 800"/>
                <a:gd name="T69" fmla="*/ 182 h 288"/>
                <a:gd name="T70" fmla="*/ 298 w 800"/>
                <a:gd name="T71" fmla="*/ 110 h 288"/>
                <a:gd name="T72" fmla="*/ 220 w 800"/>
                <a:gd name="T73" fmla="*/ 66 h 288"/>
                <a:gd name="T74" fmla="*/ 136 w 800"/>
                <a:gd name="T75" fmla="*/ 30 h 288"/>
                <a:gd name="T76" fmla="*/ 48 w 800"/>
                <a:gd name="T77" fmla="*/ 8 h 288"/>
                <a:gd name="T78" fmla="*/ 0 w 800"/>
                <a:gd name="T79" fmla="*/ 4 h 288"/>
                <a:gd name="T80" fmla="*/ 0 w 800"/>
                <a:gd name="T81" fmla="*/ 0 h 288"/>
                <a:gd name="T82" fmla="*/ 76 w 800"/>
                <a:gd name="T83" fmla="*/ 6 h 288"/>
                <a:gd name="T84" fmla="*/ 148 w 800"/>
                <a:gd name="T85" fmla="*/ 22 h 288"/>
                <a:gd name="T86" fmla="*/ 220 w 800"/>
                <a:gd name="T87" fmla="*/ 46 h 288"/>
                <a:gd name="T88" fmla="*/ 288 w 800"/>
                <a:gd name="T89" fmla="*/ 7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00" h="288">
                  <a:moveTo>
                    <a:pt x="288" y="70"/>
                  </a:moveTo>
                  <a:lnTo>
                    <a:pt x="288" y="70"/>
                  </a:lnTo>
                  <a:lnTo>
                    <a:pt x="312" y="80"/>
                  </a:lnTo>
                  <a:lnTo>
                    <a:pt x="336" y="92"/>
                  </a:lnTo>
                  <a:lnTo>
                    <a:pt x="382" y="118"/>
                  </a:lnTo>
                  <a:lnTo>
                    <a:pt x="426" y="148"/>
                  </a:lnTo>
                  <a:lnTo>
                    <a:pt x="470" y="178"/>
                  </a:lnTo>
                  <a:lnTo>
                    <a:pt x="512" y="208"/>
                  </a:lnTo>
                  <a:lnTo>
                    <a:pt x="558" y="234"/>
                  </a:lnTo>
                  <a:lnTo>
                    <a:pt x="580" y="248"/>
                  </a:lnTo>
                  <a:lnTo>
                    <a:pt x="604" y="260"/>
                  </a:lnTo>
                  <a:lnTo>
                    <a:pt x="628" y="270"/>
                  </a:lnTo>
                  <a:lnTo>
                    <a:pt x="654" y="278"/>
                  </a:lnTo>
                  <a:lnTo>
                    <a:pt x="654" y="278"/>
                  </a:lnTo>
                  <a:lnTo>
                    <a:pt x="668" y="282"/>
                  </a:lnTo>
                  <a:lnTo>
                    <a:pt x="684" y="282"/>
                  </a:lnTo>
                  <a:lnTo>
                    <a:pt x="698" y="282"/>
                  </a:lnTo>
                  <a:lnTo>
                    <a:pt x="714" y="280"/>
                  </a:lnTo>
                  <a:lnTo>
                    <a:pt x="728" y="274"/>
                  </a:lnTo>
                  <a:lnTo>
                    <a:pt x="742" y="270"/>
                  </a:lnTo>
                  <a:lnTo>
                    <a:pt x="756" y="262"/>
                  </a:lnTo>
                  <a:lnTo>
                    <a:pt x="770" y="254"/>
                  </a:lnTo>
                  <a:lnTo>
                    <a:pt x="770" y="254"/>
                  </a:lnTo>
                  <a:lnTo>
                    <a:pt x="776" y="246"/>
                  </a:lnTo>
                  <a:lnTo>
                    <a:pt x="782" y="238"/>
                  </a:lnTo>
                  <a:lnTo>
                    <a:pt x="782" y="238"/>
                  </a:lnTo>
                  <a:lnTo>
                    <a:pt x="786" y="224"/>
                  </a:lnTo>
                  <a:lnTo>
                    <a:pt x="786" y="212"/>
                  </a:lnTo>
                  <a:lnTo>
                    <a:pt x="782" y="198"/>
                  </a:lnTo>
                  <a:lnTo>
                    <a:pt x="780" y="192"/>
                  </a:lnTo>
                  <a:lnTo>
                    <a:pt x="776" y="186"/>
                  </a:lnTo>
                  <a:lnTo>
                    <a:pt x="776" y="186"/>
                  </a:lnTo>
                  <a:lnTo>
                    <a:pt x="770" y="190"/>
                  </a:lnTo>
                  <a:lnTo>
                    <a:pt x="764" y="190"/>
                  </a:lnTo>
                  <a:lnTo>
                    <a:pt x="762" y="190"/>
                  </a:lnTo>
                  <a:lnTo>
                    <a:pt x="758" y="188"/>
                  </a:lnTo>
                  <a:lnTo>
                    <a:pt x="758" y="188"/>
                  </a:lnTo>
                  <a:lnTo>
                    <a:pt x="754" y="182"/>
                  </a:lnTo>
                  <a:lnTo>
                    <a:pt x="754" y="178"/>
                  </a:lnTo>
                  <a:lnTo>
                    <a:pt x="756" y="174"/>
                  </a:lnTo>
                  <a:lnTo>
                    <a:pt x="760" y="170"/>
                  </a:lnTo>
                  <a:lnTo>
                    <a:pt x="760" y="170"/>
                  </a:lnTo>
                  <a:lnTo>
                    <a:pt x="764" y="166"/>
                  </a:lnTo>
                  <a:lnTo>
                    <a:pt x="772" y="166"/>
                  </a:lnTo>
                  <a:lnTo>
                    <a:pt x="780" y="168"/>
                  </a:lnTo>
                  <a:lnTo>
                    <a:pt x="788" y="174"/>
                  </a:lnTo>
                  <a:lnTo>
                    <a:pt x="788" y="174"/>
                  </a:lnTo>
                  <a:lnTo>
                    <a:pt x="794" y="178"/>
                  </a:lnTo>
                  <a:lnTo>
                    <a:pt x="796" y="186"/>
                  </a:lnTo>
                  <a:lnTo>
                    <a:pt x="800" y="194"/>
                  </a:lnTo>
                  <a:lnTo>
                    <a:pt x="800" y="204"/>
                  </a:lnTo>
                  <a:lnTo>
                    <a:pt x="800" y="214"/>
                  </a:lnTo>
                  <a:lnTo>
                    <a:pt x="798" y="224"/>
                  </a:lnTo>
                  <a:lnTo>
                    <a:pt x="792" y="236"/>
                  </a:lnTo>
                  <a:lnTo>
                    <a:pt x="784" y="248"/>
                  </a:lnTo>
                  <a:lnTo>
                    <a:pt x="784" y="248"/>
                  </a:lnTo>
                  <a:lnTo>
                    <a:pt x="774" y="260"/>
                  </a:lnTo>
                  <a:lnTo>
                    <a:pt x="762" y="270"/>
                  </a:lnTo>
                  <a:lnTo>
                    <a:pt x="746" y="278"/>
                  </a:lnTo>
                  <a:lnTo>
                    <a:pt x="730" y="282"/>
                  </a:lnTo>
                  <a:lnTo>
                    <a:pt x="714" y="286"/>
                  </a:lnTo>
                  <a:lnTo>
                    <a:pt x="698" y="288"/>
                  </a:lnTo>
                  <a:lnTo>
                    <a:pt x="664" y="288"/>
                  </a:lnTo>
                  <a:lnTo>
                    <a:pt x="664" y="288"/>
                  </a:lnTo>
                  <a:lnTo>
                    <a:pt x="620" y="278"/>
                  </a:lnTo>
                  <a:lnTo>
                    <a:pt x="576" y="264"/>
                  </a:lnTo>
                  <a:lnTo>
                    <a:pt x="534" y="246"/>
                  </a:lnTo>
                  <a:lnTo>
                    <a:pt x="494" y="226"/>
                  </a:lnTo>
                  <a:lnTo>
                    <a:pt x="454" y="204"/>
                  </a:lnTo>
                  <a:lnTo>
                    <a:pt x="414" y="182"/>
                  </a:lnTo>
                  <a:lnTo>
                    <a:pt x="338" y="134"/>
                  </a:lnTo>
                  <a:lnTo>
                    <a:pt x="298" y="110"/>
                  </a:lnTo>
                  <a:lnTo>
                    <a:pt x="260" y="86"/>
                  </a:lnTo>
                  <a:lnTo>
                    <a:pt x="220" y="66"/>
                  </a:lnTo>
                  <a:lnTo>
                    <a:pt x="178" y="46"/>
                  </a:lnTo>
                  <a:lnTo>
                    <a:pt x="136" y="30"/>
                  </a:lnTo>
                  <a:lnTo>
                    <a:pt x="92" y="18"/>
                  </a:lnTo>
                  <a:lnTo>
                    <a:pt x="48" y="8"/>
                  </a:lnTo>
                  <a:lnTo>
                    <a:pt x="24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2"/>
                  </a:lnTo>
                  <a:lnTo>
                    <a:pt x="76" y="6"/>
                  </a:lnTo>
                  <a:lnTo>
                    <a:pt x="112" y="14"/>
                  </a:lnTo>
                  <a:lnTo>
                    <a:pt x="148" y="22"/>
                  </a:lnTo>
                  <a:lnTo>
                    <a:pt x="184" y="34"/>
                  </a:lnTo>
                  <a:lnTo>
                    <a:pt x="220" y="46"/>
                  </a:lnTo>
                  <a:lnTo>
                    <a:pt x="288" y="70"/>
                  </a:lnTo>
                  <a:lnTo>
                    <a:pt x="288" y="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0" name="Freeform 26"/>
            <p:cNvSpPr>
              <a:spLocks/>
            </p:cNvSpPr>
            <p:nvPr/>
          </p:nvSpPr>
          <p:spPr bwMode="auto">
            <a:xfrm>
              <a:off x="2737300" y="5083235"/>
              <a:ext cx="1133475" cy="441325"/>
            </a:xfrm>
            <a:custGeom>
              <a:avLst/>
              <a:gdLst>
                <a:gd name="T0" fmla="*/ 22 w 714"/>
                <a:gd name="T1" fmla="*/ 36 h 278"/>
                <a:gd name="T2" fmla="*/ 58 w 714"/>
                <a:gd name="T3" fmla="*/ 10 h 278"/>
                <a:gd name="T4" fmla="*/ 100 w 714"/>
                <a:gd name="T5" fmla="*/ 2 h 278"/>
                <a:gd name="T6" fmla="*/ 144 w 714"/>
                <a:gd name="T7" fmla="*/ 2 h 278"/>
                <a:gd name="T8" fmla="*/ 188 w 714"/>
                <a:gd name="T9" fmla="*/ 10 h 278"/>
                <a:gd name="T10" fmla="*/ 222 w 714"/>
                <a:gd name="T11" fmla="*/ 24 h 278"/>
                <a:gd name="T12" fmla="*/ 288 w 714"/>
                <a:gd name="T13" fmla="*/ 56 h 278"/>
                <a:gd name="T14" fmla="*/ 384 w 714"/>
                <a:gd name="T15" fmla="*/ 112 h 278"/>
                <a:gd name="T16" fmla="*/ 508 w 714"/>
                <a:gd name="T17" fmla="*/ 190 h 278"/>
                <a:gd name="T18" fmla="*/ 574 w 714"/>
                <a:gd name="T19" fmla="*/ 224 h 278"/>
                <a:gd name="T20" fmla="*/ 642 w 714"/>
                <a:gd name="T21" fmla="*/ 252 h 278"/>
                <a:gd name="T22" fmla="*/ 714 w 714"/>
                <a:gd name="T23" fmla="*/ 272 h 278"/>
                <a:gd name="T24" fmla="*/ 714 w 714"/>
                <a:gd name="T25" fmla="*/ 274 h 278"/>
                <a:gd name="T26" fmla="*/ 712 w 714"/>
                <a:gd name="T27" fmla="*/ 278 h 278"/>
                <a:gd name="T28" fmla="*/ 596 w 714"/>
                <a:gd name="T29" fmla="*/ 246 h 278"/>
                <a:gd name="T30" fmla="*/ 486 w 714"/>
                <a:gd name="T31" fmla="*/ 202 h 278"/>
                <a:gd name="T32" fmla="*/ 380 w 714"/>
                <a:gd name="T33" fmla="*/ 146 h 278"/>
                <a:gd name="T34" fmla="*/ 278 w 714"/>
                <a:gd name="T35" fmla="*/ 82 h 278"/>
                <a:gd name="T36" fmla="*/ 250 w 714"/>
                <a:gd name="T37" fmla="*/ 66 h 278"/>
                <a:gd name="T38" fmla="*/ 186 w 714"/>
                <a:gd name="T39" fmla="*/ 32 h 278"/>
                <a:gd name="T40" fmla="*/ 136 w 714"/>
                <a:gd name="T41" fmla="*/ 16 h 278"/>
                <a:gd name="T42" fmla="*/ 102 w 714"/>
                <a:gd name="T43" fmla="*/ 12 h 278"/>
                <a:gd name="T44" fmla="*/ 70 w 714"/>
                <a:gd name="T45" fmla="*/ 16 h 278"/>
                <a:gd name="T46" fmla="*/ 40 w 714"/>
                <a:gd name="T47" fmla="*/ 32 h 278"/>
                <a:gd name="T48" fmla="*/ 24 w 714"/>
                <a:gd name="T49" fmla="*/ 42 h 278"/>
                <a:gd name="T50" fmla="*/ 20 w 714"/>
                <a:gd name="T51" fmla="*/ 50 h 278"/>
                <a:gd name="T52" fmla="*/ 14 w 714"/>
                <a:gd name="T53" fmla="*/ 74 h 278"/>
                <a:gd name="T54" fmla="*/ 18 w 714"/>
                <a:gd name="T55" fmla="*/ 94 h 278"/>
                <a:gd name="T56" fmla="*/ 22 w 714"/>
                <a:gd name="T57" fmla="*/ 100 h 278"/>
                <a:gd name="T58" fmla="*/ 32 w 714"/>
                <a:gd name="T59" fmla="*/ 96 h 278"/>
                <a:gd name="T60" fmla="*/ 38 w 714"/>
                <a:gd name="T61" fmla="*/ 100 h 278"/>
                <a:gd name="T62" fmla="*/ 42 w 714"/>
                <a:gd name="T63" fmla="*/ 106 h 278"/>
                <a:gd name="T64" fmla="*/ 40 w 714"/>
                <a:gd name="T65" fmla="*/ 114 h 278"/>
                <a:gd name="T66" fmla="*/ 36 w 714"/>
                <a:gd name="T67" fmla="*/ 118 h 278"/>
                <a:gd name="T68" fmla="*/ 24 w 714"/>
                <a:gd name="T69" fmla="*/ 122 h 278"/>
                <a:gd name="T70" fmla="*/ 6 w 714"/>
                <a:gd name="T71" fmla="*/ 110 h 278"/>
                <a:gd name="T72" fmla="*/ 4 w 714"/>
                <a:gd name="T73" fmla="*/ 106 h 278"/>
                <a:gd name="T74" fmla="*/ 0 w 714"/>
                <a:gd name="T75" fmla="*/ 90 h 278"/>
                <a:gd name="T76" fmla="*/ 0 w 714"/>
                <a:gd name="T77" fmla="*/ 68 h 278"/>
                <a:gd name="T78" fmla="*/ 12 w 714"/>
                <a:gd name="T79" fmla="*/ 46 h 278"/>
                <a:gd name="T80" fmla="*/ 22 w 714"/>
                <a:gd name="T81" fmla="*/ 3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4" h="278">
                  <a:moveTo>
                    <a:pt x="22" y="36"/>
                  </a:moveTo>
                  <a:lnTo>
                    <a:pt x="22" y="36"/>
                  </a:lnTo>
                  <a:lnTo>
                    <a:pt x="38" y="22"/>
                  </a:lnTo>
                  <a:lnTo>
                    <a:pt x="58" y="10"/>
                  </a:lnTo>
                  <a:lnTo>
                    <a:pt x="78" y="4"/>
                  </a:lnTo>
                  <a:lnTo>
                    <a:pt x="100" y="2"/>
                  </a:lnTo>
                  <a:lnTo>
                    <a:pt x="122" y="0"/>
                  </a:lnTo>
                  <a:lnTo>
                    <a:pt x="144" y="2"/>
                  </a:lnTo>
                  <a:lnTo>
                    <a:pt x="166" y="6"/>
                  </a:lnTo>
                  <a:lnTo>
                    <a:pt x="188" y="10"/>
                  </a:lnTo>
                  <a:lnTo>
                    <a:pt x="188" y="10"/>
                  </a:lnTo>
                  <a:lnTo>
                    <a:pt x="222" y="24"/>
                  </a:lnTo>
                  <a:lnTo>
                    <a:pt x="256" y="38"/>
                  </a:lnTo>
                  <a:lnTo>
                    <a:pt x="288" y="56"/>
                  </a:lnTo>
                  <a:lnTo>
                    <a:pt x="320" y="74"/>
                  </a:lnTo>
                  <a:lnTo>
                    <a:pt x="384" y="112"/>
                  </a:lnTo>
                  <a:lnTo>
                    <a:pt x="446" y="152"/>
                  </a:lnTo>
                  <a:lnTo>
                    <a:pt x="508" y="190"/>
                  </a:lnTo>
                  <a:lnTo>
                    <a:pt x="540" y="208"/>
                  </a:lnTo>
                  <a:lnTo>
                    <a:pt x="574" y="224"/>
                  </a:lnTo>
                  <a:lnTo>
                    <a:pt x="606" y="240"/>
                  </a:lnTo>
                  <a:lnTo>
                    <a:pt x="642" y="252"/>
                  </a:lnTo>
                  <a:lnTo>
                    <a:pt x="676" y="264"/>
                  </a:lnTo>
                  <a:lnTo>
                    <a:pt x="714" y="272"/>
                  </a:lnTo>
                  <a:lnTo>
                    <a:pt x="714" y="272"/>
                  </a:lnTo>
                  <a:lnTo>
                    <a:pt x="714" y="274"/>
                  </a:lnTo>
                  <a:lnTo>
                    <a:pt x="712" y="278"/>
                  </a:lnTo>
                  <a:lnTo>
                    <a:pt x="712" y="278"/>
                  </a:lnTo>
                  <a:lnTo>
                    <a:pt x="654" y="264"/>
                  </a:lnTo>
                  <a:lnTo>
                    <a:pt x="596" y="246"/>
                  </a:lnTo>
                  <a:lnTo>
                    <a:pt x="540" y="226"/>
                  </a:lnTo>
                  <a:lnTo>
                    <a:pt x="486" y="202"/>
                  </a:lnTo>
                  <a:lnTo>
                    <a:pt x="432" y="174"/>
                  </a:lnTo>
                  <a:lnTo>
                    <a:pt x="380" y="146"/>
                  </a:lnTo>
                  <a:lnTo>
                    <a:pt x="328" y="114"/>
                  </a:lnTo>
                  <a:lnTo>
                    <a:pt x="278" y="82"/>
                  </a:lnTo>
                  <a:lnTo>
                    <a:pt x="278" y="82"/>
                  </a:lnTo>
                  <a:lnTo>
                    <a:pt x="250" y="66"/>
                  </a:lnTo>
                  <a:lnTo>
                    <a:pt x="218" y="48"/>
                  </a:lnTo>
                  <a:lnTo>
                    <a:pt x="186" y="32"/>
                  </a:lnTo>
                  <a:lnTo>
                    <a:pt x="154" y="20"/>
                  </a:lnTo>
                  <a:lnTo>
                    <a:pt x="136" y="16"/>
                  </a:lnTo>
                  <a:lnTo>
                    <a:pt x="120" y="12"/>
                  </a:lnTo>
                  <a:lnTo>
                    <a:pt x="102" y="12"/>
                  </a:lnTo>
                  <a:lnTo>
                    <a:pt x="86" y="12"/>
                  </a:lnTo>
                  <a:lnTo>
                    <a:pt x="70" y="16"/>
                  </a:lnTo>
                  <a:lnTo>
                    <a:pt x="54" y="22"/>
                  </a:lnTo>
                  <a:lnTo>
                    <a:pt x="40" y="3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6" y="62"/>
                  </a:lnTo>
                  <a:lnTo>
                    <a:pt x="14" y="74"/>
                  </a:lnTo>
                  <a:lnTo>
                    <a:pt x="16" y="88"/>
                  </a:lnTo>
                  <a:lnTo>
                    <a:pt x="18" y="94"/>
                  </a:lnTo>
                  <a:lnTo>
                    <a:pt x="22" y="100"/>
                  </a:lnTo>
                  <a:lnTo>
                    <a:pt x="22" y="100"/>
                  </a:lnTo>
                  <a:lnTo>
                    <a:pt x="28" y="96"/>
                  </a:lnTo>
                  <a:lnTo>
                    <a:pt x="32" y="96"/>
                  </a:lnTo>
                  <a:lnTo>
                    <a:pt x="36" y="98"/>
                  </a:lnTo>
                  <a:lnTo>
                    <a:pt x="38" y="100"/>
                  </a:lnTo>
                  <a:lnTo>
                    <a:pt x="38" y="100"/>
                  </a:lnTo>
                  <a:lnTo>
                    <a:pt x="42" y="106"/>
                  </a:lnTo>
                  <a:lnTo>
                    <a:pt x="42" y="112"/>
                  </a:lnTo>
                  <a:lnTo>
                    <a:pt x="40" y="114"/>
                  </a:lnTo>
                  <a:lnTo>
                    <a:pt x="36" y="118"/>
                  </a:lnTo>
                  <a:lnTo>
                    <a:pt x="36" y="118"/>
                  </a:lnTo>
                  <a:lnTo>
                    <a:pt x="30" y="120"/>
                  </a:lnTo>
                  <a:lnTo>
                    <a:pt x="24" y="122"/>
                  </a:lnTo>
                  <a:lnTo>
                    <a:pt x="16" y="11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4" y="106"/>
                  </a:lnTo>
                  <a:lnTo>
                    <a:pt x="0" y="98"/>
                  </a:lnTo>
                  <a:lnTo>
                    <a:pt x="0" y="90"/>
                  </a:lnTo>
                  <a:lnTo>
                    <a:pt x="0" y="80"/>
                  </a:lnTo>
                  <a:lnTo>
                    <a:pt x="0" y="68"/>
                  </a:lnTo>
                  <a:lnTo>
                    <a:pt x="4" y="58"/>
                  </a:lnTo>
                  <a:lnTo>
                    <a:pt x="12" y="46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  <p:sp>
          <p:nvSpPr>
            <p:cNvPr id="131" name="Freeform 27"/>
            <p:cNvSpPr>
              <a:spLocks/>
            </p:cNvSpPr>
            <p:nvPr/>
          </p:nvSpPr>
          <p:spPr bwMode="auto">
            <a:xfrm>
              <a:off x="2603950" y="4930835"/>
              <a:ext cx="1924050" cy="609600"/>
            </a:xfrm>
            <a:custGeom>
              <a:avLst/>
              <a:gdLst>
                <a:gd name="T0" fmla="*/ 30 w 1212"/>
                <a:gd name="T1" fmla="*/ 100 h 384"/>
                <a:gd name="T2" fmla="*/ 96 w 1212"/>
                <a:gd name="T3" fmla="*/ 44 h 384"/>
                <a:gd name="T4" fmla="*/ 208 w 1212"/>
                <a:gd name="T5" fmla="*/ 14 h 384"/>
                <a:gd name="T6" fmla="*/ 306 w 1212"/>
                <a:gd name="T7" fmla="*/ 30 h 384"/>
                <a:gd name="T8" fmla="*/ 486 w 1212"/>
                <a:gd name="T9" fmla="*/ 102 h 384"/>
                <a:gd name="T10" fmla="*/ 736 w 1212"/>
                <a:gd name="T11" fmla="*/ 260 h 384"/>
                <a:gd name="T12" fmla="*/ 908 w 1212"/>
                <a:gd name="T13" fmla="*/ 350 h 384"/>
                <a:gd name="T14" fmla="*/ 992 w 1212"/>
                <a:gd name="T15" fmla="*/ 362 h 384"/>
                <a:gd name="T16" fmla="*/ 1098 w 1212"/>
                <a:gd name="T17" fmla="*/ 344 h 384"/>
                <a:gd name="T18" fmla="*/ 1160 w 1212"/>
                <a:gd name="T19" fmla="*/ 300 h 384"/>
                <a:gd name="T20" fmla="*/ 1202 w 1212"/>
                <a:gd name="T21" fmla="*/ 216 h 384"/>
                <a:gd name="T22" fmla="*/ 1200 w 1212"/>
                <a:gd name="T23" fmla="*/ 150 h 384"/>
                <a:gd name="T24" fmla="*/ 1162 w 1212"/>
                <a:gd name="T25" fmla="*/ 78 h 384"/>
                <a:gd name="T26" fmla="*/ 1112 w 1212"/>
                <a:gd name="T27" fmla="*/ 38 h 384"/>
                <a:gd name="T28" fmla="*/ 1010 w 1212"/>
                <a:gd name="T29" fmla="*/ 10 h 384"/>
                <a:gd name="T30" fmla="*/ 902 w 1212"/>
                <a:gd name="T31" fmla="*/ 30 h 384"/>
                <a:gd name="T32" fmla="*/ 880 w 1212"/>
                <a:gd name="T33" fmla="*/ 58 h 384"/>
                <a:gd name="T34" fmla="*/ 876 w 1212"/>
                <a:gd name="T35" fmla="*/ 80 h 384"/>
                <a:gd name="T36" fmla="*/ 890 w 1212"/>
                <a:gd name="T37" fmla="*/ 88 h 384"/>
                <a:gd name="T38" fmla="*/ 884 w 1212"/>
                <a:gd name="T39" fmla="*/ 100 h 384"/>
                <a:gd name="T40" fmla="*/ 868 w 1212"/>
                <a:gd name="T41" fmla="*/ 100 h 384"/>
                <a:gd name="T42" fmla="*/ 858 w 1212"/>
                <a:gd name="T43" fmla="*/ 74 h 384"/>
                <a:gd name="T44" fmla="*/ 872 w 1212"/>
                <a:gd name="T45" fmla="*/ 42 h 384"/>
                <a:gd name="T46" fmla="*/ 874 w 1212"/>
                <a:gd name="T47" fmla="*/ 40 h 384"/>
                <a:gd name="T48" fmla="*/ 882 w 1212"/>
                <a:gd name="T49" fmla="*/ 34 h 384"/>
                <a:gd name="T50" fmla="*/ 924 w 1212"/>
                <a:gd name="T51" fmla="*/ 12 h 384"/>
                <a:gd name="T52" fmla="*/ 1022 w 1212"/>
                <a:gd name="T53" fmla="*/ 2 h 384"/>
                <a:gd name="T54" fmla="*/ 1098 w 1212"/>
                <a:gd name="T55" fmla="*/ 20 h 384"/>
                <a:gd name="T56" fmla="*/ 1184 w 1212"/>
                <a:gd name="T57" fmla="*/ 96 h 384"/>
                <a:gd name="T58" fmla="*/ 1212 w 1212"/>
                <a:gd name="T59" fmla="*/ 164 h 384"/>
                <a:gd name="T60" fmla="*/ 1206 w 1212"/>
                <a:gd name="T61" fmla="*/ 230 h 384"/>
                <a:gd name="T62" fmla="*/ 1156 w 1212"/>
                <a:gd name="T63" fmla="*/ 314 h 384"/>
                <a:gd name="T64" fmla="*/ 1092 w 1212"/>
                <a:gd name="T65" fmla="*/ 354 h 384"/>
                <a:gd name="T66" fmla="*/ 984 w 1212"/>
                <a:gd name="T67" fmla="*/ 372 h 384"/>
                <a:gd name="T68" fmla="*/ 904 w 1212"/>
                <a:gd name="T69" fmla="*/ 356 h 384"/>
                <a:gd name="T70" fmla="*/ 716 w 1212"/>
                <a:gd name="T71" fmla="*/ 278 h 384"/>
                <a:gd name="T72" fmla="*/ 540 w 1212"/>
                <a:gd name="T73" fmla="*/ 170 h 384"/>
                <a:gd name="T74" fmla="*/ 380 w 1212"/>
                <a:gd name="T75" fmla="*/ 72 h 384"/>
                <a:gd name="T76" fmla="*/ 274 w 1212"/>
                <a:gd name="T77" fmla="*/ 28 h 384"/>
                <a:gd name="T78" fmla="*/ 200 w 1212"/>
                <a:gd name="T79" fmla="*/ 22 h 384"/>
                <a:gd name="T80" fmla="*/ 92 w 1212"/>
                <a:gd name="T81" fmla="*/ 54 h 384"/>
                <a:gd name="T82" fmla="*/ 18 w 1212"/>
                <a:gd name="T83" fmla="*/ 140 h 384"/>
                <a:gd name="T84" fmla="*/ 8 w 1212"/>
                <a:gd name="T85" fmla="*/ 208 h 384"/>
                <a:gd name="T86" fmla="*/ 40 w 1212"/>
                <a:gd name="T87" fmla="*/ 296 h 384"/>
                <a:gd name="T88" fmla="*/ 80 w 1212"/>
                <a:gd name="T89" fmla="*/ 334 h 384"/>
                <a:gd name="T90" fmla="*/ 164 w 1212"/>
                <a:gd name="T91" fmla="*/ 372 h 384"/>
                <a:gd name="T92" fmla="*/ 292 w 1212"/>
                <a:gd name="T93" fmla="*/ 366 h 384"/>
                <a:gd name="T94" fmla="*/ 308 w 1212"/>
                <a:gd name="T95" fmla="*/ 354 h 384"/>
                <a:gd name="T96" fmla="*/ 326 w 1212"/>
                <a:gd name="T97" fmla="*/ 320 h 384"/>
                <a:gd name="T98" fmla="*/ 314 w 1212"/>
                <a:gd name="T99" fmla="*/ 310 h 384"/>
                <a:gd name="T100" fmla="*/ 312 w 1212"/>
                <a:gd name="T101" fmla="*/ 298 h 384"/>
                <a:gd name="T102" fmla="*/ 322 w 1212"/>
                <a:gd name="T103" fmla="*/ 290 h 384"/>
                <a:gd name="T104" fmla="*/ 344 w 1212"/>
                <a:gd name="T105" fmla="*/ 310 h 384"/>
                <a:gd name="T106" fmla="*/ 332 w 1212"/>
                <a:gd name="T107" fmla="*/ 346 h 384"/>
                <a:gd name="T108" fmla="*/ 304 w 1212"/>
                <a:gd name="T109" fmla="*/ 368 h 384"/>
                <a:gd name="T110" fmla="*/ 220 w 1212"/>
                <a:gd name="T111" fmla="*/ 384 h 384"/>
                <a:gd name="T112" fmla="*/ 108 w 1212"/>
                <a:gd name="T113" fmla="*/ 360 h 384"/>
                <a:gd name="T114" fmla="*/ 56 w 1212"/>
                <a:gd name="T115" fmla="*/ 324 h 384"/>
                <a:gd name="T116" fmla="*/ 24 w 1212"/>
                <a:gd name="T117" fmla="*/ 284 h 384"/>
                <a:gd name="T118" fmla="*/ 0 w 1212"/>
                <a:gd name="T119" fmla="*/ 206 h 384"/>
                <a:gd name="T120" fmla="*/ 16 w 1212"/>
                <a:gd name="T121" fmla="*/ 12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12" h="384">
                  <a:moveTo>
                    <a:pt x="16" y="126"/>
                  </a:moveTo>
                  <a:lnTo>
                    <a:pt x="16" y="126"/>
                  </a:lnTo>
                  <a:lnTo>
                    <a:pt x="22" y="112"/>
                  </a:lnTo>
                  <a:lnTo>
                    <a:pt x="30" y="100"/>
                  </a:lnTo>
                  <a:lnTo>
                    <a:pt x="40" y="88"/>
                  </a:lnTo>
                  <a:lnTo>
                    <a:pt x="48" y="78"/>
                  </a:lnTo>
                  <a:lnTo>
                    <a:pt x="70" y="60"/>
                  </a:lnTo>
                  <a:lnTo>
                    <a:pt x="96" y="44"/>
                  </a:lnTo>
                  <a:lnTo>
                    <a:pt x="122" y="32"/>
                  </a:lnTo>
                  <a:lnTo>
                    <a:pt x="150" y="24"/>
                  </a:lnTo>
                  <a:lnTo>
                    <a:pt x="178" y="18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34" y="16"/>
                  </a:lnTo>
                  <a:lnTo>
                    <a:pt x="258" y="20"/>
                  </a:lnTo>
                  <a:lnTo>
                    <a:pt x="306" y="30"/>
                  </a:lnTo>
                  <a:lnTo>
                    <a:pt x="354" y="42"/>
                  </a:lnTo>
                  <a:lnTo>
                    <a:pt x="398" y="60"/>
                  </a:lnTo>
                  <a:lnTo>
                    <a:pt x="444" y="80"/>
                  </a:lnTo>
                  <a:lnTo>
                    <a:pt x="486" y="102"/>
                  </a:lnTo>
                  <a:lnTo>
                    <a:pt x="528" y="126"/>
                  </a:lnTo>
                  <a:lnTo>
                    <a:pt x="570" y="152"/>
                  </a:lnTo>
                  <a:lnTo>
                    <a:pt x="652" y="206"/>
                  </a:lnTo>
                  <a:lnTo>
                    <a:pt x="736" y="260"/>
                  </a:lnTo>
                  <a:lnTo>
                    <a:pt x="778" y="284"/>
                  </a:lnTo>
                  <a:lnTo>
                    <a:pt x="820" y="308"/>
                  </a:lnTo>
                  <a:lnTo>
                    <a:pt x="864" y="330"/>
                  </a:lnTo>
                  <a:lnTo>
                    <a:pt x="908" y="350"/>
                  </a:lnTo>
                  <a:lnTo>
                    <a:pt x="908" y="350"/>
                  </a:lnTo>
                  <a:lnTo>
                    <a:pt x="936" y="356"/>
                  </a:lnTo>
                  <a:lnTo>
                    <a:pt x="964" y="360"/>
                  </a:lnTo>
                  <a:lnTo>
                    <a:pt x="992" y="362"/>
                  </a:lnTo>
                  <a:lnTo>
                    <a:pt x="1020" y="362"/>
                  </a:lnTo>
                  <a:lnTo>
                    <a:pt x="1046" y="358"/>
                  </a:lnTo>
                  <a:lnTo>
                    <a:pt x="1074" y="352"/>
                  </a:lnTo>
                  <a:lnTo>
                    <a:pt x="1098" y="344"/>
                  </a:lnTo>
                  <a:lnTo>
                    <a:pt x="1124" y="330"/>
                  </a:lnTo>
                  <a:lnTo>
                    <a:pt x="1124" y="330"/>
                  </a:lnTo>
                  <a:lnTo>
                    <a:pt x="1142" y="316"/>
                  </a:lnTo>
                  <a:lnTo>
                    <a:pt x="1160" y="300"/>
                  </a:lnTo>
                  <a:lnTo>
                    <a:pt x="1174" y="280"/>
                  </a:lnTo>
                  <a:lnTo>
                    <a:pt x="1186" y="260"/>
                  </a:lnTo>
                  <a:lnTo>
                    <a:pt x="1196" y="238"/>
                  </a:lnTo>
                  <a:lnTo>
                    <a:pt x="1202" y="216"/>
                  </a:lnTo>
                  <a:lnTo>
                    <a:pt x="1204" y="194"/>
                  </a:lnTo>
                  <a:lnTo>
                    <a:pt x="1204" y="172"/>
                  </a:lnTo>
                  <a:lnTo>
                    <a:pt x="1204" y="172"/>
                  </a:lnTo>
                  <a:lnTo>
                    <a:pt x="1200" y="150"/>
                  </a:lnTo>
                  <a:lnTo>
                    <a:pt x="1194" y="130"/>
                  </a:lnTo>
                  <a:lnTo>
                    <a:pt x="1186" y="112"/>
                  </a:lnTo>
                  <a:lnTo>
                    <a:pt x="1174" y="94"/>
                  </a:lnTo>
                  <a:lnTo>
                    <a:pt x="1162" y="78"/>
                  </a:lnTo>
                  <a:lnTo>
                    <a:pt x="1146" y="64"/>
                  </a:lnTo>
                  <a:lnTo>
                    <a:pt x="1130" y="50"/>
                  </a:lnTo>
                  <a:lnTo>
                    <a:pt x="1112" y="38"/>
                  </a:lnTo>
                  <a:lnTo>
                    <a:pt x="1112" y="38"/>
                  </a:lnTo>
                  <a:lnTo>
                    <a:pt x="1090" y="26"/>
                  </a:lnTo>
                  <a:lnTo>
                    <a:pt x="1064" y="18"/>
                  </a:lnTo>
                  <a:lnTo>
                    <a:pt x="1036" y="12"/>
                  </a:lnTo>
                  <a:lnTo>
                    <a:pt x="1010" y="10"/>
                  </a:lnTo>
                  <a:lnTo>
                    <a:pt x="982" y="10"/>
                  </a:lnTo>
                  <a:lnTo>
                    <a:pt x="954" y="14"/>
                  </a:lnTo>
                  <a:lnTo>
                    <a:pt x="928" y="20"/>
                  </a:lnTo>
                  <a:lnTo>
                    <a:pt x="902" y="30"/>
                  </a:lnTo>
                  <a:lnTo>
                    <a:pt x="902" y="30"/>
                  </a:lnTo>
                  <a:lnTo>
                    <a:pt x="892" y="40"/>
                  </a:lnTo>
                  <a:lnTo>
                    <a:pt x="882" y="50"/>
                  </a:lnTo>
                  <a:lnTo>
                    <a:pt x="880" y="58"/>
                  </a:lnTo>
                  <a:lnTo>
                    <a:pt x="876" y="64"/>
                  </a:lnTo>
                  <a:lnTo>
                    <a:pt x="876" y="72"/>
                  </a:lnTo>
                  <a:lnTo>
                    <a:pt x="876" y="80"/>
                  </a:lnTo>
                  <a:lnTo>
                    <a:pt x="876" y="80"/>
                  </a:lnTo>
                  <a:lnTo>
                    <a:pt x="882" y="80"/>
                  </a:lnTo>
                  <a:lnTo>
                    <a:pt x="888" y="82"/>
                  </a:lnTo>
                  <a:lnTo>
                    <a:pt x="890" y="84"/>
                  </a:lnTo>
                  <a:lnTo>
                    <a:pt x="890" y="88"/>
                  </a:lnTo>
                  <a:lnTo>
                    <a:pt x="890" y="88"/>
                  </a:lnTo>
                  <a:lnTo>
                    <a:pt x="890" y="94"/>
                  </a:lnTo>
                  <a:lnTo>
                    <a:pt x="888" y="98"/>
                  </a:lnTo>
                  <a:lnTo>
                    <a:pt x="884" y="100"/>
                  </a:lnTo>
                  <a:lnTo>
                    <a:pt x="880" y="102"/>
                  </a:lnTo>
                  <a:lnTo>
                    <a:pt x="880" y="102"/>
                  </a:lnTo>
                  <a:lnTo>
                    <a:pt x="874" y="102"/>
                  </a:lnTo>
                  <a:lnTo>
                    <a:pt x="868" y="100"/>
                  </a:lnTo>
                  <a:lnTo>
                    <a:pt x="862" y="92"/>
                  </a:lnTo>
                  <a:lnTo>
                    <a:pt x="858" y="82"/>
                  </a:lnTo>
                  <a:lnTo>
                    <a:pt x="858" y="82"/>
                  </a:lnTo>
                  <a:lnTo>
                    <a:pt x="858" y="74"/>
                  </a:lnTo>
                  <a:lnTo>
                    <a:pt x="860" y="64"/>
                  </a:lnTo>
                  <a:lnTo>
                    <a:pt x="864" y="5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2" y="42"/>
                  </a:lnTo>
                  <a:lnTo>
                    <a:pt x="874" y="40"/>
                  </a:lnTo>
                  <a:lnTo>
                    <a:pt x="874" y="40"/>
                  </a:lnTo>
                  <a:lnTo>
                    <a:pt x="880" y="34"/>
                  </a:lnTo>
                  <a:lnTo>
                    <a:pt x="880" y="34"/>
                  </a:lnTo>
                  <a:lnTo>
                    <a:pt x="882" y="34"/>
                  </a:lnTo>
                  <a:lnTo>
                    <a:pt x="882" y="34"/>
                  </a:lnTo>
                  <a:lnTo>
                    <a:pt x="884" y="32"/>
                  </a:lnTo>
                  <a:lnTo>
                    <a:pt x="884" y="32"/>
                  </a:lnTo>
                  <a:lnTo>
                    <a:pt x="904" y="20"/>
                  </a:lnTo>
                  <a:lnTo>
                    <a:pt x="924" y="12"/>
                  </a:lnTo>
                  <a:lnTo>
                    <a:pt x="948" y="6"/>
                  </a:lnTo>
                  <a:lnTo>
                    <a:pt x="972" y="2"/>
                  </a:lnTo>
                  <a:lnTo>
                    <a:pt x="998" y="0"/>
                  </a:lnTo>
                  <a:lnTo>
                    <a:pt x="1022" y="2"/>
                  </a:lnTo>
                  <a:lnTo>
                    <a:pt x="1048" y="6"/>
                  </a:lnTo>
                  <a:lnTo>
                    <a:pt x="1072" y="10"/>
                  </a:lnTo>
                  <a:lnTo>
                    <a:pt x="1072" y="10"/>
                  </a:lnTo>
                  <a:lnTo>
                    <a:pt x="1098" y="20"/>
                  </a:lnTo>
                  <a:lnTo>
                    <a:pt x="1122" y="34"/>
                  </a:lnTo>
                  <a:lnTo>
                    <a:pt x="1146" y="52"/>
                  </a:lnTo>
                  <a:lnTo>
                    <a:pt x="1166" y="72"/>
                  </a:lnTo>
                  <a:lnTo>
                    <a:pt x="1184" y="96"/>
                  </a:lnTo>
                  <a:lnTo>
                    <a:pt x="1198" y="122"/>
                  </a:lnTo>
                  <a:lnTo>
                    <a:pt x="1204" y="136"/>
                  </a:lnTo>
                  <a:lnTo>
                    <a:pt x="1208" y="150"/>
                  </a:lnTo>
                  <a:lnTo>
                    <a:pt x="1212" y="164"/>
                  </a:lnTo>
                  <a:lnTo>
                    <a:pt x="1212" y="178"/>
                  </a:lnTo>
                  <a:lnTo>
                    <a:pt x="1212" y="178"/>
                  </a:lnTo>
                  <a:lnTo>
                    <a:pt x="1212" y="206"/>
                  </a:lnTo>
                  <a:lnTo>
                    <a:pt x="1206" y="230"/>
                  </a:lnTo>
                  <a:lnTo>
                    <a:pt x="1198" y="254"/>
                  </a:lnTo>
                  <a:lnTo>
                    <a:pt x="1188" y="276"/>
                  </a:lnTo>
                  <a:lnTo>
                    <a:pt x="1174" y="296"/>
                  </a:lnTo>
                  <a:lnTo>
                    <a:pt x="1156" y="314"/>
                  </a:lnTo>
                  <a:lnTo>
                    <a:pt x="1138" y="330"/>
                  </a:lnTo>
                  <a:lnTo>
                    <a:pt x="1116" y="344"/>
                  </a:lnTo>
                  <a:lnTo>
                    <a:pt x="1116" y="344"/>
                  </a:lnTo>
                  <a:lnTo>
                    <a:pt x="1092" y="354"/>
                  </a:lnTo>
                  <a:lnTo>
                    <a:pt x="1066" y="362"/>
                  </a:lnTo>
                  <a:lnTo>
                    <a:pt x="1038" y="368"/>
                  </a:lnTo>
                  <a:lnTo>
                    <a:pt x="1010" y="370"/>
                  </a:lnTo>
                  <a:lnTo>
                    <a:pt x="984" y="372"/>
                  </a:lnTo>
                  <a:lnTo>
                    <a:pt x="956" y="370"/>
                  </a:lnTo>
                  <a:lnTo>
                    <a:pt x="930" y="364"/>
                  </a:lnTo>
                  <a:lnTo>
                    <a:pt x="904" y="356"/>
                  </a:lnTo>
                  <a:lnTo>
                    <a:pt x="904" y="356"/>
                  </a:lnTo>
                  <a:lnTo>
                    <a:pt x="856" y="342"/>
                  </a:lnTo>
                  <a:lnTo>
                    <a:pt x="808" y="324"/>
                  </a:lnTo>
                  <a:lnTo>
                    <a:pt x="762" y="302"/>
                  </a:lnTo>
                  <a:lnTo>
                    <a:pt x="716" y="278"/>
                  </a:lnTo>
                  <a:lnTo>
                    <a:pt x="670" y="252"/>
                  </a:lnTo>
                  <a:lnTo>
                    <a:pt x="626" y="226"/>
                  </a:lnTo>
                  <a:lnTo>
                    <a:pt x="540" y="170"/>
                  </a:lnTo>
                  <a:lnTo>
                    <a:pt x="540" y="170"/>
                  </a:lnTo>
                  <a:lnTo>
                    <a:pt x="498" y="146"/>
                  </a:lnTo>
                  <a:lnTo>
                    <a:pt x="460" y="120"/>
                  </a:lnTo>
                  <a:lnTo>
                    <a:pt x="420" y="96"/>
                  </a:lnTo>
                  <a:lnTo>
                    <a:pt x="380" y="72"/>
                  </a:lnTo>
                  <a:lnTo>
                    <a:pt x="338" y="50"/>
                  </a:lnTo>
                  <a:lnTo>
                    <a:pt x="318" y="42"/>
                  </a:lnTo>
                  <a:lnTo>
                    <a:pt x="296" y="34"/>
                  </a:lnTo>
                  <a:lnTo>
                    <a:pt x="274" y="28"/>
                  </a:lnTo>
                  <a:lnTo>
                    <a:pt x="250" y="24"/>
                  </a:lnTo>
                  <a:lnTo>
                    <a:pt x="226" y="22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72" y="24"/>
                  </a:lnTo>
                  <a:lnTo>
                    <a:pt x="144" y="30"/>
                  </a:lnTo>
                  <a:lnTo>
                    <a:pt x="116" y="40"/>
                  </a:lnTo>
                  <a:lnTo>
                    <a:pt x="92" y="54"/>
                  </a:lnTo>
                  <a:lnTo>
                    <a:pt x="68" y="70"/>
                  </a:lnTo>
                  <a:lnTo>
                    <a:pt x="48" y="90"/>
                  </a:lnTo>
                  <a:lnTo>
                    <a:pt x="32" y="114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2" y="162"/>
                  </a:lnTo>
                  <a:lnTo>
                    <a:pt x="8" y="184"/>
                  </a:lnTo>
                  <a:lnTo>
                    <a:pt x="8" y="208"/>
                  </a:lnTo>
                  <a:lnTo>
                    <a:pt x="12" y="232"/>
                  </a:lnTo>
                  <a:lnTo>
                    <a:pt x="18" y="254"/>
                  </a:lnTo>
                  <a:lnTo>
                    <a:pt x="28" y="276"/>
                  </a:lnTo>
                  <a:lnTo>
                    <a:pt x="40" y="296"/>
                  </a:lnTo>
                  <a:lnTo>
                    <a:pt x="56" y="314"/>
                  </a:lnTo>
                  <a:lnTo>
                    <a:pt x="56" y="314"/>
                  </a:lnTo>
                  <a:lnTo>
                    <a:pt x="68" y="324"/>
                  </a:lnTo>
                  <a:lnTo>
                    <a:pt x="80" y="334"/>
                  </a:lnTo>
                  <a:lnTo>
                    <a:pt x="92" y="342"/>
                  </a:lnTo>
                  <a:lnTo>
                    <a:pt x="106" y="350"/>
                  </a:lnTo>
                  <a:lnTo>
                    <a:pt x="134" y="364"/>
                  </a:lnTo>
                  <a:lnTo>
                    <a:pt x="164" y="372"/>
                  </a:lnTo>
                  <a:lnTo>
                    <a:pt x="196" y="376"/>
                  </a:lnTo>
                  <a:lnTo>
                    <a:pt x="228" y="376"/>
                  </a:lnTo>
                  <a:lnTo>
                    <a:pt x="260" y="374"/>
                  </a:lnTo>
                  <a:lnTo>
                    <a:pt x="292" y="366"/>
                  </a:lnTo>
                  <a:lnTo>
                    <a:pt x="292" y="366"/>
                  </a:lnTo>
                  <a:lnTo>
                    <a:pt x="296" y="364"/>
                  </a:lnTo>
                  <a:lnTo>
                    <a:pt x="296" y="364"/>
                  </a:lnTo>
                  <a:lnTo>
                    <a:pt x="308" y="354"/>
                  </a:lnTo>
                  <a:lnTo>
                    <a:pt x="318" y="342"/>
                  </a:lnTo>
                  <a:lnTo>
                    <a:pt x="322" y="336"/>
                  </a:lnTo>
                  <a:lnTo>
                    <a:pt x="326" y="328"/>
                  </a:lnTo>
                  <a:lnTo>
                    <a:pt x="326" y="320"/>
                  </a:lnTo>
                  <a:lnTo>
                    <a:pt x="326" y="312"/>
                  </a:lnTo>
                  <a:lnTo>
                    <a:pt x="326" y="312"/>
                  </a:lnTo>
                  <a:lnTo>
                    <a:pt x="320" y="312"/>
                  </a:lnTo>
                  <a:lnTo>
                    <a:pt x="314" y="310"/>
                  </a:lnTo>
                  <a:lnTo>
                    <a:pt x="312" y="308"/>
                  </a:lnTo>
                  <a:lnTo>
                    <a:pt x="312" y="304"/>
                  </a:lnTo>
                  <a:lnTo>
                    <a:pt x="312" y="304"/>
                  </a:lnTo>
                  <a:lnTo>
                    <a:pt x="312" y="298"/>
                  </a:lnTo>
                  <a:lnTo>
                    <a:pt x="314" y="294"/>
                  </a:lnTo>
                  <a:lnTo>
                    <a:pt x="318" y="292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8" y="290"/>
                  </a:lnTo>
                  <a:lnTo>
                    <a:pt x="334" y="292"/>
                  </a:lnTo>
                  <a:lnTo>
                    <a:pt x="340" y="298"/>
                  </a:lnTo>
                  <a:lnTo>
                    <a:pt x="344" y="310"/>
                  </a:lnTo>
                  <a:lnTo>
                    <a:pt x="344" y="310"/>
                  </a:lnTo>
                  <a:lnTo>
                    <a:pt x="344" y="320"/>
                  </a:lnTo>
                  <a:lnTo>
                    <a:pt x="340" y="334"/>
                  </a:lnTo>
                  <a:lnTo>
                    <a:pt x="332" y="346"/>
                  </a:lnTo>
                  <a:lnTo>
                    <a:pt x="326" y="354"/>
                  </a:lnTo>
                  <a:lnTo>
                    <a:pt x="318" y="360"/>
                  </a:lnTo>
                  <a:lnTo>
                    <a:pt x="318" y="360"/>
                  </a:lnTo>
                  <a:lnTo>
                    <a:pt x="304" y="368"/>
                  </a:lnTo>
                  <a:lnTo>
                    <a:pt x="288" y="372"/>
                  </a:lnTo>
                  <a:lnTo>
                    <a:pt x="254" y="380"/>
                  </a:lnTo>
                  <a:lnTo>
                    <a:pt x="254" y="380"/>
                  </a:lnTo>
                  <a:lnTo>
                    <a:pt x="220" y="384"/>
                  </a:lnTo>
                  <a:lnTo>
                    <a:pt x="186" y="382"/>
                  </a:lnTo>
                  <a:lnTo>
                    <a:pt x="154" y="376"/>
                  </a:lnTo>
                  <a:lnTo>
                    <a:pt x="122" y="366"/>
                  </a:lnTo>
                  <a:lnTo>
                    <a:pt x="108" y="360"/>
                  </a:lnTo>
                  <a:lnTo>
                    <a:pt x="94" y="352"/>
                  </a:lnTo>
                  <a:lnTo>
                    <a:pt x="80" y="344"/>
                  </a:lnTo>
                  <a:lnTo>
                    <a:pt x="68" y="334"/>
                  </a:lnTo>
                  <a:lnTo>
                    <a:pt x="56" y="324"/>
                  </a:lnTo>
                  <a:lnTo>
                    <a:pt x="44" y="312"/>
                  </a:lnTo>
                  <a:lnTo>
                    <a:pt x="34" y="298"/>
                  </a:lnTo>
                  <a:lnTo>
                    <a:pt x="24" y="284"/>
                  </a:lnTo>
                  <a:lnTo>
                    <a:pt x="24" y="284"/>
                  </a:lnTo>
                  <a:lnTo>
                    <a:pt x="14" y="266"/>
                  </a:lnTo>
                  <a:lnTo>
                    <a:pt x="8" y="248"/>
                  </a:lnTo>
                  <a:lnTo>
                    <a:pt x="2" y="228"/>
                  </a:lnTo>
                  <a:lnTo>
                    <a:pt x="0" y="206"/>
                  </a:lnTo>
                  <a:lnTo>
                    <a:pt x="2" y="186"/>
                  </a:lnTo>
                  <a:lnTo>
                    <a:pt x="4" y="164"/>
                  </a:lnTo>
                  <a:lnTo>
                    <a:pt x="8" y="144"/>
                  </a:lnTo>
                  <a:lnTo>
                    <a:pt x="16" y="126"/>
                  </a:lnTo>
                  <a:lnTo>
                    <a:pt x="16" y="12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38994"/>
      </p:ext>
    </p:extLst>
  </p:cSld>
  <p:clrMapOvr>
    <a:masterClrMapping/>
  </p:clrMapOvr>
  <p:transition spd="slow" advTm="3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熊猫办公PPT"/>
</p:tagLst>
</file>

<file path=ppt/theme/theme1.xml><?xml version="1.0" encoding="utf-8"?>
<a:theme xmlns:a="http://schemas.openxmlformats.org/drawingml/2006/main" name="Theme0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eme0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</TotalTime>
  <Words>3304</Words>
  <Application>Microsoft Office PowerPoint</Application>
  <PresentationFormat>自定义</PresentationFormat>
  <Paragraphs>354</Paragraphs>
  <Slides>29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Theme01</vt:lpstr>
      <vt:lpstr>Theme02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User</cp:lastModifiedBy>
  <cp:revision>2</cp:revision>
  <dcterms:created xsi:type="dcterms:W3CDTF">2015-12-30T01:41:43Z</dcterms:created>
  <dcterms:modified xsi:type="dcterms:W3CDTF">2018-12-12T07:15:56Z</dcterms:modified>
</cp:coreProperties>
</file>