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2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13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14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notesSlides/notesSlide15.xml" ContentType="application/vnd.openxmlformats-officedocument.presentationml.notesSl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notesSlides/notesSlide19.xml" ContentType="application/vnd.openxmlformats-officedocument.presentationml.notesSlide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20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notesSlides/notesSlide21.xml" ContentType="application/vnd.openxmlformats-officedocument.presentationml.notesSlide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22.xml" ContentType="application/vnd.openxmlformats-officedocument.presentationml.notesSlide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notesSlides/notesSlide26.xml" ContentType="application/vnd.openxmlformats-officedocument.presentationml.notesSlide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9" r:id="rId2"/>
    <p:sldId id="268" r:id="rId3"/>
    <p:sldId id="258" r:id="rId4"/>
    <p:sldId id="262" r:id="rId5"/>
    <p:sldId id="283" r:id="rId6"/>
    <p:sldId id="284" r:id="rId7"/>
    <p:sldId id="285" r:id="rId8"/>
    <p:sldId id="269" r:id="rId9"/>
    <p:sldId id="270" r:id="rId10"/>
    <p:sldId id="271" r:id="rId11"/>
    <p:sldId id="259" r:id="rId12"/>
    <p:sldId id="263" r:id="rId13"/>
    <p:sldId id="286" r:id="rId14"/>
    <p:sldId id="287" r:id="rId15"/>
    <p:sldId id="288" r:id="rId16"/>
    <p:sldId id="272" r:id="rId17"/>
    <p:sldId id="273" r:id="rId18"/>
    <p:sldId id="274" r:id="rId19"/>
    <p:sldId id="260" r:id="rId20"/>
    <p:sldId id="264" r:id="rId21"/>
    <p:sldId id="275" r:id="rId22"/>
    <p:sldId id="276" r:id="rId23"/>
    <p:sldId id="277" r:id="rId24"/>
    <p:sldId id="261" r:id="rId25"/>
    <p:sldId id="265" r:id="rId26"/>
    <p:sldId id="278" r:id="rId27"/>
    <p:sldId id="279" r:id="rId28"/>
    <p:sldId id="280" r:id="rId29"/>
    <p:sldId id="281" r:id="rId30"/>
    <p:sldId id="282" r:id="rId31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582-4C2B-AA6C-AB5EC9DEC55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82-4C2B-AA6C-AB5EC9DEC55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582-4C2B-AA6C-AB5EC9DEC5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14300992"/>
        <c:axId val="514301384"/>
      </c:barChart>
      <c:catAx>
        <c:axId val="51430099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zh-CN"/>
          </a:p>
        </c:txPr>
        <c:crossAx val="514301384"/>
        <c:crosses val="autoZero"/>
        <c:auto val="1"/>
        <c:lblAlgn val="ctr"/>
        <c:lblOffset val="100"/>
        <c:noMultiLvlLbl val="0"/>
      </c:catAx>
      <c:valAx>
        <c:axId val="51430138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zh-CN"/>
          </a:p>
        </c:txPr>
        <c:crossAx val="514300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EAFBB-5E95-4F01-993C-075A3B13E4F5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FBFA-B7BA-43F5-8F5D-9EBD4ADCE1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56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7321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505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681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4590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532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9661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261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4088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0503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0511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917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0024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0684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9230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5258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115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7614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4427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5508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6165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64200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464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8743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950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483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843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705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576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237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FBFA-B7BA-43F5-8F5D-9EBD4ADCE18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60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320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00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145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331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954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3288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89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85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588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8866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375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786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-297"/>
            <a:ext cx="12192000" cy="6858297"/>
          </a:xfrm>
          <a:prstGeom prst="rect">
            <a:avLst/>
          </a:prstGeom>
          <a:solidFill>
            <a:schemeClr val="bg1">
              <a:lumMod val="8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428" y="321667"/>
            <a:ext cx="5305777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016" y="1236067"/>
            <a:ext cx="5452666" cy="545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0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-297"/>
            <a:ext cx="12192000" cy="6858297"/>
          </a:xfrm>
          <a:prstGeom prst="rect">
            <a:avLst/>
          </a:prstGeom>
          <a:solidFill>
            <a:schemeClr val="bg1">
              <a:lumMod val="8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865" y="5238750"/>
            <a:ext cx="1461578" cy="188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44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E59AE-04D9-4B31-B681-0B644B389DB9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2AF95-7A47-46D1-8C9F-48FEC88867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208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3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slideLayout" Target="../slideLayouts/slideLayout9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5" Type="http://schemas.openxmlformats.org/officeDocument/2006/relationships/tags" Target="../tags/tag25.xml"/><Relationship Id="rId10" Type="http://schemas.openxmlformats.org/officeDocument/2006/relationships/tags" Target="../tags/tag30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image" Target="../media/image11.png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12" Type="http://schemas.openxmlformats.org/officeDocument/2006/relationships/image" Target="../media/image10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image" Target="../media/image9.png"/><Relationship Id="rId5" Type="http://schemas.openxmlformats.org/officeDocument/2006/relationships/tags" Target="../tags/tag37.xml"/><Relationship Id="rId10" Type="http://schemas.openxmlformats.org/officeDocument/2006/relationships/notesSlide" Target="../notesSlides/notesSlide12.xml"/><Relationship Id="rId4" Type="http://schemas.openxmlformats.org/officeDocument/2006/relationships/tags" Target="../tags/tag36.xml"/><Relationship Id="rId9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tags" Target="../tags/tag53.xml"/><Relationship Id="rId18" Type="http://schemas.openxmlformats.org/officeDocument/2006/relationships/tags" Target="../tags/tag58.xml"/><Relationship Id="rId26" Type="http://schemas.openxmlformats.org/officeDocument/2006/relationships/tags" Target="../tags/tag66.xml"/><Relationship Id="rId39" Type="http://schemas.openxmlformats.org/officeDocument/2006/relationships/tags" Target="../tags/tag79.xml"/><Relationship Id="rId21" Type="http://schemas.openxmlformats.org/officeDocument/2006/relationships/tags" Target="../tags/tag61.xml"/><Relationship Id="rId34" Type="http://schemas.openxmlformats.org/officeDocument/2006/relationships/tags" Target="../tags/tag74.xml"/><Relationship Id="rId42" Type="http://schemas.openxmlformats.org/officeDocument/2006/relationships/tags" Target="../tags/tag82.xml"/><Relationship Id="rId47" Type="http://schemas.openxmlformats.org/officeDocument/2006/relationships/tags" Target="../tags/tag87.xml"/><Relationship Id="rId50" Type="http://schemas.openxmlformats.org/officeDocument/2006/relationships/tags" Target="../tags/tag90.xml"/><Relationship Id="rId55" Type="http://schemas.openxmlformats.org/officeDocument/2006/relationships/tags" Target="../tags/tag95.xml"/><Relationship Id="rId7" Type="http://schemas.openxmlformats.org/officeDocument/2006/relationships/tags" Target="../tags/tag47.xml"/><Relationship Id="rId12" Type="http://schemas.openxmlformats.org/officeDocument/2006/relationships/tags" Target="../tags/tag52.xml"/><Relationship Id="rId17" Type="http://schemas.openxmlformats.org/officeDocument/2006/relationships/tags" Target="../tags/tag57.xml"/><Relationship Id="rId25" Type="http://schemas.openxmlformats.org/officeDocument/2006/relationships/tags" Target="../tags/tag65.xml"/><Relationship Id="rId33" Type="http://schemas.openxmlformats.org/officeDocument/2006/relationships/tags" Target="../tags/tag73.xml"/><Relationship Id="rId38" Type="http://schemas.openxmlformats.org/officeDocument/2006/relationships/tags" Target="../tags/tag78.xml"/><Relationship Id="rId46" Type="http://schemas.openxmlformats.org/officeDocument/2006/relationships/tags" Target="../tags/tag86.xml"/><Relationship Id="rId2" Type="http://schemas.openxmlformats.org/officeDocument/2006/relationships/tags" Target="../tags/tag42.xml"/><Relationship Id="rId16" Type="http://schemas.openxmlformats.org/officeDocument/2006/relationships/tags" Target="../tags/tag56.xml"/><Relationship Id="rId20" Type="http://schemas.openxmlformats.org/officeDocument/2006/relationships/tags" Target="../tags/tag60.xml"/><Relationship Id="rId29" Type="http://schemas.openxmlformats.org/officeDocument/2006/relationships/tags" Target="../tags/tag69.xml"/><Relationship Id="rId41" Type="http://schemas.openxmlformats.org/officeDocument/2006/relationships/tags" Target="../tags/tag81.xml"/><Relationship Id="rId54" Type="http://schemas.openxmlformats.org/officeDocument/2006/relationships/tags" Target="../tags/tag94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tags" Target="../tags/tag51.xml"/><Relationship Id="rId24" Type="http://schemas.openxmlformats.org/officeDocument/2006/relationships/tags" Target="../tags/tag64.xml"/><Relationship Id="rId32" Type="http://schemas.openxmlformats.org/officeDocument/2006/relationships/tags" Target="../tags/tag72.xml"/><Relationship Id="rId37" Type="http://schemas.openxmlformats.org/officeDocument/2006/relationships/tags" Target="../tags/tag77.xml"/><Relationship Id="rId40" Type="http://schemas.openxmlformats.org/officeDocument/2006/relationships/tags" Target="../tags/tag80.xml"/><Relationship Id="rId45" Type="http://schemas.openxmlformats.org/officeDocument/2006/relationships/tags" Target="../tags/tag85.xml"/><Relationship Id="rId53" Type="http://schemas.openxmlformats.org/officeDocument/2006/relationships/tags" Target="../tags/tag93.xml"/><Relationship Id="rId5" Type="http://schemas.openxmlformats.org/officeDocument/2006/relationships/tags" Target="../tags/tag45.xml"/><Relationship Id="rId15" Type="http://schemas.openxmlformats.org/officeDocument/2006/relationships/tags" Target="../tags/tag55.xml"/><Relationship Id="rId23" Type="http://schemas.openxmlformats.org/officeDocument/2006/relationships/tags" Target="../tags/tag63.xml"/><Relationship Id="rId28" Type="http://schemas.openxmlformats.org/officeDocument/2006/relationships/tags" Target="../tags/tag68.xml"/><Relationship Id="rId36" Type="http://schemas.openxmlformats.org/officeDocument/2006/relationships/tags" Target="../tags/tag76.xml"/><Relationship Id="rId49" Type="http://schemas.openxmlformats.org/officeDocument/2006/relationships/tags" Target="../tags/tag89.xml"/><Relationship Id="rId57" Type="http://schemas.openxmlformats.org/officeDocument/2006/relationships/notesSlide" Target="../notesSlides/notesSlide13.xml"/><Relationship Id="rId10" Type="http://schemas.openxmlformats.org/officeDocument/2006/relationships/tags" Target="../tags/tag50.xml"/><Relationship Id="rId19" Type="http://schemas.openxmlformats.org/officeDocument/2006/relationships/tags" Target="../tags/tag59.xml"/><Relationship Id="rId31" Type="http://schemas.openxmlformats.org/officeDocument/2006/relationships/tags" Target="../tags/tag71.xml"/><Relationship Id="rId44" Type="http://schemas.openxmlformats.org/officeDocument/2006/relationships/tags" Target="../tags/tag84.xml"/><Relationship Id="rId52" Type="http://schemas.openxmlformats.org/officeDocument/2006/relationships/tags" Target="../tags/tag92.xml"/><Relationship Id="rId4" Type="http://schemas.openxmlformats.org/officeDocument/2006/relationships/tags" Target="../tags/tag44.xml"/><Relationship Id="rId9" Type="http://schemas.openxmlformats.org/officeDocument/2006/relationships/tags" Target="../tags/tag49.xml"/><Relationship Id="rId14" Type="http://schemas.openxmlformats.org/officeDocument/2006/relationships/tags" Target="../tags/tag54.xml"/><Relationship Id="rId22" Type="http://schemas.openxmlformats.org/officeDocument/2006/relationships/tags" Target="../tags/tag62.xml"/><Relationship Id="rId27" Type="http://schemas.openxmlformats.org/officeDocument/2006/relationships/tags" Target="../tags/tag67.xml"/><Relationship Id="rId30" Type="http://schemas.openxmlformats.org/officeDocument/2006/relationships/tags" Target="../tags/tag70.xml"/><Relationship Id="rId35" Type="http://schemas.openxmlformats.org/officeDocument/2006/relationships/tags" Target="../tags/tag75.xml"/><Relationship Id="rId43" Type="http://schemas.openxmlformats.org/officeDocument/2006/relationships/tags" Target="../tags/tag83.xml"/><Relationship Id="rId48" Type="http://schemas.openxmlformats.org/officeDocument/2006/relationships/tags" Target="../tags/tag88.xml"/><Relationship Id="rId56" Type="http://schemas.openxmlformats.org/officeDocument/2006/relationships/slideLayout" Target="../slideLayouts/slideLayout9.xml"/><Relationship Id="rId8" Type="http://schemas.openxmlformats.org/officeDocument/2006/relationships/tags" Target="../tags/tag48.xml"/><Relationship Id="rId51" Type="http://schemas.openxmlformats.org/officeDocument/2006/relationships/tags" Target="../tags/tag91.xml"/><Relationship Id="rId3" Type="http://schemas.openxmlformats.org/officeDocument/2006/relationships/tags" Target="../tags/tag4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3" Type="http://schemas.openxmlformats.org/officeDocument/2006/relationships/tags" Target="../tags/tag98.xml"/><Relationship Id="rId7" Type="http://schemas.openxmlformats.org/officeDocument/2006/relationships/tags" Target="../tags/tag102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11" Type="http://schemas.openxmlformats.org/officeDocument/2006/relationships/notesSlide" Target="../notesSlides/notesSlide14.xml"/><Relationship Id="rId5" Type="http://schemas.openxmlformats.org/officeDocument/2006/relationships/tags" Target="../tags/tag100.xml"/><Relationship Id="rId10" Type="http://schemas.openxmlformats.org/officeDocument/2006/relationships/slideLayout" Target="../slideLayouts/slideLayout9.xml"/><Relationship Id="rId4" Type="http://schemas.openxmlformats.org/officeDocument/2006/relationships/tags" Target="../tags/tag99.xml"/><Relationship Id="rId9" Type="http://schemas.openxmlformats.org/officeDocument/2006/relationships/tags" Target="../tags/tag10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12.xml"/><Relationship Id="rId13" Type="http://schemas.openxmlformats.org/officeDocument/2006/relationships/tags" Target="../tags/tag117.xml"/><Relationship Id="rId18" Type="http://schemas.openxmlformats.org/officeDocument/2006/relationships/notesSlide" Target="../notesSlides/notesSlide15.xml"/><Relationship Id="rId3" Type="http://schemas.openxmlformats.org/officeDocument/2006/relationships/tags" Target="../tags/tag107.xml"/><Relationship Id="rId7" Type="http://schemas.openxmlformats.org/officeDocument/2006/relationships/tags" Target="../tags/tag111.xml"/><Relationship Id="rId12" Type="http://schemas.openxmlformats.org/officeDocument/2006/relationships/tags" Target="../tags/tag116.xml"/><Relationship Id="rId17" Type="http://schemas.openxmlformats.org/officeDocument/2006/relationships/slideLayout" Target="../slideLayouts/slideLayout9.xml"/><Relationship Id="rId2" Type="http://schemas.openxmlformats.org/officeDocument/2006/relationships/tags" Target="../tags/tag106.xml"/><Relationship Id="rId16" Type="http://schemas.openxmlformats.org/officeDocument/2006/relationships/tags" Target="../tags/tag120.xml"/><Relationship Id="rId1" Type="http://schemas.openxmlformats.org/officeDocument/2006/relationships/tags" Target="../tags/tag105.xml"/><Relationship Id="rId6" Type="http://schemas.openxmlformats.org/officeDocument/2006/relationships/tags" Target="../tags/tag110.xml"/><Relationship Id="rId11" Type="http://schemas.openxmlformats.org/officeDocument/2006/relationships/tags" Target="../tags/tag115.xml"/><Relationship Id="rId5" Type="http://schemas.openxmlformats.org/officeDocument/2006/relationships/tags" Target="../tags/tag109.xml"/><Relationship Id="rId15" Type="http://schemas.openxmlformats.org/officeDocument/2006/relationships/tags" Target="../tags/tag119.xml"/><Relationship Id="rId10" Type="http://schemas.openxmlformats.org/officeDocument/2006/relationships/tags" Target="../tags/tag114.xml"/><Relationship Id="rId4" Type="http://schemas.openxmlformats.org/officeDocument/2006/relationships/tags" Target="../tags/tag108.xml"/><Relationship Id="rId9" Type="http://schemas.openxmlformats.org/officeDocument/2006/relationships/tags" Target="../tags/tag113.xml"/><Relationship Id="rId14" Type="http://schemas.openxmlformats.org/officeDocument/2006/relationships/tags" Target="../tags/tag1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28.xml"/><Relationship Id="rId13" Type="http://schemas.openxmlformats.org/officeDocument/2006/relationships/tags" Target="../tags/tag133.xml"/><Relationship Id="rId18" Type="http://schemas.openxmlformats.org/officeDocument/2006/relationships/tags" Target="../tags/tag138.xml"/><Relationship Id="rId3" Type="http://schemas.openxmlformats.org/officeDocument/2006/relationships/tags" Target="../tags/tag123.xml"/><Relationship Id="rId21" Type="http://schemas.openxmlformats.org/officeDocument/2006/relationships/tags" Target="../tags/tag141.xml"/><Relationship Id="rId7" Type="http://schemas.openxmlformats.org/officeDocument/2006/relationships/tags" Target="../tags/tag127.xml"/><Relationship Id="rId12" Type="http://schemas.openxmlformats.org/officeDocument/2006/relationships/tags" Target="../tags/tag132.xml"/><Relationship Id="rId17" Type="http://schemas.openxmlformats.org/officeDocument/2006/relationships/tags" Target="../tags/tag137.xml"/><Relationship Id="rId2" Type="http://schemas.openxmlformats.org/officeDocument/2006/relationships/tags" Target="../tags/tag122.xml"/><Relationship Id="rId16" Type="http://schemas.openxmlformats.org/officeDocument/2006/relationships/tags" Target="../tags/tag136.xml"/><Relationship Id="rId20" Type="http://schemas.openxmlformats.org/officeDocument/2006/relationships/tags" Target="../tags/tag140.xml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11" Type="http://schemas.openxmlformats.org/officeDocument/2006/relationships/tags" Target="../tags/tag131.xml"/><Relationship Id="rId5" Type="http://schemas.openxmlformats.org/officeDocument/2006/relationships/tags" Target="../tags/tag125.xml"/><Relationship Id="rId15" Type="http://schemas.openxmlformats.org/officeDocument/2006/relationships/tags" Target="../tags/tag135.xml"/><Relationship Id="rId23" Type="http://schemas.openxmlformats.org/officeDocument/2006/relationships/notesSlide" Target="../notesSlides/notesSlide16.xml"/><Relationship Id="rId10" Type="http://schemas.openxmlformats.org/officeDocument/2006/relationships/tags" Target="../tags/tag130.xml"/><Relationship Id="rId19" Type="http://schemas.openxmlformats.org/officeDocument/2006/relationships/tags" Target="../tags/tag139.xml"/><Relationship Id="rId4" Type="http://schemas.openxmlformats.org/officeDocument/2006/relationships/tags" Target="../tags/tag124.xml"/><Relationship Id="rId9" Type="http://schemas.openxmlformats.org/officeDocument/2006/relationships/tags" Target="../tags/tag129.xml"/><Relationship Id="rId14" Type="http://schemas.openxmlformats.org/officeDocument/2006/relationships/tags" Target="../tags/tag134.xml"/><Relationship Id="rId22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49.xml"/><Relationship Id="rId13" Type="http://schemas.openxmlformats.org/officeDocument/2006/relationships/notesSlide" Target="../notesSlides/notesSlide20.xml"/><Relationship Id="rId3" Type="http://schemas.openxmlformats.org/officeDocument/2006/relationships/tags" Target="../tags/tag144.xml"/><Relationship Id="rId7" Type="http://schemas.openxmlformats.org/officeDocument/2006/relationships/tags" Target="../tags/tag148.xml"/><Relationship Id="rId12" Type="http://schemas.openxmlformats.org/officeDocument/2006/relationships/slideLayout" Target="../slideLayouts/slideLayout9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6" Type="http://schemas.openxmlformats.org/officeDocument/2006/relationships/tags" Target="../tags/tag147.xml"/><Relationship Id="rId11" Type="http://schemas.openxmlformats.org/officeDocument/2006/relationships/tags" Target="../tags/tag152.xml"/><Relationship Id="rId5" Type="http://schemas.openxmlformats.org/officeDocument/2006/relationships/tags" Target="../tags/tag146.xml"/><Relationship Id="rId10" Type="http://schemas.openxmlformats.org/officeDocument/2006/relationships/tags" Target="../tags/tag151.xml"/><Relationship Id="rId4" Type="http://schemas.openxmlformats.org/officeDocument/2006/relationships/tags" Target="../tags/tag145.xml"/><Relationship Id="rId9" Type="http://schemas.openxmlformats.org/officeDocument/2006/relationships/tags" Target="../tags/tag150.xml"/><Relationship Id="rId1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60.xml"/><Relationship Id="rId13" Type="http://schemas.openxmlformats.org/officeDocument/2006/relationships/slideLayout" Target="../slideLayouts/slideLayout9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12" Type="http://schemas.openxmlformats.org/officeDocument/2006/relationships/tags" Target="../tags/tag164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11" Type="http://schemas.openxmlformats.org/officeDocument/2006/relationships/tags" Target="../tags/tag163.xml"/><Relationship Id="rId5" Type="http://schemas.openxmlformats.org/officeDocument/2006/relationships/tags" Target="../tags/tag157.xml"/><Relationship Id="rId10" Type="http://schemas.openxmlformats.org/officeDocument/2006/relationships/tags" Target="../tags/tag162.xml"/><Relationship Id="rId4" Type="http://schemas.openxmlformats.org/officeDocument/2006/relationships/tags" Target="../tags/tag156.xml"/><Relationship Id="rId9" Type="http://schemas.openxmlformats.org/officeDocument/2006/relationships/tags" Target="../tags/tag161.xml"/><Relationship Id="rId1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72.xml"/><Relationship Id="rId13" Type="http://schemas.openxmlformats.org/officeDocument/2006/relationships/tags" Target="../tags/tag177.xml"/><Relationship Id="rId18" Type="http://schemas.openxmlformats.org/officeDocument/2006/relationships/tags" Target="../tags/tag182.xml"/><Relationship Id="rId3" Type="http://schemas.openxmlformats.org/officeDocument/2006/relationships/tags" Target="../tags/tag167.xml"/><Relationship Id="rId7" Type="http://schemas.openxmlformats.org/officeDocument/2006/relationships/tags" Target="../tags/tag171.xml"/><Relationship Id="rId12" Type="http://schemas.openxmlformats.org/officeDocument/2006/relationships/tags" Target="../tags/tag176.xml"/><Relationship Id="rId17" Type="http://schemas.openxmlformats.org/officeDocument/2006/relationships/tags" Target="../tags/tag181.xml"/><Relationship Id="rId2" Type="http://schemas.openxmlformats.org/officeDocument/2006/relationships/tags" Target="../tags/tag166.xml"/><Relationship Id="rId16" Type="http://schemas.openxmlformats.org/officeDocument/2006/relationships/tags" Target="../tags/tag180.xml"/><Relationship Id="rId20" Type="http://schemas.openxmlformats.org/officeDocument/2006/relationships/notesSlide" Target="../notesSlides/notesSlide22.xml"/><Relationship Id="rId1" Type="http://schemas.openxmlformats.org/officeDocument/2006/relationships/tags" Target="../tags/tag165.xml"/><Relationship Id="rId6" Type="http://schemas.openxmlformats.org/officeDocument/2006/relationships/tags" Target="../tags/tag170.xml"/><Relationship Id="rId11" Type="http://schemas.openxmlformats.org/officeDocument/2006/relationships/tags" Target="../tags/tag175.xml"/><Relationship Id="rId5" Type="http://schemas.openxmlformats.org/officeDocument/2006/relationships/tags" Target="../tags/tag169.xml"/><Relationship Id="rId15" Type="http://schemas.openxmlformats.org/officeDocument/2006/relationships/tags" Target="../tags/tag179.xml"/><Relationship Id="rId10" Type="http://schemas.openxmlformats.org/officeDocument/2006/relationships/tags" Target="../tags/tag174.xml"/><Relationship Id="rId19" Type="http://schemas.openxmlformats.org/officeDocument/2006/relationships/slideLayout" Target="../slideLayouts/slideLayout9.xml"/><Relationship Id="rId4" Type="http://schemas.openxmlformats.org/officeDocument/2006/relationships/tags" Target="../tags/tag168.xml"/><Relationship Id="rId9" Type="http://schemas.openxmlformats.org/officeDocument/2006/relationships/tags" Target="../tags/tag173.xml"/><Relationship Id="rId14" Type="http://schemas.openxmlformats.org/officeDocument/2006/relationships/tags" Target="../tags/tag17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tags" Target="../tags/tag185.xml"/><Relationship Id="rId7" Type="http://schemas.openxmlformats.org/officeDocument/2006/relationships/tags" Target="../tags/tag189.xml"/><Relationship Id="rId2" Type="http://schemas.openxmlformats.org/officeDocument/2006/relationships/tags" Target="../tags/tag184.xml"/><Relationship Id="rId1" Type="http://schemas.openxmlformats.org/officeDocument/2006/relationships/tags" Target="../tags/tag183.xml"/><Relationship Id="rId6" Type="http://schemas.openxmlformats.org/officeDocument/2006/relationships/tags" Target="../tags/tag188.xml"/><Relationship Id="rId5" Type="http://schemas.openxmlformats.org/officeDocument/2006/relationships/tags" Target="../tags/tag187.xml"/><Relationship Id="rId4" Type="http://schemas.openxmlformats.org/officeDocument/2006/relationships/tags" Target="../tags/tag186.xml"/><Relationship Id="rId9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197.xml"/><Relationship Id="rId13" Type="http://schemas.openxmlformats.org/officeDocument/2006/relationships/notesSlide" Target="../notesSlides/notesSlide26.xml"/><Relationship Id="rId3" Type="http://schemas.openxmlformats.org/officeDocument/2006/relationships/tags" Target="../tags/tag192.xml"/><Relationship Id="rId7" Type="http://schemas.openxmlformats.org/officeDocument/2006/relationships/tags" Target="../tags/tag196.xml"/><Relationship Id="rId12" Type="http://schemas.openxmlformats.org/officeDocument/2006/relationships/slideLayout" Target="../slideLayouts/slideLayout9.xml"/><Relationship Id="rId2" Type="http://schemas.openxmlformats.org/officeDocument/2006/relationships/tags" Target="../tags/tag191.xml"/><Relationship Id="rId1" Type="http://schemas.openxmlformats.org/officeDocument/2006/relationships/tags" Target="../tags/tag190.xml"/><Relationship Id="rId6" Type="http://schemas.openxmlformats.org/officeDocument/2006/relationships/tags" Target="../tags/tag195.xml"/><Relationship Id="rId11" Type="http://schemas.openxmlformats.org/officeDocument/2006/relationships/tags" Target="../tags/tag200.xml"/><Relationship Id="rId5" Type="http://schemas.openxmlformats.org/officeDocument/2006/relationships/tags" Target="../tags/tag194.xml"/><Relationship Id="rId10" Type="http://schemas.openxmlformats.org/officeDocument/2006/relationships/tags" Target="../tags/tag199.xml"/><Relationship Id="rId4" Type="http://schemas.openxmlformats.org/officeDocument/2006/relationships/tags" Target="../tags/tag193.xml"/><Relationship Id="rId9" Type="http://schemas.openxmlformats.org/officeDocument/2006/relationships/tags" Target="../tags/tag19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208.xml"/><Relationship Id="rId13" Type="http://schemas.openxmlformats.org/officeDocument/2006/relationships/tags" Target="../tags/tag213.xml"/><Relationship Id="rId18" Type="http://schemas.openxmlformats.org/officeDocument/2006/relationships/tags" Target="../tags/tag218.xml"/><Relationship Id="rId3" Type="http://schemas.openxmlformats.org/officeDocument/2006/relationships/tags" Target="../tags/tag203.xml"/><Relationship Id="rId21" Type="http://schemas.openxmlformats.org/officeDocument/2006/relationships/tags" Target="../tags/tag221.xml"/><Relationship Id="rId7" Type="http://schemas.openxmlformats.org/officeDocument/2006/relationships/tags" Target="../tags/tag207.xml"/><Relationship Id="rId12" Type="http://schemas.openxmlformats.org/officeDocument/2006/relationships/tags" Target="../tags/tag212.xml"/><Relationship Id="rId17" Type="http://schemas.openxmlformats.org/officeDocument/2006/relationships/tags" Target="../tags/tag217.xml"/><Relationship Id="rId2" Type="http://schemas.openxmlformats.org/officeDocument/2006/relationships/tags" Target="../tags/tag202.xml"/><Relationship Id="rId16" Type="http://schemas.openxmlformats.org/officeDocument/2006/relationships/tags" Target="../tags/tag216.xml"/><Relationship Id="rId20" Type="http://schemas.openxmlformats.org/officeDocument/2006/relationships/tags" Target="../tags/tag220.xml"/><Relationship Id="rId1" Type="http://schemas.openxmlformats.org/officeDocument/2006/relationships/tags" Target="../tags/tag201.xml"/><Relationship Id="rId6" Type="http://schemas.openxmlformats.org/officeDocument/2006/relationships/tags" Target="../tags/tag206.xml"/><Relationship Id="rId11" Type="http://schemas.openxmlformats.org/officeDocument/2006/relationships/tags" Target="../tags/tag211.xml"/><Relationship Id="rId24" Type="http://schemas.openxmlformats.org/officeDocument/2006/relationships/image" Target="../media/image13.png"/><Relationship Id="rId5" Type="http://schemas.openxmlformats.org/officeDocument/2006/relationships/tags" Target="../tags/tag205.xml"/><Relationship Id="rId15" Type="http://schemas.openxmlformats.org/officeDocument/2006/relationships/tags" Target="../tags/tag215.xml"/><Relationship Id="rId23" Type="http://schemas.openxmlformats.org/officeDocument/2006/relationships/notesSlide" Target="../notesSlides/notesSlide27.xml"/><Relationship Id="rId10" Type="http://schemas.openxmlformats.org/officeDocument/2006/relationships/tags" Target="../tags/tag210.xml"/><Relationship Id="rId19" Type="http://schemas.openxmlformats.org/officeDocument/2006/relationships/tags" Target="../tags/tag219.xml"/><Relationship Id="rId4" Type="http://schemas.openxmlformats.org/officeDocument/2006/relationships/tags" Target="../tags/tag204.xml"/><Relationship Id="rId9" Type="http://schemas.openxmlformats.org/officeDocument/2006/relationships/tags" Target="../tags/tag209.xml"/><Relationship Id="rId14" Type="http://schemas.openxmlformats.org/officeDocument/2006/relationships/tags" Target="../tags/tag214.xml"/><Relationship Id="rId22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slideLayout" Target="../slideLayouts/slideLayout9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297"/>
            <a:ext cx="12192000" cy="6858297"/>
          </a:xfrm>
          <a:prstGeom prst="rect">
            <a:avLst/>
          </a:prstGeom>
          <a:solidFill>
            <a:schemeClr val="bg1">
              <a:lumMod val="8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4" y="-297"/>
            <a:ext cx="5382266" cy="67542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917" y="-1850033"/>
            <a:ext cx="5305777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086363" y="3061447"/>
            <a:ext cx="637629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音乐节活动</a:t>
            </a:r>
            <a:endParaRPr lang="en-US" altLang="zh-CN" sz="6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6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策划书</a:t>
            </a:r>
            <a:endParaRPr lang="zh-CN" altLang="en-US" sz="6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55508" y="5362243"/>
            <a:ext cx="6376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 2019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611100" y="-838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93646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1226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运作策划 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612652" y="2531510"/>
            <a:ext cx="1914525" cy="571500"/>
            <a:chOff x="5612650" y="2531508"/>
            <a:chExt cx="1914525" cy="571500"/>
          </a:xfrm>
        </p:grpSpPr>
        <p:cxnSp>
          <p:nvCxnSpPr>
            <p:cNvPr id="4" name="MH_Other_1"/>
            <p:cNvCxnSpPr/>
            <p:nvPr>
              <p:custDataLst>
                <p:tags r:id="rId10"/>
              </p:custDataLst>
            </p:nvPr>
          </p:nvCxnSpPr>
          <p:spPr>
            <a:xfrm>
              <a:off x="6530225" y="2734708"/>
              <a:ext cx="558800" cy="0"/>
            </a:xfrm>
            <a:prstGeom prst="line">
              <a:avLst/>
            </a:prstGeom>
            <a:ln w="3175">
              <a:solidFill>
                <a:srgbClr val="C2C2C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MH_Other_2"/>
            <p:cNvSpPr/>
            <p:nvPr>
              <p:custDataLst>
                <p:tags r:id="rId11"/>
              </p:custDataLst>
            </p:nvPr>
          </p:nvSpPr>
          <p:spPr>
            <a:xfrm>
              <a:off x="7120775" y="2531508"/>
              <a:ext cx="406400" cy="406400"/>
            </a:xfrm>
            <a:prstGeom prst="ellipse">
              <a:avLst/>
            </a:pr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2</a:t>
              </a:r>
              <a:endParaRPr lang="zh-CN" altLang="en-US" sz="12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" name="MH_Other_7"/>
            <p:cNvSpPr/>
            <p:nvPr>
              <p:custDataLst>
                <p:tags r:id="rId12"/>
              </p:custDataLst>
            </p:nvPr>
          </p:nvSpPr>
          <p:spPr>
            <a:xfrm>
              <a:off x="5612650" y="2537858"/>
              <a:ext cx="1128712" cy="565150"/>
            </a:xfrm>
            <a:custGeom>
              <a:avLst/>
              <a:gdLst>
                <a:gd name="connsiteX0" fmla="*/ 1213505 w 1391850"/>
                <a:gd name="connsiteY0" fmla="*/ 0 h 696292"/>
                <a:gd name="connsiteX1" fmla="*/ 1391850 w 1391850"/>
                <a:gd name="connsiteY1" fmla="*/ 680523 h 696292"/>
                <a:gd name="connsiteX2" fmla="*/ 664395 w 1391850"/>
                <a:gd name="connsiteY2" fmla="*/ 679784 h 696292"/>
                <a:gd name="connsiteX3" fmla="*/ 810270 w 1391850"/>
                <a:gd name="connsiteY3" fmla="*/ 476062 h 696292"/>
                <a:gd name="connsiteX4" fmla="*/ 0 w 1391850"/>
                <a:gd name="connsiteY4" fmla="*/ 696292 h 696292"/>
                <a:gd name="connsiteX5" fmla="*/ 1084978 w 1391850"/>
                <a:gd name="connsiteY5" fmla="*/ 149640 h 69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1850" h="696292">
                  <a:moveTo>
                    <a:pt x="1213505" y="0"/>
                  </a:moveTo>
                  <a:lnTo>
                    <a:pt x="1391850" y="680523"/>
                  </a:lnTo>
                  <a:lnTo>
                    <a:pt x="664395" y="679784"/>
                  </a:lnTo>
                  <a:lnTo>
                    <a:pt x="810270" y="476062"/>
                  </a:lnTo>
                  <a:cubicBezTo>
                    <a:pt x="711564" y="424684"/>
                    <a:pt x="364296" y="301346"/>
                    <a:pt x="0" y="696292"/>
                  </a:cubicBezTo>
                  <a:cubicBezTo>
                    <a:pt x="100779" y="106417"/>
                    <a:pt x="733669" y="-15667"/>
                    <a:pt x="1084978" y="149640"/>
                  </a:cubicBezTo>
                  <a:close/>
                </a:path>
              </a:pathLst>
            </a:cu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09629" y="3126822"/>
            <a:ext cx="1306511" cy="1154113"/>
            <a:chOff x="6809626" y="3126820"/>
            <a:chExt cx="1306511" cy="1154113"/>
          </a:xfrm>
        </p:grpSpPr>
        <p:cxnSp>
          <p:nvCxnSpPr>
            <p:cNvPr id="8" name="MH_Other_3"/>
            <p:cNvCxnSpPr/>
            <p:nvPr>
              <p:custDataLst>
                <p:tags r:id="rId7"/>
              </p:custDataLst>
            </p:nvPr>
          </p:nvCxnSpPr>
          <p:spPr>
            <a:xfrm>
              <a:off x="7120775" y="4077733"/>
              <a:ext cx="558800" cy="0"/>
            </a:xfrm>
            <a:prstGeom prst="line">
              <a:avLst/>
            </a:prstGeom>
            <a:ln w="3175">
              <a:solidFill>
                <a:srgbClr val="C2C2C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MH_Other_4"/>
            <p:cNvSpPr/>
            <p:nvPr>
              <p:custDataLst>
                <p:tags r:id="rId8"/>
              </p:custDataLst>
            </p:nvPr>
          </p:nvSpPr>
          <p:spPr>
            <a:xfrm>
              <a:off x="7709737" y="3874533"/>
              <a:ext cx="406400" cy="406400"/>
            </a:xfrm>
            <a:prstGeom prst="ellipse">
              <a:avLst/>
            </a:prstGeom>
            <a:solidFill>
              <a:schemeClr val="accent3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3</a:t>
              </a:r>
              <a:endParaRPr lang="zh-CN" altLang="en-US" sz="12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" name="MH_Other_8"/>
            <p:cNvSpPr/>
            <p:nvPr>
              <p:custDataLst>
                <p:tags r:id="rId9"/>
              </p:custDataLst>
            </p:nvPr>
          </p:nvSpPr>
          <p:spPr>
            <a:xfrm rot="5400000">
              <a:off x="6527844" y="3408602"/>
              <a:ext cx="1128713" cy="565150"/>
            </a:xfrm>
            <a:custGeom>
              <a:avLst/>
              <a:gdLst>
                <a:gd name="connsiteX0" fmla="*/ 1213505 w 1391850"/>
                <a:gd name="connsiteY0" fmla="*/ 0 h 696292"/>
                <a:gd name="connsiteX1" fmla="*/ 1391850 w 1391850"/>
                <a:gd name="connsiteY1" fmla="*/ 680523 h 696292"/>
                <a:gd name="connsiteX2" fmla="*/ 664395 w 1391850"/>
                <a:gd name="connsiteY2" fmla="*/ 679784 h 696292"/>
                <a:gd name="connsiteX3" fmla="*/ 810270 w 1391850"/>
                <a:gd name="connsiteY3" fmla="*/ 476062 h 696292"/>
                <a:gd name="connsiteX4" fmla="*/ 0 w 1391850"/>
                <a:gd name="connsiteY4" fmla="*/ 696292 h 696292"/>
                <a:gd name="connsiteX5" fmla="*/ 1084978 w 1391850"/>
                <a:gd name="connsiteY5" fmla="*/ 149640 h 69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1850" h="696292">
                  <a:moveTo>
                    <a:pt x="1213505" y="0"/>
                  </a:moveTo>
                  <a:lnTo>
                    <a:pt x="1391850" y="680523"/>
                  </a:lnTo>
                  <a:lnTo>
                    <a:pt x="664395" y="679784"/>
                  </a:lnTo>
                  <a:lnTo>
                    <a:pt x="810270" y="476062"/>
                  </a:lnTo>
                  <a:cubicBezTo>
                    <a:pt x="711564" y="424684"/>
                    <a:pt x="364296" y="301346"/>
                    <a:pt x="0" y="696292"/>
                  </a:cubicBezTo>
                  <a:cubicBezTo>
                    <a:pt x="100779" y="106417"/>
                    <a:pt x="733669" y="-15667"/>
                    <a:pt x="1084978" y="149640"/>
                  </a:cubicBezTo>
                  <a:close/>
                </a:path>
              </a:pathLst>
            </a:custGeom>
            <a:solidFill>
              <a:schemeClr val="accent3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145802" y="3076022"/>
            <a:ext cx="1382713" cy="1179513"/>
            <a:chOff x="4145800" y="3076020"/>
            <a:chExt cx="1382713" cy="1179513"/>
          </a:xfrm>
        </p:grpSpPr>
        <p:cxnSp>
          <p:nvCxnSpPr>
            <p:cNvPr id="12" name="MH_Other_5"/>
            <p:cNvCxnSpPr/>
            <p:nvPr>
              <p:custDataLst>
                <p:tags r:id="rId4"/>
              </p:custDataLst>
            </p:nvPr>
          </p:nvCxnSpPr>
          <p:spPr>
            <a:xfrm>
              <a:off x="4615700" y="3269695"/>
              <a:ext cx="558800" cy="0"/>
            </a:xfrm>
            <a:prstGeom prst="line">
              <a:avLst/>
            </a:prstGeom>
            <a:ln w="3175">
              <a:solidFill>
                <a:srgbClr val="C2C2C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MH_Other_6"/>
            <p:cNvSpPr/>
            <p:nvPr>
              <p:custDataLst>
                <p:tags r:id="rId5"/>
              </p:custDataLst>
            </p:nvPr>
          </p:nvSpPr>
          <p:spPr>
            <a:xfrm>
              <a:off x="4145800" y="3076020"/>
              <a:ext cx="406400" cy="406400"/>
            </a:xfrm>
            <a:prstGeom prst="ellipse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1</a:t>
              </a:r>
              <a:endPara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" name="MH_Other_10"/>
            <p:cNvSpPr/>
            <p:nvPr>
              <p:custDataLst>
                <p:tags r:id="rId6"/>
              </p:custDataLst>
            </p:nvPr>
          </p:nvSpPr>
          <p:spPr>
            <a:xfrm rot="16200000">
              <a:off x="4681581" y="3408602"/>
              <a:ext cx="1128713" cy="565150"/>
            </a:xfrm>
            <a:custGeom>
              <a:avLst/>
              <a:gdLst>
                <a:gd name="connsiteX0" fmla="*/ 1213505 w 1391850"/>
                <a:gd name="connsiteY0" fmla="*/ 0 h 696292"/>
                <a:gd name="connsiteX1" fmla="*/ 1391850 w 1391850"/>
                <a:gd name="connsiteY1" fmla="*/ 680523 h 696292"/>
                <a:gd name="connsiteX2" fmla="*/ 664395 w 1391850"/>
                <a:gd name="connsiteY2" fmla="*/ 679784 h 696292"/>
                <a:gd name="connsiteX3" fmla="*/ 810270 w 1391850"/>
                <a:gd name="connsiteY3" fmla="*/ 476062 h 696292"/>
                <a:gd name="connsiteX4" fmla="*/ 0 w 1391850"/>
                <a:gd name="connsiteY4" fmla="*/ 696292 h 696292"/>
                <a:gd name="connsiteX5" fmla="*/ 1084978 w 1391850"/>
                <a:gd name="connsiteY5" fmla="*/ 149640 h 69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1850" h="696292">
                  <a:moveTo>
                    <a:pt x="1213505" y="0"/>
                  </a:moveTo>
                  <a:lnTo>
                    <a:pt x="1391850" y="680523"/>
                  </a:lnTo>
                  <a:lnTo>
                    <a:pt x="664395" y="679784"/>
                  </a:lnTo>
                  <a:lnTo>
                    <a:pt x="810270" y="476062"/>
                  </a:lnTo>
                  <a:cubicBezTo>
                    <a:pt x="711564" y="424684"/>
                    <a:pt x="364296" y="301346"/>
                    <a:pt x="0" y="696292"/>
                  </a:cubicBezTo>
                  <a:cubicBezTo>
                    <a:pt x="100779" y="106417"/>
                    <a:pt x="733669" y="-15667"/>
                    <a:pt x="1084978" y="149640"/>
                  </a:cubicBezTo>
                  <a:close/>
                </a:path>
              </a:pathLst>
            </a:cu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77628" y="4280936"/>
            <a:ext cx="1963737" cy="631825"/>
            <a:chOff x="4777625" y="4280933"/>
            <a:chExt cx="1963737" cy="631825"/>
          </a:xfrm>
        </p:grpSpPr>
        <p:sp>
          <p:nvSpPr>
            <p:cNvPr id="16" name="MH_Other_9"/>
            <p:cNvSpPr/>
            <p:nvPr>
              <p:custDataLst>
                <p:tags r:id="rId1"/>
              </p:custDataLst>
            </p:nvPr>
          </p:nvSpPr>
          <p:spPr>
            <a:xfrm rot="10800000">
              <a:off x="5612650" y="4280933"/>
              <a:ext cx="1128712" cy="565150"/>
            </a:xfrm>
            <a:custGeom>
              <a:avLst/>
              <a:gdLst>
                <a:gd name="connsiteX0" fmla="*/ 1213505 w 1391850"/>
                <a:gd name="connsiteY0" fmla="*/ 0 h 696292"/>
                <a:gd name="connsiteX1" fmla="*/ 1391850 w 1391850"/>
                <a:gd name="connsiteY1" fmla="*/ 680523 h 696292"/>
                <a:gd name="connsiteX2" fmla="*/ 664395 w 1391850"/>
                <a:gd name="connsiteY2" fmla="*/ 679784 h 696292"/>
                <a:gd name="connsiteX3" fmla="*/ 810270 w 1391850"/>
                <a:gd name="connsiteY3" fmla="*/ 476062 h 696292"/>
                <a:gd name="connsiteX4" fmla="*/ 0 w 1391850"/>
                <a:gd name="connsiteY4" fmla="*/ 696292 h 696292"/>
                <a:gd name="connsiteX5" fmla="*/ 1084978 w 1391850"/>
                <a:gd name="connsiteY5" fmla="*/ 149640 h 69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1850" h="696292">
                  <a:moveTo>
                    <a:pt x="1213505" y="0"/>
                  </a:moveTo>
                  <a:lnTo>
                    <a:pt x="1391850" y="680523"/>
                  </a:lnTo>
                  <a:lnTo>
                    <a:pt x="664395" y="679784"/>
                  </a:lnTo>
                  <a:lnTo>
                    <a:pt x="810270" y="476062"/>
                  </a:lnTo>
                  <a:cubicBezTo>
                    <a:pt x="711564" y="424684"/>
                    <a:pt x="364296" y="301346"/>
                    <a:pt x="0" y="696292"/>
                  </a:cubicBezTo>
                  <a:cubicBezTo>
                    <a:pt x="100779" y="106417"/>
                    <a:pt x="733669" y="-15667"/>
                    <a:pt x="1084978" y="149640"/>
                  </a:cubicBezTo>
                  <a:close/>
                </a:path>
              </a:pathLst>
            </a:custGeom>
            <a:solidFill>
              <a:schemeClr val="accent4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17" name="MH_Other_11"/>
            <p:cNvCxnSpPr/>
            <p:nvPr>
              <p:custDataLst>
                <p:tags r:id="rId2"/>
              </p:custDataLst>
            </p:nvPr>
          </p:nvCxnSpPr>
          <p:spPr>
            <a:xfrm>
              <a:off x="5249112" y="4700033"/>
              <a:ext cx="558800" cy="0"/>
            </a:xfrm>
            <a:prstGeom prst="line">
              <a:avLst/>
            </a:prstGeom>
            <a:ln w="3175">
              <a:solidFill>
                <a:srgbClr val="C2C2C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MH_Other_12"/>
            <p:cNvSpPr/>
            <p:nvPr>
              <p:custDataLst>
                <p:tags r:id="rId3"/>
              </p:custDataLst>
            </p:nvPr>
          </p:nvSpPr>
          <p:spPr>
            <a:xfrm>
              <a:off x="4777625" y="4506358"/>
              <a:ext cx="406400" cy="406400"/>
            </a:xfrm>
            <a:prstGeom prst="ellipse">
              <a:avLst/>
            </a:prstGeom>
            <a:solidFill>
              <a:schemeClr val="accent4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4</a:t>
              </a:r>
              <a:endPara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1716418" y="3482421"/>
            <a:ext cx="14157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989666" y="4948757"/>
            <a:ext cx="14157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196094" y="4109394"/>
            <a:ext cx="14157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658938" y="2161700"/>
            <a:ext cx="14157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516479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46069" y="2482800"/>
            <a:ext cx="6376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446069" y="3659338"/>
            <a:ext cx="6376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现场执行策略</a:t>
            </a:r>
            <a:endParaRPr lang="zh-CN" altLang="en-US" sz="5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468907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现场执行策略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46296" y="1614649"/>
            <a:ext cx="8224429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Other_3"/>
          <p:cNvSpPr/>
          <p:nvPr>
            <p:custDataLst>
              <p:tags r:id="rId1"/>
            </p:custDataLst>
          </p:nvPr>
        </p:nvSpPr>
        <p:spPr>
          <a:xfrm>
            <a:off x="6435121" y="2819250"/>
            <a:ext cx="615611" cy="6156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pic>
        <p:nvPicPr>
          <p:cNvPr id="6" name="MH_Other_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0"/>
          <a:stretch>
            <a:fillRect/>
          </a:stretch>
        </p:blipFill>
        <p:spPr bwMode="auto">
          <a:xfrm>
            <a:off x="6534735" y="2960702"/>
            <a:ext cx="414391" cy="33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7226050" y="2931843"/>
            <a:ext cx="2979108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ea typeface="微软雅黑" panose="020B0503020204020204" pitchFamily="34" charset="-122"/>
            </a:endParaRPr>
          </a:p>
        </p:txBody>
      </p:sp>
      <p:sp>
        <p:nvSpPr>
          <p:cNvPr id="8" name="MH_Other_1"/>
          <p:cNvSpPr/>
          <p:nvPr>
            <p:custDataLst>
              <p:tags r:id="rId3"/>
            </p:custDataLst>
          </p:nvPr>
        </p:nvSpPr>
        <p:spPr>
          <a:xfrm>
            <a:off x="6435121" y="3655999"/>
            <a:ext cx="615611" cy="61760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MH_Other_2"/>
          <p:cNvSpPr/>
          <p:nvPr>
            <p:custDataLst>
              <p:tags r:id="rId4"/>
            </p:custDataLst>
          </p:nvPr>
        </p:nvSpPr>
        <p:spPr>
          <a:xfrm>
            <a:off x="6576571" y="3815380"/>
            <a:ext cx="332708" cy="298840"/>
          </a:xfrm>
          <a:custGeom>
            <a:avLst/>
            <a:gdLst>
              <a:gd name="connsiteX0" fmla="*/ 0 w 264714"/>
              <a:gd name="connsiteY0" fmla="*/ 50792 h 238243"/>
              <a:gd name="connsiteX1" fmla="*/ 2265 w 264714"/>
              <a:gd name="connsiteY1" fmla="*/ 50792 h 238243"/>
              <a:gd name="connsiteX2" fmla="*/ 32565 w 264714"/>
              <a:gd name="connsiteY2" fmla="*/ 171993 h 238243"/>
              <a:gd name="connsiteX3" fmla="*/ 232151 w 264714"/>
              <a:gd name="connsiteY3" fmla="*/ 171993 h 238243"/>
              <a:gd name="connsiteX4" fmla="*/ 262451 w 264714"/>
              <a:gd name="connsiteY4" fmla="*/ 50792 h 238243"/>
              <a:gd name="connsiteX5" fmla="*/ 264714 w 264714"/>
              <a:gd name="connsiteY5" fmla="*/ 50792 h 238243"/>
              <a:gd name="connsiteX6" fmla="*/ 264714 w 264714"/>
              <a:gd name="connsiteY6" fmla="*/ 238243 h 238243"/>
              <a:gd name="connsiteX7" fmla="*/ 0 w 264714"/>
              <a:gd name="connsiteY7" fmla="*/ 238243 h 238243"/>
              <a:gd name="connsiteX8" fmla="*/ 26472 w 264714"/>
              <a:gd name="connsiteY8" fmla="*/ 0 h 238243"/>
              <a:gd name="connsiteX9" fmla="*/ 238243 w 264714"/>
              <a:gd name="connsiteY9" fmla="*/ 0 h 238243"/>
              <a:gd name="connsiteX10" fmla="*/ 205154 w 264714"/>
              <a:gd name="connsiteY10" fmla="*/ 132357 h 238243"/>
              <a:gd name="connsiteX11" fmla="*/ 59561 w 264714"/>
              <a:gd name="connsiteY11" fmla="*/ 132357 h 23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4714" h="238243">
                <a:moveTo>
                  <a:pt x="0" y="50792"/>
                </a:moveTo>
                <a:lnTo>
                  <a:pt x="2265" y="50792"/>
                </a:lnTo>
                <a:lnTo>
                  <a:pt x="32565" y="171993"/>
                </a:lnTo>
                <a:lnTo>
                  <a:pt x="232151" y="171993"/>
                </a:lnTo>
                <a:lnTo>
                  <a:pt x="262451" y="50792"/>
                </a:lnTo>
                <a:lnTo>
                  <a:pt x="264714" y="50792"/>
                </a:lnTo>
                <a:lnTo>
                  <a:pt x="264714" y="238243"/>
                </a:lnTo>
                <a:lnTo>
                  <a:pt x="0" y="238243"/>
                </a:lnTo>
                <a:close/>
                <a:moveTo>
                  <a:pt x="26472" y="0"/>
                </a:moveTo>
                <a:lnTo>
                  <a:pt x="238243" y="0"/>
                </a:lnTo>
                <a:lnTo>
                  <a:pt x="205154" y="132357"/>
                </a:lnTo>
                <a:lnTo>
                  <a:pt x="59561" y="13235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90190" y="3775887"/>
            <a:ext cx="2979108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ea typeface="微软雅黑" panose="020B0503020204020204" pitchFamily="34" charset="-122"/>
            </a:endParaRPr>
          </a:p>
        </p:txBody>
      </p:sp>
      <p:sp>
        <p:nvSpPr>
          <p:cNvPr id="11" name="MH_Other_7"/>
          <p:cNvSpPr/>
          <p:nvPr>
            <p:custDataLst>
              <p:tags r:id="rId5"/>
            </p:custDataLst>
          </p:nvPr>
        </p:nvSpPr>
        <p:spPr>
          <a:xfrm>
            <a:off x="6435121" y="4494749"/>
            <a:ext cx="615611" cy="6156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MH_Other_8"/>
          <p:cNvSpPr/>
          <p:nvPr>
            <p:custDataLst>
              <p:tags r:id="rId6"/>
            </p:custDataLst>
          </p:nvPr>
        </p:nvSpPr>
        <p:spPr>
          <a:xfrm>
            <a:off x="6574581" y="4664091"/>
            <a:ext cx="336695" cy="276927"/>
          </a:xfrm>
          <a:custGeom>
            <a:avLst/>
            <a:gdLst>
              <a:gd name="connsiteX0" fmla="*/ 226044 w 267903"/>
              <a:gd name="connsiteY0" fmla="*/ 31075 h 219795"/>
              <a:gd name="connsiteX1" fmla="*/ 242835 w 267903"/>
              <a:gd name="connsiteY1" fmla="*/ 31075 h 219795"/>
              <a:gd name="connsiteX2" fmla="*/ 267903 w 267903"/>
              <a:gd name="connsiteY2" fmla="*/ 56143 h 219795"/>
              <a:gd name="connsiteX3" fmla="*/ 267903 w 267903"/>
              <a:gd name="connsiteY3" fmla="*/ 118810 h 219795"/>
              <a:gd name="connsiteX4" fmla="*/ 267903 w 267903"/>
              <a:gd name="connsiteY4" fmla="*/ 156410 h 219795"/>
              <a:gd name="connsiteX5" fmla="*/ 242835 w 267903"/>
              <a:gd name="connsiteY5" fmla="*/ 181478 h 219795"/>
              <a:gd name="connsiteX6" fmla="*/ 223253 w 267903"/>
              <a:gd name="connsiteY6" fmla="*/ 181478 h 219795"/>
              <a:gd name="connsiteX7" fmla="*/ 174775 w 267903"/>
              <a:gd name="connsiteY7" fmla="*/ 219795 h 219795"/>
              <a:gd name="connsiteX8" fmla="*/ 156277 w 267903"/>
              <a:gd name="connsiteY8" fmla="*/ 181478 h 219795"/>
              <a:gd name="connsiteX9" fmla="*/ 25068 w 267903"/>
              <a:gd name="connsiteY9" fmla="*/ 181478 h 219795"/>
              <a:gd name="connsiteX10" fmla="*/ 0 w 267903"/>
              <a:gd name="connsiteY10" fmla="*/ 156410 h 219795"/>
              <a:gd name="connsiteX11" fmla="*/ 0 w 267903"/>
              <a:gd name="connsiteY11" fmla="*/ 138206 h 219795"/>
              <a:gd name="connsiteX12" fmla="*/ 419 w 267903"/>
              <a:gd name="connsiteY12" fmla="*/ 138379 h 219795"/>
              <a:gd name="connsiteX13" fmla="*/ 202343 w 267903"/>
              <a:gd name="connsiteY13" fmla="*/ 138379 h 219795"/>
              <a:gd name="connsiteX14" fmla="*/ 226044 w 267903"/>
              <a:gd name="connsiteY14" fmla="*/ 114678 h 219795"/>
              <a:gd name="connsiteX15" fmla="*/ 19087 w 267903"/>
              <a:gd name="connsiteY15" fmla="*/ 0 h 219795"/>
              <a:gd name="connsiteX16" fmla="*/ 181703 w 267903"/>
              <a:gd name="connsiteY16" fmla="*/ 0 h 219795"/>
              <a:gd name="connsiteX17" fmla="*/ 200790 w 267903"/>
              <a:gd name="connsiteY17" fmla="*/ 19087 h 219795"/>
              <a:gd name="connsiteX18" fmla="*/ 200790 w 267903"/>
              <a:gd name="connsiteY18" fmla="*/ 95432 h 219795"/>
              <a:gd name="connsiteX19" fmla="*/ 181703 w 267903"/>
              <a:gd name="connsiteY19" fmla="*/ 114519 h 219795"/>
              <a:gd name="connsiteX20" fmla="*/ 19087 w 267903"/>
              <a:gd name="connsiteY20" fmla="*/ 114519 h 219795"/>
              <a:gd name="connsiteX21" fmla="*/ 0 w 267903"/>
              <a:gd name="connsiteY21" fmla="*/ 95432 h 219795"/>
              <a:gd name="connsiteX22" fmla="*/ 0 w 267903"/>
              <a:gd name="connsiteY22" fmla="*/ 19087 h 219795"/>
              <a:gd name="connsiteX23" fmla="*/ 19087 w 267903"/>
              <a:gd name="connsiteY23" fmla="*/ 0 h 219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67903" h="219795">
                <a:moveTo>
                  <a:pt x="226044" y="31075"/>
                </a:moveTo>
                <a:lnTo>
                  <a:pt x="242835" y="31075"/>
                </a:lnTo>
                <a:cubicBezTo>
                  <a:pt x="256680" y="31075"/>
                  <a:pt x="267903" y="42298"/>
                  <a:pt x="267903" y="56143"/>
                </a:cubicBezTo>
                <a:lnTo>
                  <a:pt x="267903" y="118810"/>
                </a:lnTo>
                <a:lnTo>
                  <a:pt x="267903" y="156410"/>
                </a:lnTo>
                <a:cubicBezTo>
                  <a:pt x="267903" y="170255"/>
                  <a:pt x="256680" y="181478"/>
                  <a:pt x="242835" y="181478"/>
                </a:cubicBezTo>
                <a:lnTo>
                  <a:pt x="223253" y="181478"/>
                </a:lnTo>
                <a:lnTo>
                  <a:pt x="174775" y="219795"/>
                </a:lnTo>
                <a:lnTo>
                  <a:pt x="156277" y="181478"/>
                </a:lnTo>
                <a:lnTo>
                  <a:pt x="25068" y="181478"/>
                </a:lnTo>
                <a:cubicBezTo>
                  <a:pt x="11223" y="181478"/>
                  <a:pt x="0" y="170255"/>
                  <a:pt x="0" y="156410"/>
                </a:cubicBezTo>
                <a:lnTo>
                  <a:pt x="0" y="138206"/>
                </a:lnTo>
                <a:lnTo>
                  <a:pt x="419" y="138379"/>
                </a:lnTo>
                <a:lnTo>
                  <a:pt x="202343" y="138379"/>
                </a:lnTo>
                <a:cubicBezTo>
                  <a:pt x="215433" y="138379"/>
                  <a:pt x="226044" y="127768"/>
                  <a:pt x="226044" y="114678"/>
                </a:cubicBezTo>
                <a:close/>
                <a:moveTo>
                  <a:pt x="19087" y="0"/>
                </a:moveTo>
                <a:lnTo>
                  <a:pt x="181703" y="0"/>
                </a:lnTo>
                <a:cubicBezTo>
                  <a:pt x="192244" y="0"/>
                  <a:pt x="200790" y="8546"/>
                  <a:pt x="200790" y="19087"/>
                </a:cubicBezTo>
                <a:lnTo>
                  <a:pt x="200790" y="95432"/>
                </a:lnTo>
                <a:cubicBezTo>
                  <a:pt x="200790" y="105973"/>
                  <a:pt x="192244" y="114519"/>
                  <a:pt x="181703" y="114519"/>
                </a:cubicBezTo>
                <a:lnTo>
                  <a:pt x="19087" y="114519"/>
                </a:lnTo>
                <a:cubicBezTo>
                  <a:pt x="8546" y="114519"/>
                  <a:pt x="0" y="105973"/>
                  <a:pt x="0" y="95432"/>
                </a:cubicBezTo>
                <a:lnTo>
                  <a:pt x="0" y="19087"/>
                </a:lnTo>
                <a:cubicBezTo>
                  <a:pt x="0" y="8546"/>
                  <a:pt x="8546" y="0"/>
                  <a:pt x="19087" y="0"/>
                </a:cubicBezTo>
                <a:close/>
              </a:path>
            </a:pathLst>
          </a:custGeom>
          <a:solidFill>
            <a:srgbClr val="FFFF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43511" y="4714468"/>
            <a:ext cx="2979108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ea typeface="微软雅黑" panose="020B0503020204020204" pitchFamily="34" charset="-122"/>
            </a:endParaRPr>
          </a:p>
        </p:txBody>
      </p:sp>
      <p:sp>
        <p:nvSpPr>
          <p:cNvPr id="14" name="MH_Other_5"/>
          <p:cNvSpPr/>
          <p:nvPr>
            <p:custDataLst>
              <p:tags r:id="rId7"/>
            </p:custDataLst>
          </p:nvPr>
        </p:nvSpPr>
        <p:spPr>
          <a:xfrm>
            <a:off x="6435121" y="5331499"/>
            <a:ext cx="615611" cy="61760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pic>
        <p:nvPicPr>
          <p:cNvPr id="15" name="MH_Other_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0" t="13547" r="24422" b="28755"/>
          <a:stretch>
            <a:fillRect/>
          </a:stretch>
        </p:blipFill>
        <p:spPr bwMode="auto">
          <a:xfrm>
            <a:off x="6576571" y="5457012"/>
            <a:ext cx="332708" cy="36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7190190" y="5412201"/>
            <a:ext cx="2979108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2857615"/>
            <a:ext cx="4133536" cy="333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42725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/>
      <p:bldP spid="8" grpId="0" animBg="1"/>
      <p:bldP spid="9" grpId="0" animBg="1"/>
      <p:bldP spid="10" grpId="0"/>
      <p:bldP spid="11" grpId="0" animBg="1"/>
      <p:bldP spid="12" grpId="0" animBg="1"/>
      <p:bldP spid="13" grpId="0"/>
      <p:bldP spid="14" grpId="0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现场执行策略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254253" y="2670178"/>
            <a:ext cx="8097663" cy="4016377"/>
            <a:chOff x="2254250" y="2670175"/>
            <a:chExt cx="8097663" cy="4016377"/>
          </a:xfrm>
        </p:grpSpPr>
        <p:sp>
          <p:nvSpPr>
            <p:cNvPr id="19" name="MH_Other_18"/>
            <p:cNvSpPr/>
            <p:nvPr>
              <p:custDataLst>
                <p:tags r:id="rId1"/>
              </p:custDataLst>
            </p:nvPr>
          </p:nvSpPr>
          <p:spPr>
            <a:xfrm>
              <a:off x="6153151" y="2684464"/>
              <a:ext cx="180975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" name="MH_Other_1"/>
            <p:cNvSpPr/>
            <p:nvPr>
              <p:custDataLst>
                <p:tags r:id="rId2"/>
              </p:custDataLst>
            </p:nvPr>
          </p:nvSpPr>
          <p:spPr>
            <a:xfrm>
              <a:off x="6153151" y="2689226"/>
              <a:ext cx="180975" cy="28987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MH_Other_2"/>
            <p:cNvSpPr/>
            <p:nvPr>
              <p:custDataLst>
                <p:tags r:id="rId3"/>
              </p:custDataLst>
            </p:nvPr>
          </p:nvSpPr>
          <p:spPr>
            <a:xfrm>
              <a:off x="3175000" y="2684464"/>
              <a:ext cx="179388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" name="MH_Other_3"/>
            <p:cNvSpPr/>
            <p:nvPr>
              <p:custDataLst>
                <p:tags r:id="rId4"/>
              </p:custDataLst>
            </p:nvPr>
          </p:nvSpPr>
          <p:spPr>
            <a:xfrm>
              <a:off x="3384550" y="2684464"/>
              <a:ext cx="179388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" name="MH_Other_4"/>
            <p:cNvSpPr/>
            <p:nvPr>
              <p:custDataLst>
                <p:tags r:id="rId5"/>
              </p:custDataLst>
            </p:nvPr>
          </p:nvSpPr>
          <p:spPr>
            <a:xfrm>
              <a:off x="3175000" y="5073650"/>
              <a:ext cx="179388" cy="514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" name="MH_Other_5"/>
            <p:cNvSpPr/>
            <p:nvPr>
              <p:custDataLst>
                <p:tags r:id="rId6"/>
              </p:custDataLst>
            </p:nvPr>
          </p:nvSpPr>
          <p:spPr>
            <a:xfrm>
              <a:off x="3384550" y="3379788"/>
              <a:ext cx="179388" cy="22082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5" name="MH_SubTitle_1"/>
            <p:cNvSpPr txBox="1"/>
            <p:nvPr>
              <p:custDataLst>
                <p:tags r:id="rId7"/>
              </p:custDataLst>
            </p:nvPr>
          </p:nvSpPr>
          <p:spPr>
            <a:xfrm>
              <a:off x="2951164" y="5645150"/>
              <a:ext cx="814387" cy="39528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75000"/>
                      <a:lumOff val="25000"/>
                    </a:srgbClr>
                  </a:solidFill>
                  <a:ea typeface="微软雅黑" panose="020B0503020204020204" pitchFamily="34" charset="-122"/>
                </a:rPr>
                <a:t>200x</a:t>
              </a:r>
              <a:endParaRPr lang="zh-CN" altLang="en-US" sz="1200">
                <a:solidFill>
                  <a:srgbClr val="000000">
                    <a:lumMod val="75000"/>
                    <a:lumOff val="25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" name="MH_Other_6"/>
            <p:cNvSpPr/>
            <p:nvPr>
              <p:custDataLst>
                <p:tags r:id="rId8"/>
              </p:custDataLst>
            </p:nvPr>
          </p:nvSpPr>
          <p:spPr>
            <a:xfrm>
              <a:off x="3914775" y="2684464"/>
              <a:ext cx="179388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" name="MH_Other_7"/>
            <p:cNvSpPr/>
            <p:nvPr>
              <p:custDataLst>
                <p:tags r:id="rId9"/>
              </p:custDataLst>
            </p:nvPr>
          </p:nvSpPr>
          <p:spPr>
            <a:xfrm>
              <a:off x="4124325" y="2684464"/>
              <a:ext cx="179388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" name="MH_Other_8"/>
            <p:cNvSpPr/>
            <p:nvPr>
              <p:custDataLst>
                <p:tags r:id="rId10"/>
              </p:custDataLst>
            </p:nvPr>
          </p:nvSpPr>
          <p:spPr>
            <a:xfrm>
              <a:off x="3914775" y="4457700"/>
              <a:ext cx="179388" cy="1130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9" name="MH_Other_9"/>
            <p:cNvSpPr/>
            <p:nvPr>
              <p:custDataLst>
                <p:tags r:id="rId11"/>
              </p:custDataLst>
            </p:nvPr>
          </p:nvSpPr>
          <p:spPr>
            <a:xfrm>
              <a:off x="4124325" y="3589338"/>
              <a:ext cx="179388" cy="199866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" name="MH_SubTitle_2"/>
            <p:cNvSpPr txBox="1"/>
            <p:nvPr>
              <p:custDataLst>
                <p:tags r:id="rId12"/>
              </p:custDataLst>
            </p:nvPr>
          </p:nvSpPr>
          <p:spPr>
            <a:xfrm>
              <a:off x="3705225" y="5645150"/>
              <a:ext cx="814388" cy="39528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75000"/>
                      <a:lumOff val="25000"/>
                    </a:srgbClr>
                  </a:solidFill>
                  <a:ea typeface="微软雅黑" panose="020B0503020204020204" pitchFamily="34" charset="-122"/>
                </a:rPr>
                <a:t>200x</a:t>
              </a:r>
              <a:endParaRPr lang="zh-CN" altLang="en-US" sz="1200">
                <a:solidFill>
                  <a:srgbClr val="000000">
                    <a:lumMod val="75000"/>
                    <a:lumOff val="25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1" name="MH_Other_10"/>
            <p:cNvSpPr/>
            <p:nvPr>
              <p:custDataLst>
                <p:tags r:id="rId13"/>
              </p:custDataLst>
            </p:nvPr>
          </p:nvSpPr>
          <p:spPr>
            <a:xfrm>
              <a:off x="4657725" y="2684464"/>
              <a:ext cx="179388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2" name="MH_Other_11"/>
            <p:cNvSpPr/>
            <p:nvPr>
              <p:custDataLst>
                <p:tags r:id="rId14"/>
              </p:custDataLst>
            </p:nvPr>
          </p:nvSpPr>
          <p:spPr>
            <a:xfrm>
              <a:off x="4867275" y="2684464"/>
              <a:ext cx="179388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3" name="MH_Other_12"/>
            <p:cNvSpPr/>
            <p:nvPr>
              <p:custDataLst>
                <p:tags r:id="rId15"/>
              </p:custDataLst>
            </p:nvPr>
          </p:nvSpPr>
          <p:spPr>
            <a:xfrm>
              <a:off x="4657725" y="5000626"/>
              <a:ext cx="179388" cy="5873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4" name="MH_Other_13"/>
            <p:cNvSpPr/>
            <p:nvPr>
              <p:custDataLst>
                <p:tags r:id="rId16"/>
              </p:custDataLst>
            </p:nvPr>
          </p:nvSpPr>
          <p:spPr>
            <a:xfrm>
              <a:off x="4867275" y="3938588"/>
              <a:ext cx="179388" cy="1649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5" name="MH_SubTitle_3"/>
            <p:cNvSpPr txBox="1"/>
            <p:nvPr>
              <p:custDataLst>
                <p:tags r:id="rId17"/>
              </p:custDataLst>
            </p:nvPr>
          </p:nvSpPr>
          <p:spPr>
            <a:xfrm>
              <a:off x="4460875" y="5645150"/>
              <a:ext cx="814388" cy="39528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75000"/>
                      <a:lumOff val="25000"/>
                    </a:srgbClr>
                  </a:solidFill>
                  <a:ea typeface="微软雅黑" panose="020B0503020204020204" pitchFamily="34" charset="-122"/>
                </a:rPr>
                <a:t>200x</a:t>
              </a:r>
              <a:endParaRPr lang="zh-CN" altLang="en-US" sz="1200">
                <a:solidFill>
                  <a:srgbClr val="000000">
                    <a:lumMod val="75000"/>
                    <a:lumOff val="25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6" name="MH_Other_14"/>
            <p:cNvSpPr/>
            <p:nvPr>
              <p:custDataLst>
                <p:tags r:id="rId18"/>
              </p:custDataLst>
            </p:nvPr>
          </p:nvSpPr>
          <p:spPr>
            <a:xfrm>
              <a:off x="5403851" y="2684464"/>
              <a:ext cx="180975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7" name="MH_Other_15"/>
            <p:cNvSpPr/>
            <p:nvPr>
              <p:custDataLst>
                <p:tags r:id="rId19"/>
              </p:custDataLst>
            </p:nvPr>
          </p:nvSpPr>
          <p:spPr>
            <a:xfrm>
              <a:off x="5613400" y="2684464"/>
              <a:ext cx="179388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8" name="MH_Other_16"/>
            <p:cNvSpPr/>
            <p:nvPr>
              <p:custDataLst>
                <p:tags r:id="rId20"/>
              </p:custDataLst>
            </p:nvPr>
          </p:nvSpPr>
          <p:spPr>
            <a:xfrm>
              <a:off x="5403851" y="4024314"/>
              <a:ext cx="180975" cy="15636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9" name="MH_Other_17"/>
            <p:cNvSpPr/>
            <p:nvPr>
              <p:custDataLst>
                <p:tags r:id="rId21"/>
              </p:custDataLst>
            </p:nvPr>
          </p:nvSpPr>
          <p:spPr>
            <a:xfrm>
              <a:off x="5613400" y="3643314"/>
              <a:ext cx="179388" cy="19446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0" name="MH_SubTitle_4"/>
            <p:cNvSpPr txBox="1"/>
            <p:nvPr>
              <p:custDataLst>
                <p:tags r:id="rId22"/>
              </p:custDataLst>
            </p:nvPr>
          </p:nvSpPr>
          <p:spPr>
            <a:xfrm>
              <a:off x="5214939" y="5645150"/>
              <a:ext cx="814387" cy="39528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75000"/>
                      <a:lumOff val="25000"/>
                    </a:srgbClr>
                  </a:solidFill>
                  <a:ea typeface="微软雅黑" panose="020B0503020204020204" pitchFamily="34" charset="-122"/>
                </a:rPr>
                <a:t>201x</a:t>
              </a:r>
              <a:endParaRPr lang="zh-CN" altLang="en-US" sz="1200">
                <a:solidFill>
                  <a:srgbClr val="000000">
                    <a:lumMod val="75000"/>
                    <a:lumOff val="25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1" name="MH_Other_19"/>
            <p:cNvSpPr/>
            <p:nvPr>
              <p:custDataLst>
                <p:tags r:id="rId23"/>
              </p:custDataLst>
            </p:nvPr>
          </p:nvSpPr>
          <p:spPr>
            <a:xfrm>
              <a:off x="6362700" y="2684464"/>
              <a:ext cx="179388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2" name="MH_Other_20"/>
            <p:cNvSpPr/>
            <p:nvPr>
              <p:custDataLst>
                <p:tags r:id="rId24"/>
              </p:custDataLst>
            </p:nvPr>
          </p:nvSpPr>
          <p:spPr>
            <a:xfrm>
              <a:off x="6362700" y="4092576"/>
              <a:ext cx="179388" cy="14954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3" name="MH_SubTitle_5"/>
            <p:cNvSpPr txBox="1"/>
            <p:nvPr>
              <p:custDataLst>
                <p:tags r:id="rId25"/>
              </p:custDataLst>
            </p:nvPr>
          </p:nvSpPr>
          <p:spPr>
            <a:xfrm>
              <a:off x="5969000" y="5645150"/>
              <a:ext cx="814388" cy="39528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75000"/>
                      <a:lumOff val="25000"/>
                    </a:srgbClr>
                  </a:solidFill>
                  <a:ea typeface="微软雅黑" panose="020B0503020204020204" pitchFamily="34" charset="-122"/>
                </a:rPr>
                <a:t>201x</a:t>
              </a:r>
              <a:endParaRPr lang="zh-CN" altLang="en-US" sz="1200">
                <a:solidFill>
                  <a:srgbClr val="000000">
                    <a:lumMod val="75000"/>
                    <a:lumOff val="25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4" name="MH_Other_21"/>
            <p:cNvSpPr/>
            <p:nvPr>
              <p:custDataLst>
                <p:tags r:id="rId26"/>
              </p:custDataLst>
            </p:nvPr>
          </p:nvSpPr>
          <p:spPr>
            <a:xfrm>
              <a:off x="6905626" y="2684464"/>
              <a:ext cx="180975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5" name="MH_Other_22"/>
            <p:cNvSpPr/>
            <p:nvPr>
              <p:custDataLst>
                <p:tags r:id="rId27"/>
              </p:custDataLst>
            </p:nvPr>
          </p:nvSpPr>
          <p:spPr>
            <a:xfrm>
              <a:off x="7115176" y="2684464"/>
              <a:ext cx="180975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6" name="MH_Other_23"/>
            <p:cNvSpPr/>
            <p:nvPr>
              <p:custDataLst>
                <p:tags r:id="rId28"/>
              </p:custDataLst>
            </p:nvPr>
          </p:nvSpPr>
          <p:spPr>
            <a:xfrm>
              <a:off x="6905626" y="4392614"/>
              <a:ext cx="180975" cy="11953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7" name="MH_Other_24"/>
            <p:cNvSpPr/>
            <p:nvPr>
              <p:custDataLst>
                <p:tags r:id="rId29"/>
              </p:custDataLst>
            </p:nvPr>
          </p:nvSpPr>
          <p:spPr>
            <a:xfrm>
              <a:off x="7115176" y="4189414"/>
              <a:ext cx="180975" cy="13985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8" name="MH_SubTitle_6"/>
            <p:cNvSpPr txBox="1"/>
            <p:nvPr>
              <p:custDataLst>
                <p:tags r:id="rId30"/>
              </p:custDataLst>
            </p:nvPr>
          </p:nvSpPr>
          <p:spPr>
            <a:xfrm>
              <a:off x="6723064" y="5645150"/>
              <a:ext cx="814387" cy="39528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75000"/>
                      <a:lumOff val="25000"/>
                    </a:srgbClr>
                  </a:solidFill>
                  <a:ea typeface="微软雅黑" panose="020B0503020204020204" pitchFamily="34" charset="-122"/>
                </a:rPr>
                <a:t>201x</a:t>
              </a:r>
              <a:endParaRPr lang="zh-CN" altLang="en-US" sz="1200">
                <a:solidFill>
                  <a:srgbClr val="000000">
                    <a:lumMod val="75000"/>
                    <a:lumOff val="25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9" name="MH_Other_25"/>
            <p:cNvSpPr/>
            <p:nvPr>
              <p:custDataLst>
                <p:tags r:id="rId31"/>
              </p:custDataLst>
            </p:nvPr>
          </p:nvSpPr>
          <p:spPr>
            <a:xfrm>
              <a:off x="7662864" y="2684464"/>
              <a:ext cx="179387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0" name="MH_Other_26"/>
            <p:cNvSpPr/>
            <p:nvPr>
              <p:custDataLst>
                <p:tags r:id="rId32"/>
              </p:custDataLst>
            </p:nvPr>
          </p:nvSpPr>
          <p:spPr>
            <a:xfrm>
              <a:off x="7870826" y="2684464"/>
              <a:ext cx="180975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1" name="MH_Other_27"/>
            <p:cNvSpPr/>
            <p:nvPr>
              <p:custDataLst>
                <p:tags r:id="rId33"/>
              </p:custDataLst>
            </p:nvPr>
          </p:nvSpPr>
          <p:spPr>
            <a:xfrm>
              <a:off x="7662864" y="4092576"/>
              <a:ext cx="179387" cy="14954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2" name="MH_Other_28"/>
            <p:cNvSpPr/>
            <p:nvPr>
              <p:custDataLst>
                <p:tags r:id="rId34"/>
              </p:custDataLst>
            </p:nvPr>
          </p:nvSpPr>
          <p:spPr>
            <a:xfrm>
              <a:off x="7870826" y="3938588"/>
              <a:ext cx="180975" cy="16494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3" name="MH_SubTitle_7"/>
            <p:cNvSpPr txBox="1"/>
            <p:nvPr>
              <p:custDataLst>
                <p:tags r:id="rId35"/>
              </p:custDataLst>
            </p:nvPr>
          </p:nvSpPr>
          <p:spPr>
            <a:xfrm>
              <a:off x="7477126" y="5645150"/>
              <a:ext cx="815975" cy="39528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75000"/>
                      <a:lumOff val="25000"/>
                    </a:srgbClr>
                  </a:solidFill>
                  <a:ea typeface="微软雅黑" panose="020B0503020204020204" pitchFamily="34" charset="-122"/>
                </a:rPr>
                <a:t>201x</a:t>
              </a:r>
              <a:endParaRPr lang="zh-CN" altLang="en-US" sz="1200">
                <a:solidFill>
                  <a:srgbClr val="000000">
                    <a:lumMod val="75000"/>
                    <a:lumOff val="25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4" name="MH_Other_29"/>
            <p:cNvSpPr/>
            <p:nvPr>
              <p:custDataLst>
                <p:tags r:id="rId36"/>
              </p:custDataLst>
            </p:nvPr>
          </p:nvSpPr>
          <p:spPr>
            <a:xfrm>
              <a:off x="8421689" y="2684464"/>
              <a:ext cx="179387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5" name="MH_Other_30"/>
            <p:cNvSpPr/>
            <p:nvPr>
              <p:custDataLst>
                <p:tags r:id="rId37"/>
              </p:custDataLst>
            </p:nvPr>
          </p:nvSpPr>
          <p:spPr>
            <a:xfrm>
              <a:off x="8631239" y="2684464"/>
              <a:ext cx="179387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6" name="MH_Other_31"/>
            <p:cNvSpPr/>
            <p:nvPr>
              <p:custDataLst>
                <p:tags r:id="rId38"/>
              </p:custDataLst>
            </p:nvPr>
          </p:nvSpPr>
          <p:spPr>
            <a:xfrm>
              <a:off x="8421689" y="5251450"/>
              <a:ext cx="179387" cy="3365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7" name="MH_Other_32"/>
            <p:cNvSpPr/>
            <p:nvPr>
              <p:custDataLst>
                <p:tags r:id="rId39"/>
              </p:custDataLst>
            </p:nvPr>
          </p:nvSpPr>
          <p:spPr>
            <a:xfrm>
              <a:off x="8631239" y="4562476"/>
              <a:ext cx="179387" cy="10255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8" name="MH_SubTitle_8"/>
            <p:cNvSpPr txBox="1"/>
            <p:nvPr>
              <p:custDataLst>
                <p:tags r:id="rId40"/>
              </p:custDataLst>
            </p:nvPr>
          </p:nvSpPr>
          <p:spPr>
            <a:xfrm>
              <a:off x="8232775" y="5645150"/>
              <a:ext cx="814388" cy="39528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75000"/>
                      <a:lumOff val="25000"/>
                    </a:srgbClr>
                  </a:solidFill>
                  <a:ea typeface="微软雅黑" panose="020B0503020204020204" pitchFamily="34" charset="-122"/>
                </a:rPr>
                <a:t>201x</a:t>
              </a:r>
              <a:endParaRPr lang="zh-CN" altLang="en-US" sz="1200">
                <a:solidFill>
                  <a:srgbClr val="000000">
                    <a:lumMod val="75000"/>
                    <a:lumOff val="25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9" name="MH_Other_33"/>
            <p:cNvSpPr/>
            <p:nvPr>
              <p:custDataLst>
                <p:tags r:id="rId41"/>
              </p:custDataLst>
            </p:nvPr>
          </p:nvSpPr>
          <p:spPr>
            <a:xfrm>
              <a:off x="9183689" y="2684464"/>
              <a:ext cx="180975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0" name="MH_Other_34"/>
            <p:cNvSpPr/>
            <p:nvPr>
              <p:custDataLst>
                <p:tags r:id="rId42"/>
              </p:custDataLst>
            </p:nvPr>
          </p:nvSpPr>
          <p:spPr>
            <a:xfrm>
              <a:off x="9393239" y="2684464"/>
              <a:ext cx="179387" cy="2903537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1" name="MH_Other_35"/>
            <p:cNvSpPr/>
            <p:nvPr>
              <p:custDataLst>
                <p:tags r:id="rId43"/>
              </p:custDataLst>
            </p:nvPr>
          </p:nvSpPr>
          <p:spPr>
            <a:xfrm>
              <a:off x="9183689" y="2876550"/>
              <a:ext cx="180975" cy="2711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2" name="MH_Other_36"/>
            <p:cNvSpPr/>
            <p:nvPr>
              <p:custDataLst>
                <p:tags r:id="rId44"/>
              </p:custDataLst>
            </p:nvPr>
          </p:nvSpPr>
          <p:spPr>
            <a:xfrm>
              <a:off x="9393239" y="3470276"/>
              <a:ext cx="179387" cy="21177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3" name="MH_SubTitle_9"/>
            <p:cNvSpPr txBox="1"/>
            <p:nvPr>
              <p:custDataLst>
                <p:tags r:id="rId45"/>
              </p:custDataLst>
            </p:nvPr>
          </p:nvSpPr>
          <p:spPr>
            <a:xfrm>
              <a:off x="8986839" y="5645150"/>
              <a:ext cx="814387" cy="39528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75000"/>
                      <a:lumOff val="25000"/>
                    </a:srgbClr>
                  </a:solidFill>
                  <a:ea typeface="微软雅黑" panose="020B0503020204020204" pitchFamily="34" charset="-122"/>
                </a:rPr>
                <a:t>201x</a:t>
              </a:r>
              <a:endParaRPr lang="zh-CN" altLang="en-US" sz="1200">
                <a:solidFill>
                  <a:srgbClr val="000000">
                    <a:lumMod val="75000"/>
                    <a:lumOff val="25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4" name="MH_Other_37"/>
            <p:cNvSpPr txBox="1"/>
            <p:nvPr>
              <p:custDataLst>
                <p:tags r:id="rId46"/>
              </p:custDataLst>
            </p:nvPr>
          </p:nvSpPr>
          <p:spPr>
            <a:xfrm>
              <a:off x="2254250" y="5195889"/>
              <a:ext cx="814388" cy="395287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50000"/>
                      <a:lumOff val="50000"/>
                    </a:srgbClr>
                  </a:solidFill>
                  <a:ea typeface="微软雅黑" panose="020B0503020204020204" pitchFamily="34" charset="-122"/>
                </a:rPr>
                <a:t>0</a:t>
              </a:r>
              <a:endParaRPr lang="zh-CN" altLang="en-US" sz="1200">
                <a:solidFill>
                  <a:srgbClr val="000000">
                    <a:lumMod val="50000"/>
                    <a:lumOff val="50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5" name="MH_Other_38"/>
            <p:cNvSpPr txBox="1"/>
            <p:nvPr>
              <p:custDataLst>
                <p:tags r:id="rId47"/>
              </p:custDataLst>
            </p:nvPr>
          </p:nvSpPr>
          <p:spPr>
            <a:xfrm>
              <a:off x="2254250" y="4564064"/>
              <a:ext cx="814388" cy="396875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50000"/>
                      <a:lumOff val="50000"/>
                    </a:srgbClr>
                  </a:solidFill>
                  <a:ea typeface="微软雅黑" panose="020B0503020204020204" pitchFamily="34" charset="-122"/>
                </a:rPr>
                <a:t>250</a:t>
              </a:r>
              <a:endParaRPr lang="zh-CN" altLang="en-US" sz="1200">
                <a:solidFill>
                  <a:srgbClr val="000000">
                    <a:lumMod val="50000"/>
                    <a:lumOff val="50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6" name="MH_Other_39"/>
            <p:cNvSpPr txBox="1"/>
            <p:nvPr>
              <p:custDataLst>
                <p:tags r:id="rId48"/>
              </p:custDataLst>
            </p:nvPr>
          </p:nvSpPr>
          <p:spPr>
            <a:xfrm>
              <a:off x="2254250" y="3933825"/>
              <a:ext cx="814388" cy="39528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50000"/>
                      <a:lumOff val="50000"/>
                    </a:srgbClr>
                  </a:solidFill>
                  <a:ea typeface="微软雅黑" panose="020B0503020204020204" pitchFamily="34" charset="-122"/>
                </a:rPr>
                <a:t>500</a:t>
              </a:r>
              <a:endParaRPr lang="zh-CN" altLang="en-US" sz="1200">
                <a:solidFill>
                  <a:srgbClr val="000000">
                    <a:lumMod val="50000"/>
                    <a:lumOff val="50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7" name="MH_Other_40"/>
            <p:cNvSpPr txBox="1"/>
            <p:nvPr>
              <p:custDataLst>
                <p:tags r:id="rId49"/>
              </p:custDataLst>
            </p:nvPr>
          </p:nvSpPr>
          <p:spPr>
            <a:xfrm>
              <a:off x="2254250" y="3302000"/>
              <a:ext cx="814388" cy="39528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50000"/>
                      <a:lumOff val="50000"/>
                    </a:srgbClr>
                  </a:solidFill>
                  <a:ea typeface="微软雅黑" panose="020B0503020204020204" pitchFamily="34" charset="-122"/>
                </a:rPr>
                <a:t>750</a:t>
              </a:r>
              <a:endParaRPr lang="zh-CN" altLang="en-US" sz="1200">
                <a:solidFill>
                  <a:srgbClr val="000000">
                    <a:lumMod val="50000"/>
                    <a:lumOff val="50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8" name="MH_Other_41"/>
            <p:cNvSpPr txBox="1"/>
            <p:nvPr>
              <p:custDataLst>
                <p:tags r:id="rId50"/>
              </p:custDataLst>
            </p:nvPr>
          </p:nvSpPr>
          <p:spPr>
            <a:xfrm>
              <a:off x="2254250" y="2670175"/>
              <a:ext cx="814388" cy="39528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>
                <a:lnSpc>
                  <a:spcPts val="1500"/>
                </a:lnSpc>
                <a:defRPr/>
              </a:pPr>
              <a:r>
                <a:rPr lang="en-US" altLang="zh-CN" sz="1200">
                  <a:solidFill>
                    <a:srgbClr val="000000">
                      <a:lumMod val="50000"/>
                      <a:lumOff val="50000"/>
                    </a:srgbClr>
                  </a:solidFill>
                  <a:ea typeface="微软雅黑" panose="020B0503020204020204" pitchFamily="34" charset="-122"/>
                </a:rPr>
                <a:t>100</a:t>
              </a:r>
              <a:endParaRPr lang="zh-CN" altLang="en-US" sz="1200">
                <a:solidFill>
                  <a:srgbClr val="000000">
                    <a:lumMod val="50000"/>
                    <a:lumOff val="50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9" name="MH_Other_42"/>
            <p:cNvSpPr/>
            <p:nvPr>
              <p:custDataLst>
                <p:tags r:id="rId51"/>
              </p:custDataLst>
            </p:nvPr>
          </p:nvSpPr>
          <p:spPr>
            <a:xfrm>
              <a:off x="5246689" y="6353175"/>
              <a:ext cx="173037" cy="171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Autofit/>
            </a:bodyPr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0" name="MH_Other_43"/>
            <p:cNvSpPr txBox="1"/>
            <p:nvPr>
              <p:custDataLst>
                <p:tags r:id="rId52"/>
              </p:custDataLst>
            </p:nvPr>
          </p:nvSpPr>
          <p:spPr>
            <a:xfrm>
              <a:off x="7027688" y="6269039"/>
              <a:ext cx="3324225" cy="417513"/>
            </a:xfrm>
            <a:prstGeom prst="rect">
              <a:avLst/>
            </a:prstGeom>
            <a:noFill/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  <a:defRPr/>
              </a:pPr>
              <a:r>
                <a:rPr lang="zh-CN" altLang="en-US" sz="1200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微软雅黑" panose="020B0503020204020204" pitchFamily="34" charset="-122"/>
                </a:rPr>
                <a:t>双击输入替换</a:t>
              </a:r>
              <a:r>
                <a:rPr lang="zh-CN" altLang="en-US" sz="1200" dirty="0" smtClean="0">
                  <a:solidFill>
                    <a:srgbClr val="000000">
                      <a:lumMod val="50000"/>
                      <a:lumOff val="50000"/>
                    </a:srgb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1" name="MH_Other_44"/>
            <p:cNvSpPr/>
            <p:nvPr>
              <p:custDataLst>
                <p:tags r:id="rId53"/>
              </p:custDataLst>
            </p:nvPr>
          </p:nvSpPr>
          <p:spPr>
            <a:xfrm>
              <a:off x="6399214" y="6353175"/>
              <a:ext cx="173037" cy="1714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Autofit/>
            </a:bodyPr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" name="MH_Other_45"/>
            <p:cNvSpPr txBox="1"/>
            <p:nvPr>
              <p:custDataLst>
                <p:tags r:id="rId54"/>
              </p:custDataLst>
            </p:nvPr>
          </p:nvSpPr>
          <p:spPr>
            <a:xfrm>
              <a:off x="6638925" y="6269039"/>
              <a:ext cx="889000" cy="287337"/>
            </a:xfrm>
            <a:prstGeom prst="rect">
              <a:avLst/>
            </a:prstGeom>
            <a:noFill/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  <a:defRPr/>
              </a:pPr>
              <a:endParaRPr lang="zh-CN" altLang="en-US" sz="1200">
                <a:solidFill>
                  <a:srgbClr val="000000">
                    <a:lumMod val="50000"/>
                    <a:lumOff val="50000"/>
                  </a:srgbClr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73" name="MH_Other_46"/>
            <p:cNvCxnSpPr/>
            <p:nvPr>
              <p:custDataLst>
                <p:tags r:id="rId55"/>
              </p:custDataLst>
            </p:nvPr>
          </p:nvCxnSpPr>
          <p:spPr>
            <a:xfrm>
              <a:off x="2506664" y="5572125"/>
              <a:ext cx="7475537" cy="0"/>
            </a:xfrm>
            <a:prstGeom prst="line">
              <a:avLst/>
            </a:prstGeom>
            <a:ln>
              <a:solidFill>
                <a:srgbClr val="DDDD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2313467" y="1525847"/>
            <a:ext cx="8171499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747733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现场执行策略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MH_Other_1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5479599" y="4625259"/>
            <a:ext cx="1140308" cy="1128111"/>
          </a:xfrm>
          <a:custGeom>
            <a:avLst/>
            <a:gdLst>
              <a:gd name="T0" fmla="*/ 54 w 95"/>
              <a:gd name="T1" fmla="*/ 94 h 94"/>
              <a:gd name="T2" fmla="*/ 56 w 95"/>
              <a:gd name="T3" fmla="*/ 81 h 94"/>
              <a:gd name="T4" fmla="*/ 66 w 95"/>
              <a:gd name="T5" fmla="*/ 78 h 94"/>
              <a:gd name="T6" fmla="*/ 76 w 95"/>
              <a:gd name="T7" fmla="*/ 85 h 94"/>
              <a:gd name="T8" fmla="*/ 86 w 95"/>
              <a:gd name="T9" fmla="*/ 75 h 94"/>
              <a:gd name="T10" fmla="*/ 78 w 95"/>
              <a:gd name="T11" fmla="*/ 65 h 94"/>
              <a:gd name="T12" fmla="*/ 82 w 95"/>
              <a:gd name="T13" fmla="*/ 56 h 94"/>
              <a:gd name="T14" fmla="*/ 95 w 95"/>
              <a:gd name="T15" fmla="*/ 54 h 94"/>
              <a:gd name="T16" fmla="*/ 95 w 95"/>
              <a:gd name="T17" fmla="*/ 40 h 94"/>
              <a:gd name="T18" fmla="*/ 82 w 95"/>
              <a:gd name="T19" fmla="*/ 38 h 94"/>
              <a:gd name="T20" fmla="*/ 82 w 95"/>
              <a:gd name="T21" fmla="*/ 37 h 94"/>
              <a:gd name="T22" fmla="*/ 82 w 95"/>
              <a:gd name="T23" fmla="*/ 37 h 94"/>
              <a:gd name="T24" fmla="*/ 80 w 95"/>
              <a:gd name="T25" fmla="*/ 33 h 94"/>
              <a:gd name="T26" fmla="*/ 80 w 95"/>
              <a:gd name="T27" fmla="*/ 31 h 94"/>
              <a:gd name="T28" fmla="*/ 80 w 95"/>
              <a:gd name="T29" fmla="*/ 31 h 94"/>
              <a:gd name="T30" fmla="*/ 78 w 95"/>
              <a:gd name="T31" fmla="*/ 29 h 94"/>
              <a:gd name="T32" fmla="*/ 86 w 95"/>
              <a:gd name="T33" fmla="*/ 18 h 94"/>
              <a:gd name="T34" fmla="*/ 76 w 95"/>
              <a:gd name="T35" fmla="*/ 9 h 94"/>
              <a:gd name="T36" fmla="*/ 66 w 95"/>
              <a:gd name="T37" fmla="*/ 16 h 94"/>
              <a:gd name="T38" fmla="*/ 56 w 95"/>
              <a:gd name="T39" fmla="*/ 12 h 94"/>
              <a:gd name="T40" fmla="*/ 54 w 95"/>
              <a:gd name="T41" fmla="*/ 0 h 94"/>
              <a:gd name="T42" fmla="*/ 41 w 95"/>
              <a:gd name="T43" fmla="*/ 0 h 94"/>
              <a:gd name="T44" fmla="*/ 38 w 95"/>
              <a:gd name="T45" fmla="*/ 12 h 94"/>
              <a:gd name="T46" fmla="*/ 29 w 95"/>
              <a:gd name="T47" fmla="*/ 16 h 94"/>
              <a:gd name="T48" fmla="*/ 19 w 95"/>
              <a:gd name="T49" fmla="*/ 9 h 94"/>
              <a:gd name="T50" fmla="*/ 9 w 95"/>
              <a:gd name="T51" fmla="*/ 18 h 94"/>
              <a:gd name="T52" fmla="*/ 17 w 95"/>
              <a:gd name="T53" fmla="*/ 29 h 94"/>
              <a:gd name="T54" fmla="*/ 13 w 95"/>
              <a:gd name="T55" fmla="*/ 38 h 94"/>
              <a:gd name="T56" fmla="*/ 0 w 95"/>
              <a:gd name="T57" fmla="*/ 40 h 94"/>
              <a:gd name="T58" fmla="*/ 0 w 95"/>
              <a:gd name="T59" fmla="*/ 54 h 94"/>
              <a:gd name="T60" fmla="*/ 13 w 95"/>
              <a:gd name="T61" fmla="*/ 56 h 94"/>
              <a:gd name="T62" fmla="*/ 16 w 95"/>
              <a:gd name="T63" fmla="*/ 65 h 94"/>
              <a:gd name="T64" fmla="*/ 9 w 95"/>
              <a:gd name="T65" fmla="*/ 75 h 94"/>
              <a:gd name="T66" fmla="*/ 19 w 95"/>
              <a:gd name="T67" fmla="*/ 85 h 94"/>
              <a:gd name="T68" fmla="*/ 29 w 95"/>
              <a:gd name="T69" fmla="*/ 78 h 94"/>
              <a:gd name="T70" fmla="*/ 38 w 95"/>
              <a:gd name="T71" fmla="*/ 82 h 94"/>
              <a:gd name="T72" fmla="*/ 41 w 95"/>
              <a:gd name="T73" fmla="*/ 94 h 94"/>
              <a:gd name="T74" fmla="*/ 54 w 95"/>
              <a:gd name="T75" fmla="*/ 94 h 94"/>
              <a:gd name="T76" fmla="*/ 72 w 95"/>
              <a:gd name="T77" fmla="*/ 43 h 94"/>
              <a:gd name="T78" fmla="*/ 51 w 95"/>
              <a:gd name="T79" fmla="*/ 72 h 94"/>
              <a:gd name="T80" fmla="*/ 22 w 95"/>
              <a:gd name="T81" fmla="*/ 50 h 94"/>
              <a:gd name="T82" fmla="*/ 44 w 95"/>
              <a:gd name="T83" fmla="*/ 22 h 94"/>
              <a:gd name="T84" fmla="*/ 56 w 95"/>
              <a:gd name="T85" fmla="*/ 23 h 94"/>
              <a:gd name="T86" fmla="*/ 56 w 95"/>
              <a:gd name="T87" fmla="*/ 23 h 94"/>
              <a:gd name="T88" fmla="*/ 65 w 95"/>
              <a:gd name="T89" fmla="*/ 29 h 94"/>
              <a:gd name="T90" fmla="*/ 69 w 95"/>
              <a:gd name="T91" fmla="*/ 34 h 94"/>
              <a:gd name="T92" fmla="*/ 72 w 95"/>
              <a:gd name="T93" fmla="*/ 4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5" h="94">
                <a:moveTo>
                  <a:pt x="54" y="94"/>
                </a:moveTo>
                <a:cubicBezTo>
                  <a:pt x="56" y="81"/>
                  <a:pt x="56" y="81"/>
                  <a:pt x="56" y="81"/>
                </a:cubicBezTo>
                <a:cubicBezTo>
                  <a:pt x="66" y="78"/>
                  <a:pt x="66" y="78"/>
                  <a:pt x="66" y="78"/>
                </a:cubicBezTo>
                <a:cubicBezTo>
                  <a:pt x="76" y="85"/>
                  <a:pt x="76" y="85"/>
                  <a:pt x="76" y="85"/>
                </a:cubicBezTo>
                <a:cubicBezTo>
                  <a:pt x="86" y="75"/>
                  <a:pt x="86" y="75"/>
                  <a:pt x="86" y="75"/>
                </a:cubicBezTo>
                <a:cubicBezTo>
                  <a:pt x="78" y="65"/>
                  <a:pt x="78" y="65"/>
                  <a:pt x="78" y="65"/>
                </a:cubicBezTo>
                <a:cubicBezTo>
                  <a:pt x="82" y="56"/>
                  <a:pt x="82" y="56"/>
                  <a:pt x="82" y="56"/>
                </a:cubicBezTo>
                <a:cubicBezTo>
                  <a:pt x="95" y="54"/>
                  <a:pt x="95" y="54"/>
                  <a:pt x="95" y="54"/>
                </a:cubicBezTo>
                <a:cubicBezTo>
                  <a:pt x="95" y="40"/>
                  <a:pt x="95" y="40"/>
                  <a:pt x="95" y="40"/>
                </a:cubicBezTo>
                <a:cubicBezTo>
                  <a:pt x="82" y="38"/>
                  <a:pt x="82" y="38"/>
                  <a:pt x="82" y="38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0" y="33"/>
                  <a:pt x="80" y="33"/>
                  <a:pt x="80" y="33"/>
                </a:cubicBezTo>
                <a:cubicBezTo>
                  <a:pt x="80" y="31"/>
                  <a:pt x="80" y="31"/>
                  <a:pt x="80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78" y="29"/>
                  <a:pt x="78" y="29"/>
                  <a:pt x="78" y="29"/>
                </a:cubicBezTo>
                <a:cubicBezTo>
                  <a:pt x="86" y="18"/>
                  <a:pt x="86" y="18"/>
                  <a:pt x="86" y="18"/>
                </a:cubicBezTo>
                <a:cubicBezTo>
                  <a:pt x="76" y="9"/>
                  <a:pt x="76" y="9"/>
                  <a:pt x="76" y="9"/>
                </a:cubicBezTo>
                <a:cubicBezTo>
                  <a:pt x="66" y="16"/>
                  <a:pt x="66" y="16"/>
                  <a:pt x="66" y="16"/>
                </a:cubicBezTo>
                <a:cubicBezTo>
                  <a:pt x="56" y="12"/>
                  <a:pt x="56" y="12"/>
                  <a:pt x="56" y="12"/>
                </a:cubicBezTo>
                <a:cubicBezTo>
                  <a:pt x="54" y="0"/>
                  <a:pt x="54" y="0"/>
                  <a:pt x="54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8" y="12"/>
                  <a:pt x="38" y="12"/>
                  <a:pt x="38" y="12"/>
                </a:cubicBezTo>
                <a:cubicBezTo>
                  <a:pt x="29" y="16"/>
                  <a:pt x="29" y="16"/>
                  <a:pt x="29" y="16"/>
                </a:cubicBezTo>
                <a:cubicBezTo>
                  <a:pt x="19" y="9"/>
                  <a:pt x="19" y="9"/>
                  <a:pt x="19" y="9"/>
                </a:cubicBezTo>
                <a:cubicBezTo>
                  <a:pt x="9" y="18"/>
                  <a:pt x="9" y="18"/>
                  <a:pt x="9" y="18"/>
                </a:cubicBezTo>
                <a:cubicBezTo>
                  <a:pt x="17" y="29"/>
                  <a:pt x="17" y="29"/>
                  <a:pt x="17" y="29"/>
                </a:cubicBezTo>
                <a:cubicBezTo>
                  <a:pt x="13" y="38"/>
                  <a:pt x="13" y="38"/>
                  <a:pt x="13" y="3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54"/>
                  <a:pt x="0" y="54"/>
                  <a:pt x="0" y="54"/>
                </a:cubicBezTo>
                <a:cubicBezTo>
                  <a:pt x="13" y="56"/>
                  <a:pt x="13" y="56"/>
                  <a:pt x="13" y="56"/>
                </a:cubicBezTo>
                <a:cubicBezTo>
                  <a:pt x="16" y="65"/>
                  <a:pt x="16" y="65"/>
                  <a:pt x="16" y="65"/>
                </a:cubicBezTo>
                <a:cubicBezTo>
                  <a:pt x="9" y="75"/>
                  <a:pt x="9" y="75"/>
                  <a:pt x="9" y="75"/>
                </a:cubicBezTo>
                <a:cubicBezTo>
                  <a:pt x="19" y="85"/>
                  <a:pt x="19" y="85"/>
                  <a:pt x="19" y="85"/>
                </a:cubicBezTo>
                <a:cubicBezTo>
                  <a:pt x="29" y="78"/>
                  <a:pt x="29" y="78"/>
                  <a:pt x="29" y="78"/>
                </a:cubicBezTo>
                <a:cubicBezTo>
                  <a:pt x="38" y="82"/>
                  <a:pt x="38" y="82"/>
                  <a:pt x="38" y="82"/>
                </a:cubicBezTo>
                <a:cubicBezTo>
                  <a:pt x="41" y="94"/>
                  <a:pt x="41" y="94"/>
                  <a:pt x="41" y="94"/>
                </a:cubicBezTo>
                <a:cubicBezTo>
                  <a:pt x="54" y="94"/>
                  <a:pt x="54" y="94"/>
                  <a:pt x="54" y="94"/>
                </a:cubicBezTo>
                <a:close/>
                <a:moveTo>
                  <a:pt x="72" y="43"/>
                </a:moveTo>
                <a:cubicBezTo>
                  <a:pt x="74" y="57"/>
                  <a:pt x="65" y="70"/>
                  <a:pt x="51" y="72"/>
                </a:cubicBezTo>
                <a:cubicBezTo>
                  <a:pt x="37" y="74"/>
                  <a:pt x="24" y="64"/>
                  <a:pt x="22" y="50"/>
                </a:cubicBezTo>
                <a:cubicBezTo>
                  <a:pt x="21" y="36"/>
                  <a:pt x="30" y="24"/>
                  <a:pt x="44" y="22"/>
                </a:cubicBezTo>
                <a:cubicBezTo>
                  <a:pt x="48" y="21"/>
                  <a:pt x="52" y="22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9" y="24"/>
                  <a:pt x="63" y="26"/>
                  <a:pt x="65" y="29"/>
                </a:cubicBezTo>
                <a:cubicBezTo>
                  <a:pt x="67" y="30"/>
                  <a:pt x="68" y="32"/>
                  <a:pt x="69" y="34"/>
                </a:cubicBezTo>
                <a:cubicBezTo>
                  <a:pt x="71" y="37"/>
                  <a:pt x="72" y="40"/>
                  <a:pt x="72" y="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pPr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MH_Other_2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5863769" y="4960643"/>
            <a:ext cx="371971" cy="420756"/>
          </a:xfrm>
          <a:custGeom>
            <a:avLst/>
            <a:gdLst>
              <a:gd name="T0" fmla="*/ 15 w 31"/>
              <a:gd name="T1" fmla="*/ 0 h 35"/>
              <a:gd name="T2" fmla="*/ 24 w 31"/>
              <a:gd name="T3" fmla="*/ 8 h 35"/>
              <a:gd name="T4" fmla="*/ 15 w 31"/>
              <a:gd name="T5" fmla="*/ 17 h 35"/>
              <a:gd name="T6" fmla="*/ 7 w 31"/>
              <a:gd name="T7" fmla="*/ 8 h 35"/>
              <a:gd name="T8" fmla="*/ 15 w 31"/>
              <a:gd name="T9" fmla="*/ 0 h 35"/>
              <a:gd name="T10" fmla="*/ 6 w 31"/>
              <a:gd name="T11" fmla="*/ 19 h 35"/>
              <a:gd name="T12" fmla="*/ 10 w 31"/>
              <a:gd name="T13" fmla="*/ 19 h 35"/>
              <a:gd name="T14" fmla="*/ 14 w 31"/>
              <a:gd name="T15" fmla="*/ 24 h 35"/>
              <a:gd name="T16" fmla="*/ 17 w 31"/>
              <a:gd name="T17" fmla="*/ 24 h 35"/>
              <a:gd name="T18" fmla="*/ 21 w 31"/>
              <a:gd name="T19" fmla="*/ 19 h 35"/>
              <a:gd name="T20" fmla="*/ 24 w 31"/>
              <a:gd name="T21" fmla="*/ 19 h 35"/>
              <a:gd name="T22" fmla="*/ 31 w 31"/>
              <a:gd name="T23" fmla="*/ 25 h 35"/>
              <a:gd name="T24" fmla="*/ 31 w 31"/>
              <a:gd name="T25" fmla="*/ 35 h 35"/>
              <a:gd name="T26" fmla="*/ 0 w 31"/>
              <a:gd name="T27" fmla="*/ 35 h 35"/>
              <a:gd name="T28" fmla="*/ 0 w 31"/>
              <a:gd name="T29" fmla="*/ 25 h 35"/>
              <a:gd name="T30" fmla="*/ 6 w 31"/>
              <a:gd name="T31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" h="35">
                <a:moveTo>
                  <a:pt x="15" y="0"/>
                </a:moveTo>
                <a:cubicBezTo>
                  <a:pt x="20" y="0"/>
                  <a:pt x="24" y="4"/>
                  <a:pt x="24" y="8"/>
                </a:cubicBezTo>
                <a:cubicBezTo>
                  <a:pt x="24" y="13"/>
                  <a:pt x="20" y="17"/>
                  <a:pt x="15" y="17"/>
                </a:cubicBezTo>
                <a:cubicBezTo>
                  <a:pt x="11" y="17"/>
                  <a:pt x="7" y="13"/>
                  <a:pt x="7" y="8"/>
                </a:cubicBezTo>
                <a:cubicBezTo>
                  <a:pt x="7" y="4"/>
                  <a:pt x="11" y="0"/>
                  <a:pt x="15" y="0"/>
                </a:cubicBezTo>
                <a:close/>
                <a:moveTo>
                  <a:pt x="6" y="19"/>
                </a:moveTo>
                <a:cubicBezTo>
                  <a:pt x="10" y="19"/>
                  <a:pt x="10" y="19"/>
                  <a:pt x="10" y="19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6"/>
                  <a:pt x="16" y="26"/>
                  <a:pt x="17" y="24"/>
                </a:cubicBezTo>
                <a:cubicBezTo>
                  <a:pt x="21" y="19"/>
                  <a:pt x="21" y="19"/>
                  <a:pt x="21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8" y="19"/>
                  <a:pt x="31" y="21"/>
                  <a:pt x="31" y="25"/>
                </a:cubicBezTo>
                <a:cubicBezTo>
                  <a:pt x="31" y="35"/>
                  <a:pt x="31" y="35"/>
                  <a:pt x="31" y="35"/>
                </a:cubicBezTo>
                <a:cubicBezTo>
                  <a:pt x="26" y="35"/>
                  <a:pt x="5" y="35"/>
                  <a:pt x="0" y="3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9"/>
                  <a:pt x="6" y="19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/>
          <a:p>
            <a:pPr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MH_Other_3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5479601" y="2053979"/>
            <a:ext cx="1128112" cy="1142340"/>
          </a:xfrm>
          <a:custGeom>
            <a:avLst/>
            <a:gdLst>
              <a:gd name="T0" fmla="*/ 2147483646 w 94"/>
              <a:gd name="T1" fmla="*/ 2147483646 h 95"/>
              <a:gd name="T2" fmla="*/ 2147483646 w 94"/>
              <a:gd name="T3" fmla="*/ 2147483646 h 95"/>
              <a:gd name="T4" fmla="*/ 2147483646 w 94"/>
              <a:gd name="T5" fmla="*/ 2147483646 h 95"/>
              <a:gd name="T6" fmla="*/ 2147483646 w 94"/>
              <a:gd name="T7" fmla="*/ 2147483646 h 95"/>
              <a:gd name="T8" fmla="*/ 2147483646 w 94"/>
              <a:gd name="T9" fmla="*/ 2147483646 h 95"/>
              <a:gd name="T10" fmla="*/ 2147483646 w 94"/>
              <a:gd name="T11" fmla="*/ 2147483646 h 95"/>
              <a:gd name="T12" fmla="*/ 2147483646 w 94"/>
              <a:gd name="T13" fmla="*/ 2147483646 h 95"/>
              <a:gd name="T14" fmla="*/ 2147483646 w 94"/>
              <a:gd name="T15" fmla="*/ 2147483646 h 95"/>
              <a:gd name="T16" fmla="*/ 2147483646 w 94"/>
              <a:gd name="T17" fmla="*/ 2147483646 h 95"/>
              <a:gd name="T18" fmla="*/ 2147483646 w 94"/>
              <a:gd name="T19" fmla="*/ 2147483646 h 95"/>
              <a:gd name="T20" fmla="*/ 2147483646 w 94"/>
              <a:gd name="T21" fmla="*/ 2147483646 h 95"/>
              <a:gd name="T22" fmla="*/ 2147483646 w 94"/>
              <a:gd name="T23" fmla="*/ 2147483646 h 95"/>
              <a:gd name="T24" fmla="*/ 2147483646 w 94"/>
              <a:gd name="T25" fmla="*/ 2147483646 h 95"/>
              <a:gd name="T26" fmla="*/ 2147483646 w 94"/>
              <a:gd name="T27" fmla="*/ 2147483646 h 95"/>
              <a:gd name="T28" fmla="*/ 2147483646 w 94"/>
              <a:gd name="T29" fmla="*/ 2147483646 h 95"/>
              <a:gd name="T30" fmla="*/ 2147483646 w 94"/>
              <a:gd name="T31" fmla="*/ 2147483646 h 95"/>
              <a:gd name="T32" fmla="*/ 2147483646 w 94"/>
              <a:gd name="T33" fmla="*/ 2147483646 h 95"/>
              <a:gd name="T34" fmla="*/ 2147483646 w 94"/>
              <a:gd name="T35" fmla="*/ 2147483646 h 95"/>
              <a:gd name="T36" fmla="*/ 2147483646 w 94"/>
              <a:gd name="T37" fmla="*/ 2147483646 h 95"/>
              <a:gd name="T38" fmla="*/ 2147483646 w 94"/>
              <a:gd name="T39" fmla="*/ 2147483646 h 95"/>
              <a:gd name="T40" fmla="*/ 2147483646 w 94"/>
              <a:gd name="T41" fmla="*/ 0 h 95"/>
              <a:gd name="T42" fmla="*/ 2147483646 w 94"/>
              <a:gd name="T43" fmla="*/ 0 h 95"/>
              <a:gd name="T44" fmla="*/ 2147483646 w 94"/>
              <a:gd name="T45" fmla="*/ 2147483646 h 95"/>
              <a:gd name="T46" fmla="*/ 2147483646 w 94"/>
              <a:gd name="T47" fmla="*/ 2147483646 h 95"/>
              <a:gd name="T48" fmla="*/ 2147483646 w 94"/>
              <a:gd name="T49" fmla="*/ 2147483646 h 95"/>
              <a:gd name="T50" fmla="*/ 2147483646 w 94"/>
              <a:gd name="T51" fmla="*/ 2147483646 h 95"/>
              <a:gd name="T52" fmla="*/ 2147483646 w 94"/>
              <a:gd name="T53" fmla="*/ 2147483646 h 95"/>
              <a:gd name="T54" fmla="*/ 2147483646 w 94"/>
              <a:gd name="T55" fmla="*/ 2147483646 h 95"/>
              <a:gd name="T56" fmla="*/ 0 w 94"/>
              <a:gd name="T57" fmla="*/ 2147483646 h 95"/>
              <a:gd name="T58" fmla="*/ 0 w 94"/>
              <a:gd name="T59" fmla="*/ 2147483646 h 95"/>
              <a:gd name="T60" fmla="*/ 2147483646 w 94"/>
              <a:gd name="T61" fmla="*/ 2147483646 h 95"/>
              <a:gd name="T62" fmla="*/ 2147483646 w 94"/>
              <a:gd name="T63" fmla="*/ 2147483646 h 95"/>
              <a:gd name="T64" fmla="*/ 2147483646 w 94"/>
              <a:gd name="T65" fmla="*/ 2147483646 h 95"/>
              <a:gd name="T66" fmla="*/ 2147483646 w 94"/>
              <a:gd name="T67" fmla="*/ 2147483646 h 95"/>
              <a:gd name="T68" fmla="*/ 2147483646 w 94"/>
              <a:gd name="T69" fmla="*/ 2147483646 h 95"/>
              <a:gd name="T70" fmla="*/ 2147483646 w 94"/>
              <a:gd name="T71" fmla="*/ 2147483646 h 95"/>
              <a:gd name="T72" fmla="*/ 2147483646 w 94"/>
              <a:gd name="T73" fmla="*/ 2147483646 h 95"/>
              <a:gd name="T74" fmla="*/ 2147483646 w 94"/>
              <a:gd name="T75" fmla="*/ 2147483646 h 95"/>
              <a:gd name="T76" fmla="*/ 2147483646 w 94"/>
              <a:gd name="T77" fmla="*/ 2147483646 h 95"/>
              <a:gd name="T78" fmla="*/ 2147483646 w 94"/>
              <a:gd name="T79" fmla="*/ 2147483646 h 95"/>
              <a:gd name="T80" fmla="*/ 2147483646 w 94"/>
              <a:gd name="T81" fmla="*/ 2147483646 h 95"/>
              <a:gd name="T82" fmla="*/ 2147483646 w 94"/>
              <a:gd name="T83" fmla="*/ 2147483646 h 95"/>
              <a:gd name="T84" fmla="*/ 2147483646 w 94"/>
              <a:gd name="T85" fmla="*/ 2147483646 h 95"/>
              <a:gd name="T86" fmla="*/ 2147483646 w 94"/>
              <a:gd name="T87" fmla="*/ 2147483646 h 95"/>
              <a:gd name="T88" fmla="*/ 2147483646 w 94"/>
              <a:gd name="T89" fmla="*/ 2147483646 h 95"/>
              <a:gd name="T90" fmla="*/ 2147483646 w 94"/>
              <a:gd name="T91" fmla="*/ 2147483646 h 95"/>
              <a:gd name="T92" fmla="*/ 2147483646 w 94"/>
              <a:gd name="T93" fmla="*/ 2147483646 h 9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94" h="95">
                <a:moveTo>
                  <a:pt x="54" y="95"/>
                </a:moveTo>
                <a:cubicBezTo>
                  <a:pt x="56" y="82"/>
                  <a:pt x="56" y="82"/>
                  <a:pt x="56" y="82"/>
                </a:cubicBezTo>
                <a:cubicBezTo>
                  <a:pt x="65" y="78"/>
                  <a:pt x="65" y="78"/>
                  <a:pt x="65" y="78"/>
                </a:cubicBezTo>
                <a:cubicBezTo>
                  <a:pt x="75" y="86"/>
                  <a:pt x="75" y="86"/>
                  <a:pt x="75" y="86"/>
                </a:cubicBezTo>
                <a:cubicBezTo>
                  <a:pt x="85" y="76"/>
                  <a:pt x="85" y="76"/>
                  <a:pt x="85" y="76"/>
                </a:cubicBezTo>
                <a:cubicBezTo>
                  <a:pt x="78" y="66"/>
                  <a:pt x="78" y="66"/>
                  <a:pt x="78" y="66"/>
                </a:cubicBezTo>
                <a:cubicBezTo>
                  <a:pt x="82" y="56"/>
                  <a:pt x="82" y="56"/>
                  <a:pt x="82" y="56"/>
                </a:cubicBezTo>
                <a:cubicBezTo>
                  <a:pt x="94" y="54"/>
                  <a:pt x="94" y="54"/>
                  <a:pt x="94" y="54"/>
                </a:cubicBezTo>
                <a:cubicBezTo>
                  <a:pt x="94" y="41"/>
                  <a:pt x="94" y="41"/>
                  <a:pt x="94" y="41"/>
                </a:cubicBezTo>
                <a:cubicBezTo>
                  <a:pt x="82" y="38"/>
                  <a:pt x="82" y="38"/>
                  <a:pt x="82" y="38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0" y="34"/>
                  <a:pt x="80" y="34"/>
                  <a:pt x="80" y="34"/>
                </a:cubicBezTo>
                <a:cubicBezTo>
                  <a:pt x="79" y="32"/>
                  <a:pt x="79" y="32"/>
                  <a:pt x="79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78" y="29"/>
                  <a:pt x="78" y="29"/>
                  <a:pt x="78" y="29"/>
                </a:cubicBezTo>
                <a:cubicBezTo>
                  <a:pt x="85" y="19"/>
                  <a:pt x="85" y="19"/>
                  <a:pt x="85" y="19"/>
                </a:cubicBezTo>
                <a:cubicBezTo>
                  <a:pt x="75" y="9"/>
                  <a:pt x="75" y="9"/>
                  <a:pt x="75" y="9"/>
                </a:cubicBezTo>
                <a:cubicBezTo>
                  <a:pt x="65" y="16"/>
                  <a:pt x="65" y="16"/>
                  <a:pt x="65" y="16"/>
                </a:cubicBezTo>
                <a:cubicBezTo>
                  <a:pt x="56" y="13"/>
                  <a:pt x="56" y="13"/>
                  <a:pt x="56" y="13"/>
                </a:cubicBezTo>
                <a:cubicBezTo>
                  <a:pt x="54" y="0"/>
                  <a:pt x="54" y="0"/>
                  <a:pt x="5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13"/>
                  <a:pt x="38" y="13"/>
                  <a:pt x="38" y="13"/>
                </a:cubicBezTo>
                <a:cubicBezTo>
                  <a:pt x="29" y="16"/>
                  <a:pt x="29" y="16"/>
                  <a:pt x="29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9" y="19"/>
                  <a:pt x="9" y="19"/>
                  <a:pt x="9" y="19"/>
                </a:cubicBezTo>
                <a:cubicBezTo>
                  <a:pt x="16" y="29"/>
                  <a:pt x="16" y="29"/>
                  <a:pt x="16" y="29"/>
                </a:cubicBezTo>
                <a:cubicBezTo>
                  <a:pt x="12" y="38"/>
                  <a:pt x="12" y="38"/>
                  <a:pt x="12" y="38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54"/>
                  <a:pt x="0" y="54"/>
                  <a:pt x="0" y="54"/>
                </a:cubicBezTo>
                <a:cubicBezTo>
                  <a:pt x="12" y="56"/>
                  <a:pt x="12" y="56"/>
                  <a:pt x="12" y="56"/>
                </a:cubicBezTo>
                <a:cubicBezTo>
                  <a:pt x="16" y="66"/>
                  <a:pt x="16" y="66"/>
                  <a:pt x="16" y="66"/>
                </a:cubicBezTo>
                <a:cubicBezTo>
                  <a:pt x="9" y="76"/>
                  <a:pt x="9" y="76"/>
                  <a:pt x="9" y="76"/>
                </a:cubicBezTo>
                <a:cubicBezTo>
                  <a:pt x="18" y="86"/>
                  <a:pt x="18" y="86"/>
                  <a:pt x="18" y="86"/>
                </a:cubicBezTo>
                <a:cubicBezTo>
                  <a:pt x="29" y="78"/>
                  <a:pt x="29" y="78"/>
                  <a:pt x="29" y="78"/>
                </a:cubicBezTo>
                <a:cubicBezTo>
                  <a:pt x="38" y="82"/>
                  <a:pt x="38" y="82"/>
                  <a:pt x="38" y="82"/>
                </a:cubicBezTo>
                <a:cubicBezTo>
                  <a:pt x="40" y="95"/>
                  <a:pt x="40" y="95"/>
                  <a:pt x="40" y="95"/>
                </a:cubicBezTo>
                <a:cubicBezTo>
                  <a:pt x="54" y="95"/>
                  <a:pt x="54" y="95"/>
                  <a:pt x="54" y="95"/>
                </a:cubicBezTo>
                <a:close/>
                <a:moveTo>
                  <a:pt x="72" y="44"/>
                </a:moveTo>
                <a:cubicBezTo>
                  <a:pt x="74" y="58"/>
                  <a:pt x="64" y="71"/>
                  <a:pt x="50" y="72"/>
                </a:cubicBezTo>
                <a:cubicBezTo>
                  <a:pt x="37" y="74"/>
                  <a:pt x="24" y="65"/>
                  <a:pt x="22" y="51"/>
                </a:cubicBezTo>
                <a:cubicBezTo>
                  <a:pt x="20" y="37"/>
                  <a:pt x="30" y="24"/>
                  <a:pt x="44" y="22"/>
                </a:cubicBezTo>
                <a:cubicBezTo>
                  <a:pt x="48" y="22"/>
                  <a:pt x="52" y="22"/>
                  <a:pt x="55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59" y="25"/>
                  <a:pt x="62" y="27"/>
                  <a:pt x="65" y="30"/>
                </a:cubicBezTo>
                <a:cubicBezTo>
                  <a:pt x="66" y="31"/>
                  <a:pt x="68" y="33"/>
                  <a:pt x="69" y="35"/>
                </a:cubicBezTo>
                <a:cubicBezTo>
                  <a:pt x="70" y="38"/>
                  <a:pt x="72" y="41"/>
                  <a:pt x="72" y="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ts val="1500"/>
              </a:lnSpc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MH_Other_4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5863771" y="2403592"/>
            <a:ext cx="359775" cy="418723"/>
          </a:xfrm>
          <a:custGeom>
            <a:avLst/>
            <a:gdLst>
              <a:gd name="T0" fmla="*/ 15 w 30"/>
              <a:gd name="T1" fmla="*/ 0 h 35"/>
              <a:gd name="T2" fmla="*/ 23 w 30"/>
              <a:gd name="T3" fmla="*/ 8 h 35"/>
              <a:gd name="T4" fmla="*/ 15 w 30"/>
              <a:gd name="T5" fmla="*/ 16 h 35"/>
              <a:gd name="T6" fmla="*/ 7 w 30"/>
              <a:gd name="T7" fmla="*/ 8 h 35"/>
              <a:gd name="T8" fmla="*/ 15 w 30"/>
              <a:gd name="T9" fmla="*/ 0 h 35"/>
              <a:gd name="T10" fmla="*/ 6 w 30"/>
              <a:gd name="T11" fmla="*/ 18 h 35"/>
              <a:gd name="T12" fmla="*/ 10 w 30"/>
              <a:gd name="T13" fmla="*/ 18 h 35"/>
              <a:gd name="T14" fmla="*/ 13 w 30"/>
              <a:gd name="T15" fmla="*/ 24 h 35"/>
              <a:gd name="T16" fmla="*/ 17 w 30"/>
              <a:gd name="T17" fmla="*/ 24 h 35"/>
              <a:gd name="T18" fmla="*/ 20 w 30"/>
              <a:gd name="T19" fmla="*/ 18 h 35"/>
              <a:gd name="T20" fmla="*/ 24 w 30"/>
              <a:gd name="T21" fmla="*/ 18 h 35"/>
              <a:gd name="T22" fmla="*/ 30 w 30"/>
              <a:gd name="T23" fmla="*/ 25 h 35"/>
              <a:gd name="T24" fmla="*/ 30 w 30"/>
              <a:gd name="T25" fmla="*/ 35 h 35"/>
              <a:gd name="T26" fmla="*/ 0 w 30"/>
              <a:gd name="T27" fmla="*/ 35 h 35"/>
              <a:gd name="T28" fmla="*/ 0 w 30"/>
              <a:gd name="T29" fmla="*/ 25 h 35"/>
              <a:gd name="T30" fmla="*/ 6 w 30"/>
              <a:gd name="T31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" h="35">
                <a:moveTo>
                  <a:pt x="15" y="0"/>
                </a:moveTo>
                <a:cubicBezTo>
                  <a:pt x="20" y="0"/>
                  <a:pt x="23" y="3"/>
                  <a:pt x="23" y="8"/>
                </a:cubicBezTo>
                <a:cubicBezTo>
                  <a:pt x="23" y="13"/>
                  <a:pt x="20" y="16"/>
                  <a:pt x="15" y="16"/>
                </a:cubicBezTo>
                <a:cubicBezTo>
                  <a:pt x="10" y="16"/>
                  <a:pt x="7" y="13"/>
                  <a:pt x="7" y="8"/>
                </a:cubicBezTo>
                <a:cubicBezTo>
                  <a:pt x="7" y="3"/>
                  <a:pt x="10" y="0"/>
                  <a:pt x="15" y="0"/>
                </a:cubicBezTo>
                <a:close/>
                <a:moveTo>
                  <a:pt x="6" y="18"/>
                </a:moveTo>
                <a:cubicBezTo>
                  <a:pt x="10" y="18"/>
                  <a:pt x="10" y="18"/>
                  <a:pt x="10" y="18"/>
                </a:cubicBezTo>
                <a:cubicBezTo>
                  <a:pt x="13" y="24"/>
                  <a:pt x="13" y="24"/>
                  <a:pt x="13" y="24"/>
                </a:cubicBezTo>
                <a:cubicBezTo>
                  <a:pt x="14" y="26"/>
                  <a:pt x="16" y="26"/>
                  <a:pt x="17" y="24"/>
                </a:cubicBezTo>
                <a:cubicBezTo>
                  <a:pt x="20" y="18"/>
                  <a:pt x="20" y="18"/>
                  <a:pt x="20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7" y="18"/>
                  <a:pt x="30" y="21"/>
                  <a:pt x="30" y="25"/>
                </a:cubicBezTo>
                <a:cubicBezTo>
                  <a:pt x="30" y="35"/>
                  <a:pt x="30" y="35"/>
                  <a:pt x="30" y="35"/>
                </a:cubicBezTo>
                <a:cubicBezTo>
                  <a:pt x="25" y="35"/>
                  <a:pt x="5" y="35"/>
                  <a:pt x="0" y="3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8"/>
                  <a:pt x="6" y="1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/>
          <a:p>
            <a:pPr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MH_Other_5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4296607" y="2966631"/>
            <a:ext cx="1872056" cy="1874088"/>
          </a:xfrm>
          <a:custGeom>
            <a:avLst/>
            <a:gdLst>
              <a:gd name="T0" fmla="*/ 2147483646 w 156"/>
              <a:gd name="T1" fmla="*/ 2147483646 h 156"/>
              <a:gd name="T2" fmla="*/ 2147483646 w 156"/>
              <a:gd name="T3" fmla="*/ 2147483646 h 156"/>
              <a:gd name="T4" fmla="*/ 2147483646 w 156"/>
              <a:gd name="T5" fmla="*/ 2147483646 h 156"/>
              <a:gd name="T6" fmla="*/ 2147483646 w 156"/>
              <a:gd name="T7" fmla="*/ 2147483646 h 156"/>
              <a:gd name="T8" fmla="*/ 2147483646 w 156"/>
              <a:gd name="T9" fmla="*/ 2147483646 h 156"/>
              <a:gd name="T10" fmla="*/ 2147483646 w 156"/>
              <a:gd name="T11" fmla="*/ 2147483646 h 156"/>
              <a:gd name="T12" fmla="*/ 2147483646 w 156"/>
              <a:gd name="T13" fmla="*/ 2147483646 h 156"/>
              <a:gd name="T14" fmla="*/ 2147483646 w 156"/>
              <a:gd name="T15" fmla="*/ 2147483646 h 156"/>
              <a:gd name="T16" fmla="*/ 2147483646 w 156"/>
              <a:gd name="T17" fmla="*/ 2147483646 h 156"/>
              <a:gd name="T18" fmla="*/ 2147483646 w 156"/>
              <a:gd name="T19" fmla="*/ 2147483646 h 156"/>
              <a:gd name="T20" fmla="*/ 2147483646 w 156"/>
              <a:gd name="T21" fmla="*/ 2147483646 h 156"/>
              <a:gd name="T22" fmla="*/ 2147483646 w 156"/>
              <a:gd name="T23" fmla="*/ 2147483646 h 156"/>
              <a:gd name="T24" fmla="*/ 2147483646 w 156"/>
              <a:gd name="T25" fmla="*/ 2147483646 h 156"/>
              <a:gd name="T26" fmla="*/ 2147483646 w 156"/>
              <a:gd name="T27" fmla="*/ 2147483646 h 156"/>
              <a:gd name="T28" fmla="*/ 2147483646 w 156"/>
              <a:gd name="T29" fmla="*/ 2147483646 h 156"/>
              <a:gd name="T30" fmla="*/ 2147483646 w 156"/>
              <a:gd name="T31" fmla="*/ 2147483646 h 156"/>
              <a:gd name="T32" fmla="*/ 2147483646 w 156"/>
              <a:gd name="T33" fmla="*/ 2147483646 h 156"/>
              <a:gd name="T34" fmla="*/ 2147483646 w 156"/>
              <a:gd name="T35" fmla="*/ 2147483646 h 156"/>
              <a:gd name="T36" fmla="*/ 2147483646 w 156"/>
              <a:gd name="T37" fmla="*/ 2147483646 h 156"/>
              <a:gd name="T38" fmla="*/ 2147483646 w 156"/>
              <a:gd name="T39" fmla="*/ 2147483646 h 156"/>
              <a:gd name="T40" fmla="*/ 2147483646 w 156"/>
              <a:gd name="T41" fmla="*/ 0 h 156"/>
              <a:gd name="T42" fmla="*/ 2147483646 w 156"/>
              <a:gd name="T43" fmla="*/ 0 h 156"/>
              <a:gd name="T44" fmla="*/ 2147483646 w 156"/>
              <a:gd name="T45" fmla="*/ 2147483646 h 156"/>
              <a:gd name="T46" fmla="*/ 2147483646 w 156"/>
              <a:gd name="T47" fmla="*/ 2147483646 h 156"/>
              <a:gd name="T48" fmla="*/ 2147483646 w 156"/>
              <a:gd name="T49" fmla="*/ 2147483646 h 156"/>
              <a:gd name="T50" fmla="*/ 2147483646 w 156"/>
              <a:gd name="T51" fmla="*/ 2147483646 h 156"/>
              <a:gd name="T52" fmla="*/ 2147483646 w 156"/>
              <a:gd name="T53" fmla="*/ 2147483646 h 156"/>
              <a:gd name="T54" fmla="*/ 2147483646 w 156"/>
              <a:gd name="T55" fmla="*/ 2147483646 h 156"/>
              <a:gd name="T56" fmla="*/ 0 w 156"/>
              <a:gd name="T57" fmla="*/ 2147483646 h 156"/>
              <a:gd name="T58" fmla="*/ 0 w 156"/>
              <a:gd name="T59" fmla="*/ 2147483646 h 156"/>
              <a:gd name="T60" fmla="*/ 2147483646 w 156"/>
              <a:gd name="T61" fmla="*/ 2147483646 h 156"/>
              <a:gd name="T62" fmla="*/ 2147483646 w 156"/>
              <a:gd name="T63" fmla="*/ 2147483646 h 156"/>
              <a:gd name="T64" fmla="*/ 2147483646 w 156"/>
              <a:gd name="T65" fmla="*/ 2147483646 h 156"/>
              <a:gd name="T66" fmla="*/ 2147483646 w 156"/>
              <a:gd name="T67" fmla="*/ 2147483646 h 156"/>
              <a:gd name="T68" fmla="*/ 2147483646 w 156"/>
              <a:gd name="T69" fmla="*/ 2147483646 h 156"/>
              <a:gd name="T70" fmla="*/ 2147483646 w 156"/>
              <a:gd name="T71" fmla="*/ 2147483646 h 156"/>
              <a:gd name="T72" fmla="*/ 2147483646 w 156"/>
              <a:gd name="T73" fmla="*/ 2147483646 h 156"/>
              <a:gd name="T74" fmla="*/ 2147483646 w 156"/>
              <a:gd name="T75" fmla="*/ 2147483646 h 156"/>
              <a:gd name="T76" fmla="*/ 2147483646 w 156"/>
              <a:gd name="T77" fmla="*/ 2147483646 h 156"/>
              <a:gd name="T78" fmla="*/ 2147483646 w 156"/>
              <a:gd name="T79" fmla="*/ 2147483646 h 156"/>
              <a:gd name="T80" fmla="*/ 2147483646 w 156"/>
              <a:gd name="T81" fmla="*/ 2147483646 h 156"/>
              <a:gd name="T82" fmla="*/ 2147483646 w 156"/>
              <a:gd name="T83" fmla="*/ 2147483646 h 156"/>
              <a:gd name="T84" fmla="*/ 2147483646 w 156"/>
              <a:gd name="T85" fmla="*/ 2147483646 h 156"/>
              <a:gd name="T86" fmla="*/ 2147483646 w 156"/>
              <a:gd name="T87" fmla="*/ 2147483646 h 156"/>
              <a:gd name="T88" fmla="*/ 2147483646 w 156"/>
              <a:gd name="T89" fmla="*/ 2147483646 h 156"/>
              <a:gd name="T90" fmla="*/ 2147483646 w 156"/>
              <a:gd name="T91" fmla="*/ 2147483646 h 156"/>
              <a:gd name="T92" fmla="*/ 2147483646 w 156"/>
              <a:gd name="T93" fmla="*/ 2147483646 h 15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56" h="156">
                <a:moveTo>
                  <a:pt x="89" y="156"/>
                </a:moveTo>
                <a:cubicBezTo>
                  <a:pt x="93" y="135"/>
                  <a:pt x="93" y="135"/>
                  <a:pt x="93" y="135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25" y="141"/>
                  <a:pt x="125" y="141"/>
                  <a:pt x="125" y="141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56" y="67"/>
                  <a:pt x="156" y="67"/>
                  <a:pt x="156" y="67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29" y="48"/>
                  <a:pt x="129" y="48"/>
                  <a:pt x="129" y="48"/>
                </a:cubicBezTo>
                <a:cubicBezTo>
                  <a:pt x="141" y="31"/>
                  <a:pt x="141" y="31"/>
                  <a:pt x="141" y="31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93" y="21"/>
                  <a:pt x="93" y="21"/>
                  <a:pt x="93" y="21"/>
                </a:cubicBezTo>
                <a:cubicBezTo>
                  <a:pt x="89" y="0"/>
                  <a:pt x="89" y="0"/>
                  <a:pt x="89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3" y="21"/>
                  <a:pt x="63" y="21"/>
                  <a:pt x="63" y="21"/>
                </a:cubicBezTo>
                <a:cubicBezTo>
                  <a:pt x="48" y="27"/>
                  <a:pt x="48" y="27"/>
                  <a:pt x="48" y="27"/>
                </a:cubicBezTo>
                <a:cubicBezTo>
                  <a:pt x="31" y="15"/>
                  <a:pt x="31" y="15"/>
                  <a:pt x="31" y="15"/>
                </a:cubicBezTo>
                <a:cubicBezTo>
                  <a:pt x="15" y="31"/>
                  <a:pt x="15" y="31"/>
                  <a:pt x="15" y="31"/>
                </a:cubicBezTo>
                <a:cubicBezTo>
                  <a:pt x="27" y="48"/>
                  <a:pt x="27" y="48"/>
                  <a:pt x="27" y="48"/>
                </a:cubicBezTo>
                <a:cubicBezTo>
                  <a:pt x="21" y="63"/>
                  <a:pt x="21" y="63"/>
                  <a:pt x="21" y="63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89"/>
                  <a:pt x="0" y="89"/>
                  <a:pt x="0" y="89"/>
                </a:cubicBezTo>
                <a:cubicBezTo>
                  <a:pt x="21" y="93"/>
                  <a:pt x="21" y="93"/>
                  <a:pt x="21" y="93"/>
                </a:cubicBezTo>
                <a:cubicBezTo>
                  <a:pt x="27" y="108"/>
                  <a:pt x="27" y="108"/>
                  <a:pt x="27" y="108"/>
                </a:cubicBezTo>
                <a:cubicBezTo>
                  <a:pt x="15" y="125"/>
                  <a:pt x="15" y="125"/>
                  <a:pt x="15" y="125"/>
                </a:cubicBezTo>
                <a:cubicBezTo>
                  <a:pt x="31" y="141"/>
                  <a:pt x="31" y="141"/>
                  <a:pt x="31" y="141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67" y="156"/>
                  <a:pt x="67" y="156"/>
                  <a:pt x="67" y="156"/>
                </a:cubicBezTo>
                <a:cubicBezTo>
                  <a:pt x="89" y="156"/>
                  <a:pt x="89" y="156"/>
                  <a:pt x="89" y="156"/>
                </a:cubicBezTo>
                <a:close/>
                <a:moveTo>
                  <a:pt x="119" y="72"/>
                </a:moveTo>
                <a:cubicBezTo>
                  <a:pt x="122" y="95"/>
                  <a:pt x="106" y="116"/>
                  <a:pt x="84" y="119"/>
                </a:cubicBezTo>
                <a:cubicBezTo>
                  <a:pt x="61" y="122"/>
                  <a:pt x="40" y="106"/>
                  <a:pt x="37" y="84"/>
                </a:cubicBezTo>
                <a:cubicBezTo>
                  <a:pt x="34" y="61"/>
                  <a:pt x="50" y="40"/>
                  <a:pt x="72" y="37"/>
                </a:cubicBezTo>
                <a:cubicBezTo>
                  <a:pt x="79" y="36"/>
                  <a:pt x="86" y="37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8" y="41"/>
                  <a:pt x="103" y="44"/>
                  <a:pt x="107" y="49"/>
                </a:cubicBezTo>
                <a:cubicBezTo>
                  <a:pt x="110" y="51"/>
                  <a:pt x="112" y="54"/>
                  <a:pt x="114" y="57"/>
                </a:cubicBezTo>
                <a:cubicBezTo>
                  <a:pt x="117" y="62"/>
                  <a:pt x="119" y="67"/>
                  <a:pt x="119" y="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ts val="1500"/>
              </a:lnSpc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MH_Other_6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4932821" y="3531704"/>
            <a:ext cx="599627" cy="697193"/>
          </a:xfrm>
          <a:custGeom>
            <a:avLst/>
            <a:gdLst>
              <a:gd name="T0" fmla="*/ 25 w 50"/>
              <a:gd name="T1" fmla="*/ 0 h 58"/>
              <a:gd name="T2" fmla="*/ 39 w 50"/>
              <a:gd name="T3" fmla="*/ 14 h 58"/>
              <a:gd name="T4" fmla="*/ 25 w 50"/>
              <a:gd name="T5" fmla="*/ 28 h 58"/>
              <a:gd name="T6" fmla="*/ 11 w 50"/>
              <a:gd name="T7" fmla="*/ 14 h 58"/>
              <a:gd name="T8" fmla="*/ 25 w 50"/>
              <a:gd name="T9" fmla="*/ 0 h 58"/>
              <a:gd name="T10" fmla="*/ 10 w 50"/>
              <a:gd name="T11" fmla="*/ 31 h 58"/>
              <a:gd name="T12" fmla="*/ 16 w 50"/>
              <a:gd name="T13" fmla="*/ 31 h 58"/>
              <a:gd name="T14" fmla="*/ 22 w 50"/>
              <a:gd name="T15" fmla="*/ 40 h 58"/>
              <a:gd name="T16" fmla="*/ 28 w 50"/>
              <a:gd name="T17" fmla="*/ 40 h 58"/>
              <a:gd name="T18" fmla="*/ 34 w 50"/>
              <a:gd name="T19" fmla="*/ 31 h 58"/>
              <a:gd name="T20" fmla="*/ 40 w 50"/>
              <a:gd name="T21" fmla="*/ 31 h 58"/>
              <a:gd name="T22" fmla="*/ 50 w 50"/>
              <a:gd name="T23" fmla="*/ 41 h 58"/>
              <a:gd name="T24" fmla="*/ 50 w 50"/>
              <a:gd name="T25" fmla="*/ 58 h 58"/>
              <a:gd name="T26" fmla="*/ 0 w 50"/>
              <a:gd name="T27" fmla="*/ 58 h 58"/>
              <a:gd name="T28" fmla="*/ 0 w 50"/>
              <a:gd name="T29" fmla="*/ 41 h 58"/>
              <a:gd name="T30" fmla="*/ 10 w 50"/>
              <a:gd name="T31" fmla="*/ 3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0" h="58">
                <a:moveTo>
                  <a:pt x="25" y="0"/>
                </a:moveTo>
                <a:cubicBezTo>
                  <a:pt x="33" y="0"/>
                  <a:pt x="39" y="6"/>
                  <a:pt x="39" y="14"/>
                </a:cubicBezTo>
                <a:cubicBezTo>
                  <a:pt x="39" y="21"/>
                  <a:pt x="33" y="28"/>
                  <a:pt x="25" y="28"/>
                </a:cubicBezTo>
                <a:cubicBezTo>
                  <a:pt x="17" y="28"/>
                  <a:pt x="11" y="21"/>
                  <a:pt x="11" y="14"/>
                </a:cubicBezTo>
                <a:cubicBezTo>
                  <a:pt x="11" y="6"/>
                  <a:pt x="17" y="0"/>
                  <a:pt x="25" y="0"/>
                </a:cubicBezTo>
                <a:close/>
                <a:moveTo>
                  <a:pt x="10" y="31"/>
                </a:moveTo>
                <a:cubicBezTo>
                  <a:pt x="16" y="31"/>
                  <a:pt x="16" y="31"/>
                  <a:pt x="16" y="31"/>
                </a:cubicBezTo>
                <a:cubicBezTo>
                  <a:pt x="22" y="40"/>
                  <a:pt x="22" y="40"/>
                  <a:pt x="22" y="40"/>
                </a:cubicBezTo>
                <a:cubicBezTo>
                  <a:pt x="24" y="43"/>
                  <a:pt x="26" y="43"/>
                  <a:pt x="28" y="40"/>
                </a:cubicBezTo>
                <a:cubicBezTo>
                  <a:pt x="34" y="31"/>
                  <a:pt x="34" y="31"/>
                  <a:pt x="34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5" y="31"/>
                  <a:pt x="50" y="36"/>
                  <a:pt x="50" y="41"/>
                </a:cubicBezTo>
                <a:cubicBezTo>
                  <a:pt x="50" y="58"/>
                  <a:pt x="50" y="58"/>
                  <a:pt x="50" y="58"/>
                </a:cubicBezTo>
                <a:cubicBezTo>
                  <a:pt x="42" y="58"/>
                  <a:pt x="8" y="58"/>
                  <a:pt x="0" y="58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6"/>
                  <a:pt x="5" y="31"/>
                  <a:pt x="10" y="31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/>
          <a:p>
            <a:pPr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MH_Other_7"/>
          <p:cNvSpPr/>
          <p:nvPr>
            <p:custDataLst>
              <p:tags r:id="rId7"/>
            </p:custDataLst>
          </p:nvPr>
        </p:nvSpPr>
        <p:spPr>
          <a:xfrm flipV="1">
            <a:off x="6436974" y="1907629"/>
            <a:ext cx="3735980" cy="290667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6715443" y="1910139"/>
            <a:ext cx="304691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MH_Other_9"/>
          <p:cNvSpPr/>
          <p:nvPr>
            <p:custDataLst>
              <p:tags r:id="rId8"/>
            </p:custDataLst>
          </p:nvPr>
        </p:nvSpPr>
        <p:spPr>
          <a:xfrm flipH="1">
            <a:off x="562663" y="3903672"/>
            <a:ext cx="3735980" cy="290667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43" name="MH_Other_8"/>
          <p:cNvSpPr/>
          <p:nvPr>
            <p:custDataLst>
              <p:tags r:id="rId9"/>
            </p:custDataLst>
          </p:nvPr>
        </p:nvSpPr>
        <p:spPr>
          <a:xfrm>
            <a:off x="6436974" y="5604988"/>
            <a:ext cx="3735980" cy="288633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7126035" y="4542049"/>
            <a:ext cx="304691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1347582" y="2887837"/>
            <a:ext cx="304691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472487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 animBg="1"/>
      <p:bldP spid="43" grpId="0" animBg="1"/>
      <p:bldP spid="44" grpId="0"/>
      <p:bldP spid="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现场执行策略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MH_Other_1"/>
          <p:cNvCxnSpPr/>
          <p:nvPr>
            <p:custDataLst>
              <p:tags r:id="rId1"/>
            </p:custDataLst>
          </p:nvPr>
        </p:nvCxnSpPr>
        <p:spPr>
          <a:xfrm>
            <a:off x="2079045" y="2773478"/>
            <a:ext cx="0" cy="125368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MH_Other_2"/>
          <p:cNvCxnSpPr/>
          <p:nvPr>
            <p:custDataLst>
              <p:tags r:id="rId2"/>
            </p:custDataLst>
          </p:nvPr>
        </p:nvCxnSpPr>
        <p:spPr>
          <a:xfrm>
            <a:off x="2079045" y="4027160"/>
            <a:ext cx="206751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MH_Other_3"/>
          <p:cNvCxnSpPr/>
          <p:nvPr>
            <p:custDataLst>
              <p:tags r:id="rId3"/>
            </p:custDataLst>
          </p:nvPr>
        </p:nvCxnSpPr>
        <p:spPr>
          <a:xfrm>
            <a:off x="4146561" y="4027160"/>
            <a:ext cx="206751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MH_Other_4"/>
          <p:cNvCxnSpPr/>
          <p:nvPr>
            <p:custDataLst>
              <p:tags r:id="rId4"/>
            </p:custDataLst>
          </p:nvPr>
        </p:nvCxnSpPr>
        <p:spPr>
          <a:xfrm>
            <a:off x="4146557" y="4027161"/>
            <a:ext cx="0" cy="125174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MH_Other_5"/>
          <p:cNvCxnSpPr/>
          <p:nvPr>
            <p:custDataLst>
              <p:tags r:id="rId5"/>
            </p:custDataLst>
          </p:nvPr>
        </p:nvCxnSpPr>
        <p:spPr>
          <a:xfrm>
            <a:off x="6214072" y="2773478"/>
            <a:ext cx="0" cy="125368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MH_Other_6"/>
          <p:cNvCxnSpPr/>
          <p:nvPr>
            <p:custDataLst>
              <p:tags r:id="rId6"/>
            </p:custDataLst>
          </p:nvPr>
        </p:nvCxnSpPr>
        <p:spPr>
          <a:xfrm>
            <a:off x="6214074" y="4027160"/>
            <a:ext cx="2065575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MH_Other_7"/>
          <p:cNvCxnSpPr/>
          <p:nvPr>
            <p:custDataLst>
              <p:tags r:id="rId7"/>
            </p:custDataLst>
          </p:nvPr>
        </p:nvCxnSpPr>
        <p:spPr>
          <a:xfrm>
            <a:off x="8279647" y="4027161"/>
            <a:ext cx="0" cy="125174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MH_Other_8"/>
          <p:cNvCxnSpPr/>
          <p:nvPr>
            <p:custDataLst>
              <p:tags r:id="rId8"/>
            </p:custDataLst>
          </p:nvPr>
        </p:nvCxnSpPr>
        <p:spPr>
          <a:xfrm>
            <a:off x="8279647" y="4027160"/>
            <a:ext cx="2067512" cy="0"/>
          </a:xfrm>
          <a:prstGeom prst="line">
            <a:avLst/>
          </a:prstGeom>
          <a:ln>
            <a:solidFill>
              <a:schemeClr val="accent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H_Other_9"/>
          <p:cNvSpPr/>
          <p:nvPr>
            <p:custDataLst>
              <p:tags r:id="rId9"/>
            </p:custDataLst>
          </p:nvPr>
        </p:nvSpPr>
        <p:spPr>
          <a:xfrm>
            <a:off x="1693445" y="1980965"/>
            <a:ext cx="792515" cy="7925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MH_Other_10"/>
          <p:cNvSpPr/>
          <p:nvPr>
            <p:custDataLst>
              <p:tags r:id="rId10"/>
            </p:custDataLst>
          </p:nvPr>
        </p:nvSpPr>
        <p:spPr>
          <a:xfrm>
            <a:off x="3749336" y="5278907"/>
            <a:ext cx="792513" cy="7944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MH_Other_11"/>
          <p:cNvSpPr/>
          <p:nvPr>
            <p:custDataLst>
              <p:tags r:id="rId11"/>
            </p:custDataLst>
          </p:nvPr>
        </p:nvSpPr>
        <p:spPr>
          <a:xfrm>
            <a:off x="5822662" y="1980965"/>
            <a:ext cx="794452" cy="7925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r>
              <a:rPr lang="en-US" altLang="zh-CN" sz="1200" dirty="0">
                <a:solidFill>
                  <a:prstClr val="white"/>
                </a:solidFill>
                <a:ea typeface="微软雅黑" panose="020B0503020204020204" pitchFamily="34" charset="-122"/>
              </a:rPr>
              <a:t>1</a:t>
            </a:r>
            <a:endParaRPr lang="zh-CN" altLang="en-US" sz="120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MH_Other_12"/>
          <p:cNvSpPr/>
          <p:nvPr>
            <p:custDataLst>
              <p:tags r:id="rId12"/>
            </p:custDataLst>
          </p:nvPr>
        </p:nvSpPr>
        <p:spPr>
          <a:xfrm>
            <a:off x="7884362" y="5278907"/>
            <a:ext cx="792513" cy="7944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rgbClr val="0CB692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MH_Other_13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6035806" y="2176668"/>
            <a:ext cx="370097" cy="401101"/>
          </a:xfrm>
          <a:custGeom>
            <a:avLst/>
            <a:gdLst>
              <a:gd name="T0" fmla="*/ 660065 w 1938337"/>
              <a:gd name="T1" fmla="*/ 1785471 h 2097088"/>
              <a:gd name="T2" fmla="*/ 1074391 w 1938337"/>
              <a:gd name="T3" fmla="*/ 1807357 h 2097088"/>
              <a:gd name="T4" fmla="*/ 1090030 w 1938337"/>
              <a:gd name="T5" fmla="*/ 1648866 h 2097088"/>
              <a:gd name="T6" fmla="*/ 997074 w 1938337"/>
              <a:gd name="T7" fmla="*/ 1410363 h 2097088"/>
              <a:gd name="T8" fmla="*/ 740470 w 1938337"/>
              <a:gd name="T9" fmla="*/ 1441863 h 2097088"/>
              <a:gd name="T10" fmla="*/ 1158685 w 1938337"/>
              <a:gd name="T11" fmla="*/ 241681 h 2097088"/>
              <a:gd name="T12" fmla="*/ 1062016 w 1938337"/>
              <a:gd name="T13" fmla="*/ 582817 h 2097088"/>
              <a:gd name="T14" fmla="*/ 959576 w 1938337"/>
              <a:gd name="T15" fmla="*/ 747370 h 2097088"/>
              <a:gd name="T16" fmla="*/ 1009593 w 1938337"/>
              <a:gd name="T17" fmla="*/ 758196 h 2097088"/>
              <a:gd name="T18" fmla="*/ 1186819 w 1938337"/>
              <a:gd name="T19" fmla="*/ 425240 h 2097088"/>
              <a:gd name="T20" fmla="*/ 1208221 w 1938337"/>
              <a:gd name="T21" fmla="*/ 203430 h 2097088"/>
              <a:gd name="T22" fmla="*/ 1278919 w 1938337"/>
              <a:gd name="T23" fmla="*/ 476964 h 2097088"/>
              <a:gd name="T24" fmla="*/ 1150989 w 1938337"/>
              <a:gd name="T25" fmla="*/ 722592 h 2097088"/>
              <a:gd name="T26" fmla="*/ 1014162 w 1938337"/>
              <a:gd name="T27" fmla="*/ 909759 h 2097088"/>
              <a:gd name="T28" fmla="*/ 967751 w 1938337"/>
              <a:gd name="T29" fmla="*/ 1018980 h 2097088"/>
              <a:gd name="T30" fmla="*/ 942502 w 1938337"/>
              <a:gd name="T31" fmla="*/ 1340628 h 2097088"/>
              <a:gd name="T32" fmla="*/ 793651 w 1938337"/>
              <a:gd name="T33" fmla="*/ 1348326 h 2097088"/>
              <a:gd name="T34" fmla="*/ 816977 w 1938337"/>
              <a:gd name="T35" fmla="*/ 1049292 h 2097088"/>
              <a:gd name="T36" fmla="*/ 791487 w 1938337"/>
              <a:gd name="T37" fmla="*/ 975676 h 2097088"/>
              <a:gd name="T38" fmla="*/ 746519 w 1938337"/>
              <a:gd name="T39" fmla="*/ 909759 h 2097088"/>
              <a:gd name="T40" fmla="*/ 605604 w 1938337"/>
              <a:gd name="T41" fmla="*/ 718020 h 2097088"/>
              <a:gd name="T42" fmla="*/ 481762 w 1938337"/>
              <a:gd name="T43" fmla="*/ 476964 h 2097088"/>
              <a:gd name="T44" fmla="*/ 249769 w 1938337"/>
              <a:gd name="T45" fmla="*/ 79798 h 2097088"/>
              <a:gd name="T46" fmla="*/ 371772 w 1938337"/>
              <a:gd name="T47" fmla="*/ 184379 h 2097088"/>
              <a:gd name="T48" fmla="*/ 406596 w 1938337"/>
              <a:gd name="T49" fmla="*/ 324302 h 2097088"/>
              <a:gd name="T50" fmla="*/ 340070 w 1938337"/>
              <a:gd name="T51" fmla="*/ 315887 h 2097088"/>
              <a:gd name="T52" fmla="*/ 270423 w 1938337"/>
              <a:gd name="T53" fmla="*/ 183417 h 2097088"/>
              <a:gd name="T54" fmla="*/ 154905 w 1938337"/>
              <a:gd name="T55" fmla="*/ 160097 h 2097088"/>
              <a:gd name="T56" fmla="*/ 86699 w 1938337"/>
              <a:gd name="T57" fmla="*/ 247368 h 2097088"/>
              <a:gd name="T58" fmla="*/ 88140 w 1938337"/>
              <a:gd name="T59" fmla="*/ 389454 h 2097088"/>
              <a:gd name="T60" fmla="*/ 182524 w 1938337"/>
              <a:gd name="T61" fmla="*/ 522885 h 2097088"/>
              <a:gd name="T62" fmla="*/ 498577 w 1938337"/>
              <a:gd name="T63" fmla="*/ 686368 h 2097088"/>
              <a:gd name="T64" fmla="*/ 627064 w 1938337"/>
              <a:gd name="T65" fmla="*/ 797921 h 2097088"/>
              <a:gd name="T66" fmla="*/ 589359 w 1938337"/>
              <a:gd name="T67" fmla="*/ 895530 h 2097088"/>
              <a:gd name="T68" fmla="*/ 492814 w 1938337"/>
              <a:gd name="T69" fmla="*/ 916446 h 2097088"/>
              <a:gd name="T70" fmla="*/ 499057 w 1938337"/>
              <a:gd name="T71" fmla="*/ 846965 h 2097088"/>
              <a:gd name="T72" fmla="*/ 548771 w 1938337"/>
              <a:gd name="T73" fmla="*/ 804171 h 2097088"/>
              <a:gd name="T74" fmla="*/ 311251 w 1938337"/>
              <a:gd name="T75" fmla="*/ 700312 h 2097088"/>
              <a:gd name="T76" fmla="*/ 62683 w 1938337"/>
              <a:gd name="T77" fmla="*/ 508700 h 2097088"/>
              <a:gd name="T78" fmla="*/ 0 w 1938337"/>
              <a:gd name="T79" fmla="*/ 316127 h 2097088"/>
              <a:gd name="T80" fmla="*/ 51155 w 1938337"/>
              <a:gd name="T81" fmla="*/ 141104 h 2097088"/>
              <a:gd name="T82" fmla="*/ 183004 w 1938337"/>
              <a:gd name="T83" fmla="*/ 72345 h 2097088"/>
              <a:gd name="T84" fmla="*/ 1687503 w 1938337"/>
              <a:gd name="T85" fmla="*/ 115139 h 2097088"/>
              <a:gd name="T86" fmla="*/ 1761162 w 1938337"/>
              <a:gd name="T87" fmla="*/ 288719 h 2097088"/>
              <a:gd name="T88" fmla="*/ 1723130 w 1938337"/>
              <a:gd name="T89" fmla="*/ 471917 h 2097088"/>
              <a:gd name="T90" fmla="*/ 1567869 w 1938337"/>
              <a:gd name="T91" fmla="*/ 633476 h 2097088"/>
              <a:gd name="T92" fmla="*/ 1225813 w 1938337"/>
              <a:gd name="T93" fmla="*/ 785419 h 2097088"/>
              <a:gd name="T94" fmla="*/ 1227979 w 1938337"/>
              <a:gd name="T95" fmla="*/ 836387 h 2097088"/>
              <a:gd name="T96" fmla="*/ 1282863 w 1938337"/>
              <a:gd name="T97" fmla="*/ 893847 h 2097088"/>
              <a:gd name="T98" fmla="*/ 1204630 w 1938337"/>
              <a:gd name="T99" fmla="*/ 915003 h 2097088"/>
              <a:gd name="T100" fmla="*/ 1135064 w 1938337"/>
              <a:gd name="T101" fmla="*/ 835907 h 2097088"/>
              <a:gd name="T102" fmla="*/ 1184410 w 1938337"/>
              <a:gd name="T103" fmla="*/ 715458 h 2097088"/>
              <a:gd name="T104" fmla="*/ 1474712 w 1938337"/>
              <a:gd name="T105" fmla="*/ 596452 h 2097088"/>
              <a:gd name="T106" fmla="*/ 1659100 w 1938337"/>
              <a:gd name="T107" fmla="*/ 424074 h 2097088"/>
              <a:gd name="T108" fmla="*/ 1681004 w 1938337"/>
              <a:gd name="T109" fmla="*/ 274295 h 2097088"/>
              <a:gd name="T110" fmla="*/ 1601569 w 1938337"/>
              <a:gd name="T111" fmla="*/ 158654 h 2097088"/>
              <a:gd name="T112" fmla="*/ 1482896 w 1938337"/>
              <a:gd name="T113" fmla="*/ 191350 h 2097088"/>
              <a:gd name="T114" fmla="*/ 1415256 w 1938337"/>
              <a:gd name="T115" fmla="*/ 325743 h 2097088"/>
              <a:gd name="T116" fmla="*/ 1349299 w 1938337"/>
              <a:gd name="T117" fmla="*/ 313963 h 2097088"/>
              <a:gd name="T118" fmla="*/ 1407793 w 1938337"/>
              <a:gd name="T119" fmla="*/ 156971 h 2097088"/>
              <a:gd name="T120" fmla="*/ 1549333 w 1938337"/>
              <a:gd name="T121" fmla="*/ 72585 h 20970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938337" h="2097088">
                <a:moveTo>
                  <a:pt x="754655" y="1781504"/>
                </a:moveTo>
                <a:lnTo>
                  <a:pt x="755185" y="1787064"/>
                </a:lnTo>
                <a:lnTo>
                  <a:pt x="755185" y="1789976"/>
                </a:lnTo>
                <a:lnTo>
                  <a:pt x="754655" y="1793153"/>
                </a:lnTo>
                <a:lnTo>
                  <a:pt x="753861" y="1796065"/>
                </a:lnTo>
                <a:lnTo>
                  <a:pt x="753067" y="1798713"/>
                </a:lnTo>
                <a:lnTo>
                  <a:pt x="752009" y="1801360"/>
                </a:lnTo>
                <a:lnTo>
                  <a:pt x="750156" y="1803743"/>
                </a:lnTo>
                <a:lnTo>
                  <a:pt x="748568" y="1806391"/>
                </a:lnTo>
                <a:lnTo>
                  <a:pt x="746980" y="1808244"/>
                </a:lnTo>
                <a:lnTo>
                  <a:pt x="744598" y="1810362"/>
                </a:lnTo>
                <a:lnTo>
                  <a:pt x="742481" y="1812215"/>
                </a:lnTo>
                <a:lnTo>
                  <a:pt x="740099" y="1813804"/>
                </a:lnTo>
                <a:lnTo>
                  <a:pt x="737452" y="1815127"/>
                </a:lnTo>
                <a:lnTo>
                  <a:pt x="734805" y="1815922"/>
                </a:lnTo>
                <a:lnTo>
                  <a:pt x="731894" y="1816716"/>
                </a:lnTo>
                <a:lnTo>
                  <a:pt x="729247" y="1817245"/>
                </a:lnTo>
                <a:lnTo>
                  <a:pt x="726071" y="1817245"/>
                </a:lnTo>
                <a:lnTo>
                  <a:pt x="724483" y="1816981"/>
                </a:lnTo>
                <a:lnTo>
                  <a:pt x="724483" y="1965507"/>
                </a:lnTo>
                <a:lnTo>
                  <a:pt x="726071" y="1965507"/>
                </a:lnTo>
                <a:lnTo>
                  <a:pt x="729247" y="1965507"/>
                </a:lnTo>
                <a:lnTo>
                  <a:pt x="731894" y="1966036"/>
                </a:lnTo>
                <a:lnTo>
                  <a:pt x="734805" y="1966566"/>
                </a:lnTo>
                <a:lnTo>
                  <a:pt x="737452" y="1967625"/>
                </a:lnTo>
                <a:lnTo>
                  <a:pt x="740099" y="1969213"/>
                </a:lnTo>
                <a:lnTo>
                  <a:pt x="742481" y="1970537"/>
                </a:lnTo>
                <a:lnTo>
                  <a:pt x="744598" y="1972125"/>
                </a:lnTo>
                <a:lnTo>
                  <a:pt x="746980" y="1974243"/>
                </a:lnTo>
                <a:lnTo>
                  <a:pt x="748568" y="1976361"/>
                </a:lnTo>
                <a:lnTo>
                  <a:pt x="750156" y="1978744"/>
                </a:lnTo>
                <a:lnTo>
                  <a:pt x="752009" y="1981127"/>
                </a:lnTo>
                <a:lnTo>
                  <a:pt x="753067" y="1984039"/>
                </a:lnTo>
                <a:lnTo>
                  <a:pt x="753861" y="1986687"/>
                </a:lnTo>
                <a:lnTo>
                  <a:pt x="754655" y="1989599"/>
                </a:lnTo>
                <a:lnTo>
                  <a:pt x="755185" y="1992776"/>
                </a:lnTo>
                <a:lnTo>
                  <a:pt x="755185" y="1995688"/>
                </a:lnTo>
                <a:lnTo>
                  <a:pt x="755185" y="1996747"/>
                </a:lnTo>
                <a:lnTo>
                  <a:pt x="1181565" y="1996747"/>
                </a:lnTo>
                <a:lnTo>
                  <a:pt x="1181301" y="1995688"/>
                </a:lnTo>
                <a:lnTo>
                  <a:pt x="1181565" y="1992776"/>
                </a:lnTo>
                <a:lnTo>
                  <a:pt x="1181830" y="1989599"/>
                </a:lnTo>
                <a:lnTo>
                  <a:pt x="1182624" y="1986687"/>
                </a:lnTo>
                <a:lnTo>
                  <a:pt x="1183683" y="1984039"/>
                </a:lnTo>
                <a:lnTo>
                  <a:pt x="1184741" y="1981127"/>
                </a:lnTo>
                <a:lnTo>
                  <a:pt x="1186329" y="1978744"/>
                </a:lnTo>
                <a:lnTo>
                  <a:pt x="1187917" y="1976361"/>
                </a:lnTo>
                <a:lnTo>
                  <a:pt x="1189770" y="1974243"/>
                </a:lnTo>
                <a:lnTo>
                  <a:pt x="1191887" y="1972125"/>
                </a:lnTo>
                <a:lnTo>
                  <a:pt x="1194005" y="1970537"/>
                </a:lnTo>
                <a:lnTo>
                  <a:pt x="1196651" y="1969213"/>
                </a:lnTo>
                <a:lnTo>
                  <a:pt x="1199033" y="1967625"/>
                </a:lnTo>
                <a:lnTo>
                  <a:pt x="1201680" y="1966566"/>
                </a:lnTo>
                <a:lnTo>
                  <a:pt x="1204591" y="1966036"/>
                </a:lnTo>
                <a:lnTo>
                  <a:pt x="1207238" y="1965507"/>
                </a:lnTo>
                <a:lnTo>
                  <a:pt x="1210414" y="1965507"/>
                </a:lnTo>
                <a:lnTo>
                  <a:pt x="1212002" y="1965507"/>
                </a:lnTo>
                <a:lnTo>
                  <a:pt x="1212002" y="1816981"/>
                </a:lnTo>
                <a:lnTo>
                  <a:pt x="1210414" y="1817245"/>
                </a:lnTo>
                <a:lnTo>
                  <a:pt x="1207238" y="1817245"/>
                </a:lnTo>
                <a:lnTo>
                  <a:pt x="1204591" y="1816716"/>
                </a:lnTo>
                <a:lnTo>
                  <a:pt x="1201680" y="1815922"/>
                </a:lnTo>
                <a:lnTo>
                  <a:pt x="1199033" y="1815127"/>
                </a:lnTo>
                <a:lnTo>
                  <a:pt x="1196651" y="1813804"/>
                </a:lnTo>
                <a:lnTo>
                  <a:pt x="1194005" y="1812215"/>
                </a:lnTo>
                <a:lnTo>
                  <a:pt x="1191887" y="1810362"/>
                </a:lnTo>
                <a:lnTo>
                  <a:pt x="1189770" y="1808244"/>
                </a:lnTo>
                <a:lnTo>
                  <a:pt x="1187917" y="1806391"/>
                </a:lnTo>
                <a:lnTo>
                  <a:pt x="1186329" y="1803743"/>
                </a:lnTo>
                <a:lnTo>
                  <a:pt x="1184741" y="1801360"/>
                </a:lnTo>
                <a:lnTo>
                  <a:pt x="1183683" y="1798713"/>
                </a:lnTo>
                <a:lnTo>
                  <a:pt x="1182624" y="1796065"/>
                </a:lnTo>
                <a:lnTo>
                  <a:pt x="1181830" y="1793153"/>
                </a:lnTo>
                <a:lnTo>
                  <a:pt x="1181565" y="1789976"/>
                </a:lnTo>
                <a:lnTo>
                  <a:pt x="1181301" y="1787064"/>
                </a:lnTo>
                <a:lnTo>
                  <a:pt x="1182095" y="1781504"/>
                </a:lnTo>
                <a:lnTo>
                  <a:pt x="754655" y="1781504"/>
                </a:lnTo>
                <a:close/>
                <a:moveTo>
                  <a:pt x="555625" y="1681163"/>
                </a:moveTo>
                <a:lnTo>
                  <a:pt x="1381125" y="1681163"/>
                </a:lnTo>
                <a:lnTo>
                  <a:pt x="1381125" y="2097088"/>
                </a:lnTo>
                <a:lnTo>
                  <a:pt x="555625" y="2097088"/>
                </a:lnTo>
                <a:lnTo>
                  <a:pt x="555625" y="1681163"/>
                </a:lnTo>
                <a:close/>
                <a:moveTo>
                  <a:pt x="846057" y="1552575"/>
                </a:moveTo>
                <a:lnTo>
                  <a:pt x="1096781" y="1552575"/>
                </a:lnTo>
                <a:lnTo>
                  <a:pt x="1104997" y="1562178"/>
                </a:lnTo>
                <a:lnTo>
                  <a:pt x="1112683" y="1571246"/>
                </a:lnTo>
                <a:lnTo>
                  <a:pt x="1120634" y="1579515"/>
                </a:lnTo>
                <a:lnTo>
                  <a:pt x="1128320" y="1587517"/>
                </a:lnTo>
                <a:lnTo>
                  <a:pt x="1135741" y="1594986"/>
                </a:lnTo>
                <a:lnTo>
                  <a:pt x="1143162" y="1602188"/>
                </a:lnTo>
                <a:lnTo>
                  <a:pt x="1150583" y="1608856"/>
                </a:lnTo>
                <a:lnTo>
                  <a:pt x="1157474" y="1614991"/>
                </a:lnTo>
                <a:lnTo>
                  <a:pt x="1170726" y="1626461"/>
                </a:lnTo>
                <a:lnTo>
                  <a:pt x="1182917" y="1636063"/>
                </a:lnTo>
                <a:lnTo>
                  <a:pt x="1193784" y="1644065"/>
                </a:lnTo>
                <a:lnTo>
                  <a:pt x="1203325" y="1651000"/>
                </a:lnTo>
                <a:lnTo>
                  <a:pt x="738187" y="1651000"/>
                </a:lnTo>
                <a:lnTo>
                  <a:pt x="747993" y="1644065"/>
                </a:lnTo>
                <a:lnTo>
                  <a:pt x="759125" y="1635796"/>
                </a:lnTo>
                <a:lnTo>
                  <a:pt x="771582" y="1626194"/>
                </a:lnTo>
                <a:lnTo>
                  <a:pt x="785098" y="1614724"/>
                </a:lnTo>
                <a:lnTo>
                  <a:pt x="792254" y="1608589"/>
                </a:lnTo>
                <a:lnTo>
                  <a:pt x="799675" y="1601921"/>
                </a:lnTo>
                <a:lnTo>
                  <a:pt x="807096" y="1594986"/>
                </a:lnTo>
                <a:lnTo>
                  <a:pt x="814517" y="1587251"/>
                </a:lnTo>
                <a:lnTo>
                  <a:pt x="822468" y="1579249"/>
                </a:lnTo>
                <a:lnTo>
                  <a:pt x="830419" y="1570980"/>
                </a:lnTo>
                <a:lnTo>
                  <a:pt x="838106" y="1562178"/>
                </a:lnTo>
                <a:lnTo>
                  <a:pt x="846057" y="1552575"/>
                </a:lnTo>
                <a:close/>
                <a:moveTo>
                  <a:pt x="1307617" y="216793"/>
                </a:moveTo>
                <a:lnTo>
                  <a:pt x="1304708" y="217057"/>
                </a:lnTo>
                <a:lnTo>
                  <a:pt x="1301269" y="217587"/>
                </a:lnTo>
                <a:lnTo>
                  <a:pt x="1298095" y="218646"/>
                </a:lnTo>
                <a:lnTo>
                  <a:pt x="1295449" y="219971"/>
                </a:lnTo>
                <a:lnTo>
                  <a:pt x="1292540" y="221295"/>
                </a:lnTo>
                <a:lnTo>
                  <a:pt x="1289630" y="223149"/>
                </a:lnTo>
                <a:lnTo>
                  <a:pt x="1287514" y="225002"/>
                </a:lnTo>
                <a:lnTo>
                  <a:pt x="1285133" y="227121"/>
                </a:lnTo>
                <a:lnTo>
                  <a:pt x="1283017" y="229505"/>
                </a:lnTo>
                <a:lnTo>
                  <a:pt x="1281166" y="232153"/>
                </a:lnTo>
                <a:lnTo>
                  <a:pt x="1279578" y="234801"/>
                </a:lnTo>
                <a:lnTo>
                  <a:pt x="1278256" y="237714"/>
                </a:lnTo>
                <a:lnTo>
                  <a:pt x="1277462" y="240892"/>
                </a:lnTo>
                <a:lnTo>
                  <a:pt x="1276404" y="243805"/>
                </a:lnTo>
                <a:lnTo>
                  <a:pt x="1276140" y="247248"/>
                </a:lnTo>
                <a:lnTo>
                  <a:pt x="1274553" y="266051"/>
                </a:lnTo>
                <a:lnTo>
                  <a:pt x="1272965" y="284590"/>
                </a:lnTo>
                <a:lnTo>
                  <a:pt x="1270585" y="303128"/>
                </a:lnTo>
                <a:lnTo>
                  <a:pt x="1268204" y="321931"/>
                </a:lnTo>
                <a:lnTo>
                  <a:pt x="1265295" y="340470"/>
                </a:lnTo>
                <a:lnTo>
                  <a:pt x="1262385" y="359008"/>
                </a:lnTo>
                <a:lnTo>
                  <a:pt x="1258946" y="377546"/>
                </a:lnTo>
                <a:lnTo>
                  <a:pt x="1255243" y="396349"/>
                </a:lnTo>
                <a:lnTo>
                  <a:pt x="1251275" y="414888"/>
                </a:lnTo>
                <a:lnTo>
                  <a:pt x="1246778" y="433161"/>
                </a:lnTo>
                <a:lnTo>
                  <a:pt x="1242282" y="451435"/>
                </a:lnTo>
                <a:lnTo>
                  <a:pt x="1237256" y="469443"/>
                </a:lnTo>
                <a:lnTo>
                  <a:pt x="1231965" y="487187"/>
                </a:lnTo>
                <a:lnTo>
                  <a:pt x="1225882" y="505196"/>
                </a:lnTo>
                <a:lnTo>
                  <a:pt x="1220062" y="522940"/>
                </a:lnTo>
                <a:lnTo>
                  <a:pt x="1213714" y="540418"/>
                </a:lnTo>
                <a:lnTo>
                  <a:pt x="1206836" y="557897"/>
                </a:lnTo>
                <a:lnTo>
                  <a:pt x="1199959" y="575112"/>
                </a:lnTo>
                <a:lnTo>
                  <a:pt x="1192552" y="591796"/>
                </a:lnTo>
                <a:lnTo>
                  <a:pt x="1184617" y="608745"/>
                </a:lnTo>
                <a:lnTo>
                  <a:pt x="1176681" y="625430"/>
                </a:lnTo>
                <a:lnTo>
                  <a:pt x="1168217" y="641585"/>
                </a:lnTo>
                <a:lnTo>
                  <a:pt x="1159223" y="658004"/>
                </a:lnTo>
                <a:lnTo>
                  <a:pt x="1150230" y="673629"/>
                </a:lnTo>
                <a:lnTo>
                  <a:pt x="1140443" y="689255"/>
                </a:lnTo>
                <a:lnTo>
                  <a:pt x="1130391" y="704615"/>
                </a:lnTo>
                <a:lnTo>
                  <a:pt x="1120075" y="719445"/>
                </a:lnTo>
                <a:lnTo>
                  <a:pt x="1109494" y="734276"/>
                </a:lnTo>
                <a:lnTo>
                  <a:pt x="1098385" y="748842"/>
                </a:lnTo>
                <a:lnTo>
                  <a:pt x="1087010" y="762878"/>
                </a:lnTo>
                <a:lnTo>
                  <a:pt x="1075107" y="776650"/>
                </a:lnTo>
                <a:lnTo>
                  <a:pt x="1062939" y="789891"/>
                </a:lnTo>
                <a:lnTo>
                  <a:pt x="1060559" y="792275"/>
                </a:lnTo>
                <a:lnTo>
                  <a:pt x="1058971" y="795188"/>
                </a:lnTo>
                <a:lnTo>
                  <a:pt x="1057120" y="797836"/>
                </a:lnTo>
                <a:lnTo>
                  <a:pt x="1056062" y="801014"/>
                </a:lnTo>
                <a:lnTo>
                  <a:pt x="1055004" y="803927"/>
                </a:lnTo>
                <a:lnTo>
                  <a:pt x="1054475" y="806840"/>
                </a:lnTo>
                <a:lnTo>
                  <a:pt x="1054210" y="810283"/>
                </a:lnTo>
                <a:lnTo>
                  <a:pt x="1054210" y="813461"/>
                </a:lnTo>
                <a:lnTo>
                  <a:pt x="1054210" y="816374"/>
                </a:lnTo>
                <a:lnTo>
                  <a:pt x="1054739" y="819552"/>
                </a:lnTo>
                <a:lnTo>
                  <a:pt x="1055533" y="822730"/>
                </a:lnTo>
                <a:lnTo>
                  <a:pt x="1056591" y="825379"/>
                </a:lnTo>
                <a:lnTo>
                  <a:pt x="1058178" y="828292"/>
                </a:lnTo>
                <a:lnTo>
                  <a:pt x="1060030" y="831205"/>
                </a:lnTo>
                <a:lnTo>
                  <a:pt x="1061881" y="833588"/>
                </a:lnTo>
                <a:lnTo>
                  <a:pt x="1064262" y="836237"/>
                </a:lnTo>
                <a:lnTo>
                  <a:pt x="1066907" y="838355"/>
                </a:lnTo>
                <a:lnTo>
                  <a:pt x="1069552" y="840209"/>
                </a:lnTo>
                <a:lnTo>
                  <a:pt x="1072462" y="841798"/>
                </a:lnTo>
                <a:lnTo>
                  <a:pt x="1075107" y="842858"/>
                </a:lnTo>
                <a:lnTo>
                  <a:pt x="1078281" y="843917"/>
                </a:lnTo>
                <a:lnTo>
                  <a:pt x="1081455" y="844712"/>
                </a:lnTo>
                <a:lnTo>
                  <a:pt x="1084365" y="844976"/>
                </a:lnTo>
                <a:lnTo>
                  <a:pt x="1087539" y="845241"/>
                </a:lnTo>
                <a:lnTo>
                  <a:pt x="1090978" y="844976"/>
                </a:lnTo>
                <a:lnTo>
                  <a:pt x="1093888" y="844447"/>
                </a:lnTo>
                <a:lnTo>
                  <a:pt x="1096797" y="843387"/>
                </a:lnTo>
                <a:lnTo>
                  <a:pt x="1099972" y="842328"/>
                </a:lnTo>
                <a:lnTo>
                  <a:pt x="1102617" y="841004"/>
                </a:lnTo>
                <a:lnTo>
                  <a:pt x="1105526" y="838885"/>
                </a:lnTo>
                <a:lnTo>
                  <a:pt x="1108172" y="837031"/>
                </a:lnTo>
                <a:lnTo>
                  <a:pt x="1110552" y="834648"/>
                </a:lnTo>
                <a:lnTo>
                  <a:pt x="1124043" y="819817"/>
                </a:lnTo>
                <a:lnTo>
                  <a:pt x="1137004" y="804722"/>
                </a:lnTo>
                <a:lnTo>
                  <a:pt x="1149701" y="789097"/>
                </a:lnTo>
                <a:lnTo>
                  <a:pt x="1161604" y="773471"/>
                </a:lnTo>
                <a:lnTo>
                  <a:pt x="1173507" y="757581"/>
                </a:lnTo>
                <a:lnTo>
                  <a:pt x="1184617" y="740897"/>
                </a:lnTo>
                <a:lnTo>
                  <a:pt x="1195727" y="724213"/>
                </a:lnTo>
                <a:lnTo>
                  <a:pt x="1206043" y="707528"/>
                </a:lnTo>
                <a:lnTo>
                  <a:pt x="1216094" y="690049"/>
                </a:lnTo>
                <a:lnTo>
                  <a:pt x="1225617" y="672570"/>
                </a:lnTo>
                <a:lnTo>
                  <a:pt x="1234875" y="654826"/>
                </a:lnTo>
                <a:lnTo>
                  <a:pt x="1243604" y="637082"/>
                </a:lnTo>
                <a:lnTo>
                  <a:pt x="1252069" y="618809"/>
                </a:lnTo>
                <a:lnTo>
                  <a:pt x="1260269" y="600536"/>
                </a:lnTo>
                <a:lnTo>
                  <a:pt x="1267940" y="581997"/>
                </a:lnTo>
                <a:lnTo>
                  <a:pt x="1274817" y="563459"/>
                </a:lnTo>
                <a:lnTo>
                  <a:pt x="1281959" y="544656"/>
                </a:lnTo>
                <a:lnTo>
                  <a:pt x="1288307" y="525853"/>
                </a:lnTo>
                <a:lnTo>
                  <a:pt x="1294127" y="506785"/>
                </a:lnTo>
                <a:lnTo>
                  <a:pt x="1300211" y="487187"/>
                </a:lnTo>
                <a:lnTo>
                  <a:pt x="1305501" y="468119"/>
                </a:lnTo>
                <a:lnTo>
                  <a:pt x="1310262" y="448786"/>
                </a:lnTo>
                <a:lnTo>
                  <a:pt x="1315024" y="429188"/>
                </a:lnTo>
                <a:lnTo>
                  <a:pt x="1319256" y="409591"/>
                </a:lnTo>
                <a:lnTo>
                  <a:pt x="1323224" y="389993"/>
                </a:lnTo>
                <a:lnTo>
                  <a:pt x="1326662" y="370396"/>
                </a:lnTo>
                <a:lnTo>
                  <a:pt x="1330101" y="350798"/>
                </a:lnTo>
                <a:lnTo>
                  <a:pt x="1333011" y="330936"/>
                </a:lnTo>
                <a:lnTo>
                  <a:pt x="1335391" y="311338"/>
                </a:lnTo>
                <a:lnTo>
                  <a:pt x="1337772" y="291475"/>
                </a:lnTo>
                <a:lnTo>
                  <a:pt x="1339624" y="271613"/>
                </a:lnTo>
                <a:lnTo>
                  <a:pt x="1341475" y="252015"/>
                </a:lnTo>
                <a:lnTo>
                  <a:pt x="1341475" y="248572"/>
                </a:lnTo>
                <a:lnTo>
                  <a:pt x="1341211" y="245659"/>
                </a:lnTo>
                <a:lnTo>
                  <a:pt x="1340417" y="242216"/>
                </a:lnTo>
                <a:lnTo>
                  <a:pt x="1339624" y="239039"/>
                </a:lnTo>
                <a:lnTo>
                  <a:pt x="1338566" y="236390"/>
                </a:lnTo>
                <a:lnTo>
                  <a:pt x="1337243" y="233477"/>
                </a:lnTo>
                <a:lnTo>
                  <a:pt x="1335391" y="230829"/>
                </a:lnTo>
                <a:lnTo>
                  <a:pt x="1333540" y="228445"/>
                </a:lnTo>
                <a:lnTo>
                  <a:pt x="1331159" y="226062"/>
                </a:lnTo>
                <a:lnTo>
                  <a:pt x="1329043" y="223943"/>
                </a:lnTo>
                <a:lnTo>
                  <a:pt x="1326398" y="222089"/>
                </a:lnTo>
                <a:lnTo>
                  <a:pt x="1323753" y="220500"/>
                </a:lnTo>
                <a:lnTo>
                  <a:pt x="1320579" y="219176"/>
                </a:lnTo>
                <a:lnTo>
                  <a:pt x="1317669" y="218382"/>
                </a:lnTo>
                <a:lnTo>
                  <a:pt x="1314495" y="217322"/>
                </a:lnTo>
                <a:lnTo>
                  <a:pt x="1311056" y="217057"/>
                </a:lnTo>
                <a:lnTo>
                  <a:pt x="1307617" y="216793"/>
                </a:lnTo>
                <a:close/>
                <a:moveTo>
                  <a:pt x="442912" y="112713"/>
                </a:moveTo>
                <a:lnTo>
                  <a:pt x="1493837" y="112713"/>
                </a:lnTo>
                <a:lnTo>
                  <a:pt x="1485637" y="163826"/>
                </a:lnTo>
                <a:lnTo>
                  <a:pt x="1477172" y="211761"/>
                </a:lnTo>
                <a:lnTo>
                  <a:pt x="1468708" y="257312"/>
                </a:lnTo>
                <a:lnTo>
                  <a:pt x="1460508" y="299685"/>
                </a:lnTo>
                <a:lnTo>
                  <a:pt x="1452308" y="339145"/>
                </a:lnTo>
                <a:lnTo>
                  <a:pt x="1444372" y="375427"/>
                </a:lnTo>
                <a:lnTo>
                  <a:pt x="1436437" y="408532"/>
                </a:lnTo>
                <a:lnTo>
                  <a:pt x="1429559" y="438723"/>
                </a:lnTo>
                <a:lnTo>
                  <a:pt x="1422682" y="465471"/>
                </a:lnTo>
                <a:lnTo>
                  <a:pt x="1416598" y="488776"/>
                </a:lnTo>
                <a:lnTo>
                  <a:pt x="1411308" y="508638"/>
                </a:lnTo>
                <a:lnTo>
                  <a:pt x="1406811" y="525058"/>
                </a:lnTo>
                <a:lnTo>
                  <a:pt x="1399934" y="547304"/>
                </a:lnTo>
                <a:lnTo>
                  <a:pt x="1397817" y="554719"/>
                </a:lnTo>
                <a:lnTo>
                  <a:pt x="1394114" y="564518"/>
                </a:lnTo>
                <a:lnTo>
                  <a:pt x="1390146" y="574847"/>
                </a:lnTo>
                <a:lnTo>
                  <a:pt x="1385914" y="585440"/>
                </a:lnTo>
                <a:lnTo>
                  <a:pt x="1380888" y="596563"/>
                </a:lnTo>
                <a:lnTo>
                  <a:pt x="1375863" y="608216"/>
                </a:lnTo>
                <a:lnTo>
                  <a:pt x="1370308" y="620398"/>
                </a:lnTo>
                <a:lnTo>
                  <a:pt x="1364224" y="632580"/>
                </a:lnTo>
                <a:lnTo>
                  <a:pt x="1357875" y="645027"/>
                </a:lnTo>
                <a:lnTo>
                  <a:pt x="1351263" y="658004"/>
                </a:lnTo>
                <a:lnTo>
                  <a:pt x="1343856" y="671246"/>
                </a:lnTo>
                <a:lnTo>
                  <a:pt x="1336714" y="684488"/>
                </a:lnTo>
                <a:lnTo>
                  <a:pt x="1328779" y="698259"/>
                </a:lnTo>
                <a:lnTo>
                  <a:pt x="1320579" y="711501"/>
                </a:lnTo>
                <a:lnTo>
                  <a:pt x="1312379" y="725537"/>
                </a:lnTo>
                <a:lnTo>
                  <a:pt x="1303649" y="739573"/>
                </a:lnTo>
                <a:lnTo>
                  <a:pt x="1294656" y="753609"/>
                </a:lnTo>
                <a:lnTo>
                  <a:pt x="1285133" y="767645"/>
                </a:lnTo>
                <a:lnTo>
                  <a:pt x="1275875" y="781416"/>
                </a:lnTo>
                <a:lnTo>
                  <a:pt x="1266088" y="795453"/>
                </a:lnTo>
                <a:lnTo>
                  <a:pt x="1256036" y="809489"/>
                </a:lnTo>
                <a:lnTo>
                  <a:pt x="1245720" y="823260"/>
                </a:lnTo>
                <a:lnTo>
                  <a:pt x="1235140" y="836767"/>
                </a:lnTo>
                <a:lnTo>
                  <a:pt x="1224559" y="850273"/>
                </a:lnTo>
                <a:lnTo>
                  <a:pt x="1213714" y="863779"/>
                </a:lnTo>
                <a:lnTo>
                  <a:pt x="1202340" y="877021"/>
                </a:lnTo>
                <a:lnTo>
                  <a:pt x="1191230" y="889468"/>
                </a:lnTo>
                <a:lnTo>
                  <a:pt x="1179591" y="902180"/>
                </a:lnTo>
                <a:lnTo>
                  <a:pt x="1167952" y="914627"/>
                </a:lnTo>
                <a:lnTo>
                  <a:pt x="1156049" y="926280"/>
                </a:lnTo>
                <a:lnTo>
                  <a:pt x="1144146" y="937933"/>
                </a:lnTo>
                <a:lnTo>
                  <a:pt x="1132243" y="949056"/>
                </a:lnTo>
                <a:lnTo>
                  <a:pt x="1119810" y="959914"/>
                </a:lnTo>
                <a:lnTo>
                  <a:pt x="1119810" y="992753"/>
                </a:lnTo>
                <a:lnTo>
                  <a:pt x="1119810" y="993548"/>
                </a:lnTo>
                <a:lnTo>
                  <a:pt x="1119546" y="994872"/>
                </a:lnTo>
                <a:lnTo>
                  <a:pt x="1119546" y="995666"/>
                </a:lnTo>
                <a:lnTo>
                  <a:pt x="1119546" y="996196"/>
                </a:lnTo>
                <a:lnTo>
                  <a:pt x="1119281" y="995931"/>
                </a:lnTo>
                <a:lnTo>
                  <a:pt x="1117694" y="998579"/>
                </a:lnTo>
                <a:lnTo>
                  <a:pt x="1115578" y="1001493"/>
                </a:lnTo>
                <a:lnTo>
                  <a:pt x="1112668" y="1004671"/>
                </a:lnTo>
                <a:lnTo>
                  <a:pt x="1109230" y="1007849"/>
                </a:lnTo>
                <a:lnTo>
                  <a:pt x="1101294" y="1015529"/>
                </a:lnTo>
                <a:lnTo>
                  <a:pt x="1096797" y="1020031"/>
                </a:lnTo>
                <a:lnTo>
                  <a:pt x="1092301" y="1024798"/>
                </a:lnTo>
                <a:lnTo>
                  <a:pt x="1087804" y="1030095"/>
                </a:lnTo>
                <a:lnTo>
                  <a:pt x="1083307" y="1035921"/>
                </a:lnTo>
                <a:lnTo>
                  <a:pt x="1079075" y="1042807"/>
                </a:lnTo>
                <a:lnTo>
                  <a:pt x="1074843" y="1050222"/>
                </a:lnTo>
                <a:lnTo>
                  <a:pt x="1073255" y="1053930"/>
                </a:lnTo>
                <a:lnTo>
                  <a:pt x="1071668" y="1057902"/>
                </a:lnTo>
                <a:lnTo>
                  <a:pt x="1069817" y="1062404"/>
                </a:lnTo>
                <a:lnTo>
                  <a:pt x="1068230" y="1066906"/>
                </a:lnTo>
                <a:lnTo>
                  <a:pt x="1066907" y="1071673"/>
                </a:lnTo>
                <a:lnTo>
                  <a:pt x="1065584" y="1076440"/>
                </a:lnTo>
                <a:lnTo>
                  <a:pt x="1064526" y="1081737"/>
                </a:lnTo>
                <a:lnTo>
                  <a:pt x="1063733" y="1087298"/>
                </a:lnTo>
                <a:lnTo>
                  <a:pt x="1064526" y="1089152"/>
                </a:lnTo>
                <a:lnTo>
                  <a:pt x="1064262" y="1120932"/>
                </a:lnTo>
                <a:lnTo>
                  <a:pt x="1064262" y="1121727"/>
                </a:lnTo>
                <a:lnTo>
                  <a:pt x="1064526" y="1121727"/>
                </a:lnTo>
                <a:lnTo>
                  <a:pt x="1063468" y="1124640"/>
                </a:lnTo>
                <a:lnTo>
                  <a:pt x="1062675" y="1127023"/>
                </a:lnTo>
                <a:lnTo>
                  <a:pt x="1060823" y="1130466"/>
                </a:lnTo>
                <a:lnTo>
                  <a:pt x="1058707" y="1134704"/>
                </a:lnTo>
                <a:lnTo>
                  <a:pt x="1055268" y="1139735"/>
                </a:lnTo>
                <a:lnTo>
                  <a:pt x="1053681" y="1142119"/>
                </a:lnTo>
                <a:lnTo>
                  <a:pt x="1051829" y="1144238"/>
                </a:lnTo>
                <a:lnTo>
                  <a:pt x="1048655" y="1147945"/>
                </a:lnTo>
                <a:lnTo>
                  <a:pt x="1044952" y="1150858"/>
                </a:lnTo>
                <a:lnTo>
                  <a:pt x="1041513" y="1153242"/>
                </a:lnTo>
                <a:lnTo>
                  <a:pt x="1036488" y="1156420"/>
                </a:lnTo>
                <a:lnTo>
                  <a:pt x="1035165" y="1157214"/>
                </a:lnTo>
                <a:lnTo>
                  <a:pt x="1034107" y="1157744"/>
                </a:lnTo>
                <a:lnTo>
                  <a:pt x="1030933" y="1159333"/>
                </a:lnTo>
                <a:lnTo>
                  <a:pt x="1026436" y="1161187"/>
                </a:lnTo>
                <a:lnTo>
                  <a:pt x="1017971" y="1163570"/>
                </a:lnTo>
                <a:lnTo>
                  <a:pt x="1016120" y="1168337"/>
                </a:lnTo>
                <a:lnTo>
                  <a:pt x="1016120" y="1454092"/>
                </a:lnTo>
                <a:lnTo>
                  <a:pt x="1015855" y="1473160"/>
                </a:lnTo>
                <a:lnTo>
                  <a:pt x="1030404" y="1474749"/>
                </a:lnTo>
                <a:lnTo>
                  <a:pt x="1036752" y="1475808"/>
                </a:lnTo>
                <a:lnTo>
                  <a:pt x="1042571" y="1476868"/>
                </a:lnTo>
                <a:lnTo>
                  <a:pt x="1043365" y="1477133"/>
                </a:lnTo>
                <a:lnTo>
                  <a:pt x="1046275" y="1477662"/>
                </a:lnTo>
                <a:lnTo>
                  <a:pt x="1054210" y="1479516"/>
                </a:lnTo>
                <a:lnTo>
                  <a:pt x="1057120" y="1480840"/>
                </a:lnTo>
                <a:lnTo>
                  <a:pt x="1060030" y="1481635"/>
                </a:lnTo>
                <a:lnTo>
                  <a:pt x="1062410" y="1482959"/>
                </a:lnTo>
                <a:lnTo>
                  <a:pt x="1063733" y="1484018"/>
                </a:lnTo>
                <a:lnTo>
                  <a:pt x="1064791" y="1485342"/>
                </a:lnTo>
                <a:lnTo>
                  <a:pt x="1065055" y="1486667"/>
                </a:lnTo>
                <a:lnTo>
                  <a:pt x="1065320" y="1486667"/>
                </a:lnTo>
                <a:lnTo>
                  <a:pt x="1065320" y="1507588"/>
                </a:lnTo>
                <a:lnTo>
                  <a:pt x="1065320" y="1513944"/>
                </a:lnTo>
                <a:lnTo>
                  <a:pt x="1067436" y="1516063"/>
                </a:lnTo>
                <a:lnTo>
                  <a:pt x="871958" y="1516063"/>
                </a:lnTo>
                <a:lnTo>
                  <a:pt x="871958" y="1514739"/>
                </a:lnTo>
                <a:lnTo>
                  <a:pt x="871958" y="1507588"/>
                </a:lnTo>
                <a:lnTo>
                  <a:pt x="871958" y="1486667"/>
                </a:lnTo>
                <a:lnTo>
                  <a:pt x="872223" y="1486667"/>
                </a:lnTo>
                <a:lnTo>
                  <a:pt x="872487" y="1485607"/>
                </a:lnTo>
                <a:lnTo>
                  <a:pt x="873016" y="1484283"/>
                </a:lnTo>
                <a:lnTo>
                  <a:pt x="874074" y="1483489"/>
                </a:lnTo>
                <a:lnTo>
                  <a:pt x="875926" y="1482429"/>
                </a:lnTo>
                <a:lnTo>
                  <a:pt x="877778" y="1481635"/>
                </a:lnTo>
                <a:lnTo>
                  <a:pt x="880158" y="1480575"/>
                </a:lnTo>
                <a:lnTo>
                  <a:pt x="885978" y="1478722"/>
                </a:lnTo>
                <a:lnTo>
                  <a:pt x="892855" y="1477133"/>
                </a:lnTo>
                <a:lnTo>
                  <a:pt x="901319" y="1475808"/>
                </a:lnTo>
                <a:lnTo>
                  <a:pt x="910842" y="1474219"/>
                </a:lnTo>
                <a:lnTo>
                  <a:pt x="921423" y="1473160"/>
                </a:lnTo>
                <a:lnTo>
                  <a:pt x="921423" y="1454092"/>
                </a:lnTo>
                <a:lnTo>
                  <a:pt x="921423" y="1170721"/>
                </a:lnTo>
                <a:lnTo>
                  <a:pt x="920894" y="1170721"/>
                </a:lnTo>
                <a:lnTo>
                  <a:pt x="920894" y="1168602"/>
                </a:lnTo>
                <a:lnTo>
                  <a:pt x="920365" y="1167013"/>
                </a:lnTo>
                <a:lnTo>
                  <a:pt x="919836" y="1163835"/>
                </a:lnTo>
                <a:lnTo>
                  <a:pt x="913752" y="1161981"/>
                </a:lnTo>
                <a:lnTo>
                  <a:pt x="908197" y="1160128"/>
                </a:lnTo>
                <a:lnTo>
                  <a:pt x="902642" y="1157744"/>
                </a:lnTo>
                <a:lnTo>
                  <a:pt x="901849" y="1157214"/>
                </a:lnTo>
                <a:lnTo>
                  <a:pt x="900526" y="1156420"/>
                </a:lnTo>
                <a:lnTo>
                  <a:pt x="898674" y="1155096"/>
                </a:lnTo>
                <a:lnTo>
                  <a:pt x="895765" y="1153772"/>
                </a:lnTo>
                <a:lnTo>
                  <a:pt x="892590" y="1151653"/>
                </a:lnTo>
                <a:lnTo>
                  <a:pt x="889152" y="1148475"/>
                </a:lnTo>
                <a:lnTo>
                  <a:pt x="885449" y="1144502"/>
                </a:lnTo>
                <a:lnTo>
                  <a:pt x="881481" y="1139735"/>
                </a:lnTo>
                <a:lnTo>
                  <a:pt x="877778" y="1134439"/>
                </a:lnTo>
                <a:lnTo>
                  <a:pt x="876984" y="1133115"/>
                </a:lnTo>
                <a:lnTo>
                  <a:pt x="875397" y="1130201"/>
                </a:lnTo>
                <a:lnTo>
                  <a:pt x="874603" y="1129142"/>
                </a:lnTo>
                <a:lnTo>
                  <a:pt x="873545" y="1126759"/>
                </a:lnTo>
                <a:lnTo>
                  <a:pt x="873281" y="1125964"/>
                </a:lnTo>
                <a:lnTo>
                  <a:pt x="872752" y="1124110"/>
                </a:lnTo>
                <a:lnTo>
                  <a:pt x="872487" y="1124110"/>
                </a:lnTo>
                <a:lnTo>
                  <a:pt x="872487" y="1121992"/>
                </a:lnTo>
                <a:lnTo>
                  <a:pt x="872487" y="1121727"/>
                </a:lnTo>
                <a:lnTo>
                  <a:pt x="872487" y="1121197"/>
                </a:lnTo>
                <a:lnTo>
                  <a:pt x="872487" y="1120932"/>
                </a:lnTo>
                <a:lnTo>
                  <a:pt x="872487" y="1087034"/>
                </a:lnTo>
                <a:lnTo>
                  <a:pt x="872752" y="1087034"/>
                </a:lnTo>
                <a:lnTo>
                  <a:pt x="871694" y="1080413"/>
                </a:lnTo>
                <a:lnTo>
                  <a:pt x="870636" y="1074057"/>
                </a:lnTo>
                <a:lnTo>
                  <a:pt x="868784" y="1067966"/>
                </a:lnTo>
                <a:lnTo>
                  <a:pt x="866932" y="1062404"/>
                </a:lnTo>
                <a:lnTo>
                  <a:pt x="864816" y="1057108"/>
                </a:lnTo>
                <a:lnTo>
                  <a:pt x="862700" y="1052076"/>
                </a:lnTo>
                <a:lnTo>
                  <a:pt x="860319" y="1047574"/>
                </a:lnTo>
                <a:lnTo>
                  <a:pt x="857939" y="1043071"/>
                </a:lnTo>
                <a:lnTo>
                  <a:pt x="853707" y="1036980"/>
                </a:lnTo>
                <a:lnTo>
                  <a:pt x="853442" y="1035921"/>
                </a:lnTo>
                <a:lnTo>
                  <a:pt x="849474" y="1030889"/>
                </a:lnTo>
                <a:lnTo>
                  <a:pt x="848681" y="1029830"/>
                </a:lnTo>
                <a:lnTo>
                  <a:pt x="844977" y="1025328"/>
                </a:lnTo>
                <a:lnTo>
                  <a:pt x="844184" y="1024533"/>
                </a:lnTo>
                <a:lnTo>
                  <a:pt x="840216" y="1020296"/>
                </a:lnTo>
                <a:lnTo>
                  <a:pt x="839423" y="1019501"/>
                </a:lnTo>
                <a:lnTo>
                  <a:pt x="835719" y="1015794"/>
                </a:lnTo>
                <a:lnTo>
                  <a:pt x="834661" y="1014734"/>
                </a:lnTo>
                <a:lnTo>
                  <a:pt x="831487" y="1011556"/>
                </a:lnTo>
                <a:lnTo>
                  <a:pt x="827519" y="1008113"/>
                </a:lnTo>
                <a:lnTo>
                  <a:pt x="827255" y="1007849"/>
                </a:lnTo>
                <a:lnTo>
                  <a:pt x="823816" y="1004671"/>
                </a:lnTo>
                <a:lnTo>
                  <a:pt x="821171" y="1001493"/>
                </a:lnTo>
                <a:lnTo>
                  <a:pt x="818790" y="998579"/>
                </a:lnTo>
                <a:lnTo>
                  <a:pt x="817468" y="995931"/>
                </a:lnTo>
                <a:lnTo>
                  <a:pt x="817203" y="996196"/>
                </a:lnTo>
                <a:lnTo>
                  <a:pt x="816939" y="996196"/>
                </a:lnTo>
                <a:lnTo>
                  <a:pt x="816674" y="992753"/>
                </a:lnTo>
                <a:lnTo>
                  <a:pt x="816674" y="959649"/>
                </a:lnTo>
                <a:lnTo>
                  <a:pt x="807945" y="951969"/>
                </a:lnTo>
                <a:lnTo>
                  <a:pt x="798952" y="944024"/>
                </a:lnTo>
                <a:lnTo>
                  <a:pt x="790222" y="935549"/>
                </a:lnTo>
                <a:lnTo>
                  <a:pt x="781493" y="927339"/>
                </a:lnTo>
                <a:lnTo>
                  <a:pt x="772764" y="918865"/>
                </a:lnTo>
                <a:lnTo>
                  <a:pt x="762713" y="908007"/>
                </a:lnTo>
                <a:lnTo>
                  <a:pt x="754777" y="900062"/>
                </a:lnTo>
                <a:lnTo>
                  <a:pt x="747371" y="891587"/>
                </a:lnTo>
                <a:lnTo>
                  <a:pt x="736790" y="879934"/>
                </a:lnTo>
                <a:lnTo>
                  <a:pt x="722242" y="862985"/>
                </a:lnTo>
                <a:lnTo>
                  <a:pt x="712190" y="850803"/>
                </a:lnTo>
                <a:lnTo>
                  <a:pt x="697906" y="833059"/>
                </a:lnTo>
                <a:lnTo>
                  <a:pt x="688648" y="820612"/>
                </a:lnTo>
                <a:lnTo>
                  <a:pt x="674629" y="801809"/>
                </a:lnTo>
                <a:lnTo>
                  <a:pt x="666164" y="790421"/>
                </a:lnTo>
                <a:lnTo>
                  <a:pt x="652145" y="769764"/>
                </a:lnTo>
                <a:lnTo>
                  <a:pt x="644739" y="759435"/>
                </a:lnTo>
                <a:lnTo>
                  <a:pt x="636538" y="746723"/>
                </a:lnTo>
                <a:lnTo>
                  <a:pt x="628603" y="734011"/>
                </a:lnTo>
                <a:lnTo>
                  <a:pt x="625429" y="729244"/>
                </a:lnTo>
                <a:lnTo>
                  <a:pt x="615377" y="713089"/>
                </a:lnTo>
                <a:lnTo>
                  <a:pt x="605855" y="696670"/>
                </a:lnTo>
                <a:lnTo>
                  <a:pt x="596861" y="681045"/>
                </a:lnTo>
                <a:lnTo>
                  <a:pt x="588132" y="665420"/>
                </a:lnTo>
                <a:lnTo>
                  <a:pt x="589719" y="669127"/>
                </a:lnTo>
                <a:lnTo>
                  <a:pt x="574906" y="639996"/>
                </a:lnTo>
                <a:lnTo>
                  <a:pt x="569087" y="627813"/>
                </a:lnTo>
                <a:lnTo>
                  <a:pt x="563267" y="616425"/>
                </a:lnTo>
                <a:lnTo>
                  <a:pt x="558242" y="605038"/>
                </a:lnTo>
                <a:lnTo>
                  <a:pt x="553480" y="594180"/>
                </a:lnTo>
                <a:lnTo>
                  <a:pt x="548983" y="583321"/>
                </a:lnTo>
                <a:lnTo>
                  <a:pt x="545280" y="573258"/>
                </a:lnTo>
                <a:lnTo>
                  <a:pt x="541842" y="563724"/>
                </a:lnTo>
                <a:lnTo>
                  <a:pt x="538932" y="554719"/>
                </a:lnTo>
                <a:lnTo>
                  <a:pt x="536287" y="547304"/>
                </a:lnTo>
                <a:lnTo>
                  <a:pt x="529938" y="525058"/>
                </a:lnTo>
                <a:lnTo>
                  <a:pt x="525441" y="508638"/>
                </a:lnTo>
                <a:lnTo>
                  <a:pt x="520151" y="488776"/>
                </a:lnTo>
                <a:lnTo>
                  <a:pt x="514067" y="465471"/>
                </a:lnTo>
                <a:lnTo>
                  <a:pt x="507190" y="438723"/>
                </a:lnTo>
                <a:lnTo>
                  <a:pt x="500312" y="408532"/>
                </a:lnTo>
                <a:lnTo>
                  <a:pt x="492377" y="375427"/>
                </a:lnTo>
                <a:lnTo>
                  <a:pt x="484441" y="339145"/>
                </a:lnTo>
                <a:lnTo>
                  <a:pt x="476241" y="299685"/>
                </a:lnTo>
                <a:lnTo>
                  <a:pt x="467777" y="257312"/>
                </a:lnTo>
                <a:lnTo>
                  <a:pt x="459577" y="211761"/>
                </a:lnTo>
                <a:lnTo>
                  <a:pt x="451112" y="163826"/>
                </a:lnTo>
                <a:lnTo>
                  <a:pt x="442912" y="112713"/>
                </a:lnTo>
                <a:close/>
                <a:moveTo>
                  <a:pt x="208966" y="79375"/>
                </a:moveTo>
                <a:lnTo>
                  <a:pt x="216098" y="79375"/>
                </a:lnTo>
                <a:lnTo>
                  <a:pt x="224816" y="79375"/>
                </a:lnTo>
                <a:lnTo>
                  <a:pt x="233534" y="79904"/>
                </a:lnTo>
                <a:lnTo>
                  <a:pt x="242252" y="80698"/>
                </a:lnTo>
                <a:lnTo>
                  <a:pt x="250706" y="82286"/>
                </a:lnTo>
                <a:lnTo>
                  <a:pt x="258895" y="83874"/>
                </a:lnTo>
                <a:lnTo>
                  <a:pt x="266821" y="85462"/>
                </a:lnTo>
                <a:lnTo>
                  <a:pt x="274746" y="87844"/>
                </a:lnTo>
                <a:lnTo>
                  <a:pt x="282407" y="90226"/>
                </a:lnTo>
                <a:lnTo>
                  <a:pt x="289804" y="93137"/>
                </a:lnTo>
                <a:lnTo>
                  <a:pt x="297201" y="96313"/>
                </a:lnTo>
                <a:lnTo>
                  <a:pt x="304070" y="99489"/>
                </a:lnTo>
                <a:lnTo>
                  <a:pt x="311203" y="103194"/>
                </a:lnTo>
                <a:lnTo>
                  <a:pt x="318071" y="106900"/>
                </a:lnTo>
                <a:lnTo>
                  <a:pt x="324412" y="111134"/>
                </a:lnTo>
                <a:lnTo>
                  <a:pt x="330752" y="115369"/>
                </a:lnTo>
                <a:lnTo>
                  <a:pt x="336828" y="119603"/>
                </a:lnTo>
                <a:lnTo>
                  <a:pt x="342640" y="124102"/>
                </a:lnTo>
                <a:lnTo>
                  <a:pt x="348188" y="128866"/>
                </a:lnTo>
                <a:lnTo>
                  <a:pt x="353735" y="133630"/>
                </a:lnTo>
                <a:lnTo>
                  <a:pt x="359283" y="138659"/>
                </a:lnTo>
                <a:lnTo>
                  <a:pt x="364303" y="143687"/>
                </a:lnTo>
                <a:lnTo>
                  <a:pt x="369322" y="148716"/>
                </a:lnTo>
                <a:lnTo>
                  <a:pt x="374077" y="154009"/>
                </a:lnTo>
                <a:lnTo>
                  <a:pt x="378568" y="159567"/>
                </a:lnTo>
                <a:lnTo>
                  <a:pt x="387022" y="170153"/>
                </a:lnTo>
                <a:lnTo>
                  <a:pt x="394947" y="181004"/>
                </a:lnTo>
                <a:lnTo>
                  <a:pt x="402344" y="192119"/>
                </a:lnTo>
                <a:lnTo>
                  <a:pt x="408949" y="202971"/>
                </a:lnTo>
                <a:lnTo>
                  <a:pt x="415289" y="213821"/>
                </a:lnTo>
                <a:lnTo>
                  <a:pt x="420837" y="224672"/>
                </a:lnTo>
                <a:lnTo>
                  <a:pt x="425856" y="235259"/>
                </a:lnTo>
                <a:lnTo>
                  <a:pt x="430611" y="245316"/>
                </a:lnTo>
                <a:lnTo>
                  <a:pt x="434838" y="255637"/>
                </a:lnTo>
                <a:lnTo>
                  <a:pt x="438537" y="264900"/>
                </a:lnTo>
                <a:lnTo>
                  <a:pt x="441971" y="273899"/>
                </a:lnTo>
                <a:lnTo>
                  <a:pt x="444613" y="282103"/>
                </a:lnTo>
                <a:lnTo>
                  <a:pt x="449368" y="296924"/>
                </a:lnTo>
                <a:lnTo>
                  <a:pt x="452538" y="308304"/>
                </a:lnTo>
                <a:lnTo>
                  <a:pt x="454388" y="315980"/>
                </a:lnTo>
                <a:lnTo>
                  <a:pt x="455444" y="319420"/>
                </a:lnTo>
                <a:lnTo>
                  <a:pt x="455973" y="323655"/>
                </a:lnTo>
                <a:lnTo>
                  <a:pt x="456237" y="328154"/>
                </a:lnTo>
                <a:lnTo>
                  <a:pt x="456237" y="332653"/>
                </a:lnTo>
                <a:lnTo>
                  <a:pt x="455708" y="337152"/>
                </a:lnTo>
                <a:lnTo>
                  <a:pt x="454652" y="341387"/>
                </a:lnTo>
                <a:lnTo>
                  <a:pt x="453331" y="345621"/>
                </a:lnTo>
                <a:lnTo>
                  <a:pt x="451746" y="349591"/>
                </a:lnTo>
                <a:lnTo>
                  <a:pt x="449368" y="353296"/>
                </a:lnTo>
                <a:lnTo>
                  <a:pt x="447255" y="357002"/>
                </a:lnTo>
                <a:lnTo>
                  <a:pt x="444349" y="359913"/>
                </a:lnTo>
                <a:lnTo>
                  <a:pt x="441707" y="363089"/>
                </a:lnTo>
                <a:lnTo>
                  <a:pt x="438273" y="366000"/>
                </a:lnTo>
                <a:lnTo>
                  <a:pt x="434574" y="368117"/>
                </a:lnTo>
                <a:lnTo>
                  <a:pt x="430876" y="370234"/>
                </a:lnTo>
                <a:lnTo>
                  <a:pt x="426913" y="371822"/>
                </a:lnTo>
                <a:lnTo>
                  <a:pt x="422422" y="372881"/>
                </a:lnTo>
                <a:lnTo>
                  <a:pt x="418459" y="373675"/>
                </a:lnTo>
                <a:lnTo>
                  <a:pt x="414232" y="373940"/>
                </a:lnTo>
                <a:lnTo>
                  <a:pt x="409741" y="373940"/>
                </a:lnTo>
                <a:lnTo>
                  <a:pt x="405779" y="373410"/>
                </a:lnTo>
                <a:lnTo>
                  <a:pt x="401552" y="372352"/>
                </a:lnTo>
                <a:lnTo>
                  <a:pt x="397589" y="371028"/>
                </a:lnTo>
                <a:lnTo>
                  <a:pt x="393891" y="369176"/>
                </a:lnTo>
                <a:lnTo>
                  <a:pt x="390192" y="367059"/>
                </a:lnTo>
                <a:lnTo>
                  <a:pt x="387022" y="364412"/>
                </a:lnTo>
                <a:lnTo>
                  <a:pt x="383852" y="361765"/>
                </a:lnTo>
                <a:lnTo>
                  <a:pt x="380946" y="358589"/>
                </a:lnTo>
                <a:lnTo>
                  <a:pt x="378304" y="355149"/>
                </a:lnTo>
                <a:lnTo>
                  <a:pt x="375926" y="351708"/>
                </a:lnTo>
                <a:lnTo>
                  <a:pt x="374077" y="347739"/>
                </a:lnTo>
                <a:lnTo>
                  <a:pt x="372492" y="343504"/>
                </a:lnTo>
                <a:lnTo>
                  <a:pt x="371435" y="339005"/>
                </a:lnTo>
                <a:lnTo>
                  <a:pt x="371171" y="338476"/>
                </a:lnTo>
                <a:lnTo>
                  <a:pt x="370643" y="335299"/>
                </a:lnTo>
                <a:lnTo>
                  <a:pt x="367209" y="323390"/>
                </a:lnTo>
                <a:lnTo>
                  <a:pt x="364831" y="315186"/>
                </a:lnTo>
                <a:lnTo>
                  <a:pt x="361397" y="305393"/>
                </a:lnTo>
                <a:lnTo>
                  <a:pt x="357170" y="294542"/>
                </a:lnTo>
                <a:lnTo>
                  <a:pt x="352415" y="283162"/>
                </a:lnTo>
                <a:lnTo>
                  <a:pt x="346867" y="270988"/>
                </a:lnTo>
                <a:lnTo>
                  <a:pt x="340527" y="258549"/>
                </a:lnTo>
                <a:lnTo>
                  <a:pt x="337092" y="252462"/>
                </a:lnTo>
                <a:lnTo>
                  <a:pt x="333394" y="246374"/>
                </a:lnTo>
                <a:lnTo>
                  <a:pt x="329431" y="240023"/>
                </a:lnTo>
                <a:lnTo>
                  <a:pt x="325468" y="234200"/>
                </a:lnTo>
                <a:lnTo>
                  <a:pt x="321241" y="228378"/>
                </a:lnTo>
                <a:lnTo>
                  <a:pt x="316750" y="222555"/>
                </a:lnTo>
                <a:lnTo>
                  <a:pt x="312259" y="216997"/>
                </a:lnTo>
                <a:lnTo>
                  <a:pt x="307504" y="211704"/>
                </a:lnTo>
                <a:lnTo>
                  <a:pt x="302749" y="206676"/>
                </a:lnTo>
                <a:lnTo>
                  <a:pt x="297465" y="201912"/>
                </a:lnTo>
                <a:lnTo>
                  <a:pt x="292446" y="197148"/>
                </a:lnTo>
                <a:lnTo>
                  <a:pt x="286898" y="192913"/>
                </a:lnTo>
                <a:lnTo>
                  <a:pt x="279501" y="187885"/>
                </a:lnTo>
                <a:lnTo>
                  <a:pt x="271576" y="183386"/>
                </a:lnTo>
                <a:lnTo>
                  <a:pt x="267877" y="181004"/>
                </a:lnTo>
                <a:lnTo>
                  <a:pt x="263651" y="179151"/>
                </a:lnTo>
                <a:lnTo>
                  <a:pt x="259424" y="177299"/>
                </a:lnTo>
                <a:lnTo>
                  <a:pt x="255197" y="175711"/>
                </a:lnTo>
                <a:lnTo>
                  <a:pt x="250706" y="174387"/>
                </a:lnTo>
                <a:lnTo>
                  <a:pt x="246215" y="173329"/>
                </a:lnTo>
                <a:lnTo>
                  <a:pt x="241460" y="172006"/>
                </a:lnTo>
                <a:lnTo>
                  <a:pt x="236704" y="170947"/>
                </a:lnTo>
                <a:lnTo>
                  <a:pt x="231949" y="170418"/>
                </a:lnTo>
                <a:lnTo>
                  <a:pt x="226930" y="169888"/>
                </a:lnTo>
                <a:lnTo>
                  <a:pt x="221382" y="169624"/>
                </a:lnTo>
                <a:lnTo>
                  <a:pt x="216098" y="169359"/>
                </a:lnTo>
                <a:lnTo>
                  <a:pt x="206852" y="169624"/>
                </a:lnTo>
                <a:lnTo>
                  <a:pt x="197078" y="170682"/>
                </a:lnTo>
                <a:lnTo>
                  <a:pt x="187039" y="172270"/>
                </a:lnTo>
                <a:lnTo>
                  <a:pt x="175943" y="174652"/>
                </a:lnTo>
                <a:lnTo>
                  <a:pt x="170395" y="176240"/>
                </a:lnTo>
                <a:lnTo>
                  <a:pt x="165112" y="178357"/>
                </a:lnTo>
                <a:lnTo>
                  <a:pt x="160093" y="180475"/>
                </a:lnTo>
                <a:lnTo>
                  <a:pt x="155337" y="182856"/>
                </a:lnTo>
                <a:lnTo>
                  <a:pt x="150846" y="185503"/>
                </a:lnTo>
                <a:lnTo>
                  <a:pt x="146355" y="188679"/>
                </a:lnTo>
                <a:lnTo>
                  <a:pt x="142128" y="191855"/>
                </a:lnTo>
                <a:lnTo>
                  <a:pt x="137901" y="195295"/>
                </a:lnTo>
                <a:lnTo>
                  <a:pt x="133939" y="199001"/>
                </a:lnTo>
                <a:lnTo>
                  <a:pt x="129976" y="203235"/>
                </a:lnTo>
                <a:lnTo>
                  <a:pt x="126542" y="207470"/>
                </a:lnTo>
                <a:lnTo>
                  <a:pt x="122843" y="212234"/>
                </a:lnTo>
                <a:lnTo>
                  <a:pt x="119409" y="216997"/>
                </a:lnTo>
                <a:lnTo>
                  <a:pt x="115975" y="222291"/>
                </a:lnTo>
                <a:lnTo>
                  <a:pt x="113069" y="227584"/>
                </a:lnTo>
                <a:lnTo>
                  <a:pt x="109899" y="233406"/>
                </a:lnTo>
                <a:lnTo>
                  <a:pt x="106993" y="239493"/>
                </a:lnTo>
                <a:lnTo>
                  <a:pt x="104351" y="245580"/>
                </a:lnTo>
                <a:lnTo>
                  <a:pt x="101709" y="251932"/>
                </a:lnTo>
                <a:lnTo>
                  <a:pt x="99596" y="258549"/>
                </a:lnTo>
                <a:lnTo>
                  <a:pt x="97218" y="265430"/>
                </a:lnTo>
                <a:lnTo>
                  <a:pt x="95369" y="272311"/>
                </a:lnTo>
                <a:lnTo>
                  <a:pt x="93519" y="279721"/>
                </a:lnTo>
                <a:lnTo>
                  <a:pt x="91934" y="286867"/>
                </a:lnTo>
                <a:lnTo>
                  <a:pt x="90614" y="294278"/>
                </a:lnTo>
                <a:lnTo>
                  <a:pt x="89293" y="301953"/>
                </a:lnTo>
                <a:lnTo>
                  <a:pt x="88236" y="309363"/>
                </a:lnTo>
                <a:lnTo>
                  <a:pt x="87443" y="317038"/>
                </a:lnTo>
                <a:lnTo>
                  <a:pt x="86915" y="324713"/>
                </a:lnTo>
                <a:lnTo>
                  <a:pt x="86387" y="332388"/>
                </a:lnTo>
                <a:lnTo>
                  <a:pt x="86122" y="340063"/>
                </a:lnTo>
                <a:lnTo>
                  <a:pt x="86122" y="348003"/>
                </a:lnTo>
                <a:lnTo>
                  <a:pt x="86122" y="355678"/>
                </a:lnTo>
                <a:lnTo>
                  <a:pt x="86387" y="363618"/>
                </a:lnTo>
                <a:lnTo>
                  <a:pt x="86915" y="371558"/>
                </a:lnTo>
                <a:lnTo>
                  <a:pt x="87443" y="379497"/>
                </a:lnTo>
                <a:lnTo>
                  <a:pt x="88236" y="386908"/>
                </a:lnTo>
                <a:lnTo>
                  <a:pt x="89293" y="394318"/>
                </a:lnTo>
                <a:lnTo>
                  <a:pt x="90614" y="401729"/>
                </a:lnTo>
                <a:lnTo>
                  <a:pt x="91934" y="408874"/>
                </a:lnTo>
                <a:lnTo>
                  <a:pt x="93519" y="416020"/>
                </a:lnTo>
                <a:lnTo>
                  <a:pt x="95105" y="422372"/>
                </a:lnTo>
                <a:lnTo>
                  <a:pt x="96954" y="428724"/>
                </a:lnTo>
                <a:lnTo>
                  <a:pt x="99067" y="435076"/>
                </a:lnTo>
                <a:lnTo>
                  <a:pt x="100916" y="440898"/>
                </a:lnTo>
                <a:lnTo>
                  <a:pt x="103030" y="446456"/>
                </a:lnTo>
                <a:lnTo>
                  <a:pt x="105408" y="452014"/>
                </a:lnTo>
                <a:lnTo>
                  <a:pt x="107521" y="456778"/>
                </a:lnTo>
                <a:lnTo>
                  <a:pt x="112012" y="464982"/>
                </a:lnTo>
                <a:lnTo>
                  <a:pt x="116503" y="473186"/>
                </a:lnTo>
                <a:lnTo>
                  <a:pt x="121258" y="481391"/>
                </a:lnTo>
                <a:lnTo>
                  <a:pt x="126542" y="489331"/>
                </a:lnTo>
                <a:lnTo>
                  <a:pt x="131561" y="497006"/>
                </a:lnTo>
                <a:lnTo>
                  <a:pt x="137109" y="504945"/>
                </a:lnTo>
                <a:lnTo>
                  <a:pt x="142657" y="512620"/>
                </a:lnTo>
                <a:lnTo>
                  <a:pt x="148204" y="519766"/>
                </a:lnTo>
                <a:lnTo>
                  <a:pt x="154545" y="527441"/>
                </a:lnTo>
                <a:lnTo>
                  <a:pt x="160357" y="534587"/>
                </a:lnTo>
                <a:lnTo>
                  <a:pt x="166697" y="541733"/>
                </a:lnTo>
                <a:lnTo>
                  <a:pt x="173301" y="548614"/>
                </a:lnTo>
                <a:lnTo>
                  <a:pt x="179906" y="555495"/>
                </a:lnTo>
                <a:lnTo>
                  <a:pt x="186775" y="562376"/>
                </a:lnTo>
                <a:lnTo>
                  <a:pt x="193643" y="568993"/>
                </a:lnTo>
                <a:lnTo>
                  <a:pt x="200776" y="575609"/>
                </a:lnTo>
                <a:lnTo>
                  <a:pt x="207909" y="581696"/>
                </a:lnTo>
                <a:lnTo>
                  <a:pt x="215306" y="588048"/>
                </a:lnTo>
                <a:lnTo>
                  <a:pt x="230364" y="600222"/>
                </a:lnTo>
                <a:lnTo>
                  <a:pt x="246215" y="612132"/>
                </a:lnTo>
                <a:lnTo>
                  <a:pt x="261801" y="623248"/>
                </a:lnTo>
                <a:lnTo>
                  <a:pt x="278180" y="634098"/>
                </a:lnTo>
                <a:lnTo>
                  <a:pt x="294559" y="644420"/>
                </a:lnTo>
                <a:lnTo>
                  <a:pt x="311467" y="654477"/>
                </a:lnTo>
                <a:lnTo>
                  <a:pt x="328374" y="663740"/>
                </a:lnTo>
                <a:lnTo>
                  <a:pt x="345546" y="673003"/>
                </a:lnTo>
                <a:lnTo>
                  <a:pt x="362453" y="681472"/>
                </a:lnTo>
                <a:lnTo>
                  <a:pt x="379361" y="689677"/>
                </a:lnTo>
                <a:lnTo>
                  <a:pt x="396532" y="697352"/>
                </a:lnTo>
                <a:lnTo>
                  <a:pt x="412911" y="705027"/>
                </a:lnTo>
                <a:lnTo>
                  <a:pt x="429819" y="711643"/>
                </a:lnTo>
                <a:lnTo>
                  <a:pt x="446198" y="718525"/>
                </a:lnTo>
                <a:lnTo>
                  <a:pt x="462049" y="724612"/>
                </a:lnTo>
                <a:lnTo>
                  <a:pt x="477899" y="730963"/>
                </a:lnTo>
                <a:lnTo>
                  <a:pt x="492958" y="736257"/>
                </a:lnTo>
                <a:lnTo>
                  <a:pt x="521753" y="746578"/>
                </a:lnTo>
                <a:lnTo>
                  <a:pt x="548435" y="755577"/>
                </a:lnTo>
                <a:lnTo>
                  <a:pt x="572211" y="763516"/>
                </a:lnTo>
                <a:lnTo>
                  <a:pt x="595987" y="771456"/>
                </a:lnTo>
                <a:lnTo>
                  <a:pt x="606290" y="775161"/>
                </a:lnTo>
                <a:lnTo>
                  <a:pt x="615536" y="778602"/>
                </a:lnTo>
                <a:lnTo>
                  <a:pt x="624783" y="782572"/>
                </a:lnTo>
                <a:lnTo>
                  <a:pt x="629274" y="784954"/>
                </a:lnTo>
                <a:lnTo>
                  <a:pt x="634029" y="787600"/>
                </a:lnTo>
                <a:lnTo>
                  <a:pt x="640633" y="792099"/>
                </a:lnTo>
                <a:lnTo>
                  <a:pt x="646974" y="796863"/>
                </a:lnTo>
                <a:lnTo>
                  <a:pt x="652786" y="802156"/>
                </a:lnTo>
                <a:lnTo>
                  <a:pt x="658069" y="807714"/>
                </a:lnTo>
                <a:lnTo>
                  <a:pt x="663088" y="813801"/>
                </a:lnTo>
                <a:lnTo>
                  <a:pt x="667579" y="819888"/>
                </a:lnTo>
                <a:lnTo>
                  <a:pt x="671806" y="826240"/>
                </a:lnTo>
                <a:lnTo>
                  <a:pt x="675505" y="833121"/>
                </a:lnTo>
                <a:lnTo>
                  <a:pt x="679203" y="840003"/>
                </a:lnTo>
                <a:lnTo>
                  <a:pt x="681845" y="847413"/>
                </a:lnTo>
                <a:lnTo>
                  <a:pt x="684487" y="854823"/>
                </a:lnTo>
                <a:lnTo>
                  <a:pt x="686600" y="862498"/>
                </a:lnTo>
                <a:lnTo>
                  <a:pt x="688450" y="870174"/>
                </a:lnTo>
                <a:lnTo>
                  <a:pt x="689770" y="878378"/>
                </a:lnTo>
                <a:lnTo>
                  <a:pt x="690299" y="886318"/>
                </a:lnTo>
                <a:lnTo>
                  <a:pt x="690563" y="894522"/>
                </a:lnTo>
                <a:lnTo>
                  <a:pt x="690563" y="899551"/>
                </a:lnTo>
                <a:lnTo>
                  <a:pt x="690299" y="904844"/>
                </a:lnTo>
                <a:lnTo>
                  <a:pt x="689770" y="909872"/>
                </a:lnTo>
                <a:lnTo>
                  <a:pt x="688978" y="915165"/>
                </a:lnTo>
                <a:lnTo>
                  <a:pt x="688185" y="920194"/>
                </a:lnTo>
                <a:lnTo>
                  <a:pt x="686865" y="925487"/>
                </a:lnTo>
                <a:lnTo>
                  <a:pt x="685279" y="930516"/>
                </a:lnTo>
                <a:lnTo>
                  <a:pt x="683694" y="935544"/>
                </a:lnTo>
                <a:lnTo>
                  <a:pt x="681581" y="941102"/>
                </a:lnTo>
                <a:lnTo>
                  <a:pt x="679467" y="945866"/>
                </a:lnTo>
                <a:lnTo>
                  <a:pt x="677090" y="950894"/>
                </a:lnTo>
                <a:lnTo>
                  <a:pt x="674448" y="955658"/>
                </a:lnTo>
                <a:lnTo>
                  <a:pt x="671278" y="960422"/>
                </a:lnTo>
                <a:lnTo>
                  <a:pt x="668108" y="965186"/>
                </a:lnTo>
                <a:lnTo>
                  <a:pt x="664409" y="969685"/>
                </a:lnTo>
                <a:lnTo>
                  <a:pt x="660975" y="973920"/>
                </a:lnTo>
                <a:lnTo>
                  <a:pt x="657012" y="978154"/>
                </a:lnTo>
                <a:lnTo>
                  <a:pt x="652786" y="982389"/>
                </a:lnTo>
                <a:lnTo>
                  <a:pt x="648295" y="985829"/>
                </a:lnTo>
                <a:lnTo>
                  <a:pt x="643539" y="989534"/>
                </a:lnTo>
                <a:lnTo>
                  <a:pt x="638784" y="992975"/>
                </a:lnTo>
                <a:lnTo>
                  <a:pt x="633765" y="996415"/>
                </a:lnTo>
                <a:lnTo>
                  <a:pt x="628745" y="999327"/>
                </a:lnTo>
                <a:lnTo>
                  <a:pt x="623198" y="1002238"/>
                </a:lnTo>
                <a:lnTo>
                  <a:pt x="617650" y="1004620"/>
                </a:lnTo>
                <a:lnTo>
                  <a:pt x="611838" y="1007266"/>
                </a:lnTo>
                <a:lnTo>
                  <a:pt x="606026" y="1009119"/>
                </a:lnTo>
                <a:lnTo>
                  <a:pt x="599950" y="1011501"/>
                </a:lnTo>
                <a:lnTo>
                  <a:pt x="593610" y="1013089"/>
                </a:lnTo>
                <a:lnTo>
                  <a:pt x="587005" y="1014942"/>
                </a:lnTo>
                <a:lnTo>
                  <a:pt x="580665" y="1016000"/>
                </a:lnTo>
                <a:lnTo>
                  <a:pt x="574060" y="1017323"/>
                </a:lnTo>
                <a:lnTo>
                  <a:pt x="569834" y="1017588"/>
                </a:lnTo>
                <a:lnTo>
                  <a:pt x="565343" y="1017588"/>
                </a:lnTo>
                <a:lnTo>
                  <a:pt x="561116" y="1017059"/>
                </a:lnTo>
                <a:lnTo>
                  <a:pt x="556889" y="1016265"/>
                </a:lnTo>
                <a:lnTo>
                  <a:pt x="552926" y="1015206"/>
                </a:lnTo>
                <a:lnTo>
                  <a:pt x="549228" y="1013354"/>
                </a:lnTo>
                <a:lnTo>
                  <a:pt x="545529" y="1011236"/>
                </a:lnTo>
                <a:lnTo>
                  <a:pt x="542095" y="1008854"/>
                </a:lnTo>
                <a:lnTo>
                  <a:pt x="538925" y="1006208"/>
                </a:lnTo>
                <a:lnTo>
                  <a:pt x="535755" y="1003032"/>
                </a:lnTo>
                <a:lnTo>
                  <a:pt x="533377" y="999591"/>
                </a:lnTo>
                <a:lnTo>
                  <a:pt x="530999" y="996415"/>
                </a:lnTo>
                <a:lnTo>
                  <a:pt x="528886" y="992446"/>
                </a:lnTo>
                <a:lnTo>
                  <a:pt x="527301" y="988211"/>
                </a:lnTo>
                <a:lnTo>
                  <a:pt x="525980" y="983977"/>
                </a:lnTo>
                <a:lnTo>
                  <a:pt x="525187" y="979477"/>
                </a:lnTo>
                <a:lnTo>
                  <a:pt x="524659" y="974713"/>
                </a:lnTo>
                <a:lnTo>
                  <a:pt x="524659" y="970214"/>
                </a:lnTo>
                <a:lnTo>
                  <a:pt x="525187" y="965980"/>
                </a:lnTo>
                <a:lnTo>
                  <a:pt x="525980" y="961481"/>
                </a:lnTo>
                <a:lnTo>
                  <a:pt x="527037" y="957246"/>
                </a:lnTo>
                <a:lnTo>
                  <a:pt x="528886" y="953276"/>
                </a:lnTo>
                <a:lnTo>
                  <a:pt x="530735" y="949306"/>
                </a:lnTo>
                <a:lnTo>
                  <a:pt x="533113" y="946130"/>
                </a:lnTo>
                <a:lnTo>
                  <a:pt x="535490" y="942690"/>
                </a:lnTo>
                <a:lnTo>
                  <a:pt x="538660" y="939514"/>
                </a:lnTo>
                <a:lnTo>
                  <a:pt x="541831" y="936867"/>
                </a:lnTo>
                <a:lnTo>
                  <a:pt x="545001" y="934221"/>
                </a:lnTo>
                <a:lnTo>
                  <a:pt x="548963" y="932368"/>
                </a:lnTo>
                <a:lnTo>
                  <a:pt x="552926" y="930251"/>
                </a:lnTo>
                <a:lnTo>
                  <a:pt x="556889" y="929192"/>
                </a:lnTo>
                <a:lnTo>
                  <a:pt x="561380" y="928134"/>
                </a:lnTo>
                <a:lnTo>
                  <a:pt x="569041" y="926546"/>
                </a:lnTo>
                <a:lnTo>
                  <a:pt x="575646" y="924958"/>
                </a:lnTo>
                <a:lnTo>
                  <a:pt x="581457" y="923105"/>
                </a:lnTo>
                <a:lnTo>
                  <a:pt x="586213" y="920723"/>
                </a:lnTo>
                <a:lnTo>
                  <a:pt x="590440" y="918606"/>
                </a:lnTo>
                <a:lnTo>
                  <a:pt x="593610" y="916224"/>
                </a:lnTo>
                <a:lnTo>
                  <a:pt x="596516" y="914107"/>
                </a:lnTo>
                <a:lnTo>
                  <a:pt x="598365" y="911990"/>
                </a:lnTo>
                <a:lnTo>
                  <a:pt x="599950" y="910137"/>
                </a:lnTo>
                <a:lnTo>
                  <a:pt x="601535" y="908020"/>
                </a:lnTo>
                <a:lnTo>
                  <a:pt x="602328" y="906167"/>
                </a:lnTo>
                <a:lnTo>
                  <a:pt x="603120" y="904050"/>
                </a:lnTo>
                <a:lnTo>
                  <a:pt x="603913" y="901932"/>
                </a:lnTo>
                <a:lnTo>
                  <a:pt x="604177" y="899551"/>
                </a:lnTo>
                <a:lnTo>
                  <a:pt x="604441" y="897169"/>
                </a:lnTo>
                <a:lnTo>
                  <a:pt x="604705" y="894522"/>
                </a:lnTo>
                <a:lnTo>
                  <a:pt x="604441" y="890023"/>
                </a:lnTo>
                <a:lnTo>
                  <a:pt x="603648" y="885259"/>
                </a:lnTo>
                <a:lnTo>
                  <a:pt x="602063" y="880760"/>
                </a:lnTo>
                <a:lnTo>
                  <a:pt x="599950" y="876261"/>
                </a:lnTo>
                <a:lnTo>
                  <a:pt x="597837" y="872555"/>
                </a:lnTo>
                <a:lnTo>
                  <a:pt x="595195" y="869380"/>
                </a:lnTo>
                <a:lnTo>
                  <a:pt x="593081" y="866998"/>
                </a:lnTo>
                <a:lnTo>
                  <a:pt x="590704" y="865410"/>
                </a:lnTo>
                <a:lnTo>
                  <a:pt x="590175" y="865145"/>
                </a:lnTo>
                <a:lnTo>
                  <a:pt x="587798" y="864086"/>
                </a:lnTo>
                <a:lnTo>
                  <a:pt x="577231" y="859852"/>
                </a:lnTo>
                <a:lnTo>
                  <a:pt x="561908" y="854559"/>
                </a:lnTo>
                <a:lnTo>
                  <a:pt x="542887" y="848207"/>
                </a:lnTo>
                <a:lnTo>
                  <a:pt x="520696" y="840796"/>
                </a:lnTo>
                <a:lnTo>
                  <a:pt x="495599" y="832327"/>
                </a:lnTo>
                <a:lnTo>
                  <a:pt x="468125" y="822800"/>
                </a:lnTo>
                <a:lnTo>
                  <a:pt x="438801" y="811684"/>
                </a:lnTo>
                <a:lnTo>
                  <a:pt x="423479" y="805862"/>
                </a:lnTo>
                <a:lnTo>
                  <a:pt x="407628" y="799774"/>
                </a:lnTo>
                <a:lnTo>
                  <a:pt x="391777" y="792893"/>
                </a:lnTo>
                <a:lnTo>
                  <a:pt x="375398" y="786012"/>
                </a:lnTo>
                <a:lnTo>
                  <a:pt x="358755" y="778602"/>
                </a:lnTo>
                <a:lnTo>
                  <a:pt x="342376" y="770927"/>
                </a:lnTo>
                <a:lnTo>
                  <a:pt x="325468" y="762987"/>
                </a:lnTo>
                <a:lnTo>
                  <a:pt x="308297" y="754253"/>
                </a:lnTo>
                <a:lnTo>
                  <a:pt x="291653" y="745255"/>
                </a:lnTo>
                <a:lnTo>
                  <a:pt x="274482" y="735992"/>
                </a:lnTo>
                <a:lnTo>
                  <a:pt x="257574" y="725670"/>
                </a:lnTo>
                <a:lnTo>
                  <a:pt x="240667" y="715613"/>
                </a:lnTo>
                <a:lnTo>
                  <a:pt x="224024" y="704762"/>
                </a:lnTo>
                <a:lnTo>
                  <a:pt x="207380" y="693382"/>
                </a:lnTo>
                <a:lnTo>
                  <a:pt x="191001" y="681472"/>
                </a:lnTo>
                <a:lnTo>
                  <a:pt x="174887" y="669033"/>
                </a:lnTo>
                <a:lnTo>
                  <a:pt x="164319" y="660564"/>
                </a:lnTo>
                <a:lnTo>
                  <a:pt x="154016" y="651566"/>
                </a:lnTo>
                <a:lnTo>
                  <a:pt x="143449" y="642568"/>
                </a:lnTo>
                <a:lnTo>
                  <a:pt x="133410" y="633305"/>
                </a:lnTo>
                <a:lnTo>
                  <a:pt x="123636" y="623512"/>
                </a:lnTo>
                <a:lnTo>
                  <a:pt x="113861" y="613720"/>
                </a:lnTo>
                <a:lnTo>
                  <a:pt x="104351" y="603663"/>
                </a:lnTo>
                <a:lnTo>
                  <a:pt x="95105" y="593076"/>
                </a:lnTo>
                <a:lnTo>
                  <a:pt x="86122" y="582225"/>
                </a:lnTo>
                <a:lnTo>
                  <a:pt x="77405" y="571374"/>
                </a:lnTo>
                <a:lnTo>
                  <a:pt x="68951" y="559994"/>
                </a:lnTo>
                <a:lnTo>
                  <a:pt x="60761" y="548349"/>
                </a:lnTo>
                <a:lnTo>
                  <a:pt x="52836" y="536440"/>
                </a:lnTo>
                <a:lnTo>
                  <a:pt x="45439" y="524001"/>
                </a:lnTo>
                <a:lnTo>
                  <a:pt x="38306" y="511562"/>
                </a:lnTo>
                <a:lnTo>
                  <a:pt x="31702" y="498594"/>
                </a:lnTo>
                <a:lnTo>
                  <a:pt x="27739" y="490389"/>
                </a:lnTo>
                <a:lnTo>
                  <a:pt x="24041" y="482185"/>
                </a:lnTo>
                <a:lnTo>
                  <a:pt x="20606" y="473451"/>
                </a:lnTo>
                <a:lnTo>
                  <a:pt x="17700" y="464717"/>
                </a:lnTo>
                <a:lnTo>
                  <a:pt x="14794" y="455719"/>
                </a:lnTo>
                <a:lnTo>
                  <a:pt x="12417" y="446456"/>
                </a:lnTo>
                <a:lnTo>
                  <a:pt x="10039" y="437193"/>
                </a:lnTo>
                <a:lnTo>
                  <a:pt x="7926" y="427665"/>
                </a:lnTo>
                <a:lnTo>
                  <a:pt x="6076" y="418137"/>
                </a:lnTo>
                <a:lnTo>
                  <a:pt x="4491" y="408345"/>
                </a:lnTo>
                <a:lnTo>
                  <a:pt x="3170" y="398553"/>
                </a:lnTo>
                <a:lnTo>
                  <a:pt x="1850" y="388761"/>
                </a:lnTo>
                <a:lnTo>
                  <a:pt x="1057" y="378439"/>
                </a:lnTo>
                <a:lnTo>
                  <a:pt x="529" y="368382"/>
                </a:lnTo>
                <a:lnTo>
                  <a:pt x="264" y="358060"/>
                </a:lnTo>
                <a:lnTo>
                  <a:pt x="0" y="348003"/>
                </a:lnTo>
                <a:lnTo>
                  <a:pt x="264" y="332653"/>
                </a:lnTo>
                <a:lnTo>
                  <a:pt x="1057" y="317832"/>
                </a:lnTo>
                <a:lnTo>
                  <a:pt x="2378" y="302747"/>
                </a:lnTo>
                <a:lnTo>
                  <a:pt x="4491" y="287926"/>
                </a:lnTo>
                <a:lnTo>
                  <a:pt x="6869" y="272840"/>
                </a:lnTo>
                <a:lnTo>
                  <a:pt x="10039" y="258019"/>
                </a:lnTo>
                <a:lnTo>
                  <a:pt x="11888" y="250874"/>
                </a:lnTo>
                <a:lnTo>
                  <a:pt x="14002" y="243463"/>
                </a:lnTo>
                <a:lnTo>
                  <a:pt x="15851" y="236053"/>
                </a:lnTo>
                <a:lnTo>
                  <a:pt x="18493" y="228907"/>
                </a:lnTo>
                <a:lnTo>
                  <a:pt x="20606" y="221761"/>
                </a:lnTo>
                <a:lnTo>
                  <a:pt x="23512" y="214880"/>
                </a:lnTo>
                <a:lnTo>
                  <a:pt x="26418" y="207734"/>
                </a:lnTo>
                <a:lnTo>
                  <a:pt x="29324" y="200853"/>
                </a:lnTo>
                <a:lnTo>
                  <a:pt x="32494" y="193972"/>
                </a:lnTo>
                <a:lnTo>
                  <a:pt x="36193" y="187356"/>
                </a:lnTo>
                <a:lnTo>
                  <a:pt x="39363" y="180475"/>
                </a:lnTo>
                <a:lnTo>
                  <a:pt x="43326" y="174123"/>
                </a:lnTo>
                <a:lnTo>
                  <a:pt x="47552" y="167506"/>
                </a:lnTo>
                <a:lnTo>
                  <a:pt x="51779" y="161155"/>
                </a:lnTo>
                <a:lnTo>
                  <a:pt x="56270" y="155332"/>
                </a:lnTo>
                <a:lnTo>
                  <a:pt x="60761" y="148980"/>
                </a:lnTo>
                <a:lnTo>
                  <a:pt x="65781" y="143422"/>
                </a:lnTo>
                <a:lnTo>
                  <a:pt x="70800" y="137865"/>
                </a:lnTo>
                <a:lnTo>
                  <a:pt x="76348" y="132307"/>
                </a:lnTo>
                <a:lnTo>
                  <a:pt x="81896" y="126749"/>
                </a:lnTo>
                <a:lnTo>
                  <a:pt x="89557" y="120397"/>
                </a:lnTo>
                <a:lnTo>
                  <a:pt x="98011" y="114045"/>
                </a:lnTo>
                <a:lnTo>
                  <a:pt x="106728" y="108223"/>
                </a:lnTo>
                <a:lnTo>
                  <a:pt x="115710" y="102930"/>
                </a:lnTo>
                <a:lnTo>
                  <a:pt x="124957" y="98166"/>
                </a:lnTo>
                <a:lnTo>
                  <a:pt x="134731" y="93931"/>
                </a:lnTo>
                <a:lnTo>
                  <a:pt x="139751" y="92079"/>
                </a:lnTo>
                <a:lnTo>
                  <a:pt x="145034" y="90226"/>
                </a:lnTo>
                <a:lnTo>
                  <a:pt x="150318" y="88638"/>
                </a:lnTo>
                <a:lnTo>
                  <a:pt x="155601" y="87315"/>
                </a:lnTo>
                <a:lnTo>
                  <a:pt x="163527" y="85198"/>
                </a:lnTo>
                <a:lnTo>
                  <a:pt x="170924" y="83874"/>
                </a:lnTo>
                <a:lnTo>
                  <a:pt x="178849" y="82551"/>
                </a:lnTo>
                <a:lnTo>
                  <a:pt x="186510" y="81228"/>
                </a:lnTo>
                <a:lnTo>
                  <a:pt x="193907" y="80434"/>
                </a:lnTo>
                <a:lnTo>
                  <a:pt x="201304" y="79640"/>
                </a:lnTo>
                <a:lnTo>
                  <a:pt x="208966" y="79375"/>
                </a:lnTo>
                <a:close/>
                <a:moveTo>
                  <a:pt x="1713004" y="79375"/>
                </a:moveTo>
                <a:lnTo>
                  <a:pt x="1722007" y="79375"/>
                </a:lnTo>
                <a:lnTo>
                  <a:pt x="1729156" y="79375"/>
                </a:lnTo>
                <a:lnTo>
                  <a:pt x="1736570" y="79640"/>
                </a:lnTo>
                <a:lnTo>
                  <a:pt x="1743984" y="80434"/>
                </a:lnTo>
                <a:lnTo>
                  <a:pt x="1751398" y="81228"/>
                </a:lnTo>
                <a:lnTo>
                  <a:pt x="1759077" y="82551"/>
                </a:lnTo>
                <a:lnTo>
                  <a:pt x="1767021" y="83874"/>
                </a:lnTo>
                <a:lnTo>
                  <a:pt x="1774699" y="85198"/>
                </a:lnTo>
                <a:lnTo>
                  <a:pt x="1782643" y="87315"/>
                </a:lnTo>
                <a:lnTo>
                  <a:pt x="1787674" y="88638"/>
                </a:lnTo>
                <a:lnTo>
                  <a:pt x="1792970" y="90226"/>
                </a:lnTo>
                <a:lnTo>
                  <a:pt x="1798001" y="92079"/>
                </a:lnTo>
                <a:lnTo>
                  <a:pt x="1803031" y="93931"/>
                </a:lnTo>
                <a:lnTo>
                  <a:pt x="1813093" y="98166"/>
                </a:lnTo>
                <a:lnTo>
                  <a:pt x="1822626" y="102930"/>
                </a:lnTo>
                <a:lnTo>
                  <a:pt x="1831628" y="108223"/>
                </a:lnTo>
                <a:lnTo>
                  <a:pt x="1840366" y="114045"/>
                </a:lnTo>
                <a:lnTo>
                  <a:pt x="1848310" y="120397"/>
                </a:lnTo>
                <a:lnTo>
                  <a:pt x="1856253" y="126749"/>
                </a:lnTo>
                <a:lnTo>
                  <a:pt x="1863667" y="134159"/>
                </a:lnTo>
                <a:lnTo>
                  <a:pt x="1870817" y="141570"/>
                </a:lnTo>
                <a:lnTo>
                  <a:pt x="1877436" y="148980"/>
                </a:lnTo>
                <a:lnTo>
                  <a:pt x="1883526" y="157185"/>
                </a:lnTo>
                <a:lnTo>
                  <a:pt x="1889352" y="165389"/>
                </a:lnTo>
                <a:lnTo>
                  <a:pt x="1894912" y="174123"/>
                </a:lnTo>
                <a:lnTo>
                  <a:pt x="1899943" y="182856"/>
                </a:lnTo>
                <a:lnTo>
                  <a:pt x="1904709" y="191855"/>
                </a:lnTo>
                <a:lnTo>
                  <a:pt x="1908946" y="200853"/>
                </a:lnTo>
                <a:lnTo>
                  <a:pt x="1913182" y="210116"/>
                </a:lnTo>
                <a:lnTo>
                  <a:pt x="1916625" y="219379"/>
                </a:lnTo>
                <a:lnTo>
                  <a:pt x="1920067" y="228907"/>
                </a:lnTo>
                <a:lnTo>
                  <a:pt x="1923244" y="238435"/>
                </a:lnTo>
                <a:lnTo>
                  <a:pt x="1925627" y="248227"/>
                </a:lnTo>
                <a:lnTo>
                  <a:pt x="1928275" y="258019"/>
                </a:lnTo>
                <a:lnTo>
                  <a:pt x="1930393" y="267812"/>
                </a:lnTo>
                <a:lnTo>
                  <a:pt x="1932512" y="277604"/>
                </a:lnTo>
                <a:lnTo>
                  <a:pt x="1933836" y="287926"/>
                </a:lnTo>
                <a:lnTo>
                  <a:pt x="1935160" y="297983"/>
                </a:lnTo>
                <a:lnTo>
                  <a:pt x="1936483" y="307775"/>
                </a:lnTo>
                <a:lnTo>
                  <a:pt x="1937278" y="317832"/>
                </a:lnTo>
                <a:lnTo>
                  <a:pt x="1937807" y="327889"/>
                </a:lnTo>
                <a:lnTo>
                  <a:pt x="1938337" y="337946"/>
                </a:lnTo>
                <a:lnTo>
                  <a:pt x="1938337" y="348003"/>
                </a:lnTo>
                <a:lnTo>
                  <a:pt x="1938337" y="358060"/>
                </a:lnTo>
                <a:lnTo>
                  <a:pt x="1937807" y="368382"/>
                </a:lnTo>
                <a:lnTo>
                  <a:pt x="1937278" y="378439"/>
                </a:lnTo>
                <a:lnTo>
                  <a:pt x="1936483" y="388760"/>
                </a:lnTo>
                <a:lnTo>
                  <a:pt x="1935160" y="398553"/>
                </a:lnTo>
                <a:lnTo>
                  <a:pt x="1933836" y="408345"/>
                </a:lnTo>
                <a:lnTo>
                  <a:pt x="1932512" y="418137"/>
                </a:lnTo>
                <a:lnTo>
                  <a:pt x="1930393" y="427665"/>
                </a:lnTo>
                <a:lnTo>
                  <a:pt x="1928540" y="437193"/>
                </a:lnTo>
                <a:lnTo>
                  <a:pt x="1925892" y="446456"/>
                </a:lnTo>
                <a:lnTo>
                  <a:pt x="1923509" y="455719"/>
                </a:lnTo>
                <a:lnTo>
                  <a:pt x="1920596" y="464717"/>
                </a:lnTo>
                <a:lnTo>
                  <a:pt x="1917684" y="473451"/>
                </a:lnTo>
                <a:lnTo>
                  <a:pt x="1914241" y="482185"/>
                </a:lnTo>
                <a:lnTo>
                  <a:pt x="1910535" y="490389"/>
                </a:lnTo>
                <a:lnTo>
                  <a:pt x="1906563" y="498593"/>
                </a:lnTo>
                <a:lnTo>
                  <a:pt x="1901267" y="509180"/>
                </a:lnTo>
                <a:lnTo>
                  <a:pt x="1895442" y="519502"/>
                </a:lnTo>
                <a:lnTo>
                  <a:pt x="1889352" y="529823"/>
                </a:lnTo>
                <a:lnTo>
                  <a:pt x="1883262" y="539616"/>
                </a:lnTo>
                <a:lnTo>
                  <a:pt x="1876907" y="549143"/>
                </a:lnTo>
                <a:lnTo>
                  <a:pt x="1870287" y="558671"/>
                </a:lnTo>
                <a:lnTo>
                  <a:pt x="1863403" y="567934"/>
                </a:lnTo>
                <a:lnTo>
                  <a:pt x="1856253" y="576932"/>
                </a:lnTo>
                <a:lnTo>
                  <a:pt x="1849369" y="585931"/>
                </a:lnTo>
                <a:lnTo>
                  <a:pt x="1841955" y="594664"/>
                </a:lnTo>
                <a:lnTo>
                  <a:pt x="1834276" y="603133"/>
                </a:lnTo>
                <a:lnTo>
                  <a:pt x="1826597" y="611338"/>
                </a:lnTo>
                <a:lnTo>
                  <a:pt x="1818654" y="619542"/>
                </a:lnTo>
                <a:lnTo>
                  <a:pt x="1810710" y="627482"/>
                </a:lnTo>
                <a:lnTo>
                  <a:pt x="1802502" y="635422"/>
                </a:lnTo>
                <a:lnTo>
                  <a:pt x="1794294" y="642832"/>
                </a:lnTo>
                <a:lnTo>
                  <a:pt x="1786085" y="650243"/>
                </a:lnTo>
                <a:lnTo>
                  <a:pt x="1777612" y="657653"/>
                </a:lnTo>
                <a:lnTo>
                  <a:pt x="1768874" y="664534"/>
                </a:lnTo>
                <a:lnTo>
                  <a:pt x="1760136" y="671680"/>
                </a:lnTo>
                <a:lnTo>
                  <a:pt x="1751398" y="678296"/>
                </a:lnTo>
                <a:lnTo>
                  <a:pt x="1742660" y="684648"/>
                </a:lnTo>
                <a:lnTo>
                  <a:pt x="1724655" y="697352"/>
                </a:lnTo>
                <a:lnTo>
                  <a:pt x="1706385" y="709526"/>
                </a:lnTo>
                <a:lnTo>
                  <a:pt x="1688114" y="720906"/>
                </a:lnTo>
                <a:lnTo>
                  <a:pt x="1669844" y="732022"/>
                </a:lnTo>
                <a:lnTo>
                  <a:pt x="1651309" y="742344"/>
                </a:lnTo>
                <a:lnTo>
                  <a:pt x="1632774" y="752136"/>
                </a:lnTo>
                <a:lnTo>
                  <a:pt x="1614504" y="761664"/>
                </a:lnTo>
                <a:lnTo>
                  <a:pt x="1596234" y="770397"/>
                </a:lnTo>
                <a:lnTo>
                  <a:pt x="1577964" y="778866"/>
                </a:lnTo>
                <a:lnTo>
                  <a:pt x="1559958" y="786806"/>
                </a:lnTo>
                <a:lnTo>
                  <a:pt x="1542217" y="794217"/>
                </a:lnTo>
                <a:lnTo>
                  <a:pt x="1525271" y="801362"/>
                </a:lnTo>
                <a:lnTo>
                  <a:pt x="1508060" y="807979"/>
                </a:lnTo>
                <a:lnTo>
                  <a:pt x="1491379" y="814331"/>
                </a:lnTo>
                <a:lnTo>
                  <a:pt x="1475756" y="820153"/>
                </a:lnTo>
                <a:lnTo>
                  <a:pt x="1445306" y="830739"/>
                </a:lnTo>
                <a:lnTo>
                  <a:pt x="1417768" y="840532"/>
                </a:lnTo>
                <a:lnTo>
                  <a:pt x="1393673" y="848207"/>
                </a:lnTo>
                <a:lnTo>
                  <a:pt x="1370636" y="856147"/>
                </a:lnTo>
                <a:lnTo>
                  <a:pt x="1361369" y="859323"/>
                </a:lnTo>
                <a:lnTo>
                  <a:pt x="1353955" y="861969"/>
                </a:lnTo>
                <a:lnTo>
                  <a:pt x="1348394" y="864616"/>
                </a:lnTo>
                <a:lnTo>
                  <a:pt x="1346276" y="865674"/>
                </a:lnTo>
                <a:lnTo>
                  <a:pt x="1343893" y="866998"/>
                </a:lnTo>
                <a:lnTo>
                  <a:pt x="1341775" y="869380"/>
                </a:lnTo>
                <a:lnTo>
                  <a:pt x="1339127" y="872555"/>
                </a:lnTo>
                <a:lnTo>
                  <a:pt x="1337009" y="876261"/>
                </a:lnTo>
                <a:lnTo>
                  <a:pt x="1334890" y="880760"/>
                </a:lnTo>
                <a:lnTo>
                  <a:pt x="1333566" y="885259"/>
                </a:lnTo>
                <a:lnTo>
                  <a:pt x="1332507" y="890023"/>
                </a:lnTo>
                <a:lnTo>
                  <a:pt x="1332242" y="894522"/>
                </a:lnTo>
                <a:lnTo>
                  <a:pt x="1332507" y="897169"/>
                </a:lnTo>
                <a:lnTo>
                  <a:pt x="1332772" y="899551"/>
                </a:lnTo>
                <a:lnTo>
                  <a:pt x="1333302" y="901932"/>
                </a:lnTo>
                <a:lnTo>
                  <a:pt x="1333831" y="904050"/>
                </a:lnTo>
                <a:lnTo>
                  <a:pt x="1334625" y="906167"/>
                </a:lnTo>
                <a:lnTo>
                  <a:pt x="1335685" y="908020"/>
                </a:lnTo>
                <a:lnTo>
                  <a:pt x="1337273" y="910137"/>
                </a:lnTo>
                <a:lnTo>
                  <a:pt x="1338597" y="911990"/>
                </a:lnTo>
                <a:lnTo>
                  <a:pt x="1340716" y="914107"/>
                </a:lnTo>
                <a:lnTo>
                  <a:pt x="1343363" y="916224"/>
                </a:lnTo>
                <a:lnTo>
                  <a:pt x="1346806" y="918606"/>
                </a:lnTo>
                <a:lnTo>
                  <a:pt x="1350777" y="920723"/>
                </a:lnTo>
                <a:lnTo>
                  <a:pt x="1355544" y="923105"/>
                </a:lnTo>
                <a:lnTo>
                  <a:pt x="1361369" y="924958"/>
                </a:lnTo>
                <a:lnTo>
                  <a:pt x="1367988" y="926546"/>
                </a:lnTo>
                <a:lnTo>
                  <a:pt x="1375932" y="928134"/>
                </a:lnTo>
                <a:lnTo>
                  <a:pt x="1380169" y="929192"/>
                </a:lnTo>
                <a:lnTo>
                  <a:pt x="1384405" y="930251"/>
                </a:lnTo>
                <a:lnTo>
                  <a:pt x="1388377" y="932368"/>
                </a:lnTo>
                <a:lnTo>
                  <a:pt x="1392084" y="934221"/>
                </a:lnTo>
                <a:lnTo>
                  <a:pt x="1395261" y="936867"/>
                </a:lnTo>
                <a:lnTo>
                  <a:pt x="1398704" y="939514"/>
                </a:lnTo>
                <a:lnTo>
                  <a:pt x="1401616" y="942690"/>
                </a:lnTo>
                <a:lnTo>
                  <a:pt x="1403999" y="946130"/>
                </a:lnTo>
                <a:lnTo>
                  <a:pt x="1406382" y="949306"/>
                </a:lnTo>
                <a:lnTo>
                  <a:pt x="1408236" y="953276"/>
                </a:lnTo>
                <a:lnTo>
                  <a:pt x="1410089" y="957246"/>
                </a:lnTo>
                <a:lnTo>
                  <a:pt x="1411149" y="961481"/>
                </a:lnTo>
                <a:lnTo>
                  <a:pt x="1411943" y="965980"/>
                </a:lnTo>
                <a:lnTo>
                  <a:pt x="1412472" y="970214"/>
                </a:lnTo>
                <a:lnTo>
                  <a:pt x="1412472" y="974713"/>
                </a:lnTo>
                <a:lnTo>
                  <a:pt x="1411943" y="979477"/>
                </a:lnTo>
                <a:lnTo>
                  <a:pt x="1411149" y="983977"/>
                </a:lnTo>
                <a:lnTo>
                  <a:pt x="1410089" y="988211"/>
                </a:lnTo>
                <a:lnTo>
                  <a:pt x="1408236" y="992446"/>
                </a:lnTo>
                <a:lnTo>
                  <a:pt x="1406382" y="996415"/>
                </a:lnTo>
                <a:lnTo>
                  <a:pt x="1403735" y="999591"/>
                </a:lnTo>
                <a:lnTo>
                  <a:pt x="1401351" y="1003032"/>
                </a:lnTo>
                <a:lnTo>
                  <a:pt x="1398439" y="1006208"/>
                </a:lnTo>
                <a:lnTo>
                  <a:pt x="1394997" y="1008854"/>
                </a:lnTo>
                <a:lnTo>
                  <a:pt x="1391819" y="1011236"/>
                </a:lnTo>
                <a:lnTo>
                  <a:pt x="1388112" y="1013354"/>
                </a:lnTo>
                <a:lnTo>
                  <a:pt x="1384140" y="1015206"/>
                </a:lnTo>
                <a:lnTo>
                  <a:pt x="1380169" y="1016265"/>
                </a:lnTo>
                <a:lnTo>
                  <a:pt x="1375932" y="1017059"/>
                </a:lnTo>
                <a:lnTo>
                  <a:pt x="1371695" y="1017588"/>
                </a:lnTo>
                <a:lnTo>
                  <a:pt x="1367459" y="1017588"/>
                </a:lnTo>
                <a:lnTo>
                  <a:pt x="1362958" y="1017323"/>
                </a:lnTo>
                <a:lnTo>
                  <a:pt x="1356338" y="1016000"/>
                </a:lnTo>
                <a:lnTo>
                  <a:pt x="1349718" y="1014942"/>
                </a:lnTo>
                <a:lnTo>
                  <a:pt x="1343363" y="1013089"/>
                </a:lnTo>
                <a:lnTo>
                  <a:pt x="1337273" y="1011501"/>
                </a:lnTo>
                <a:lnTo>
                  <a:pt x="1330918" y="1009119"/>
                </a:lnTo>
                <a:lnTo>
                  <a:pt x="1325093" y="1007266"/>
                </a:lnTo>
                <a:lnTo>
                  <a:pt x="1319533" y="1004620"/>
                </a:lnTo>
                <a:lnTo>
                  <a:pt x="1313972" y="1002238"/>
                </a:lnTo>
                <a:lnTo>
                  <a:pt x="1308147" y="999327"/>
                </a:lnTo>
                <a:lnTo>
                  <a:pt x="1303116" y="996415"/>
                </a:lnTo>
                <a:lnTo>
                  <a:pt x="1298085" y="992975"/>
                </a:lnTo>
                <a:lnTo>
                  <a:pt x="1293319" y="989534"/>
                </a:lnTo>
                <a:lnTo>
                  <a:pt x="1288553" y="985829"/>
                </a:lnTo>
                <a:lnTo>
                  <a:pt x="1284316" y="982389"/>
                </a:lnTo>
                <a:lnTo>
                  <a:pt x="1280080" y="978154"/>
                </a:lnTo>
                <a:lnTo>
                  <a:pt x="1276108" y="973920"/>
                </a:lnTo>
                <a:lnTo>
                  <a:pt x="1272136" y="969685"/>
                </a:lnTo>
                <a:lnTo>
                  <a:pt x="1268959" y="965186"/>
                </a:lnTo>
                <a:lnTo>
                  <a:pt x="1265516" y="960422"/>
                </a:lnTo>
                <a:lnTo>
                  <a:pt x="1262604" y="955658"/>
                </a:lnTo>
                <a:lnTo>
                  <a:pt x="1259956" y="950894"/>
                </a:lnTo>
                <a:lnTo>
                  <a:pt x="1257308" y="945866"/>
                </a:lnTo>
                <a:lnTo>
                  <a:pt x="1255190" y="941102"/>
                </a:lnTo>
                <a:lnTo>
                  <a:pt x="1253071" y="935544"/>
                </a:lnTo>
                <a:lnTo>
                  <a:pt x="1251483" y="930516"/>
                </a:lnTo>
                <a:lnTo>
                  <a:pt x="1250159" y="925487"/>
                </a:lnTo>
                <a:lnTo>
                  <a:pt x="1248570" y="920194"/>
                </a:lnTo>
                <a:lnTo>
                  <a:pt x="1247776" y="915165"/>
                </a:lnTo>
                <a:lnTo>
                  <a:pt x="1246981" y="909872"/>
                </a:lnTo>
                <a:lnTo>
                  <a:pt x="1246452" y="904844"/>
                </a:lnTo>
                <a:lnTo>
                  <a:pt x="1246187" y="899551"/>
                </a:lnTo>
                <a:lnTo>
                  <a:pt x="1246187" y="894522"/>
                </a:lnTo>
                <a:lnTo>
                  <a:pt x="1246452" y="886318"/>
                </a:lnTo>
                <a:lnTo>
                  <a:pt x="1247246" y="878378"/>
                </a:lnTo>
                <a:lnTo>
                  <a:pt x="1248305" y="870174"/>
                </a:lnTo>
                <a:lnTo>
                  <a:pt x="1250159" y="862498"/>
                </a:lnTo>
                <a:lnTo>
                  <a:pt x="1252277" y="854823"/>
                </a:lnTo>
                <a:lnTo>
                  <a:pt x="1254925" y="847413"/>
                </a:lnTo>
                <a:lnTo>
                  <a:pt x="1257838" y="840003"/>
                </a:lnTo>
                <a:lnTo>
                  <a:pt x="1261280" y="833121"/>
                </a:lnTo>
                <a:lnTo>
                  <a:pt x="1264987" y="826240"/>
                </a:lnTo>
                <a:lnTo>
                  <a:pt x="1269223" y="819888"/>
                </a:lnTo>
                <a:lnTo>
                  <a:pt x="1273990" y="813801"/>
                </a:lnTo>
                <a:lnTo>
                  <a:pt x="1278756" y="807714"/>
                </a:lnTo>
                <a:lnTo>
                  <a:pt x="1284051" y="802156"/>
                </a:lnTo>
                <a:lnTo>
                  <a:pt x="1289877" y="796863"/>
                </a:lnTo>
                <a:lnTo>
                  <a:pt x="1296232" y="792099"/>
                </a:lnTo>
                <a:lnTo>
                  <a:pt x="1302851" y="787600"/>
                </a:lnTo>
                <a:lnTo>
                  <a:pt x="1306558" y="785748"/>
                </a:lnTo>
                <a:lnTo>
                  <a:pt x="1310000" y="783630"/>
                </a:lnTo>
                <a:lnTo>
                  <a:pt x="1316620" y="780454"/>
                </a:lnTo>
                <a:lnTo>
                  <a:pt x="1324034" y="777808"/>
                </a:lnTo>
                <a:lnTo>
                  <a:pt x="1331448" y="774897"/>
                </a:lnTo>
                <a:lnTo>
                  <a:pt x="1348394" y="768809"/>
                </a:lnTo>
                <a:lnTo>
                  <a:pt x="1367988" y="762193"/>
                </a:lnTo>
                <a:lnTo>
                  <a:pt x="1390230" y="755047"/>
                </a:lnTo>
                <a:lnTo>
                  <a:pt x="1414856" y="746578"/>
                </a:lnTo>
                <a:lnTo>
                  <a:pt x="1441069" y="737580"/>
                </a:lnTo>
                <a:lnTo>
                  <a:pt x="1469137" y="727258"/>
                </a:lnTo>
                <a:lnTo>
                  <a:pt x="1483965" y="721700"/>
                </a:lnTo>
                <a:lnTo>
                  <a:pt x="1498528" y="715613"/>
                </a:lnTo>
                <a:lnTo>
                  <a:pt x="1513621" y="709526"/>
                </a:lnTo>
                <a:lnTo>
                  <a:pt x="1528978" y="702645"/>
                </a:lnTo>
                <a:lnTo>
                  <a:pt x="1544336" y="696028"/>
                </a:lnTo>
                <a:lnTo>
                  <a:pt x="1559958" y="688618"/>
                </a:lnTo>
                <a:lnTo>
                  <a:pt x="1575581" y="681472"/>
                </a:lnTo>
                <a:lnTo>
                  <a:pt x="1591203" y="673532"/>
                </a:lnTo>
                <a:lnTo>
                  <a:pt x="1606825" y="665063"/>
                </a:lnTo>
                <a:lnTo>
                  <a:pt x="1622183" y="656594"/>
                </a:lnTo>
                <a:lnTo>
                  <a:pt x="1637540" y="647596"/>
                </a:lnTo>
                <a:lnTo>
                  <a:pt x="1652898" y="638333"/>
                </a:lnTo>
                <a:lnTo>
                  <a:pt x="1667726" y="628541"/>
                </a:lnTo>
                <a:lnTo>
                  <a:pt x="1682554" y="618748"/>
                </a:lnTo>
                <a:lnTo>
                  <a:pt x="1696852" y="608162"/>
                </a:lnTo>
                <a:lnTo>
                  <a:pt x="1711151" y="597311"/>
                </a:lnTo>
                <a:lnTo>
                  <a:pt x="1720154" y="589901"/>
                </a:lnTo>
                <a:lnTo>
                  <a:pt x="1729421" y="582225"/>
                </a:lnTo>
                <a:lnTo>
                  <a:pt x="1738159" y="574286"/>
                </a:lnTo>
                <a:lnTo>
                  <a:pt x="1746897" y="566611"/>
                </a:lnTo>
                <a:lnTo>
                  <a:pt x="1755370" y="558406"/>
                </a:lnTo>
                <a:lnTo>
                  <a:pt x="1763578" y="549937"/>
                </a:lnTo>
                <a:lnTo>
                  <a:pt x="1771522" y="541468"/>
                </a:lnTo>
                <a:lnTo>
                  <a:pt x="1778936" y="532734"/>
                </a:lnTo>
                <a:lnTo>
                  <a:pt x="1786615" y="523736"/>
                </a:lnTo>
                <a:lnTo>
                  <a:pt x="1793499" y="514738"/>
                </a:lnTo>
                <a:lnTo>
                  <a:pt x="1800648" y="505475"/>
                </a:lnTo>
                <a:lnTo>
                  <a:pt x="1807003" y="496212"/>
                </a:lnTo>
                <a:lnTo>
                  <a:pt x="1813623" y="486684"/>
                </a:lnTo>
                <a:lnTo>
                  <a:pt x="1819448" y="476892"/>
                </a:lnTo>
                <a:lnTo>
                  <a:pt x="1825009" y="466835"/>
                </a:lnTo>
                <a:lnTo>
                  <a:pt x="1830304" y="456778"/>
                </a:lnTo>
                <a:lnTo>
                  <a:pt x="1832952" y="452014"/>
                </a:lnTo>
                <a:lnTo>
                  <a:pt x="1835335" y="446456"/>
                </a:lnTo>
                <a:lnTo>
                  <a:pt x="1837189" y="440898"/>
                </a:lnTo>
                <a:lnTo>
                  <a:pt x="1839307" y="435076"/>
                </a:lnTo>
                <a:lnTo>
                  <a:pt x="1841161" y="428724"/>
                </a:lnTo>
                <a:lnTo>
                  <a:pt x="1843014" y="422372"/>
                </a:lnTo>
                <a:lnTo>
                  <a:pt x="1844868" y="416020"/>
                </a:lnTo>
                <a:lnTo>
                  <a:pt x="1846192" y="408874"/>
                </a:lnTo>
                <a:lnTo>
                  <a:pt x="1847515" y="401729"/>
                </a:lnTo>
                <a:lnTo>
                  <a:pt x="1848575" y="394318"/>
                </a:lnTo>
                <a:lnTo>
                  <a:pt x="1849899" y="386908"/>
                </a:lnTo>
                <a:lnTo>
                  <a:pt x="1850693" y="379497"/>
                </a:lnTo>
                <a:lnTo>
                  <a:pt x="1851487" y="371558"/>
                </a:lnTo>
                <a:lnTo>
                  <a:pt x="1851752" y="363618"/>
                </a:lnTo>
                <a:lnTo>
                  <a:pt x="1852017" y="355678"/>
                </a:lnTo>
                <a:lnTo>
                  <a:pt x="1852282" y="348003"/>
                </a:lnTo>
                <a:lnTo>
                  <a:pt x="1852017" y="336093"/>
                </a:lnTo>
                <a:lnTo>
                  <a:pt x="1851487" y="324713"/>
                </a:lnTo>
                <a:lnTo>
                  <a:pt x="1850428" y="313068"/>
                </a:lnTo>
                <a:lnTo>
                  <a:pt x="1849104" y="301953"/>
                </a:lnTo>
                <a:lnTo>
                  <a:pt x="1846986" y="290572"/>
                </a:lnTo>
                <a:lnTo>
                  <a:pt x="1844603" y="279721"/>
                </a:lnTo>
                <a:lnTo>
                  <a:pt x="1841955" y="269135"/>
                </a:lnTo>
                <a:lnTo>
                  <a:pt x="1838513" y="258549"/>
                </a:lnTo>
                <a:lnTo>
                  <a:pt x="1835335" y="248756"/>
                </a:lnTo>
                <a:lnTo>
                  <a:pt x="1831364" y="239493"/>
                </a:lnTo>
                <a:lnTo>
                  <a:pt x="1826862" y="230495"/>
                </a:lnTo>
                <a:lnTo>
                  <a:pt x="1822361" y="222290"/>
                </a:lnTo>
                <a:lnTo>
                  <a:pt x="1817330" y="214615"/>
                </a:lnTo>
                <a:lnTo>
                  <a:pt x="1811769" y="207470"/>
                </a:lnTo>
                <a:lnTo>
                  <a:pt x="1806209" y="201118"/>
                </a:lnTo>
                <a:lnTo>
                  <a:pt x="1803031" y="198207"/>
                </a:lnTo>
                <a:lnTo>
                  <a:pt x="1800384" y="195295"/>
                </a:lnTo>
                <a:lnTo>
                  <a:pt x="1796147" y="191855"/>
                </a:lnTo>
                <a:lnTo>
                  <a:pt x="1791646" y="188679"/>
                </a:lnTo>
                <a:lnTo>
                  <a:pt x="1787409" y="185503"/>
                </a:lnTo>
                <a:lnTo>
                  <a:pt x="1782643" y="182856"/>
                </a:lnTo>
                <a:lnTo>
                  <a:pt x="1777877" y="180474"/>
                </a:lnTo>
                <a:lnTo>
                  <a:pt x="1772846" y="178357"/>
                </a:lnTo>
                <a:lnTo>
                  <a:pt x="1767550" y="176240"/>
                </a:lnTo>
                <a:lnTo>
                  <a:pt x="1761725" y="174652"/>
                </a:lnTo>
                <a:lnTo>
                  <a:pt x="1751133" y="172270"/>
                </a:lnTo>
                <a:lnTo>
                  <a:pt x="1740807" y="170682"/>
                </a:lnTo>
                <a:lnTo>
                  <a:pt x="1731010" y="169623"/>
                </a:lnTo>
                <a:lnTo>
                  <a:pt x="1722007" y="169359"/>
                </a:lnTo>
                <a:lnTo>
                  <a:pt x="1716711" y="169623"/>
                </a:lnTo>
                <a:lnTo>
                  <a:pt x="1711151" y="169888"/>
                </a:lnTo>
                <a:lnTo>
                  <a:pt x="1706120" y="170417"/>
                </a:lnTo>
                <a:lnTo>
                  <a:pt x="1701354" y="170947"/>
                </a:lnTo>
                <a:lnTo>
                  <a:pt x="1696588" y="171741"/>
                </a:lnTo>
                <a:lnTo>
                  <a:pt x="1692086" y="172799"/>
                </a:lnTo>
                <a:lnTo>
                  <a:pt x="1687585" y="174387"/>
                </a:lnTo>
                <a:lnTo>
                  <a:pt x="1683084" y="175711"/>
                </a:lnTo>
                <a:lnTo>
                  <a:pt x="1678847" y="177034"/>
                </a:lnTo>
                <a:lnTo>
                  <a:pt x="1674610" y="178886"/>
                </a:lnTo>
                <a:lnTo>
                  <a:pt x="1670903" y="180739"/>
                </a:lnTo>
                <a:lnTo>
                  <a:pt x="1666932" y="182856"/>
                </a:lnTo>
                <a:lnTo>
                  <a:pt x="1659253" y="187356"/>
                </a:lnTo>
                <a:lnTo>
                  <a:pt x="1651574" y="192384"/>
                </a:lnTo>
                <a:lnTo>
                  <a:pt x="1644690" y="197942"/>
                </a:lnTo>
                <a:lnTo>
                  <a:pt x="1637805" y="203764"/>
                </a:lnTo>
                <a:lnTo>
                  <a:pt x="1631185" y="210645"/>
                </a:lnTo>
                <a:lnTo>
                  <a:pt x="1625095" y="217262"/>
                </a:lnTo>
                <a:lnTo>
                  <a:pt x="1619005" y="224937"/>
                </a:lnTo>
                <a:lnTo>
                  <a:pt x="1613445" y="232612"/>
                </a:lnTo>
                <a:lnTo>
                  <a:pt x="1608149" y="240287"/>
                </a:lnTo>
                <a:lnTo>
                  <a:pt x="1603118" y="248227"/>
                </a:lnTo>
                <a:lnTo>
                  <a:pt x="1598352" y="256431"/>
                </a:lnTo>
                <a:lnTo>
                  <a:pt x="1594115" y="264636"/>
                </a:lnTo>
                <a:lnTo>
                  <a:pt x="1589879" y="272575"/>
                </a:lnTo>
                <a:lnTo>
                  <a:pt x="1586172" y="280515"/>
                </a:lnTo>
                <a:lnTo>
                  <a:pt x="1582730" y="288455"/>
                </a:lnTo>
                <a:lnTo>
                  <a:pt x="1580082" y="295601"/>
                </a:lnTo>
                <a:lnTo>
                  <a:pt x="1574786" y="309628"/>
                </a:lnTo>
                <a:lnTo>
                  <a:pt x="1571079" y="321537"/>
                </a:lnTo>
                <a:lnTo>
                  <a:pt x="1568167" y="330800"/>
                </a:lnTo>
                <a:lnTo>
                  <a:pt x="1566578" y="336623"/>
                </a:lnTo>
                <a:lnTo>
                  <a:pt x="1566313" y="339005"/>
                </a:lnTo>
                <a:lnTo>
                  <a:pt x="1564724" y="343504"/>
                </a:lnTo>
                <a:lnTo>
                  <a:pt x="1563400" y="347738"/>
                </a:lnTo>
                <a:lnTo>
                  <a:pt x="1561547" y="351708"/>
                </a:lnTo>
                <a:lnTo>
                  <a:pt x="1559164" y="355149"/>
                </a:lnTo>
                <a:lnTo>
                  <a:pt x="1556781" y="358589"/>
                </a:lnTo>
                <a:lnTo>
                  <a:pt x="1553603" y="361765"/>
                </a:lnTo>
                <a:lnTo>
                  <a:pt x="1550426" y="364412"/>
                </a:lnTo>
                <a:lnTo>
                  <a:pt x="1547248" y="367058"/>
                </a:lnTo>
                <a:lnTo>
                  <a:pt x="1543806" y="369176"/>
                </a:lnTo>
                <a:lnTo>
                  <a:pt x="1539834" y="371028"/>
                </a:lnTo>
                <a:lnTo>
                  <a:pt x="1535863" y="372352"/>
                </a:lnTo>
                <a:lnTo>
                  <a:pt x="1531891" y="373410"/>
                </a:lnTo>
                <a:lnTo>
                  <a:pt x="1527654" y="373940"/>
                </a:lnTo>
                <a:lnTo>
                  <a:pt x="1523418" y="373940"/>
                </a:lnTo>
                <a:lnTo>
                  <a:pt x="1518916" y="373675"/>
                </a:lnTo>
                <a:lnTo>
                  <a:pt x="1514680" y="372881"/>
                </a:lnTo>
                <a:lnTo>
                  <a:pt x="1510708" y="371822"/>
                </a:lnTo>
                <a:lnTo>
                  <a:pt x="1506736" y="370234"/>
                </a:lnTo>
                <a:lnTo>
                  <a:pt x="1502764" y="368117"/>
                </a:lnTo>
                <a:lnTo>
                  <a:pt x="1499057" y="366000"/>
                </a:lnTo>
                <a:lnTo>
                  <a:pt x="1495880" y="363089"/>
                </a:lnTo>
                <a:lnTo>
                  <a:pt x="1492967" y="359913"/>
                </a:lnTo>
                <a:lnTo>
                  <a:pt x="1490055" y="357001"/>
                </a:lnTo>
                <a:lnTo>
                  <a:pt x="1487936" y="353296"/>
                </a:lnTo>
                <a:lnTo>
                  <a:pt x="1485818" y="349591"/>
                </a:lnTo>
                <a:lnTo>
                  <a:pt x="1484229" y="345621"/>
                </a:lnTo>
                <a:lnTo>
                  <a:pt x="1482641" y="341387"/>
                </a:lnTo>
                <a:lnTo>
                  <a:pt x="1481582" y="337152"/>
                </a:lnTo>
                <a:lnTo>
                  <a:pt x="1481052" y="332653"/>
                </a:lnTo>
                <a:lnTo>
                  <a:pt x="1481052" y="328154"/>
                </a:lnTo>
                <a:lnTo>
                  <a:pt x="1481317" y="323654"/>
                </a:lnTo>
                <a:lnTo>
                  <a:pt x="1482111" y="319420"/>
                </a:lnTo>
                <a:lnTo>
                  <a:pt x="1483700" y="312539"/>
                </a:lnTo>
                <a:lnTo>
                  <a:pt x="1485553" y="305922"/>
                </a:lnTo>
                <a:lnTo>
                  <a:pt x="1488201" y="296924"/>
                </a:lnTo>
                <a:lnTo>
                  <a:pt x="1491379" y="286073"/>
                </a:lnTo>
                <a:lnTo>
                  <a:pt x="1495615" y="273899"/>
                </a:lnTo>
                <a:lnTo>
                  <a:pt x="1500646" y="260401"/>
                </a:lnTo>
                <a:lnTo>
                  <a:pt x="1507001" y="245316"/>
                </a:lnTo>
                <a:lnTo>
                  <a:pt x="1513885" y="229966"/>
                </a:lnTo>
                <a:lnTo>
                  <a:pt x="1517857" y="222026"/>
                </a:lnTo>
                <a:lnTo>
                  <a:pt x="1522094" y="213821"/>
                </a:lnTo>
                <a:lnTo>
                  <a:pt x="1526860" y="205882"/>
                </a:lnTo>
                <a:lnTo>
                  <a:pt x="1531626" y="197677"/>
                </a:lnTo>
                <a:lnTo>
                  <a:pt x="1536922" y="189208"/>
                </a:lnTo>
                <a:lnTo>
                  <a:pt x="1542747" y="181004"/>
                </a:lnTo>
                <a:lnTo>
                  <a:pt x="1548572" y="172799"/>
                </a:lnTo>
                <a:lnTo>
                  <a:pt x="1554662" y="164860"/>
                </a:lnTo>
                <a:lnTo>
                  <a:pt x="1561547" y="156655"/>
                </a:lnTo>
                <a:lnTo>
                  <a:pt x="1568431" y="148715"/>
                </a:lnTo>
                <a:lnTo>
                  <a:pt x="1575845" y="141305"/>
                </a:lnTo>
                <a:lnTo>
                  <a:pt x="1583789" y="133630"/>
                </a:lnTo>
                <a:lnTo>
                  <a:pt x="1591997" y="126484"/>
                </a:lnTo>
                <a:lnTo>
                  <a:pt x="1600735" y="119603"/>
                </a:lnTo>
                <a:lnTo>
                  <a:pt x="1607090" y="115369"/>
                </a:lnTo>
                <a:lnTo>
                  <a:pt x="1613180" y="111134"/>
                </a:lnTo>
                <a:lnTo>
                  <a:pt x="1619535" y="106899"/>
                </a:lnTo>
                <a:lnTo>
                  <a:pt x="1626419" y="103194"/>
                </a:lnTo>
                <a:lnTo>
                  <a:pt x="1633304" y="99489"/>
                </a:lnTo>
                <a:lnTo>
                  <a:pt x="1640453" y="96313"/>
                </a:lnTo>
                <a:lnTo>
                  <a:pt x="1647867" y="93137"/>
                </a:lnTo>
                <a:lnTo>
                  <a:pt x="1655281" y="90226"/>
                </a:lnTo>
                <a:lnTo>
                  <a:pt x="1663225" y="87844"/>
                </a:lnTo>
                <a:lnTo>
                  <a:pt x="1671168" y="85462"/>
                </a:lnTo>
                <a:lnTo>
                  <a:pt x="1678847" y="83874"/>
                </a:lnTo>
                <a:lnTo>
                  <a:pt x="1687320" y="82286"/>
                </a:lnTo>
                <a:lnTo>
                  <a:pt x="1695793" y="80698"/>
                </a:lnTo>
                <a:lnTo>
                  <a:pt x="1704266" y="79904"/>
                </a:lnTo>
                <a:lnTo>
                  <a:pt x="1713004" y="79375"/>
                </a:lnTo>
                <a:close/>
                <a:moveTo>
                  <a:pt x="409575" y="0"/>
                </a:moveTo>
                <a:lnTo>
                  <a:pt x="1528763" y="0"/>
                </a:lnTo>
                <a:lnTo>
                  <a:pt x="1528763" y="95250"/>
                </a:lnTo>
                <a:lnTo>
                  <a:pt x="409575" y="95250"/>
                </a:lnTo>
                <a:lnTo>
                  <a:pt x="4095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MH_Other_14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1904656" y="2176668"/>
            <a:ext cx="370097" cy="401101"/>
          </a:xfrm>
          <a:custGeom>
            <a:avLst/>
            <a:gdLst>
              <a:gd name="T0" fmla="*/ 660065 w 1938337"/>
              <a:gd name="T1" fmla="*/ 1785471 h 2097088"/>
              <a:gd name="T2" fmla="*/ 1074391 w 1938337"/>
              <a:gd name="T3" fmla="*/ 1807357 h 2097088"/>
              <a:gd name="T4" fmla="*/ 1090030 w 1938337"/>
              <a:gd name="T5" fmla="*/ 1648866 h 2097088"/>
              <a:gd name="T6" fmla="*/ 997074 w 1938337"/>
              <a:gd name="T7" fmla="*/ 1410363 h 2097088"/>
              <a:gd name="T8" fmla="*/ 740470 w 1938337"/>
              <a:gd name="T9" fmla="*/ 1441863 h 2097088"/>
              <a:gd name="T10" fmla="*/ 1158685 w 1938337"/>
              <a:gd name="T11" fmla="*/ 241681 h 2097088"/>
              <a:gd name="T12" fmla="*/ 1062016 w 1938337"/>
              <a:gd name="T13" fmla="*/ 582817 h 2097088"/>
              <a:gd name="T14" fmla="*/ 959576 w 1938337"/>
              <a:gd name="T15" fmla="*/ 747370 h 2097088"/>
              <a:gd name="T16" fmla="*/ 1009593 w 1938337"/>
              <a:gd name="T17" fmla="*/ 758196 h 2097088"/>
              <a:gd name="T18" fmla="*/ 1186819 w 1938337"/>
              <a:gd name="T19" fmla="*/ 425240 h 2097088"/>
              <a:gd name="T20" fmla="*/ 1208221 w 1938337"/>
              <a:gd name="T21" fmla="*/ 203430 h 2097088"/>
              <a:gd name="T22" fmla="*/ 1278919 w 1938337"/>
              <a:gd name="T23" fmla="*/ 476964 h 2097088"/>
              <a:gd name="T24" fmla="*/ 1150989 w 1938337"/>
              <a:gd name="T25" fmla="*/ 722592 h 2097088"/>
              <a:gd name="T26" fmla="*/ 1014162 w 1938337"/>
              <a:gd name="T27" fmla="*/ 909759 h 2097088"/>
              <a:gd name="T28" fmla="*/ 967751 w 1938337"/>
              <a:gd name="T29" fmla="*/ 1018980 h 2097088"/>
              <a:gd name="T30" fmla="*/ 942502 w 1938337"/>
              <a:gd name="T31" fmla="*/ 1340628 h 2097088"/>
              <a:gd name="T32" fmla="*/ 793651 w 1938337"/>
              <a:gd name="T33" fmla="*/ 1348326 h 2097088"/>
              <a:gd name="T34" fmla="*/ 816977 w 1938337"/>
              <a:gd name="T35" fmla="*/ 1049292 h 2097088"/>
              <a:gd name="T36" fmla="*/ 791487 w 1938337"/>
              <a:gd name="T37" fmla="*/ 975676 h 2097088"/>
              <a:gd name="T38" fmla="*/ 746519 w 1938337"/>
              <a:gd name="T39" fmla="*/ 909759 h 2097088"/>
              <a:gd name="T40" fmla="*/ 605604 w 1938337"/>
              <a:gd name="T41" fmla="*/ 718020 h 2097088"/>
              <a:gd name="T42" fmla="*/ 481762 w 1938337"/>
              <a:gd name="T43" fmla="*/ 476964 h 2097088"/>
              <a:gd name="T44" fmla="*/ 249769 w 1938337"/>
              <a:gd name="T45" fmla="*/ 79798 h 2097088"/>
              <a:gd name="T46" fmla="*/ 371772 w 1938337"/>
              <a:gd name="T47" fmla="*/ 184379 h 2097088"/>
              <a:gd name="T48" fmla="*/ 406596 w 1938337"/>
              <a:gd name="T49" fmla="*/ 324302 h 2097088"/>
              <a:gd name="T50" fmla="*/ 340070 w 1938337"/>
              <a:gd name="T51" fmla="*/ 315887 h 2097088"/>
              <a:gd name="T52" fmla="*/ 270423 w 1938337"/>
              <a:gd name="T53" fmla="*/ 183417 h 2097088"/>
              <a:gd name="T54" fmla="*/ 154905 w 1938337"/>
              <a:gd name="T55" fmla="*/ 160097 h 2097088"/>
              <a:gd name="T56" fmla="*/ 86699 w 1938337"/>
              <a:gd name="T57" fmla="*/ 247368 h 2097088"/>
              <a:gd name="T58" fmla="*/ 88140 w 1938337"/>
              <a:gd name="T59" fmla="*/ 389454 h 2097088"/>
              <a:gd name="T60" fmla="*/ 182524 w 1938337"/>
              <a:gd name="T61" fmla="*/ 522885 h 2097088"/>
              <a:gd name="T62" fmla="*/ 498577 w 1938337"/>
              <a:gd name="T63" fmla="*/ 686368 h 2097088"/>
              <a:gd name="T64" fmla="*/ 627064 w 1938337"/>
              <a:gd name="T65" fmla="*/ 797921 h 2097088"/>
              <a:gd name="T66" fmla="*/ 589359 w 1938337"/>
              <a:gd name="T67" fmla="*/ 895530 h 2097088"/>
              <a:gd name="T68" fmla="*/ 492814 w 1938337"/>
              <a:gd name="T69" fmla="*/ 916446 h 2097088"/>
              <a:gd name="T70" fmla="*/ 499057 w 1938337"/>
              <a:gd name="T71" fmla="*/ 846965 h 2097088"/>
              <a:gd name="T72" fmla="*/ 548771 w 1938337"/>
              <a:gd name="T73" fmla="*/ 804171 h 2097088"/>
              <a:gd name="T74" fmla="*/ 311251 w 1938337"/>
              <a:gd name="T75" fmla="*/ 700312 h 2097088"/>
              <a:gd name="T76" fmla="*/ 62683 w 1938337"/>
              <a:gd name="T77" fmla="*/ 508700 h 2097088"/>
              <a:gd name="T78" fmla="*/ 0 w 1938337"/>
              <a:gd name="T79" fmla="*/ 316127 h 2097088"/>
              <a:gd name="T80" fmla="*/ 51155 w 1938337"/>
              <a:gd name="T81" fmla="*/ 141104 h 2097088"/>
              <a:gd name="T82" fmla="*/ 183004 w 1938337"/>
              <a:gd name="T83" fmla="*/ 72345 h 2097088"/>
              <a:gd name="T84" fmla="*/ 1687503 w 1938337"/>
              <a:gd name="T85" fmla="*/ 115139 h 2097088"/>
              <a:gd name="T86" fmla="*/ 1761162 w 1938337"/>
              <a:gd name="T87" fmla="*/ 288719 h 2097088"/>
              <a:gd name="T88" fmla="*/ 1723130 w 1938337"/>
              <a:gd name="T89" fmla="*/ 471917 h 2097088"/>
              <a:gd name="T90" fmla="*/ 1567869 w 1938337"/>
              <a:gd name="T91" fmla="*/ 633476 h 2097088"/>
              <a:gd name="T92" fmla="*/ 1225813 w 1938337"/>
              <a:gd name="T93" fmla="*/ 785419 h 2097088"/>
              <a:gd name="T94" fmla="*/ 1227979 w 1938337"/>
              <a:gd name="T95" fmla="*/ 836387 h 2097088"/>
              <a:gd name="T96" fmla="*/ 1282863 w 1938337"/>
              <a:gd name="T97" fmla="*/ 893847 h 2097088"/>
              <a:gd name="T98" fmla="*/ 1204630 w 1938337"/>
              <a:gd name="T99" fmla="*/ 915003 h 2097088"/>
              <a:gd name="T100" fmla="*/ 1135064 w 1938337"/>
              <a:gd name="T101" fmla="*/ 835907 h 2097088"/>
              <a:gd name="T102" fmla="*/ 1184410 w 1938337"/>
              <a:gd name="T103" fmla="*/ 715458 h 2097088"/>
              <a:gd name="T104" fmla="*/ 1474712 w 1938337"/>
              <a:gd name="T105" fmla="*/ 596452 h 2097088"/>
              <a:gd name="T106" fmla="*/ 1659100 w 1938337"/>
              <a:gd name="T107" fmla="*/ 424074 h 2097088"/>
              <a:gd name="T108" fmla="*/ 1681004 w 1938337"/>
              <a:gd name="T109" fmla="*/ 274295 h 2097088"/>
              <a:gd name="T110" fmla="*/ 1601569 w 1938337"/>
              <a:gd name="T111" fmla="*/ 158654 h 2097088"/>
              <a:gd name="T112" fmla="*/ 1482896 w 1938337"/>
              <a:gd name="T113" fmla="*/ 191350 h 2097088"/>
              <a:gd name="T114" fmla="*/ 1415256 w 1938337"/>
              <a:gd name="T115" fmla="*/ 325743 h 2097088"/>
              <a:gd name="T116" fmla="*/ 1349299 w 1938337"/>
              <a:gd name="T117" fmla="*/ 313963 h 2097088"/>
              <a:gd name="T118" fmla="*/ 1407793 w 1938337"/>
              <a:gd name="T119" fmla="*/ 156971 h 2097088"/>
              <a:gd name="T120" fmla="*/ 1549333 w 1938337"/>
              <a:gd name="T121" fmla="*/ 72585 h 20970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938337" h="2097088">
                <a:moveTo>
                  <a:pt x="754655" y="1781504"/>
                </a:moveTo>
                <a:lnTo>
                  <a:pt x="755185" y="1787064"/>
                </a:lnTo>
                <a:lnTo>
                  <a:pt x="755185" y="1789976"/>
                </a:lnTo>
                <a:lnTo>
                  <a:pt x="754655" y="1793153"/>
                </a:lnTo>
                <a:lnTo>
                  <a:pt x="753861" y="1796065"/>
                </a:lnTo>
                <a:lnTo>
                  <a:pt x="753067" y="1798713"/>
                </a:lnTo>
                <a:lnTo>
                  <a:pt x="752009" y="1801360"/>
                </a:lnTo>
                <a:lnTo>
                  <a:pt x="750156" y="1803743"/>
                </a:lnTo>
                <a:lnTo>
                  <a:pt x="748568" y="1806391"/>
                </a:lnTo>
                <a:lnTo>
                  <a:pt x="746980" y="1808244"/>
                </a:lnTo>
                <a:lnTo>
                  <a:pt x="744598" y="1810362"/>
                </a:lnTo>
                <a:lnTo>
                  <a:pt x="742481" y="1812215"/>
                </a:lnTo>
                <a:lnTo>
                  <a:pt x="740099" y="1813804"/>
                </a:lnTo>
                <a:lnTo>
                  <a:pt x="737452" y="1815127"/>
                </a:lnTo>
                <a:lnTo>
                  <a:pt x="734805" y="1815922"/>
                </a:lnTo>
                <a:lnTo>
                  <a:pt x="731894" y="1816716"/>
                </a:lnTo>
                <a:lnTo>
                  <a:pt x="729247" y="1817245"/>
                </a:lnTo>
                <a:lnTo>
                  <a:pt x="726071" y="1817245"/>
                </a:lnTo>
                <a:lnTo>
                  <a:pt x="724483" y="1816981"/>
                </a:lnTo>
                <a:lnTo>
                  <a:pt x="724483" y="1965507"/>
                </a:lnTo>
                <a:lnTo>
                  <a:pt x="726071" y="1965507"/>
                </a:lnTo>
                <a:lnTo>
                  <a:pt x="729247" y="1965507"/>
                </a:lnTo>
                <a:lnTo>
                  <a:pt x="731894" y="1966036"/>
                </a:lnTo>
                <a:lnTo>
                  <a:pt x="734805" y="1966566"/>
                </a:lnTo>
                <a:lnTo>
                  <a:pt x="737452" y="1967625"/>
                </a:lnTo>
                <a:lnTo>
                  <a:pt x="740099" y="1969213"/>
                </a:lnTo>
                <a:lnTo>
                  <a:pt x="742481" y="1970537"/>
                </a:lnTo>
                <a:lnTo>
                  <a:pt x="744598" y="1972125"/>
                </a:lnTo>
                <a:lnTo>
                  <a:pt x="746980" y="1974243"/>
                </a:lnTo>
                <a:lnTo>
                  <a:pt x="748568" y="1976361"/>
                </a:lnTo>
                <a:lnTo>
                  <a:pt x="750156" y="1978744"/>
                </a:lnTo>
                <a:lnTo>
                  <a:pt x="752009" y="1981127"/>
                </a:lnTo>
                <a:lnTo>
                  <a:pt x="753067" y="1984039"/>
                </a:lnTo>
                <a:lnTo>
                  <a:pt x="753861" y="1986687"/>
                </a:lnTo>
                <a:lnTo>
                  <a:pt x="754655" y="1989599"/>
                </a:lnTo>
                <a:lnTo>
                  <a:pt x="755185" y="1992776"/>
                </a:lnTo>
                <a:lnTo>
                  <a:pt x="755185" y="1995688"/>
                </a:lnTo>
                <a:lnTo>
                  <a:pt x="755185" y="1996747"/>
                </a:lnTo>
                <a:lnTo>
                  <a:pt x="1181565" y="1996747"/>
                </a:lnTo>
                <a:lnTo>
                  <a:pt x="1181301" y="1995688"/>
                </a:lnTo>
                <a:lnTo>
                  <a:pt x="1181565" y="1992776"/>
                </a:lnTo>
                <a:lnTo>
                  <a:pt x="1181830" y="1989599"/>
                </a:lnTo>
                <a:lnTo>
                  <a:pt x="1182624" y="1986687"/>
                </a:lnTo>
                <a:lnTo>
                  <a:pt x="1183683" y="1984039"/>
                </a:lnTo>
                <a:lnTo>
                  <a:pt x="1184741" y="1981127"/>
                </a:lnTo>
                <a:lnTo>
                  <a:pt x="1186329" y="1978744"/>
                </a:lnTo>
                <a:lnTo>
                  <a:pt x="1187917" y="1976361"/>
                </a:lnTo>
                <a:lnTo>
                  <a:pt x="1189770" y="1974243"/>
                </a:lnTo>
                <a:lnTo>
                  <a:pt x="1191887" y="1972125"/>
                </a:lnTo>
                <a:lnTo>
                  <a:pt x="1194005" y="1970537"/>
                </a:lnTo>
                <a:lnTo>
                  <a:pt x="1196651" y="1969213"/>
                </a:lnTo>
                <a:lnTo>
                  <a:pt x="1199033" y="1967625"/>
                </a:lnTo>
                <a:lnTo>
                  <a:pt x="1201680" y="1966566"/>
                </a:lnTo>
                <a:lnTo>
                  <a:pt x="1204591" y="1966036"/>
                </a:lnTo>
                <a:lnTo>
                  <a:pt x="1207238" y="1965507"/>
                </a:lnTo>
                <a:lnTo>
                  <a:pt x="1210414" y="1965507"/>
                </a:lnTo>
                <a:lnTo>
                  <a:pt x="1212002" y="1965507"/>
                </a:lnTo>
                <a:lnTo>
                  <a:pt x="1212002" y="1816981"/>
                </a:lnTo>
                <a:lnTo>
                  <a:pt x="1210414" y="1817245"/>
                </a:lnTo>
                <a:lnTo>
                  <a:pt x="1207238" y="1817245"/>
                </a:lnTo>
                <a:lnTo>
                  <a:pt x="1204591" y="1816716"/>
                </a:lnTo>
                <a:lnTo>
                  <a:pt x="1201680" y="1815922"/>
                </a:lnTo>
                <a:lnTo>
                  <a:pt x="1199033" y="1815127"/>
                </a:lnTo>
                <a:lnTo>
                  <a:pt x="1196651" y="1813804"/>
                </a:lnTo>
                <a:lnTo>
                  <a:pt x="1194005" y="1812215"/>
                </a:lnTo>
                <a:lnTo>
                  <a:pt x="1191887" y="1810362"/>
                </a:lnTo>
                <a:lnTo>
                  <a:pt x="1189770" y="1808244"/>
                </a:lnTo>
                <a:lnTo>
                  <a:pt x="1187917" y="1806391"/>
                </a:lnTo>
                <a:lnTo>
                  <a:pt x="1186329" y="1803743"/>
                </a:lnTo>
                <a:lnTo>
                  <a:pt x="1184741" y="1801360"/>
                </a:lnTo>
                <a:lnTo>
                  <a:pt x="1183683" y="1798713"/>
                </a:lnTo>
                <a:lnTo>
                  <a:pt x="1182624" y="1796065"/>
                </a:lnTo>
                <a:lnTo>
                  <a:pt x="1181830" y="1793153"/>
                </a:lnTo>
                <a:lnTo>
                  <a:pt x="1181565" y="1789976"/>
                </a:lnTo>
                <a:lnTo>
                  <a:pt x="1181301" y="1787064"/>
                </a:lnTo>
                <a:lnTo>
                  <a:pt x="1182095" y="1781504"/>
                </a:lnTo>
                <a:lnTo>
                  <a:pt x="754655" y="1781504"/>
                </a:lnTo>
                <a:close/>
                <a:moveTo>
                  <a:pt x="555625" y="1681163"/>
                </a:moveTo>
                <a:lnTo>
                  <a:pt x="1381125" y="1681163"/>
                </a:lnTo>
                <a:lnTo>
                  <a:pt x="1381125" y="2097088"/>
                </a:lnTo>
                <a:lnTo>
                  <a:pt x="555625" y="2097088"/>
                </a:lnTo>
                <a:lnTo>
                  <a:pt x="555625" y="1681163"/>
                </a:lnTo>
                <a:close/>
                <a:moveTo>
                  <a:pt x="846057" y="1552575"/>
                </a:moveTo>
                <a:lnTo>
                  <a:pt x="1096781" y="1552575"/>
                </a:lnTo>
                <a:lnTo>
                  <a:pt x="1104997" y="1562178"/>
                </a:lnTo>
                <a:lnTo>
                  <a:pt x="1112683" y="1571246"/>
                </a:lnTo>
                <a:lnTo>
                  <a:pt x="1120634" y="1579515"/>
                </a:lnTo>
                <a:lnTo>
                  <a:pt x="1128320" y="1587517"/>
                </a:lnTo>
                <a:lnTo>
                  <a:pt x="1135741" y="1594986"/>
                </a:lnTo>
                <a:lnTo>
                  <a:pt x="1143162" y="1602188"/>
                </a:lnTo>
                <a:lnTo>
                  <a:pt x="1150583" y="1608856"/>
                </a:lnTo>
                <a:lnTo>
                  <a:pt x="1157474" y="1614991"/>
                </a:lnTo>
                <a:lnTo>
                  <a:pt x="1170726" y="1626461"/>
                </a:lnTo>
                <a:lnTo>
                  <a:pt x="1182917" y="1636063"/>
                </a:lnTo>
                <a:lnTo>
                  <a:pt x="1193784" y="1644065"/>
                </a:lnTo>
                <a:lnTo>
                  <a:pt x="1203325" y="1651000"/>
                </a:lnTo>
                <a:lnTo>
                  <a:pt x="738187" y="1651000"/>
                </a:lnTo>
                <a:lnTo>
                  <a:pt x="747993" y="1644065"/>
                </a:lnTo>
                <a:lnTo>
                  <a:pt x="759125" y="1635796"/>
                </a:lnTo>
                <a:lnTo>
                  <a:pt x="771582" y="1626194"/>
                </a:lnTo>
                <a:lnTo>
                  <a:pt x="785098" y="1614724"/>
                </a:lnTo>
                <a:lnTo>
                  <a:pt x="792254" y="1608589"/>
                </a:lnTo>
                <a:lnTo>
                  <a:pt x="799675" y="1601921"/>
                </a:lnTo>
                <a:lnTo>
                  <a:pt x="807096" y="1594986"/>
                </a:lnTo>
                <a:lnTo>
                  <a:pt x="814517" y="1587251"/>
                </a:lnTo>
                <a:lnTo>
                  <a:pt x="822468" y="1579249"/>
                </a:lnTo>
                <a:lnTo>
                  <a:pt x="830419" y="1570980"/>
                </a:lnTo>
                <a:lnTo>
                  <a:pt x="838106" y="1562178"/>
                </a:lnTo>
                <a:lnTo>
                  <a:pt x="846057" y="1552575"/>
                </a:lnTo>
                <a:close/>
                <a:moveTo>
                  <a:pt x="1307617" y="216793"/>
                </a:moveTo>
                <a:lnTo>
                  <a:pt x="1304708" y="217057"/>
                </a:lnTo>
                <a:lnTo>
                  <a:pt x="1301269" y="217587"/>
                </a:lnTo>
                <a:lnTo>
                  <a:pt x="1298095" y="218646"/>
                </a:lnTo>
                <a:lnTo>
                  <a:pt x="1295449" y="219971"/>
                </a:lnTo>
                <a:lnTo>
                  <a:pt x="1292540" y="221295"/>
                </a:lnTo>
                <a:lnTo>
                  <a:pt x="1289630" y="223149"/>
                </a:lnTo>
                <a:lnTo>
                  <a:pt x="1287514" y="225002"/>
                </a:lnTo>
                <a:lnTo>
                  <a:pt x="1285133" y="227121"/>
                </a:lnTo>
                <a:lnTo>
                  <a:pt x="1283017" y="229505"/>
                </a:lnTo>
                <a:lnTo>
                  <a:pt x="1281166" y="232153"/>
                </a:lnTo>
                <a:lnTo>
                  <a:pt x="1279578" y="234801"/>
                </a:lnTo>
                <a:lnTo>
                  <a:pt x="1278256" y="237714"/>
                </a:lnTo>
                <a:lnTo>
                  <a:pt x="1277462" y="240892"/>
                </a:lnTo>
                <a:lnTo>
                  <a:pt x="1276404" y="243805"/>
                </a:lnTo>
                <a:lnTo>
                  <a:pt x="1276140" y="247248"/>
                </a:lnTo>
                <a:lnTo>
                  <a:pt x="1274553" y="266051"/>
                </a:lnTo>
                <a:lnTo>
                  <a:pt x="1272965" y="284590"/>
                </a:lnTo>
                <a:lnTo>
                  <a:pt x="1270585" y="303128"/>
                </a:lnTo>
                <a:lnTo>
                  <a:pt x="1268204" y="321931"/>
                </a:lnTo>
                <a:lnTo>
                  <a:pt x="1265295" y="340470"/>
                </a:lnTo>
                <a:lnTo>
                  <a:pt x="1262385" y="359008"/>
                </a:lnTo>
                <a:lnTo>
                  <a:pt x="1258946" y="377546"/>
                </a:lnTo>
                <a:lnTo>
                  <a:pt x="1255243" y="396349"/>
                </a:lnTo>
                <a:lnTo>
                  <a:pt x="1251275" y="414888"/>
                </a:lnTo>
                <a:lnTo>
                  <a:pt x="1246778" y="433161"/>
                </a:lnTo>
                <a:lnTo>
                  <a:pt x="1242282" y="451435"/>
                </a:lnTo>
                <a:lnTo>
                  <a:pt x="1237256" y="469443"/>
                </a:lnTo>
                <a:lnTo>
                  <a:pt x="1231965" y="487187"/>
                </a:lnTo>
                <a:lnTo>
                  <a:pt x="1225882" y="505196"/>
                </a:lnTo>
                <a:lnTo>
                  <a:pt x="1220062" y="522940"/>
                </a:lnTo>
                <a:lnTo>
                  <a:pt x="1213714" y="540418"/>
                </a:lnTo>
                <a:lnTo>
                  <a:pt x="1206836" y="557897"/>
                </a:lnTo>
                <a:lnTo>
                  <a:pt x="1199959" y="575112"/>
                </a:lnTo>
                <a:lnTo>
                  <a:pt x="1192552" y="591796"/>
                </a:lnTo>
                <a:lnTo>
                  <a:pt x="1184617" y="608745"/>
                </a:lnTo>
                <a:lnTo>
                  <a:pt x="1176681" y="625430"/>
                </a:lnTo>
                <a:lnTo>
                  <a:pt x="1168217" y="641585"/>
                </a:lnTo>
                <a:lnTo>
                  <a:pt x="1159223" y="658004"/>
                </a:lnTo>
                <a:lnTo>
                  <a:pt x="1150230" y="673629"/>
                </a:lnTo>
                <a:lnTo>
                  <a:pt x="1140443" y="689255"/>
                </a:lnTo>
                <a:lnTo>
                  <a:pt x="1130391" y="704615"/>
                </a:lnTo>
                <a:lnTo>
                  <a:pt x="1120075" y="719445"/>
                </a:lnTo>
                <a:lnTo>
                  <a:pt x="1109494" y="734276"/>
                </a:lnTo>
                <a:lnTo>
                  <a:pt x="1098385" y="748842"/>
                </a:lnTo>
                <a:lnTo>
                  <a:pt x="1087010" y="762878"/>
                </a:lnTo>
                <a:lnTo>
                  <a:pt x="1075107" y="776650"/>
                </a:lnTo>
                <a:lnTo>
                  <a:pt x="1062939" y="789891"/>
                </a:lnTo>
                <a:lnTo>
                  <a:pt x="1060559" y="792275"/>
                </a:lnTo>
                <a:lnTo>
                  <a:pt x="1058971" y="795188"/>
                </a:lnTo>
                <a:lnTo>
                  <a:pt x="1057120" y="797836"/>
                </a:lnTo>
                <a:lnTo>
                  <a:pt x="1056062" y="801014"/>
                </a:lnTo>
                <a:lnTo>
                  <a:pt x="1055004" y="803927"/>
                </a:lnTo>
                <a:lnTo>
                  <a:pt x="1054475" y="806840"/>
                </a:lnTo>
                <a:lnTo>
                  <a:pt x="1054210" y="810283"/>
                </a:lnTo>
                <a:lnTo>
                  <a:pt x="1054210" y="813461"/>
                </a:lnTo>
                <a:lnTo>
                  <a:pt x="1054210" y="816374"/>
                </a:lnTo>
                <a:lnTo>
                  <a:pt x="1054739" y="819552"/>
                </a:lnTo>
                <a:lnTo>
                  <a:pt x="1055533" y="822730"/>
                </a:lnTo>
                <a:lnTo>
                  <a:pt x="1056591" y="825379"/>
                </a:lnTo>
                <a:lnTo>
                  <a:pt x="1058178" y="828292"/>
                </a:lnTo>
                <a:lnTo>
                  <a:pt x="1060030" y="831205"/>
                </a:lnTo>
                <a:lnTo>
                  <a:pt x="1061881" y="833588"/>
                </a:lnTo>
                <a:lnTo>
                  <a:pt x="1064262" y="836237"/>
                </a:lnTo>
                <a:lnTo>
                  <a:pt x="1066907" y="838355"/>
                </a:lnTo>
                <a:lnTo>
                  <a:pt x="1069552" y="840209"/>
                </a:lnTo>
                <a:lnTo>
                  <a:pt x="1072462" y="841798"/>
                </a:lnTo>
                <a:lnTo>
                  <a:pt x="1075107" y="842858"/>
                </a:lnTo>
                <a:lnTo>
                  <a:pt x="1078281" y="843917"/>
                </a:lnTo>
                <a:lnTo>
                  <a:pt x="1081455" y="844712"/>
                </a:lnTo>
                <a:lnTo>
                  <a:pt x="1084365" y="844976"/>
                </a:lnTo>
                <a:lnTo>
                  <a:pt x="1087539" y="845241"/>
                </a:lnTo>
                <a:lnTo>
                  <a:pt x="1090978" y="844976"/>
                </a:lnTo>
                <a:lnTo>
                  <a:pt x="1093888" y="844447"/>
                </a:lnTo>
                <a:lnTo>
                  <a:pt x="1096797" y="843387"/>
                </a:lnTo>
                <a:lnTo>
                  <a:pt x="1099972" y="842328"/>
                </a:lnTo>
                <a:lnTo>
                  <a:pt x="1102617" y="841004"/>
                </a:lnTo>
                <a:lnTo>
                  <a:pt x="1105526" y="838885"/>
                </a:lnTo>
                <a:lnTo>
                  <a:pt x="1108172" y="837031"/>
                </a:lnTo>
                <a:lnTo>
                  <a:pt x="1110552" y="834648"/>
                </a:lnTo>
                <a:lnTo>
                  <a:pt x="1124043" y="819817"/>
                </a:lnTo>
                <a:lnTo>
                  <a:pt x="1137004" y="804722"/>
                </a:lnTo>
                <a:lnTo>
                  <a:pt x="1149701" y="789097"/>
                </a:lnTo>
                <a:lnTo>
                  <a:pt x="1161604" y="773471"/>
                </a:lnTo>
                <a:lnTo>
                  <a:pt x="1173507" y="757581"/>
                </a:lnTo>
                <a:lnTo>
                  <a:pt x="1184617" y="740897"/>
                </a:lnTo>
                <a:lnTo>
                  <a:pt x="1195727" y="724213"/>
                </a:lnTo>
                <a:lnTo>
                  <a:pt x="1206043" y="707528"/>
                </a:lnTo>
                <a:lnTo>
                  <a:pt x="1216094" y="690049"/>
                </a:lnTo>
                <a:lnTo>
                  <a:pt x="1225617" y="672570"/>
                </a:lnTo>
                <a:lnTo>
                  <a:pt x="1234875" y="654826"/>
                </a:lnTo>
                <a:lnTo>
                  <a:pt x="1243604" y="637082"/>
                </a:lnTo>
                <a:lnTo>
                  <a:pt x="1252069" y="618809"/>
                </a:lnTo>
                <a:lnTo>
                  <a:pt x="1260269" y="600536"/>
                </a:lnTo>
                <a:lnTo>
                  <a:pt x="1267940" y="581997"/>
                </a:lnTo>
                <a:lnTo>
                  <a:pt x="1274817" y="563459"/>
                </a:lnTo>
                <a:lnTo>
                  <a:pt x="1281959" y="544656"/>
                </a:lnTo>
                <a:lnTo>
                  <a:pt x="1288307" y="525853"/>
                </a:lnTo>
                <a:lnTo>
                  <a:pt x="1294127" y="506785"/>
                </a:lnTo>
                <a:lnTo>
                  <a:pt x="1300211" y="487187"/>
                </a:lnTo>
                <a:lnTo>
                  <a:pt x="1305501" y="468119"/>
                </a:lnTo>
                <a:lnTo>
                  <a:pt x="1310262" y="448786"/>
                </a:lnTo>
                <a:lnTo>
                  <a:pt x="1315024" y="429188"/>
                </a:lnTo>
                <a:lnTo>
                  <a:pt x="1319256" y="409591"/>
                </a:lnTo>
                <a:lnTo>
                  <a:pt x="1323224" y="389993"/>
                </a:lnTo>
                <a:lnTo>
                  <a:pt x="1326662" y="370396"/>
                </a:lnTo>
                <a:lnTo>
                  <a:pt x="1330101" y="350798"/>
                </a:lnTo>
                <a:lnTo>
                  <a:pt x="1333011" y="330936"/>
                </a:lnTo>
                <a:lnTo>
                  <a:pt x="1335391" y="311338"/>
                </a:lnTo>
                <a:lnTo>
                  <a:pt x="1337772" y="291475"/>
                </a:lnTo>
                <a:lnTo>
                  <a:pt x="1339624" y="271613"/>
                </a:lnTo>
                <a:lnTo>
                  <a:pt x="1341475" y="252015"/>
                </a:lnTo>
                <a:lnTo>
                  <a:pt x="1341475" y="248572"/>
                </a:lnTo>
                <a:lnTo>
                  <a:pt x="1341211" y="245659"/>
                </a:lnTo>
                <a:lnTo>
                  <a:pt x="1340417" y="242216"/>
                </a:lnTo>
                <a:lnTo>
                  <a:pt x="1339624" y="239039"/>
                </a:lnTo>
                <a:lnTo>
                  <a:pt x="1338566" y="236390"/>
                </a:lnTo>
                <a:lnTo>
                  <a:pt x="1337243" y="233477"/>
                </a:lnTo>
                <a:lnTo>
                  <a:pt x="1335391" y="230829"/>
                </a:lnTo>
                <a:lnTo>
                  <a:pt x="1333540" y="228445"/>
                </a:lnTo>
                <a:lnTo>
                  <a:pt x="1331159" y="226062"/>
                </a:lnTo>
                <a:lnTo>
                  <a:pt x="1329043" y="223943"/>
                </a:lnTo>
                <a:lnTo>
                  <a:pt x="1326398" y="222089"/>
                </a:lnTo>
                <a:lnTo>
                  <a:pt x="1323753" y="220500"/>
                </a:lnTo>
                <a:lnTo>
                  <a:pt x="1320579" y="219176"/>
                </a:lnTo>
                <a:lnTo>
                  <a:pt x="1317669" y="218382"/>
                </a:lnTo>
                <a:lnTo>
                  <a:pt x="1314495" y="217322"/>
                </a:lnTo>
                <a:lnTo>
                  <a:pt x="1311056" y="217057"/>
                </a:lnTo>
                <a:lnTo>
                  <a:pt x="1307617" y="216793"/>
                </a:lnTo>
                <a:close/>
                <a:moveTo>
                  <a:pt x="442912" y="112713"/>
                </a:moveTo>
                <a:lnTo>
                  <a:pt x="1493837" y="112713"/>
                </a:lnTo>
                <a:lnTo>
                  <a:pt x="1485637" y="163826"/>
                </a:lnTo>
                <a:lnTo>
                  <a:pt x="1477172" y="211761"/>
                </a:lnTo>
                <a:lnTo>
                  <a:pt x="1468708" y="257312"/>
                </a:lnTo>
                <a:lnTo>
                  <a:pt x="1460508" y="299685"/>
                </a:lnTo>
                <a:lnTo>
                  <a:pt x="1452308" y="339145"/>
                </a:lnTo>
                <a:lnTo>
                  <a:pt x="1444372" y="375427"/>
                </a:lnTo>
                <a:lnTo>
                  <a:pt x="1436437" y="408532"/>
                </a:lnTo>
                <a:lnTo>
                  <a:pt x="1429559" y="438723"/>
                </a:lnTo>
                <a:lnTo>
                  <a:pt x="1422682" y="465471"/>
                </a:lnTo>
                <a:lnTo>
                  <a:pt x="1416598" y="488776"/>
                </a:lnTo>
                <a:lnTo>
                  <a:pt x="1411308" y="508638"/>
                </a:lnTo>
                <a:lnTo>
                  <a:pt x="1406811" y="525058"/>
                </a:lnTo>
                <a:lnTo>
                  <a:pt x="1399934" y="547304"/>
                </a:lnTo>
                <a:lnTo>
                  <a:pt x="1397817" y="554719"/>
                </a:lnTo>
                <a:lnTo>
                  <a:pt x="1394114" y="564518"/>
                </a:lnTo>
                <a:lnTo>
                  <a:pt x="1390146" y="574847"/>
                </a:lnTo>
                <a:lnTo>
                  <a:pt x="1385914" y="585440"/>
                </a:lnTo>
                <a:lnTo>
                  <a:pt x="1380888" y="596563"/>
                </a:lnTo>
                <a:lnTo>
                  <a:pt x="1375863" y="608216"/>
                </a:lnTo>
                <a:lnTo>
                  <a:pt x="1370308" y="620398"/>
                </a:lnTo>
                <a:lnTo>
                  <a:pt x="1364224" y="632580"/>
                </a:lnTo>
                <a:lnTo>
                  <a:pt x="1357875" y="645027"/>
                </a:lnTo>
                <a:lnTo>
                  <a:pt x="1351263" y="658004"/>
                </a:lnTo>
                <a:lnTo>
                  <a:pt x="1343856" y="671246"/>
                </a:lnTo>
                <a:lnTo>
                  <a:pt x="1336714" y="684488"/>
                </a:lnTo>
                <a:lnTo>
                  <a:pt x="1328779" y="698259"/>
                </a:lnTo>
                <a:lnTo>
                  <a:pt x="1320579" y="711501"/>
                </a:lnTo>
                <a:lnTo>
                  <a:pt x="1312379" y="725537"/>
                </a:lnTo>
                <a:lnTo>
                  <a:pt x="1303649" y="739573"/>
                </a:lnTo>
                <a:lnTo>
                  <a:pt x="1294656" y="753609"/>
                </a:lnTo>
                <a:lnTo>
                  <a:pt x="1285133" y="767645"/>
                </a:lnTo>
                <a:lnTo>
                  <a:pt x="1275875" y="781416"/>
                </a:lnTo>
                <a:lnTo>
                  <a:pt x="1266088" y="795453"/>
                </a:lnTo>
                <a:lnTo>
                  <a:pt x="1256036" y="809489"/>
                </a:lnTo>
                <a:lnTo>
                  <a:pt x="1245720" y="823260"/>
                </a:lnTo>
                <a:lnTo>
                  <a:pt x="1235140" y="836767"/>
                </a:lnTo>
                <a:lnTo>
                  <a:pt x="1224559" y="850273"/>
                </a:lnTo>
                <a:lnTo>
                  <a:pt x="1213714" y="863779"/>
                </a:lnTo>
                <a:lnTo>
                  <a:pt x="1202340" y="877021"/>
                </a:lnTo>
                <a:lnTo>
                  <a:pt x="1191230" y="889468"/>
                </a:lnTo>
                <a:lnTo>
                  <a:pt x="1179591" y="902180"/>
                </a:lnTo>
                <a:lnTo>
                  <a:pt x="1167952" y="914627"/>
                </a:lnTo>
                <a:lnTo>
                  <a:pt x="1156049" y="926280"/>
                </a:lnTo>
                <a:lnTo>
                  <a:pt x="1144146" y="937933"/>
                </a:lnTo>
                <a:lnTo>
                  <a:pt x="1132243" y="949056"/>
                </a:lnTo>
                <a:lnTo>
                  <a:pt x="1119810" y="959914"/>
                </a:lnTo>
                <a:lnTo>
                  <a:pt x="1119810" y="992753"/>
                </a:lnTo>
                <a:lnTo>
                  <a:pt x="1119810" y="993548"/>
                </a:lnTo>
                <a:lnTo>
                  <a:pt x="1119546" y="994872"/>
                </a:lnTo>
                <a:lnTo>
                  <a:pt x="1119546" y="995666"/>
                </a:lnTo>
                <a:lnTo>
                  <a:pt x="1119546" y="996196"/>
                </a:lnTo>
                <a:lnTo>
                  <a:pt x="1119281" y="995931"/>
                </a:lnTo>
                <a:lnTo>
                  <a:pt x="1117694" y="998579"/>
                </a:lnTo>
                <a:lnTo>
                  <a:pt x="1115578" y="1001493"/>
                </a:lnTo>
                <a:lnTo>
                  <a:pt x="1112668" y="1004671"/>
                </a:lnTo>
                <a:lnTo>
                  <a:pt x="1109230" y="1007849"/>
                </a:lnTo>
                <a:lnTo>
                  <a:pt x="1101294" y="1015529"/>
                </a:lnTo>
                <a:lnTo>
                  <a:pt x="1096797" y="1020031"/>
                </a:lnTo>
                <a:lnTo>
                  <a:pt x="1092301" y="1024798"/>
                </a:lnTo>
                <a:lnTo>
                  <a:pt x="1087804" y="1030095"/>
                </a:lnTo>
                <a:lnTo>
                  <a:pt x="1083307" y="1035921"/>
                </a:lnTo>
                <a:lnTo>
                  <a:pt x="1079075" y="1042807"/>
                </a:lnTo>
                <a:lnTo>
                  <a:pt x="1074843" y="1050222"/>
                </a:lnTo>
                <a:lnTo>
                  <a:pt x="1073255" y="1053930"/>
                </a:lnTo>
                <a:lnTo>
                  <a:pt x="1071668" y="1057902"/>
                </a:lnTo>
                <a:lnTo>
                  <a:pt x="1069817" y="1062404"/>
                </a:lnTo>
                <a:lnTo>
                  <a:pt x="1068230" y="1066906"/>
                </a:lnTo>
                <a:lnTo>
                  <a:pt x="1066907" y="1071673"/>
                </a:lnTo>
                <a:lnTo>
                  <a:pt x="1065584" y="1076440"/>
                </a:lnTo>
                <a:lnTo>
                  <a:pt x="1064526" y="1081737"/>
                </a:lnTo>
                <a:lnTo>
                  <a:pt x="1063733" y="1087298"/>
                </a:lnTo>
                <a:lnTo>
                  <a:pt x="1064526" y="1089152"/>
                </a:lnTo>
                <a:lnTo>
                  <a:pt x="1064262" y="1120932"/>
                </a:lnTo>
                <a:lnTo>
                  <a:pt x="1064262" y="1121727"/>
                </a:lnTo>
                <a:lnTo>
                  <a:pt x="1064526" y="1121727"/>
                </a:lnTo>
                <a:lnTo>
                  <a:pt x="1063468" y="1124640"/>
                </a:lnTo>
                <a:lnTo>
                  <a:pt x="1062675" y="1127023"/>
                </a:lnTo>
                <a:lnTo>
                  <a:pt x="1060823" y="1130466"/>
                </a:lnTo>
                <a:lnTo>
                  <a:pt x="1058707" y="1134704"/>
                </a:lnTo>
                <a:lnTo>
                  <a:pt x="1055268" y="1139735"/>
                </a:lnTo>
                <a:lnTo>
                  <a:pt x="1053681" y="1142119"/>
                </a:lnTo>
                <a:lnTo>
                  <a:pt x="1051829" y="1144238"/>
                </a:lnTo>
                <a:lnTo>
                  <a:pt x="1048655" y="1147945"/>
                </a:lnTo>
                <a:lnTo>
                  <a:pt x="1044952" y="1150858"/>
                </a:lnTo>
                <a:lnTo>
                  <a:pt x="1041513" y="1153242"/>
                </a:lnTo>
                <a:lnTo>
                  <a:pt x="1036488" y="1156420"/>
                </a:lnTo>
                <a:lnTo>
                  <a:pt x="1035165" y="1157214"/>
                </a:lnTo>
                <a:lnTo>
                  <a:pt x="1034107" y="1157744"/>
                </a:lnTo>
                <a:lnTo>
                  <a:pt x="1030933" y="1159333"/>
                </a:lnTo>
                <a:lnTo>
                  <a:pt x="1026436" y="1161187"/>
                </a:lnTo>
                <a:lnTo>
                  <a:pt x="1017971" y="1163570"/>
                </a:lnTo>
                <a:lnTo>
                  <a:pt x="1016120" y="1168337"/>
                </a:lnTo>
                <a:lnTo>
                  <a:pt x="1016120" y="1454092"/>
                </a:lnTo>
                <a:lnTo>
                  <a:pt x="1015855" y="1473160"/>
                </a:lnTo>
                <a:lnTo>
                  <a:pt x="1030404" y="1474749"/>
                </a:lnTo>
                <a:lnTo>
                  <a:pt x="1036752" y="1475808"/>
                </a:lnTo>
                <a:lnTo>
                  <a:pt x="1042571" y="1476868"/>
                </a:lnTo>
                <a:lnTo>
                  <a:pt x="1043365" y="1477133"/>
                </a:lnTo>
                <a:lnTo>
                  <a:pt x="1046275" y="1477662"/>
                </a:lnTo>
                <a:lnTo>
                  <a:pt x="1054210" y="1479516"/>
                </a:lnTo>
                <a:lnTo>
                  <a:pt x="1057120" y="1480840"/>
                </a:lnTo>
                <a:lnTo>
                  <a:pt x="1060030" y="1481635"/>
                </a:lnTo>
                <a:lnTo>
                  <a:pt x="1062410" y="1482959"/>
                </a:lnTo>
                <a:lnTo>
                  <a:pt x="1063733" y="1484018"/>
                </a:lnTo>
                <a:lnTo>
                  <a:pt x="1064791" y="1485342"/>
                </a:lnTo>
                <a:lnTo>
                  <a:pt x="1065055" y="1486667"/>
                </a:lnTo>
                <a:lnTo>
                  <a:pt x="1065320" y="1486667"/>
                </a:lnTo>
                <a:lnTo>
                  <a:pt x="1065320" y="1507588"/>
                </a:lnTo>
                <a:lnTo>
                  <a:pt x="1065320" y="1513944"/>
                </a:lnTo>
                <a:lnTo>
                  <a:pt x="1067436" y="1516063"/>
                </a:lnTo>
                <a:lnTo>
                  <a:pt x="871958" y="1516063"/>
                </a:lnTo>
                <a:lnTo>
                  <a:pt x="871958" y="1514739"/>
                </a:lnTo>
                <a:lnTo>
                  <a:pt x="871958" y="1507588"/>
                </a:lnTo>
                <a:lnTo>
                  <a:pt x="871958" y="1486667"/>
                </a:lnTo>
                <a:lnTo>
                  <a:pt x="872223" y="1486667"/>
                </a:lnTo>
                <a:lnTo>
                  <a:pt x="872487" y="1485607"/>
                </a:lnTo>
                <a:lnTo>
                  <a:pt x="873016" y="1484283"/>
                </a:lnTo>
                <a:lnTo>
                  <a:pt x="874074" y="1483489"/>
                </a:lnTo>
                <a:lnTo>
                  <a:pt x="875926" y="1482429"/>
                </a:lnTo>
                <a:lnTo>
                  <a:pt x="877778" y="1481635"/>
                </a:lnTo>
                <a:lnTo>
                  <a:pt x="880158" y="1480575"/>
                </a:lnTo>
                <a:lnTo>
                  <a:pt x="885978" y="1478722"/>
                </a:lnTo>
                <a:lnTo>
                  <a:pt x="892855" y="1477133"/>
                </a:lnTo>
                <a:lnTo>
                  <a:pt x="901319" y="1475808"/>
                </a:lnTo>
                <a:lnTo>
                  <a:pt x="910842" y="1474219"/>
                </a:lnTo>
                <a:lnTo>
                  <a:pt x="921423" y="1473160"/>
                </a:lnTo>
                <a:lnTo>
                  <a:pt x="921423" y="1454092"/>
                </a:lnTo>
                <a:lnTo>
                  <a:pt x="921423" y="1170721"/>
                </a:lnTo>
                <a:lnTo>
                  <a:pt x="920894" y="1170721"/>
                </a:lnTo>
                <a:lnTo>
                  <a:pt x="920894" y="1168602"/>
                </a:lnTo>
                <a:lnTo>
                  <a:pt x="920365" y="1167013"/>
                </a:lnTo>
                <a:lnTo>
                  <a:pt x="919836" y="1163835"/>
                </a:lnTo>
                <a:lnTo>
                  <a:pt x="913752" y="1161981"/>
                </a:lnTo>
                <a:lnTo>
                  <a:pt x="908197" y="1160128"/>
                </a:lnTo>
                <a:lnTo>
                  <a:pt x="902642" y="1157744"/>
                </a:lnTo>
                <a:lnTo>
                  <a:pt x="901849" y="1157214"/>
                </a:lnTo>
                <a:lnTo>
                  <a:pt x="900526" y="1156420"/>
                </a:lnTo>
                <a:lnTo>
                  <a:pt x="898674" y="1155096"/>
                </a:lnTo>
                <a:lnTo>
                  <a:pt x="895765" y="1153772"/>
                </a:lnTo>
                <a:lnTo>
                  <a:pt x="892590" y="1151653"/>
                </a:lnTo>
                <a:lnTo>
                  <a:pt x="889152" y="1148475"/>
                </a:lnTo>
                <a:lnTo>
                  <a:pt x="885449" y="1144502"/>
                </a:lnTo>
                <a:lnTo>
                  <a:pt x="881481" y="1139735"/>
                </a:lnTo>
                <a:lnTo>
                  <a:pt x="877778" y="1134439"/>
                </a:lnTo>
                <a:lnTo>
                  <a:pt x="876984" y="1133115"/>
                </a:lnTo>
                <a:lnTo>
                  <a:pt x="875397" y="1130201"/>
                </a:lnTo>
                <a:lnTo>
                  <a:pt x="874603" y="1129142"/>
                </a:lnTo>
                <a:lnTo>
                  <a:pt x="873545" y="1126759"/>
                </a:lnTo>
                <a:lnTo>
                  <a:pt x="873281" y="1125964"/>
                </a:lnTo>
                <a:lnTo>
                  <a:pt x="872752" y="1124110"/>
                </a:lnTo>
                <a:lnTo>
                  <a:pt x="872487" y="1124110"/>
                </a:lnTo>
                <a:lnTo>
                  <a:pt x="872487" y="1121992"/>
                </a:lnTo>
                <a:lnTo>
                  <a:pt x="872487" y="1121727"/>
                </a:lnTo>
                <a:lnTo>
                  <a:pt x="872487" y="1121197"/>
                </a:lnTo>
                <a:lnTo>
                  <a:pt x="872487" y="1120932"/>
                </a:lnTo>
                <a:lnTo>
                  <a:pt x="872487" y="1087034"/>
                </a:lnTo>
                <a:lnTo>
                  <a:pt x="872752" y="1087034"/>
                </a:lnTo>
                <a:lnTo>
                  <a:pt x="871694" y="1080413"/>
                </a:lnTo>
                <a:lnTo>
                  <a:pt x="870636" y="1074057"/>
                </a:lnTo>
                <a:lnTo>
                  <a:pt x="868784" y="1067966"/>
                </a:lnTo>
                <a:lnTo>
                  <a:pt x="866932" y="1062404"/>
                </a:lnTo>
                <a:lnTo>
                  <a:pt x="864816" y="1057108"/>
                </a:lnTo>
                <a:lnTo>
                  <a:pt x="862700" y="1052076"/>
                </a:lnTo>
                <a:lnTo>
                  <a:pt x="860319" y="1047574"/>
                </a:lnTo>
                <a:lnTo>
                  <a:pt x="857939" y="1043071"/>
                </a:lnTo>
                <a:lnTo>
                  <a:pt x="853707" y="1036980"/>
                </a:lnTo>
                <a:lnTo>
                  <a:pt x="853442" y="1035921"/>
                </a:lnTo>
                <a:lnTo>
                  <a:pt x="849474" y="1030889"/>
                </a:lnTo>
                <a:lnTo>
                  <a:pt x="848681" y="1029830"/>
                </a:lnTo>
                <a:lnTo>
                  <a:pt x="844977" y="1025328"/>
                </a:lnTo>
                <a:lnTo>
                  <a:pt x="844184" y="1024533"/>
                </a:lnTo>
                <a:lnTo>
                  <a:pt x="840216" y="1020296"/>
                </a:lnTo>
                <a:lnTo>
                  <a:pt x="839423" y="1019501"/>
                </a:lnTo>
                <a:lnTo>
                  <a:pt x="835719" y="1015794"/>
                </a:lnTo>
                <a:lnTo>
                  <a:pt x="834661" y="1014734"/>
                </a:lnTo>
                <a:lnTo>
                  <a:pt x="831487" y="1011556"/>
                </a:lnTo>
                <a:lnTo>
                  <a:pt x="827519" y="1008113"/>
                </a:lnTo>
                <a:lnTo>
                  <a:pt x="827255" y="1007849"/>
                </a:lnTo>
                <a:lnTo>
                  <a:pt x="823816" y="1004671"/>
                </a:lnTo>
                <a:lnTo>
                  <a:pt x="821171" y="1001493"/>
                </a:lnTo>
                <a:lnTo>
                  <a:pt x="818790" y="998579"/>
                </a:lnTo>
                <a:lnTo>
                  <a:pt x="817468" y="995931"/>
                </a:lnTo>
                <a:lnTo>
                  <a:pt x="817203" y="996196"/>
                </a:lnTo>
                <a:lnTo>
                  <a:pt x="816939" y="996196"/>
                </a:lnTo>
                <a:lnTo>
                  <a:pt x="816674" y="992753"/>
                </a:lnTo>
                <a:lnTo>
                  <a:pt x="816674" y="959649"/>
                </a:lnTo>
                <a:lnTo>
                  <a:pt x="807945" y="951969"/>
                </a:lnTo>
                <a:lnTo>
                  <a:pt x="798952" y="944024"/>
                </a:lnTo>
                <a:lnTo>
                  <a:pt x="790222" y="935549"/>
                </a:lnTo>
                <a:lnTo>
                  <a:pt x="781493" y="927339"/>
                </a:lnTo>
                <a:lnTo>
                  <a:pt x="772764" y="918865"/>
                </a:lnTo>
                <a:lnTo>
                  <a:pt x="762713" y="908007"/>
                </a:lnTo>
                <a:lnTo>
                  <a:pt x="754777" y="900062"/>
                </a:lnTo>
                <a:lnTo>
                  <a:pt x="747371" y="891587"/>
                </a:lnTo>
                <a:lnTo>
                  <a:pt x="736790" y="879934"/>
                </a:lnTo>
                <a:lnTo>
                  <a:pt x="722242" y="862985"/>
                </a:lnTo>
                <a:lnTo>
                  <a:pt x="712190" y="850803"/>
                </a:lnTo>
                <a:lnTo>
                  <a:pt x="697906" y="833059"/>
                </a:lnTo>
                <a:lnTo>
                  <a:pt x="688648" y="820612"/>
                </a:lnTo>
                <a:lnTo>
                  <a:pt x="674629" y="801809"/>
                </a:lnTo>
                <a:lnTo>
                  <a:pt x="666164" y="790421"/>
                </a:lnTo>
                <a:lnTo>
                  <a:pt x="652145" y="769764"/>
                </a:lnTo>
                <a:lnTo>
                  <a:pt x="644739" y="759435"/>
                </a:lnTo>
                <a:lnTo>
                  <a:pt x="636538" y="746723"/>
                </a:lnTo>
                <a:lnTo>
                  <a:pt x="628603" y="734011"/>
                </a:lnTo>
                <a:lnTo>
                  <a:pt x="625429" y="729244"/>
                </a:lnTo>
                <a:lnTo>
                  <a:pt x="615377" y="713089"/>
                </a:lnTo>
                <a:lnTo>
                  <a:pt x="605855" y="696670"/>
                </a:lnTo>
                <a:lnTo>
                  <a:pt x="596861" y="681045"/>
                </a:lnTo>
                <a:lnTo>
                  <a:pt x="588132" y="665420"/>
                </a:lnTo>
                <a:lnTo>
                  <a:pt x="589719" y="669127"/>
                </a:lnTo>
                <a:lnTo>
                  <a:pt x="574906" y="639996"/>
                </a:lnTo>
                <a:lnTo>
                  <a:pt x="569087" y="627813"/>
                </a:lnTo>
                <a:lnTo>
                  <a:pt x="563267" y="616425"/>
                </a:lnTo>
                <a:lnTo>
                  <a:pt x="558242" y="605038"/>
                </a:lnTo>
                <a:lnTo>
                  <a:pt x="553480" y="594180"/>
                </a:lnTo>
                <a:lnTo>
                  <a:pt x="548983" y="583321"/>
                </a:lnTo>
                <a:lnTo>
                  <a:pt x="545280" y="573258"/>
                </a:lnTo>
                <a:lnTo>
                  <a:pt x="541842" y="563724"/>
                </a:lnTo>
                <a:lnTo>
                  <a:pt x="538932" y="554719"/>
                </a:lnTo>
                <a:lnTo>
                  <a:pt x="536287" y="547304"/>
                </a:lnTo>
                <a:lnTo>
                  <a:pt x="529938" y="525058"/>
                </a:lnTo>
                <a:lnTo>
                  <a:pt x="525441" y="508638"/>
                </a:lnTo>
                <a:lnTo>
                  <a:pt x="520151" y="488776"/>
                </a:lnTo>
                <a:lnTo>
                  <a:pt x="514067" y="465471"/>
                </a:lnTo>
                <a:lnTo>
                  <a:pt x="507190" y="438723"/>
                </a:lnTo>
                <a:lnTo>
                  <a:pt x="500312" y="408532"/>
                </a:lnTo>
                <a:lnTo>
                  <a:pt x="492377" y="375427"/>
                </a:lnTo>
                <a:lnTo>
                  <a:pt x="484441" y="339145"/>
                </a:lnTo>
                <a:lnTo>
                  <a:pt x="476241" y="299685"/>
                </a:lnTo>
                <a:lnTo>
                  <a:pt x="467777" y="257312"/>
                </a:lnTo>
                <a:lnTo>
                  <a:pt x="459577" y="211761"/>
                </a:lnTo>
                <a:lnTo>
                  <a:pt x="451112" y="163826"/>
                </a:lnTo>
                <a:lnTo>
                  <a:pt x="442912" y="112713"/>
                </a:lnTo>
                <a:close/>
                <a:moveTo>
                  <a:pt x="208966" y="79375"/>
                </a:moveTo>
                <a:lnTo>
                  <a:pt x="216098" y="79375"/>
                </a:lnTo>
                <a:lnTo>
                  <a:pt x="224816" y="79375"/>
                </a:lnTo>
                <a:lnTo>
                  <a:pt x="233534" y="79904"/>
                </a:lnTo>
                <a:lnTo>
                  <a:pt x="242252" y="80698"/>
                </a:lnTo>
                <a:lnTo>
                  <a:pt x="250706" y="82286"/>
                </a:lnTo>
                <a:lnTo>
                  <a:pt x="258895" y="83874"/>
                </a:lnTo>
                <a:lnTo>
                  <a:pt x="266821" y="85462"/>
                </a:lnTo>
                <a:lnTo>
                  <a:pt x="274746" y="87844"/>
                </a:lnTo>
                <a:lnTo>
                  <a:pt x="282407" y="90226"/>
                </a:lnTo>
                <a:lnTo>
                  <a:pt x="289804" y="93137"/>
                </a:lnTo>
                <a:lnTo>
                  <a:pt x="297201" y="96313"/>
                </a:lnTo>
                <a:lnTo>
                  <a:pt x="304070" y="99489"/>
                </a:lnTo>
                <a:lnTo>
                  <a:pt x="311203" y="103194"/>
                </a:lnTo>
                <a:lnTo>
                  <a:pt x="318071" y="106900"/>
                </a:lnTo>
                <a:lnTo>
                  <a:pt x="324412" y="111134"/>
                </a:lnTo>
                <a:lnTo>
                  <a:pt x="330752" y="115369"/>
                </a:lnTo>
                <a:lnTo>
                  <a:pt x="336828" y="119603"/>
                </a:lnTo>
                <a:lnTo>
                  <a:pt x="342640" y="124102"/>
                </a:lnTo>
                <a:lnTo>
                  <a:pt x="348188" y="128866"/>
                </a:lnTo>
                <a:lnTo>
                  <a:pt x="353735" y="133630"/>
                </a:lnTo>
                <a:lnTo>
                  <a:pt x="359283" y="138659"/>
                </a:lnTo>
                <a:lnTo>
                  <a:pt x="364303" y="143687"/>
                </a:lnTo>
                <a:lnTo>
                  <a:pt x="369322" y="148716"/>
                </a:lnTo>
                <a:lnTo>
                  <a:pt x="374077" y="154009"/>
                </a:lnTo>
                <a:lnTo>
                  <a:pt x="378568" y="159567"/>
                </a:lnTo>
                <a:lnTo>
                  <a:pt x="387022" y="170153"/>
                </a:lnTo>
                <a:lnTo>
                  <a:pt x="394947" y="181004"/>
                </a:lnTo>
                <a:lnTo>
                  <a:pt x="402344" y="192119"/>
                </a:lnTo>
                <a:lnTo>
                  <a:pt x="408949" y="202971"/>
                </a:lnTo>
                <a:lnTo>
                  <a:pt x="415289" y="213821"/>
                </a:lnTo>
                <a:lnTo>
                  <a:pt x="420837" y="224672"/>
                </a:lnTo>
                <a:lnTo>
                  <a:pt x="425856" y="235259"/>
                </a:lnTo>
                <a:lnTo>
                  <a:pt x="430611" y="245316"/>
                </a:lnTo>
                <a:lnTo>
                  <a:pt x="434838" y="255637"/>
                </a:lnTo>
                <a:lnTo>
                  <a:pt x="438537" y="264900"/>
                </a:lnTo>
                <a:lnTo>
                  <a:pt x="441971" y="273899"/>
                </a:lnTo>
                <a:lnTo>
                  <a:pt x="444613" y="282103"/>
                </a:lnTo>
                <a:lnTo>
                  <a:pt x="449368" y="296924"/>
                </a:lnTo>
                <a:lnTo>
                  <a:pt x="452538" y="308304"/>
                </a:lnTo>
                <a:lnTo>
                  <a:pt x="454388" y="315980"/>
                </a:lnTo>
                <a:lnTo>
                  <a:pt x="455444" y="319420"/>
                </a:lnTo>
                <a:lnTo>
                  <a:pt x="455973" y="323655"/>
                </a:lnTo>
                <a:lnTo>
                  <a:pt x="456237" y="328154"/>
                </a:lnTo>
                <a:lnTo>
                  <a:pt x="456237" y="332653"/>
                </a:lnTo>
                <a:lnTo>
                  <a:pt x="455708" y="337152"/>
                </a:lnTo>
                <a:lnTo>
                  <a:pt x="454652" y="341387"/>
                </a:lnTo>
                <a:lnTo>
                  <a:pt x="453331" y="345621"/>
                </a:lnTo>
                <a:lnTo>
                  <a:pt x="451746" y="349591"/>
                </a:lnTo>
                <a:lnTo>
                  <a:pt x="449368" y="353296"/>
                </a:lnTo>
                <a:lnTo>
                  <a:pt x="447255" y="357002"/>
                </a:lnTo>
                <a:lnTo>
                  <a:pt x="444349" y="359913"/>
                </a:lnTo>
                <a:lnTo>
                  <a:pt x="441707" y="363089"/>
                </a:lnTo>
                <a:lnTo>
                  <a:pt x="438273" y="366000"/>
                </a:lnTo>
                <a:lnTo>
                  <a:pt x="434574" y="368117"/>
                </a:lnTo>
                <a:lnTo>
                  <a:pt x="430876" y="370234"/>
                </a:lnTo>
                <a:lnTo>
                  <a:pt x="426913" y="371822"/>
                </a:lnTo>
                <a:lnTo>
                  <a:pt x="422422" y="372881"/>
                </a:lnTo>
                <a:lnTo>
                  <a:pt x="418459" y="373675"/>
                </a:lnTo>
                <a:lnTo>
                  <a:pt x="414232" y="373940"/>
                </a:lnTo>
                <a:lnTo>
                  <a:pt x="409741" y="373940"/>
                </a:lnTo>
                <a:lnTo>
                  <a:pt x="405779" y="373410"/>
                </a:lnTo>
                <a:lnTo>
                  <a:pt x="401552" y="372352"/>
                </a:lnTo>
                <a:lnTo>
                  <a:pt x="397589" y="371028"/>
                </a:lnTo>
                <a:lnTo>
                  <a:pt x="393891" y="369176"/>
                </a:lnTo>
                <a:lnTo>
                  <a:pt x="390192" y="367059"/>
                </a:lnTo>
                <a:lnTo>
                  <a:pt x="387022" y="364412"/>
                </a:lnTo>
                <a:lnTo>
                  <a:pt x="383852" y="361765"/>
                </a:lnTo>
                <a:lnTo>
                  <a:pt x="380946" y="358589"/>
                </a:lnTo>
                <a:lnTo>
                  <a:pt x="378304" y="355149"/>
                </a:lnTo>
                <a:lnTo>
                  <a:pt x="375926" y="351708"/>
                </a:lnTo>
                <a:lnTo>
                  <a:pt x="374077" y="347739"/>
                </a:lnTo>
                <a:lnTo>
                  <a:pt x="372492" y="343504"/>
                </a:lnTo>
                <a:lnTo>
                  <a:pt x="371435" y="339005"/>
                </a:lnTo>
                <a:lnTo>
                  <a:pt x="371171" y="338476"/>
                </a:lnTo>
                <a:lnTo>
                  <a:pt x="370643" y="335299"/>
                </a:lnTo>
                <a:lnTo>
                  <a:pt x="367209" y="323390"/>
                </a:lnTo>
                <a:lnTo>
                  <a:pt x="364831" y="315186"/>
                </a:lnTo>
                <a:lnTo>
                  <a:pt x="361397" y="305393"/>
                </a:lnTo>
                <a:lnTo>
                  <a:pt x="357170" y="294542"/>
                </a:lnTo>
                <a:lnTo>
                  <a:pt x="352415" y="283162"/>
                </a:lnTo>
                <a:lnTo>
                  <a:pt x="346867" y="270988"/>
                </a:lnTo>
                <a:lnTo>
                  <a:pt x="340527" y="258549"/>
                </a:lnTo>
                <a:lnTo>
                  <a:pt x="337092" y="252462"/>
                </a:lnTo>
                <a:lnTo>
                  <a:pt x="333394" y="246374"/>
                </a:lnTo>
                <a:lnTo>
                  <a:pt x="329431" y="240023"/>
                </a:lnTo>
                <a:lnTo>
                  <a:pt x="325468" y="234200"/>
                </a:lnTo>
                <a:lnTo>
                  <a:pt x="321241" y="228378"/>
                </a:lnTo>
                <a:lnTo>
                  <a:pt x="316750" y="222555"/>
                </a:lnTo>
                <a:lnTo>
                  <a:pt x="312259" y="216997"/>
                </a:lnTo>
                <a:lnTo>
                  <a:pt x="307504" y="211704"/>
                </a:lnTo>
                <a:lnTo>
                  <a:pt x="302749" y="206676"/>
                </a:lnTo>
                <a:lnTo>
                  <a:pt x="297465" y="201912"/>
                </a:lnTo>
                <a:lnTo>
                  <a:pt x="292446" y="197148"/>
                </a:lnTo>
                <a:lnTo>
                  <a:pt x="286898" y="192913"/>
                </a:lnTo>
                <a:lnTo>
                  <a:pt x="279501" y="187885"/>
                </a:lnTo>
                <a:lnTo>
                  <a:pt x="271576" y="183386"/>
                </a:lnTo>
                <a:lnTo>
                  <a:pt x="267877" y="181004"/>
                </a:lnTo>
                <a:lnTo>
                  <a:pt x="263651" y="179151"/>
                </a:lnTo>
                <a:lnTo>
                  <a:pt x="259424" y="177299"/>
                </a:lnTo>
                <a:lnTo>
                  <a:pt x="255197" y="175711"/>
                </a:lnTo>
                <a:lnTo>
                  <a:pt x="250706" y="174387"/>
                </a:lnTo>
                <a:lnTo>
                  <a:pt x="246215" y="173329"/>
                </a:lnTo>
                <a:lnTo>
                  <a:pt x="241460" y="172006"/>
                </a:lnTo>
                <a:lnTo>
                  <a:pt x="236704" y="170947"/>
                </a:lnTo>
                <a:lnTo>
                  <a:pt x="231949" y="170418"/>
                </a:lnTo>
                <a:lnTo>
                  <a:pt x="226930" y="169888"/>
                </a:lnTo>
                <a:lnTo>
                  <a:pt x="221382" y="169624"/>
                </a:lnTo>
                <a:lnTo>
                  <a:pt x="216098" y="169359"/>
                </a:lnTo>
                <a:lnTo>
                  <a:pt x="206852" y="169624"/>
                </a:lnTo>
                <a:lnTo>
                  <a:pt x="197078" y="170682"/>
                </a:lnTo>
                <a:lnTo>
                  <a:pt x="187039" y="172270"/>
                </a:lnTo>
                <a:lnTo>
                  <a:pt x="175943" y="174652"/>
                </a:lnTo>
                <a:lnTo>
                  <a:pt x="170395" y="176240"/>
                </a:lnTo>
                <a:lnTo>
                  <a:pt x="165112" y="178357"/>
                </a:lnTo>
                <a:lnTo>
                  <a:pt x="160093" y="180475"/>
                </a:lnTo>
                <a:lnTo>
                  <a:pt x="155337" y="182856"/>
                </a:lnTo>
                <a:lnTo>
                  <a:pt x="150846" y="185503"/>
                </a:lnTo>
                <a:lnTo>
                  <a:pt x="146355" y="188679"/>
                </a:lnTo>
                <a:lnTo>
                  <a:pt x="142128" y="191855"/>
                </a:lnTo>
                <a:lnTo>
                  <a:pt x="137901" y="195295"/>
                </a:lnTo>
                <a:lnTo>
                  <a:pt x="133939" y="199001"/>
                </a:lnTo>
                <a:lnTo>
                  <a:pt x="129976" y="203235"/>
                </a:lnTo>
                <a:lnTo>
                  <a:pt x="126542" y="207470"/>
                </a:lnTo>
                <a:lnTo>
                  <a:pt x="122843" y="212234"/>
                </a:lnTo>
                <a:lnTo>
                  <a:pt x="119409" y="216997"/>
                </a:lnTo>
                <a:lnTo>
                  <a:pt x="115975" y="222291"/>
                </a:lnTo>
                <a:lnTo>
                  <a:pt x="113069" y="227584"/>
                </a:lnTo>
                <a:lnTo>
                  <a:pt x="109899" y="233406"/>
                </a:lnTo>
                <a:lnTo>
                  <a:pt x="106993" y="239493"/>
                </a:lnTo>
                <a:lnTo>
                  <a:pt x="104351" y="245580"/>
                </a:lnTo>
                <a:lnTo>
                  <a:pt x="101709" y="251932"/>
                </a:lnTo>
                <a:lnTo>
                  <a:pt x="99596" y="258549"/>
                </a:lnTo>
                <a:lnTo>
                  <a:pt x="97218" y="265430"/>
                </a:lnTo>
                <a:lnTo>
                  <a:pt x="95369" y="272311"/>
                </a:lnTo>
                <a:lnTo>
                  <a:pt x="93519" y="279721"/>
                </a:lnTo>
                <a:lnTo>
                  <a:pt x="91934" y="286867"/>
                </a:lnTo>
                <a:lnTo>
                  <a:pt x="90614" y="294278"/>
                </a:lnTo>
                <a:lnTo>
                  <a:pt x="89293" y="301953"/>
                </a:lnTo>
                <a:lnTo>
                  <a:pt x="88236" y="309363"/>
                </a:lnTo>
                <a:lnTo>
                  <a:pt x="87443" y="317038"/>
                </a:lnTo>
                <a:lnTo>
                  <a:pt x="86915" y="324713"/>
                </a:lnTo>
                <a:lnTo>
                  <a:pt x="86387" y="332388"/>
                </a:lnTo>
                <a:lnTo>
                  <a:pt x="86122" y="340063"/>
                </a:lnTo>
                <a:lnTo>
                  <a:pt x="86122" y="348003"/>
                </a:lnTo>
                <a:lnTo>
                  <a:pt x="86122" y="355678"/>
                </a:lnTo>
                <a:lnTo>
                  <a:pt x="86387" y="363618"/>
                </a:lnTo>
                <a:lnTo>
                  <a:pt x="86915" y="371558"/>
                </a:lnTo>
                <a:lnTo>
                  <a:pt x="87443" y="379497"/>
                </a:lnTo>
                <a:lnTo>
                  <a:pt x="88236" y="386908"/>
                </a:lnTo>
                <a:lnTo>
                  <a:pt x="89293" y="394318"/>
                </a:lnTo>
                <a:lnTo>
                  <a:pt x="90614" y="401729"/>
                </a:lnTo>
                <a:lnTo>
                  <a:pt x="91934" y="408874"/>
                </a:lnTo>
                <a:lnTo>
                  <a:pt x="93519" y="416020"/>
                </a:lnTo>
                <a:lnTo>
                  <a:pt x="95105" y="422372"/>
                </a:lnTo>
                <a:lnTo>
                  <a:pt x="96954" y="428724"/>
                </a:lnTo>
                <a:lnTo>
                  <a:pt x="99067" y="435076"/>
                </a:lnTo>
                <a:lnTo>
                  <a:pt x="100916" y="440898"/>
                </a:lnTo>
                <a:lnTo>
                  <a:pt x="103030" y="446456"/>
                </a:lnTo>
                <a:lnTo>
                  <a:pt x="105408" y="452014"/>
                </a:lnTo>
                <a:lnTo>
                  <a:pt x="107521" y="456778"/>
                </a:lnTo>
                <a:lnTo>
                  <a:pt x="112012" y="464982"/>
                </a:lnTo>
                <a:lnTo>
                  <a:pt x="116503" y="473186"/>
                </a:lnTo>
                <a:lnTo>
                  <a:pt x="121258" y="481391"/>
                </a:lnTo>
                <a:lnTo>
                  <a:pt x="126542" y="489331"/>
                </a:lnTo>
                <a:lnTo>
                  <a:pt x="131561" y="497006"/>
                </a:lnTo>
                <a:lnTo>
                  <a:pt x="137109" y="504945"/>
                </a:lnTo>
                <a:lnTo>
                  <a:pt x="142657" y="512620"/>
                </a:lnTo>
                <a:lnTo>
                  <a:pt x="148204" y="519766"/>
                </a:lnTo>
                <a:lnTo>
                  <a:pt x="154545" y="527441"/>
                </a:lnTo>
                <a:lnTo>
                  <a:pt x="160357" y="534587"/>
                </a:lnTo>
                <a:lnTo>
                  <a:pt x="166697" y="541733"/>
                </a:lnTo>
                <a:lnTo>
                  <a:pt x="173301" y="548614"/>
                </a:lnTo>
                <a:lnTo>
                  <a:pt x="179906" y="555495"/>
                </a:lnTo>
                <a:lnTo>
                  <a:pt x="186775" y="562376"/>
                </a:lnTo>
                <a:lnTo>
                  <a:pt x="193643" y="568993"/>
                </a:lnTo>
                <a:lnTo>
                  <a:pt x="200776" y="575609"/>
                </a:lnTo>
                <a:lnTo>
                  <a:pt x="207909" y="581696"/>
                </a:lnTo>
                <a:lnTo>
                  <a:pt x="215306" y="588048"/>
                </a:lnTo>
                <a:lnTo>
                  <a:pt x="230364" y="600222"/>
                </a:lnTo>
                <a:lnTo>
                  <a:pt x="246215" y="612132"/>
                </a:lnTo>
                <a:lnTo>
                  <a:pt x="261801" y="623248"/>
                </a:lnTo>
                <a:lnTo>
                  <a:pt x="278180" y="634098"/>
                </a:lnTo>
                <a:lnTo>
                  <a:pt x="294559" y="644420"/>
                </a:lnTo>
                <a:lnTo>
                  <a:pt x="311467" y="654477"/>
                </a:lnTo>
                <a:lnTo>
                  <a:pt x="328374" y="663740"/>
                </a:lnTo>
                <a:lnTo>
                  <a:pt x="345546" y="673003"/>
                </a:lnTo>
                <a:lnTo>
                  <a:pt x="362453" y="681472"/>
                </a:lnTo>
                <a:lnTo>
                  <a:pt x="379361" y="689677"/>
                </a:lnTo>
                <a:lnTo>
                  <a:pt x="396532" y="697352"/>
                </a:lnTo>
                <a:lnTo>
                  <a:pt x="412911" y="705027"/>
                </a:lnTo>
                <a:lnTo>
                  <a:pt x="429819" y="711643"/>
                </a:lnTo>
                <a:lnTo>
                  <a:pt x="446198" y="718525"/>
                </a:lnTo>
                <a:lnTo>
                  <a:pt x="462049" y="724612"/>
                </a:lnTo>
                <a:lnTo>
                  <a:pt x="477899" y="730963"/>
                </a:lnTo>
                <a:lnTo>
                  <a:pt x="492958" y="736257"/>
                </a:lnTo>
                <a:lnTo>
                  <a:pt x="521753" y="746578"/>
                </a:lnTo>
                <a:lnTo>
                  <a:pt x="548435" y="755577"/>
                </a:lnTo>
                <a:lnTo>
                  <a:pt x="572211" y="763516"/>
                </a:lnTo>
                <a:lnTo>
                  <a:pt x="595987" y="771456"/>
                </a:lnTo>
                <a:lnTo>
                  <a:pt x="606290" y="775161"/>
                </a:lnTo>
                <a:lnTo>
                  <a:pt x="615536" y="778602"/>
                </a:lnTo>
                <a:lnTo>
                  <a:pt x="624783" y="782572"/>
                </a:lnTo>
                <a:lnTo>
                  <a:pt x="629274" y="784954"/>
                </a:lnTo>
                <a:lnTo>
                  <a:pt x="634029" y="787600"/>
                </a:lnTo>
                <a:lnTo>
                  <a:pt x="640633" y="792099"/>
                </a:lnTo>
                <a:lnTo>
                  <a:pt x="646974" y="796863"/>
                </a:lnTo>
                <a:lnTo>
                  <a:pt x="652786" y="802156"/>
                </a:lnTo>
                <a:lnTo>
                  <a:pt x="658069" y="807714"/>
                </a:lnTo>
                <a:lnTo>
                  <a:pt x="663088" y="813801"/>
                </a:lnTo>
                <a:lnTo>
                  <a:pt x="667579" y="819888"/>
                </a:lnTo>
                <a:lnTo>
                  <a:pt x="671806" y="826240"/>
                </a:lnTo>
                <a:lnTo>
                  <a:pt x="675505" y="833121"/>
                </a:lnTo>
                <a:lnTo>
                  <a:pt x="679203" y="840003"/>
                </a:lnTo>
                <a:lnTo>
                  <a:pt x="681845" y="847413"/>
                </a:lnTo>
                <a:lnTo>
                  <a:pt x="684487" y="854823"/>
                </a:lnTo>
                <a:lnTo>
                  <a:pt x="686600" y="862498"/>
                </a:lnTo>
                <a:lnTo>
                  <a:pt x="688450" y="870174"/>
                </a:lnTo>
                <a:lnTo>
                  <a:pt x="689770" y="878378"/>
                </a:lnTo>
                <a:lnTo>
                  <a:pt x="690299" y="886318"/>
                </a:lnTo>
                <a:lnTo>
                  <a:pt x="690563" y="894522"/>
                </a:lnTo>
                <a:lnTo>
                  <a:pt x="690563" y="899551"/>
                </a:lnTo>
                <a:lnTo>
                  <a:pt x="690299" y="904844"/>
                </a:lnTo>
                <a:lnTo>
                  <a:pt x="689770" y="909872"/>
                </a:lnTo>
                <a:lnTo>
                  <a:pt x="688978" y="915165"/>
                </a:lnTo>
                <a:lnTo>
                  <a:pt x="688185" y="920194"/>
                </a:lnTo>
                <a:lnTo>
                  <a:pt x="686865" y="925487"/>
                </a:lnTo>
                <a:lnTo>
                  <a:pt x="685279" y="930516"/>
                </a:lnTo>
                <a:lnTo>
                  <a:pt x="683694" y="935544"/>
                </a:lnTo>
                <a:lnTo>
                  <a:pt x="681581" y="941102"/>
                </a:lnTo>
                <a:lnTo>
                  <a:pt x="679467" y="945866"/>
                </a:lnTo>
                <a:lnTo>
                  <a:pt x="677090" y="950894"/>
                </a:lnTo>
                <a:lnTo>
                  <a:pt x="674448" y="955658"/>
                </a:lnTo>
                <a:lnTo>
                  <a:pt x="671278" y="960422"/>
                </a:lnTo>
                <a:lnTo>
                  <a:pt x="668108" y="965186"/>
                </a:lnTo>
                <a:lnTo>
                  <a:pt x="664409" y="969685"/>
                </a:lnTo>
                <a:lnTo>
                  <a:pt x="660975" y="973920"/>
                </a:lnTo>
                <a:lnTo>
                  <a:pt x="657012" y="978154"/>
                </a:lnTo>
                <a:lnTo>
                  <a:pt x="652786" y="982389"/>
                </a:lnTo>
                <a:lnTo>
                  <a:pt x="648295" y="985829"/>
                </a:lnTo>
                <a:lnTo>
                  <a:pt x="643539" y="989534"/>
                </a:lnTo>
                <a:lnTo>
                  <a:pt x="638784" y="992975"/>
                </a:lnTo>
                <a:lnTo>
                  <a:pt x="633765" y="996415"/>
                </a:lnTo>
                <a:lnTo>
                  <a:pt x="628745" y="999327"/>
                </a:lnTo>
                <a:lnTo>
                  <a:pt x="623198" y="1002238"/>
                </a:lnTo>
                <a:lnTo>
                  <a:pt x="617650" y="1004620"/>
                </a:lnTo>
                <a:lnTo>
                  <a:pt x="611838" y="1007266"/>
                </a:lnTo>
                <a:lnTo>
                  <a:pt x="606026" y="1009119"/>
                </a:lnTo>
                <a:lnTo>
                  <a:pt x="599950" y="1011501"/>
                </a:lnTo>
                <a:lnTo>
                  <a:pt x="593610" y="1013089"/>
                </a:lnTo>
                <a:lnTo>
                  <a:pt x="587005" y="1014942"/>
                </a:lnTo>
                <a:lnTo>
                  <a:pt x="580665" y="1016000"/>
                </a:lnTo>
                <a:lnTo>
                  <a:pt x="574060" y="1017323"/>
                </a:lnTo>
                <a:lnTo>
                  <a:pt x="569834" y="1017588"/>
                </a:lnTo>
                <a:lnTo>
                  <a:pt x="565343" y="1017588"/>
                </a:lnTo>
                <a:lnTo>
                  <a:pt x="561116" y="1017059"/>
                </a:lnTo>
                <a:lnTo>
                  <a:pt x="556889" y="1016265"/>
                </a:lnTo>
                <a:lnTo>
                  <a:pt x="552926" y="1015206"/>
                </a:lnTo>
                <a:lnTo>
                  <a:pt x="549228" y="1013354"/>
                </a:lnTo>
                <a:lnTo>
                  <a:pt x="545529" y="1011236"/>
                </a:lnTo>
                <a:lnTo>
                  <a:pt x="542095" y="1008854"/>
                </a:lnTo>
                <a:lnTo>
                  <a:pt x="538925" y="1006208"/>
                </a:lnTo>
                <a:lnTo>
                  <a:pt x="535755" y="1003032"/>
                </a:lnTo>
                <a:lnTo>
                  <a:pt x="533377" y="999591"/>
                </a:lnTo>
                <a:lnTo>
                  <a:pt x="530999" y="996415"/>
                </a:lnTo>
                <a:lnTo>
                  <a:pt x="528886" y="992446"/>
                </a:lnTo>
                <a:lnTo>
                  <a:pt x="527301" y="988211"/>
                </a:lnTo>
                <a:lnTo>
                  <a:pt x="525980" y="983977"/>
                </a:lnTo>
                <a:lnTo>
                  <a:pt x="525187" y="979477"/>
                </a:lnTo>
                <a:lnTo>
                  <a:pt x="524659" y="974713"/>
                </a:lnTo>
                <a:lnTo>
                  <a:pt x="524659" y="970214"/>
                </a:lnTo>
                <a:lnTo>
                  <a:pt x="525187" y="965980"/>
                </a:lnTo>
                <a:lnTo>
                  <a:pt x="525980" y="961481"/>
                </a:lnTo>
                <a:lnTo>
                  <a:pt x="527037" y="957246"/>
                </a:lnTo>
                <a:lnTo>
                  <a:pt x="528886" y="953276"/>
                </a:lnTo>
                <a:lnTo>
                  <a:pt x="530735" y="949306"/>
                </a:lnTo>
                <a:lnTo>
                  <a:pt x="533113" y="946130"/>
                </a:lnTo>
                <a:lnTo>
                  <a:pt x="535490" y="942690"/>
                </a:lnTo>
                <a:lnTo>
                  <a:pt x="538660" y="939514"/>
                </a:lnTo>
                <a:lnTo>
                  <a:pt x="541831" y="936867"/>
                </a:lnTo>
                <a:lnTo>
                  <a:pt x="545001" y="934221"/>
                </a:lnTo>
                <a:lnTo>
                  <a:pt x="548963" y="932368"/>
                </a:lnTo>
                <a:lnTo>
                  <a:pt x="552926" y="930251"/>
                </a:lnTo>
                <a:lnTo>
                  <a:pt x="556889" y="929192"/>
                </a:lnTo>
                <a:lnTo>
                  <a:pt x="561380" y="928134"/>
                </a:lnTo>
                <a:lnTo>
                  <a:pt x="569041" y="926546"/>
                </a:lnTo>
                <a:lnTo>
                  <a:pt x="575646" y="924958"/>
                </a:lnTo>
                <a:lnTo>
                  <a:pt x="581457" y="923105"/>
                </a:lnTo>
                <a:lnTo>
                  <a:pt x="586213" y="920723"/>
                </a:lnTo>
                <a:lnTo>
                  <a:pt x="590440" y="918606"/>
                </a:lnTo>
                <a:lnTo>
                  <a:pt x="593610" y="916224"/>
                </a:lnTo>
                <a:lnTo>
                  <a:pt x="596516" y="914107"/>
                </a:lnTo>
                <a:lnTo>
                  <a:pt x="598365" y="911990"/>
                </a:lnTo>
                <a:lnTo>
                  <a:pt x="599950" y="910137"/>
                </a:lnTo>
                <a:lnTo>
                  <a:pt x="601535" y="908020"/>
                </a:lnTo>
                <a:lnTo>
                  <a:pt x="602328" y="906167"/>
                </a:lnTo>
                <a:lnTo>
                  <a:pt x="603120" y="904050"/>
                </a:lnTo>
                <a:lnTo>
                  <a:pt x="603913" y="901932"/>
                </a:lnTo>
                <a:lnTo>
                  <a:pt x="604177" y="899551"/>
                </a:lnTo>
                <a:lnTo>
                  <a:pt x="604441" y="897169"/>
                </a:lnTo>
                <a:lnTo>
                  <a:pt x="604705" y="894522"/>
                </a:lnTo>
                <a:lnTo>
                  <a:pt x="604441" y="890023"/>
                </a:lnTo>
                <a:lnTo>
                  <a:pt x="603648" y="885259"/>
                </a:lnTo>
                <a:lnTo>
                  <a:pt x="602063" y="880760"/>
                </a:lnTo>
                <a:lnTo>
                  <a:pt x="599950" y="876261"/>
                </a:lnTo>
                <a:lnTo>
                  <a:pt x="597837" y="872555"/>
                </a:lnTo>
                <a:lnTo>
                  <a:pt x="595195" y="869380"/>
                </a:lnTo>
                <a:lnTo>
                  <a:pt x="593081" y="866998"/>
                </a:lnTo>
                <a:lnTo>
                  <a:pt x="590704" y="865410"/>
                </a:lnTo>
                <a:lnTo>
                  <a:pt x="590175" y="865145"/>
                </a:lnTo>
                <a:lnTo>
                  <a:pt x="587798" y="864086"/>
                </a:lnTo>
                <a:lnTo>
                  <a:pt x="577231" y="859852"/>
                </a:lnTo>
                <a:lnTo>
                  <a:pt x="561908" y="854559"/>
                </a:lnTo>
                <a:lnTo>
                  <a:pt x="542887" y="848207"/>
                </a:lnTo>
                <a:lnTo>
                  <a:pt x="520696" y="840796"/>
                </a:lnTo>
                <a:lnTo>
                  <a:pt x="495599" y="832327"/>
                </a:lnTo>
                <a:lnTo>
                  <a:pt x="468125" y="822800"/>
                </a:lnTo>
                <a:lnTo>
                  <a:pt x="438801" y="811684"/>
                </a:lnTo>
                <a:lnTo>
                  <a:pt x="423479" y="805862"/>
                </a:lnTo>
                <a:lnTo>
                  <a:pt x="407628" y="799774"/>
                </a:lnTo>
                <a:lnTo>
                  <a:pt x="391777" y="792893"/>
                </a:lnTo>
                <a:lnTo>
                  <a:pt x="375398" y="786012"/>
                </a:lnTo>
                <a:lnTo>
                  <a:pt x="358755" y="778602"/>
                </a:lnTo>
                <a:lnTo>
                  <a:pt x="342376" y="770927"/>
                </a:lnTo>
                <a:lnTo>
                  <a:pt x="325468" y="762987"/>
                </a:lnTo>
                <a:lnTo>
                  <a:pt x="308297" y="754253"/>
                </a:lnTo>
                <a:lnTo>
                  <a:pt x="291653" y="745255"/>
                </a:lnTo>
                <a:lnTo>
                  <a:pt x="274482" y="735992"/>
                </a:lnTo>
                <a:lnTo>
                  <a:pt x="257574" y="725670"/>
                </a:lnTo>
                <a:lnTo>
                  <a:pt x="240667" y="715613"/>
                </a:lnTo>
                <a:lnTo>
                  <a:pt x="224024" y="704762"/>
                </a:lnTo>
                <a:lnTo>
                  <a:pt x="207380" y="693382"/>
                </a:lnTo>
                <a:lnTo>
                  <a:pt x="191001" y="681472"/>
                </a:lnTo>
                <a:lnTo>
                  <a:pt x="174887" y="669033"/>
                </a:lnTo>
                <a:lnTo>
                  <a:pt x="164319" y="660564"/>
                </a:lnTo>
                <a:lnTo>
                  <a:pt x="154016" y="651566"/>
                </a:lnTo>
                <a:lnTo>
                  <a:pt x="143449" y="642568"/>
                </a:lnTo>
                <a:lnTo>
                  <a:pt x="133410" y="633305"/>
                </a:lnTo>
                <a:lnTo>
                  <a:pt x="123636" y="623512"/>
                </a:lnTo>
                <a:lnTo>
                  <a:pt x="113861" y="613720"/>
                </a:lnTo>
                <a:lnTo>
                  <a:pt x="104351" y="603663"/>
                </a:lnTo>
                <a:lnTo>
                  <a:pt x="95105" y="593076"/>
                </a:lnTo>
                <a:lnTo>
                  <a:pt x="86122" y="582225"/>
                </a:lnTo>
                <a:lnTo>
                  <a:pt x="77405" y="571374"/>
                </a:lnTo>
                <a:lnTo>
                  <a:pt x="68951" y="559994"/>
                </a:lnTo>
                <a:lnTo>
                  <a:pt x="60761" y="548349"/>
                </a:lnTo>
                <a:lnTo>
                  <a:pt x="52836" y="536440"/>
                </a:lnTo>
                <a:lnTo>
                  <a:pt x="45439" y="524001"/>
                </a:lnTo>
                <a:lnTo>
                  <a:pt x="38306" y="511562"/>
                </a:lnTo>
                <a:lnTo>
                  <a:pt x="31702" y="498594"/>
                </a:lnTo>
                <a:lnTo>
                  <a:pt x="27739" y="490389"/>
                </a:lnTo>
                <a:lnTo>
                  <a:pt x="24041" y="482185"/>
                </a:lnTo>
                <a:lnTo>
                  <a:pt x="20606" y="473451"/>
                </a:lnTo>
                <a:lnTo>
                  <a:pt x="17700" y="464717"/>
                </a:lnTo>
                <a:lnTo>
                  <a:pt x="14794" y="455719"/>
                </a:lnTo>
                <a:lnTo>
                  <a:pt x="12417" y="446456"/>
                </a:lnTo>
                <a:lnTo>
                  <a:pt x="10039" y="437193"/>
                </a:lnTo>
                <a:lnTo>
                  <a:pt x="7926" y="427665"/>
                </a:lnTo>
                <a:lnTo>
                  <a:pt x="6076" y="418137"/>
                </a:lnTo>
                <a:lnTo>
                  <a:pt x="4491" y="408345"/>
                </a:lnTo>
                <a:lnTo>
                  <a:pt x="3170" y="398553"/>
                </a:lnTo>
                <a:lnTo>
                  <a:pt x="1850" y="388761"/>
                </a:lnTo>
                <a:lnTo>
                  <a:pt x="1057" y="378439"/>
                </a:lnTo>
                <a:lnTo>
                  <a:pt x="529" y="368382"/>
                </a:lnTo>
                <a:lnTo>
                  <a:pt x="264" y="358060"/>
                </a:lnTo>
                <a:lnTo>
                  <a:pt x="0" y="348003"/>
                </a:lnTo>
                <a:lnTo>
                  <a:pt x="264" y="332653"/>
                </a:lnTo>
                <a:lnTo>
                  <a:pt x="1057" y="317832"/>
                </a:lnTo>
                <a:lnTo>
                  <a:pt x="2378" y="302747"/>
                </a:lnTo>
                <a:lnTo>
                  <a:pt x="4491" y="287926"/>
                </a:lnTo>
                <a:lnTo>
                  <a:pt x="6869" y="272840"/>
                </a:lnTo>
                <a:lnTo>
                  <a:pt x="10039" y="258019"/>
                </a:lnTo>
                <a:lnTo>
                  <a:pt x="11888" y="250874"/>
                </a:lnTo>
                <a:lnTo>
                  <a:pt x="14002" y="243463"/>
                </a:lnTo>
                <a:lnTo>
                  <a:pt x="15851" y="236053"/>
                </a:lnTo>
                <a:lnTo>
                  <a:pt x="18493" y="228907"/>
                </a:lnTo>
                <a:lnTo>
                  <a:pt x="20606" y="221761"/>
                </a:lnTo>
                <a:lnTo>
                  <a:pt x="23512" y="214880"/>
                </a:lnTo>
                <a:lnTo>
                  <a:pt x="26418" y="207734"/>
                </a:lnTo>
                <a:lnTo>
                  <a:pt x="29324" y="200853"/>
                </a:lnTo>
                <a:lnTo>
                  <a:pt x="32494" y="193972"/>
                </a:lnTo>
                <a:lnTo>
                  <a:pt x="36193" y="187356"/>
                </a:lnTo>
                <a:lnTo>
                  <a:pt x="39363" y="180475"/>
                </a:lnTo>
                <a:lnTo>
                  <a:pt x="43326" y="174123"/>
                </a:lnTo>
                <a:lnTo>
                  <a:pt x="47552" y="167506"/>
                </a:lnTo>
                <a:lnTo>
                  <a:pt x="51779" y="161155"/>
                </a:lnTo>
                <a:lnTo>
                  <a:pt x="56270" y="155332"/>
                </a:lnTo>
                <a:lnTo>
                  <a:pt x="60761" y="148980"/>
                </a:lnTo>
                <a:lnTo>
                  <a:pt x="65781" y="143422"/>
                </a:lnTo>
                <a:lnTo>
                  <a:pt x="70800" y="137865"/>
                </a:lnTo>
                <a:lnTo>
                  <a:pt x="76348" y="132307"/>
                </a:lnTo>
                <a:lnTo>
                  <a:pt x="81896" y="126749"/>
                </a:lnTo>
                <a:lnTo>
                  <a:pt x="89557" y="120397"/>
                </a:lnTo>
                <a:lnTo>
                  <a:pt x="98011" y="114045"/>
                </a:lnTo>
                <a:lnTo>
                  <a:pt x="106728" y="108223"/>
                </a:lnTo>
                <a:lnTo>
                  <a:pt x="115710" y="102930"/>
                </a:lnTo>
                <a:lnTo>
                  <a:pt x="124957" y="98166"/>
                </a:lnTo>
                <a:lnTo>
                  <a:pt x="134731" y="93931"/>
                </a:lnTo>
                <a:lnTo>
                  <a:pt x="139751" y="92079"/>
                </a:lnTo>
                <a:lnTo>
                  <a:pt x="145034" y="90226"/>
                </a:lnTo>
                <a:lnTo>
                  <a:pt x="150318" y="88638"/>
                </a:lnTo>
                <a:lnTo>
                  <a:pt x="155601" y="87315"/>
                </a:lnTo>
                <a:lnTo>
                  <a:pt x="163527" y="85198"/>
                </a:lnTo>
                <a:lnTo>
                  <a:pt x="170924" y="83874"/>
                </a:lnTo>
                <a:lnTo>
                  <a:pt x="178849" y="82551"/>
                </a:lnTo>
                <a:lnTo>
                  <a:pt x="186510" y="81228"/>
                </a:lnTo>
                <a:lnTo>
                  <a:pt x="193907" y="80434"/>
                </a:lnTo>
                <a:lnTo>
                  <a:pt x="201304" y="79640"/>
                </a:lnTo>
                <a:lnTo>
                  <a:pt x="208966" y="79375"/>
                </a:lnTo>
                <a:close/>
                <a:moveTo>
                  <a:pt x="1713004" y="79375"/>
                </a:moveTo>
                <a:lnTo>
                  <a:pt x="1722007" y="79375"/>
                </a:lnTo>
                <a:lnTo>
                  <a:pt x="1729156" y="79375"/>
                </a:lnTo>
                <a:lnTo>
                  <a:pt x="1736570" y="79640"/>
                </a:lnTo>
                <a:lnTo>
                  <a:pt x="1743984" y="80434"/>
                </a:lnTo>
                <a:lnTo>
                  <a:pt x="1751398" y="81228"/>
                </a:lnTo>
                <a:lnTo>
                  <a:pt x="1759077" y="82551"/>
                </a:lnTo>
                <a:lnTo>
                  <a:pt x="1767021" y="83874"/>
                </a:lnTo>
                <a:lnTo>
                  <a:pt x="1774699" y="85198"/>
                </a:lnTo>
                <a:lnTo>
                  <a:pt x="1782643" y="87315"/>
                </a:lnTo>
                <a:lnTo>
                  <a:pt x="1787674" y="88638"/>
                </a:lnTo>
                <a:lnTo>
                  <a:pt x="1792970" y="90226"/>
                </a:lnTo>
                <a:lnTo>
                  <a:pt x="1798001" y="92079"/>
                </a:lnTo>
                <a:lnTo>
                  <a:pt x="1803031" y="93931"/>
                </a:lnTo>
                <a:lnTo>
                  <a:pt x="1813093" y="98166"/>
                </a:lnTo>
                <a:lnTo>
                  <a:pt x="1822626" y="102930"/>
                </a:lnTo>
                <a:lnTo>
                  <a:pt x="1831628" y="108223"/>
                </a:lnTo>
                <a:lnTo>
                  <a:pt x="1840366" y="114045"/>
                </a:lnTo>
                <a:lnTo>
                  <a:pt x="1848310" y="120397"/>
                </a:lnTo>
                <a:lnTo>
                  <a:pt x="1856253" y="126749"/>
                </a:lnTo>
                <a:lnTo>
                  <a:pt x="1863667" y="134159"/>
                </a:lnTo>
                <a:lnTo>
                  <a:pt x="1870817" y="141570"/>
                </a:lnTo>
                <a:lnTo>
                  <a:pt x="1877436" y="148980"/>
                </a:lnTo>
                <a:lnTo>
                  <a:pt x="1883526" y="157185"/>
                </a:lnTo>
                <a:lnTo>
                  <a:pt x="1889352" y="165389"/>
                </a:lnTo>
                <a:lnTo>
                  <a:pt x="1894912" y="174123"/>
                </a:lnTo>
                <a:lnTo>
                  <a:pt x="1899943" y="182856"/>
                </a:lnTo>
                <a:lnTo>
                  <a:pt x="1904709" y="191855"/>
                </a:lnTo>
                <a:lnTo>
                  <a:pt x="1908946" y="200853"/>
                </a:lnTo>
                <a:lnTo>
                  <a:pt x="1913182" y="210116"/>
                </a:lnTo>
                <a:lnTo>
                  <a:pt x="1916625" y="219379"/>
                </a:lnTo>
                <a:lnTo>
                  <a:pt x="1920067" y="228907"/>
                </a:lnTo>
                <a:lnTo>
                  <a:pt x="1923244" y="238435"/>
                </a:lnTo>
                <a:lnTo>
                  <a:pt x="1925627" y="248227"/>
                </a:lnTo>
                <a:lnTo>
                  <a:pt x="1928275" y="258019"/>
                </a:lnTo>
                <a:lnTo>
                  <a:pt x="1930393" y="267812"/>
                </a:lnTo>
                <a:lnTo>
                  <a:pt x="1932512" y="277604"/>
                </a:lnTo>
                <a:lnTo>
                  <a:pt x="1933836" y="287926"/>
                </a:lnTo>
                <a:lnTo>
                  <a:pt x="1935160" y="297983"/>
                </a:lnTo>
                <a:lnTo>
                  <a:pt x="1936483" y="307775"/>
                </a:lnTo>
                <a:lnTo>
                  <a:pt x="1937278" y="317832"/>
                </a:lnTo>
                <a:lnTo>
                  <a:pt x="1937807" y="327889"/>
                </a:lnTo>
                <a:lnTo>
                  <a:pt x="1938337" y="337946"/>
                </a:lnTo>
                <a:lnTo>
                  <a:pt x="1938337" y="348003"/>
                </a:lnTo>
                <a:lnTo>
                  <a:pt x="1938337" y="358060"/>
                </a:lnTo>
                <a:lnTo>
                  <a:pt x="1937807" y="368382"/>
                </a:lnTo>
                <a:lnTo>
                  <a:pt x="1937278" y="378439"/>
                </a:lnTo>
                <a:lnTo>
                  <a:pt x="1936483" y="388760"/>
                </a:lnTo>
                <a:lnTo>
                  <a:pt x="1935160" y="398553"/>
                </a:lnTo>
                <a:lnTo>
                  <a:pt x="1933836" y="408345"/>
                </a:lnTo>
                <a:lnTo>
                  <a:pt x="1932512" y="418137"/>
                </a:lnTo>
                <a:lnTo>
                  <a:pt x="1930393" y="427665"/>
                </a:lnTo>
                <a:lnTo>
                  <a:pt x="1928540" y="437193"/>
                </a:lnTo>
                <a:lnTo>
                  <a:pt x="1925892" y="446456"/>
                </a:lnTo>
                <a:lnTo>
                  <a:pt x="1923509" y="455719"/>
                </a:lnTo>
                <a:lnTo>
                  <a:pt x="1920596" y="464717"/>
                </a:lnTo>
                <a:lnTo>
                  <a:pt x="1917684" y="473451"/>
                </a:lnTo>
                <a:lnTo>
                  <a:pt x="1914241" y="482185"/>
                </a:lnTo>
                <a:lnTo>
                  <a:pt x="1910535" y="490389"/>
                </a:lnTo>
                <a:lnTo>
                  <a:pt x="1906563" y="498593"/>
                </a:lnTo>
                <a:lnTo>
                  <a:pt x="1901267" y="509180"/>
                </a:lnTo>
                <a:lnTo>
                  <a:pt x="1895442" y="519502"/>
                </a:lnTo>
                <a:lnTo>
                  <a:pt x="1889352" y="529823"/>
                </a:lnTo>
                <a:lnTo>
                  <a:pt x="1883262" y="539616"/>
                </a:lnTo>
                <a:lnTo>
                  <a:pt x="1876907" y="549143"/>
                </a:lnTo>
                <a:lnTo>
                  <a:pt x="1870287" y="558671"/>
                </a:lnTo>
                <a:lnTo>
                  <a:pt x="1863403" y="567934"/>
                </a:lnTo>
                <a:lnTo>
                  <a:pt x="1856253" y="576932"/>
                </a:lnTo>
                <a:lnTo>
                  <a:pt x="1849369" y="585931"/>
                </a:lnTo>
                <a:lnTo>
                  <a:pt x="1841955" y="594664"/>
                </a:lnTo>
                <a:lnTo>
                  <a:pt x="1834276" y="603133"/>
                </a:lnTo>
                <a:lnTo>
                  <a:pt x="1826597" y="611338"/>
                </a:lnTo>
                <a:lnTo>
                  <a:pt x="1818654" y="619542"/>
                </a:lnTo>
                <a:lnTo>
                  <a:pt x="1810710" y="627482"/>
                </a:lnTo>
                <a:lnTo>
                  <a:pt x="1802502" y="635422"/>
                </a:lnTo>
                <a:lnTo>
                  <a:pt x="1794294" y="642832"/>
                </a:lnTo>
                <a:lnTo>
                  <a:pt x="1786085" y="650243"/>
                </a:lnTo>
                <a:lnTo>
                  <a:pt x="1777612" y="657653"/>
                </a:lnTo>
                <a:lnTo>
                  <a:pt x="1768874" y="664534"/>
                </a:lnTo>
                <a:lnTo>
                  <a:pt x="1760136" y="671680"/>
                </a:lnTo>
                <a:lnTo>
                  <a:pt x="1751398" y="678296"/>
                </a:lnTo>
                <a:lnTo>
                  <a:pt x="1742660" y="684648"/>
                </a:lnTo>
                <a:lnTo>
                  <a:pt x="1724655" y="697352"/>
                </a:lnTo>
                <a:lnTo>
                  <a:pt x="1706385" y="709526"/>
                </a:lnTo>
                <a:lnTo>
                  <a:pt x="1688114" y="720906"/>
                </a:lnTo>
                <a:lnTo>
                  <a:pt x="1669844" y="732022"/>
                </a:lnTo>
                <a:lnTo>
                  <a:pt x="1651309" y="742344"/>
                </a:lnTo>
                <a:lnTo>
                  <a:pt x="1632774" y="752136"/>
                </a:lnTo>
                <a:lnTo>
                  <a:pt x="1614504" y="761664"/>
                </a:lnTo>
                <a:lnTo>
                  <a:pt x="1596234" y="770397"/>
                </a:lnTo>
                <a:lnTo>
                  <a:pt x="1577964" y="778866"/>
                </a:lnTo>
                <a:lnTo>
                  <a:pt x="1559958" y="786806"/>
                </a:lnTo>
                <a:lnTo>
                  <a:pt x="1542217" y="794217"/>
                </a:lnTo>
                <a:lnTo>
                  <a:pt x="1525271" y="801362"/>
                </a:lnTo>
                <a:lnTo>
                  <a:pt x="1508060" y="807979"/>
                </a:lnTo>
                <a:lnTo>
                  <a:pt x="1491379" y="814331"/>
                </a:lnTo>
                <a:lnTo>
                  <a:pt x="1475756" y="820153"/>
                </a:lnTo>
                <a:lnTo>
                  <a:pt x="1445306" y="830739"/>
                </a:lnTo>
                <a:lnTo>
                  <a:pt x="1417768" y="840532"/>
                </a:lnTo>
                <a:lnTo>
                  <a:pt x="1393673" y="848207"/>
                </a:lnTo>
                <a:lnTo>
                  <a:pt x="1370636" y="856147"/>
                </a:lnTo>
                <a:lnTo>
                  <a:pt x="1361369" y="859323"/>
                </a:lnTo>
                <a:lnTo>
                  <a:pt x="1353955" y="861969"/>
                </a:lnTo>
                <a:lnTo>
                  <a:pt x="1348394" y="864616"/>
                </a:lnTo>
                <a:lnTo>
                  <a:pt x="1346276" y="865674"/>
                </a:lnTo>
                <a:lnTo>
                  <a:pt x="1343893" y="866998"/>
                </a:lnTo>
                <a:lnTo>
                  <a:pt x="1341775" y="869380"/>
                </a:lnTo>
                <a:lnTo>
                  <a:pt x="1339127" y="872555"/>
                </a:lnTo>
                <a:lnTo>
                  <a:pt x="1337009" y="876261"/>
                </a:lnTo>
                <a:lnTo>
                  <a:pt x="1334890" y="880760"/>
                </a:lnTo>
                <a:lnTo>
                  <a:pt x="1333566" y="885259"/>
                </a:lnTo>
                <a:lnTo>
                  <a:pt x="1332507" y="890023"/>
                </a:lnTo>
                <a:lnTo>
                  <a:pt x="1332242" y="894522"/>
                </a:lnTo>
                <a:lnTo>
                  <a:pt x="1332507" y="897169"/>
                </a:lnTo>
                <a:lnTo>
                  <a:pt x="1332772" y="899551"/>
                </a:lnTo>
                <a:lnTo>
                  <a:pt x="1333302" y="901932"/>
                </a:lnTo>
                <a:lnTo>
                  <a:pt x="1333831" y="904050"/>
                </a:lnTo>
                <a:lnTo>
                  <a:pt x="1334625" y="906167"/>
                </a:lnTo>
                <a:lnTo>
                  <a:pt x="1335685" y="908020"/>
                </a:lnTo>
                <a:lnTo>
                  <a:pt x="1337273" y="910137"/>
                </a:lnTo>
                <a:lnTo>
                  <a:pt x="1338597" y="911990"/>
                </a:lnTo>
                <a:lnTo>
                  <a:pt x="1340716" y="914107"/>
                </a:lnTo>
                <a:lnTo>
                  <a:pt x="1343363" y="916224"/>
                </a:lnTo>
                <a:lnTo>
                  <a:pt x="1346806" y="918606"/>
                </a:lnTo>
                <a:lnTo>
                  <a:pt x="1350777" y="920723"/>
                </a:lnTo>
                <a:lnTo>
                  <a:pt x="1355544" y="923105"/>
                </a:lnTo>
                <a:lnTo>
                  <a:pt x="1361369" y="924958"/>
                </a:lnTo>
                <a:lnTo>
                  <a:pt x="1367988" y="926546"/>
                </a:lnTo>
                <a:lnTo>
                  <a:pt x="1375932" y="928134"/>
                </a:lnTo>
                <a:lnTo>
                  <a:pt x="1380169" y="929192"/>
                </a:lnTo>
                <a:lnTo>
                  <a:pt x="1384405" y="930251"/>
                </a:lnTo>
                <a:lnTo>
                  <a:pt x="1388377" y="932368"/>
                </a:lnTo>
                <a:lnTo>
                  <a:pt x="1392084" y="934221"/>
                </a:lnTo>
                <a:lnTo>
                  <a:pt x="1395261" y="936867"/>
                </a:lnTo>
                <a:lnTo>
                  <a:pt x="1398704" y="939514"/>
                </a:lnTo>
                <a:lnTo>
                  <a:pt x="1401616" y="942690"/>
                </a:lnTo>
                <a:lnTo>
                  <a:pt x="1403999" y="946130"/>
                </a:lnTo>
                <a:lnTo>
                  <a:pt x="1406382" y="949306"/>
                </a:lnTo>
                <a:lnTo>
                  <a:pt x="1408236" y="953276"/>
                </a:lnTo>
                <a:lnTo>
                  <a:pt x="1410089" y="957246"/>
                </a:lnTo>
                <a:lnTo>
                  <a:pt x="1411149" y="961481"/>
                </a:lnTo>
                <a:lnTo>
                  <a:pt x="1411943" y="965980"/>
                </a:lnTo>
                <a:lnTo>
                  <a:pt x="1412472" y="970214"/>
                </a:lnTo>
                <a:lnTo>
                  <a:pt x="1412472" y="974713"/>
                </a:lnTo>
                <a:lnTo>
                  <a:pt x="1411943" y="979477"/>
                </a:lnTo>
                <a:lnTo>
                  <a:pt x="1411149" y="983977"/>
                </a:lnTo>
                <a:lnTo>
                  <a:pt x="1410089" y="988211"/>
                </a:lnTo>
                <a:lnTo>
                  <a:pt x="1408236" y="992446"/>
                </a:lnTo>
                <a:lnTo>
                  <a:pt x="1406382" y="996415"/>
                </a:lnTo>
                <a:lnTo>
                  <a:pt x="1403735" y="999591"/>
                </a:lnTo>
                <a:lnTo>
                  <a:pt x="1401351" y="1003032"/>
                </a:lnTo>
                <a:lnTo>
                  <a:pt x="1398439" y="1006208"/>
                </a:lnTo>
                <a:lnTo>
                  <a:pt x="1394997" y="1008854"/>
                </a:lnTo>
                <a:lnTo>
                  <a:pt x="1391819" y="1011236"/>
                </a:lnTo>
                <a:lnTo>
                  <a:pt x="1388112" y="1013354"/>
                </a:lnTo>
                <a:lnTo>
                  <a:pt x="1384140" y="1015206"/>
                </a:lnTo>
                <a:lnTo>
                  <a:pt x="1380169" y="1016265"/>
                </a:lnTo>
                <a:lnTo>
                  <a:pt x="1375932" y="1017059"/>
                </a:lnTo>
                <a:lnTo>
                  <a:pt x="1371695" y="1017588"/>
                </a:lnTo>
                <a:lnTo>
                  <a:pt x="1367459" y="1017588"/>
                </a:lnTo>
                <a:lnTo>
                  <a:pt x="1362958" y="1017323"/>
                </a:lnTo>
                <a:lnTo>
                  <a:pt x="1356338" y="1016000"/>
                </a:lnTo>
                <a:lnTo>
                  <a:pt x="1349718" y="1014942"/>
                </a:lnTo>
                <a:lnTo>
                  <a:pt x="1343363" y="1013089"/>
                </a:lnTo>
                <a:lnTo>
                  <a:pt x="1337273" y="1011501"/>
                </a:lnTo>
                <a:lnTo>
                  <a:pt x="1330918" y="1009119"/>
                </a:lnTo>
                <a:lnTo>
                  <a:pt x="1325093" y="1007266"/>
                </a:lnTo>
                <a:lnTo>
                  <a:pt x="1319533" y="1004620"/>
                </a:lnTo>
                <a:lnTo>
                  <a:pt x="1313972" y="1002238"/>
                </a:lnTo>
                <a:lnTo>
                  <a:pt x="1308147" y="999327"/>
                </a:lnTo>
                <a:lnTo>
                  <a:pt x="1303116" y="996415"/>
                </a:lnTo>
                <a:lnTo>
                  <a:pt x="1298085" y="992975"/>
                </a:lnTo>
                <a:lnTo>
                  <a:pt x="1293319" y="989534"/>
                </a:lnTo>
                <a:lnTo>
                  <a:pt x="1288553" y="985829"/>
                </a:lnTo>
                <a:lnTo>
                  <a:pt x="1284316" y="982389"/>
                </a:lnTo>
                <a:lnTo>
                  <a:pt x="1280080" y="978154"/>
                </a:lnTo>
                <a:lnTo>
                  <a:pt x="1276108" y="973920"/>
                </a:lnTo>
                <a:lnTo>
                  <a:pt x="1272136" y="969685"/>
                </a:lnTo>
                <a:lnTo>
                  <a:pt x="1268959" y="965186"/>
                </a:lnTo>
                <a:lnTo>
                  <a:pt x="1265516" y="960422"/>
                </a:lnTo>
                <a:lnTo>
                  <a:pt x="1262604" y="955658"/>
                </a:lnTo>
                <a:lnTo>
                  <a:pt x="1259956" y="950894"/>
                </a:lnTo>
                <a:lnTo>
                  <a:pt x="1257308" y="945866"/>
                </a:lnTo>
                <a:lnTo>
                  <a:pt x="1255190" y="941102"/>
                </a:lnTo>
                <a:lnTo>
                  <a:pt x="1253071" y="935544"/>
                </a:lnTo>
                <a:lnTo>
                  <a:pt x="1251483" y="930516"/>
                </a:lnTo>
                <a:lnTo>
                  <a:pt x="1250159" y="925487"/>
                </a:lnTo>
                <a:lnTo>
                  <a:pt x="1248570" y="920194"/>
                </a:lnTo>
                <a:lnTo>
                  <a:pt x="1247776" y="915165"/>
                </a:lnTo>
                <a:lnTo>
                  <a:pt x="1246981" y="909872"/>
                </a:lnTo>
                <a:lnTo>
                  <a:pt x="1246452" y="904844"/>
                </a:lnTo>
                <a:lnTo>
                  <a:pt x="1246187" y="899551"/>
                </a:lnTo>
                <a:lnTo>
                  <a:pt x="1246187" y="894522"/>
                </a:lnTo>
                <a:lnTo>
                  <a:pt x="1246452" y="886318"/>
                </a:lnTo>
                <a:lnTo>
                  <a:pt x="1247246" y="878378"/>
                </a:lnTo>
                <a:lnTo>
                  <a:pt x="1248305" y="870174"/>
                </a:lnTo>
                <a:lnTo>
                  <a:pt x="1250159" y="862498"/>
                </a:lnTo>
                <a:lnTo>
                  <a:pt x="1252277" y="854823"/>
                </a:lnTo>
                <a:lnTo>
                  <a:pt x="1254925" y="847413"/>
                </a:lnTo>
                <a:lnTo>
                  <a:pt x="1257838" y="840003"/>
                </a:lnTo>
                <a:lnTo>
                  <a:pt x="1261280" y="833121"/>
                </a:lnTo>
                <a:lnTo>
                  <a:pt x="1264987" y="826240"/>
                </a:lnTo>
                <a:lnTo>
                  <a:pt x="1269223" y="819888"/>
                </a:lnTo>
                <a:lnTo>
                  <a:pt x="1273990" y="813801"/>
                </a:lnTo>
                <a:lnTo>
                  <a:pt x="1278756" y="807714"/>
                </a:lnTo>
                <a:lnTo>
                  <a:pt x="1284051" y="802156"/>
                </a:lnTo>
                <a:lnTo>
                  <a:pt x="1289877" y="796863"/>
                </a:lnTo>
                <a:lnTo>
                  <a:pt x="1296232" y="792099"/>
                </a:lnTo>
                <a:lnTo>
                  <a:pt x="1302851" y="787600"/>
                </a:lnTo>
                <a:lnTo>
                  <a:pt x="1306558" y="785748"/>
                </a:lnTo>
                <a:lnTo>
                  <a:pt x="1310000" y="783630"/>
                </a:lnTo>
                <a:lnTo>
                  <a:pt x="1316620" y="780454"/>
                </a:lnTo>
                <a:lnTo>
                  <a:pt x="1324034" y="777808"/>
                </a:lnTo>
                <a:lnTo>
                  <a:pt x="1331448" y="774897"/>
                </a:lnTo>
                <a:lnTo>
                  <a:pt x="1348394" y="768809"/>
                </a:lnTo>
                <a:lnTo>
                  <a:pt x="1367988" y="762193"/>
                </a:lnTo>
                <a:lnTo>
                  <a:pt x="1390230" y="755047"/>
                </a:lnTo>
                <a:lnTo>
                  <a:pt x="1414856" y="746578"/>
                </a:lnTo>
                <a:lnTo>
                  <a:pt x="1441069" y="737580"/>
                </a:lnTo>
                <a:lnTo>
                  <a:pt x="1469137" y="727258"/>
                </a:lnTo>
                <a:lnTo>
                  <a:pt x="1483965" y="721700"/>
                </a:lnTo>
                <a:lnTo>
                  <a:pt x="1498528" y="715613"/>
                </a:lnTo>
                <a:lnTo>
                  <a:pt x="1513621" y="709526"/>
                </a:lnTo>
                <a:lnTo>
                  <a:pt x="1528978" y="702645"/>
                </a:lnTo>
                <a:lnTo>
                  <a:pt x="1544336" y="696028"/>
                </a:lnTo>
                <a:lnTo>
                  <a:pt x="1559958" y="688618"/>
                </a:lnTo>
                <a:lnTo>
                  <a:pt x="1575581" y="681472"/>
                </a:lnTo>
                <a:lnTo>
                  <a:pt x="1591203" y="673532"/>
                </a:lnTo>
                <a:lnTo>
                  <a:pt x="1606825" y="665063"/>
                </a:lnTo>
                <a:lnTo>
                  <a:pt x="1622183" y="656594"/>
                </a:lnTo>
                <a:lnTo>
                  <a:pt x="1637540" y="647596"/>
                </a:lnTo>
                <a:lnTo>
                  <a:pt x="1652898" y="638333"/>
                </a:lnTo>
                <a:lnTo>
                  <a:pt x="1667726" y="628541"/>
                </a:lnTo>
                <a:lnTo>
                  <a:pt x="1682554" y="618748"/>
                </a:lnTo>
                <a:lnTo>
                  <a:pt x="1696852" y="608162"/>
                </a:lnTo>
                <a:lnTo>
                  <a:pt x="1711151" y="597311"/>
                </a:lnTo>
                <a:lnTo>
                  <a:pt x="1720154" y="589901"/>
                </a:lnTo>
                <a:lnTo>
                  <a:pt x="1729421" y="582225"/>
                </a:lnTo>
                <a:lnTo>
                  <a:pt x="1738159" y="574286"/>
                </a:lnTo>
                <a:lnTo>
                  <a:pt x="1746897" y="566611"/>
                </a:lnTo>
                <a:lnTo>
                  <a:pt x="1755370" y="558406"/>
                </a:lnTo>
                <a:lnTo>
                  <a:pt x="1763578" y="549937"/>
                </a:lnTo>
                <a:lnTo>
                  <a:pt x="1771522" y="541468"/>
                </a:lnTo>
                <a:lnTo>
                  <a:pt x="1778936" y="532734"/>
                </a:lnTo>
                <a:lnTo>
                  <a:pt x="1786615" y="523736"/>
                </a:lnTo>
                <a:lnTo>
                  <a:pt x="1793499" y="514738"/>
                </a:lnTo>
                <a:lnTo>
                  <a:pt x="1800648" y="505475"/>
                </a:lnTo>
                <a:lnTo>
                  <a:pt x="1807003" y="496212"/>
                </a:lnTo>
                <a:lnTo>
                  <a:pt x="1813623" y="486684"/>
                </a:lnTo>
                <a:lnTo>
                  <a:pt x="1819448" y="476892"/>
                </a:lnTo>
                <a:lnTo>
                  <a:pt x="1825009" y="466835"/>
                </a:lnTo>
                <a:lnTo>
                  <a:pt x="1830304" y="456778"/>
                </a:lnTo>
                <a:lnTo>
                  <a:pt x="1832952" y="452014"/>
                </a:lnTo>
                <a:lnTo>
                  <a:pt x="1835335" y="446456"/>
                </a:lnTo>
                <a:lnTo>
                  <a:pt x="1837189" y="440898"/>
                </a:lnTo>
                <a:lnTo>
                  <a:pt x="1839307" y="435076"/>
                </a:lnTo>
                <a:lnTo>
                  <a:pt x="1841161" y="428724"/>
                </a:lnTo>
                <a:lnTo>
                  <a:pt x="1843014" y="422372"/>
                </a:lnTo>
                <a:lnTo>
                  <a:pt x="1844868" y="416020"/>
                </a:lnTo>
                <a:lnTo>
                  <a:pt x="1846192" y="408874"/>
                </a:lnTo>
                <a:lnTo>
                  <a:pt x="1847515" y="401729"/>
                </a:lnTo>
                <a:lnTo>
                  <a:pt x="1848575" y="394318"/>
                </a:lnTo>
                <a:lnTo>
                  <a:pt x="1849899" y="386908"/>
                </a:lnTo>
                <a:lnTo>
                  <a:pt x="1850693" y="379497"/>
                </a:lnTo>
                <a:lnTo>
                  <a:pt x="1851487" y="371558"/>
                </a:lnTo>
                <a:lnTo>
                  <a:pt x="1851752" y="363618"/>
                </a:lnTo>
                <a:lnTo>
                  <a:pt x="1852017" y="355678"/>
                </a:lnTo>
                <a:lnTo>
                  <a:pt x="1852282" y="348003"/>
                </a:lnTo>
                <a:lnTo>
                  <a:pt x="1852017" y="336093"/>
                </a:lnTo>
                <a:lnTo>
                  <a:pt x="1851487" y="324713"/>
                </a:lnTo>
                <a:lnTo>
                  <a:pt x="1850428" y="313068"/>
                </a:lnTo>
                <a:lnTo>
                  <a:pt x="1849104" y="301953"/>
                </a:lnTo>
                <a:lnTo>
                  <a:pt x="1846986" y="290572"/>
                </a:lnTo>
                <a:lnTo>
                  <a:pt x="1844603" y="279721"/>
                </a:lnTo>
                <a:lnTo>
                  <a:pt x="1841955" y="269135"/>
                </a:lnTo>
                <a:lnTo>
                  <a:pt x="1838513" y="258549"/>
                </a:lnTo>
                <a:lnTo>
                  <a:pt x="1835335" y="248756"/>
                </a:lnTo>
                <a:lnTo>
                  <a:pt x="1831364" y="239493"/>
                </a:lnTo>
                <a:lnTo>
                  <a:pt x="1826862" y="230495"/>
                </a:lnTo>
                <a:lnTo>
                  <a:pt x="1822361" y="222290"/>
                </a:lnTo>
                <a:lnTo>
                  <a:pt x="1817330" y="214615"/>
                </a:lnTo>
                <a:lnTo>
                  <a:pt x="1811769" y="207470"/>
                </a:lnTo>
                <a:lnTo>
                  <a:pt x="1806209" y="201118"/>
                </a:lnTo>
                <a:lnTo>
                  <a:pt x="1803031" y="198207"/>
                </a:lnTo>
                <a:lnTo>
                  <a:pt x="1800384" y="195295"/>
                </a:lnTo>
                <a:lnTo>
                  <a:pt x="1796147" y="191855"/>
                </a:lnTo>
                <a:lnTo>
                  <a:pt x="1791646" y="188679"/>
                </a:lnTo>
                <a:lnTo>
                  <a:pt x="1787409" y="185503"/>
                </a:lnTo>
                <a:lnTo>
                  <a:pt x="1782643" y="182856"/>
                </a:lnTo>
                <a:lnTo>
                  <a:pt x="1777877" y="180474"/>
                </a:lnTo>
                <a:lnTo>
                  <a:pt x="1772846" y="178357"/>
                </a:lnTo>
                <a:lnTo>
                  <a:pt x="1767550" y="176240"/>
                </a:lnTo>
                <a:lnTo>
                  <a:pt x="1761725" y="174652"/>
                </a:lnTo>
                <a:lnTo>
                  <a:pt x="1751133" y="172270"/>
                </a:lnTo>
                <a:lnTo>
                  <a:pt x="1740807" y="170682"/>
                </a:lnTo>
                <a:lnTo>
                  <a:pt x="1731010" y="169623"/>
                </a:lnTo>
                <a:lnTo>
                  <a:pt x="1722007" y="169359"/>
                </a:lnTo>
                <a:lnTo>
                  <a:pt x="1716711" y="169623"/>
                </a:lnTo>
                <a:lnTo>
                  <a:pt x="1711151" y="169888"/>
                </a:lnTo>
                <a:lnTo>
                  <a:pt x="1706120" y="170417"/>
                </a:lnTo>
                <a:lnTo>
                  <a:pt x="1701354" y="170947"/>
                </a:lnTo>
                <a:lnTo>
                  <a:pt x="1696588" y="171741"/>
                </a:lnTo>
                <a:lnTo>
                  <a:pt x="1692086" y="172799"/>
                </a:lnTo>
                <a:lnTo>
                  <a:pt x="1687585" y="174387"/>
                </a:lnTo>
                <a:lnTo>
                  <a:pt x="1683084" y="175711"/>
                </a:lnTo>
                <a:lnTo>
                  <a:pt x="1678847" y="177034"/>
                </a:lnTo>
                <a:lnTo>
                  <a:pt x="1674610" y="178886"/>
                </a:lnTo>
                <a:lnTo>
                  <a:pt x="1670903" y="180739"/>
                </a:lnTo>
                <a:lnTo>
                  <a:pt x="1666932" y="182856"/>
                </a:lnTo>
                <a:lnTo>
                  <a:pt x="1659253" y="187356"/>
                </a:lnTo>
                <a:lnTo>
                  <a:pt x="1651574" y="192384"/>
                </a:lnTo>
                <a:lnTo>
                  <a:pt x="1644690" y="197942"/>
                </a:lnTo>
                <a:lnTo>
                  <a:pt x="1637805" y="203764"/>
                </a:lnTo>
                <a:lnTo>
                  <a:pt x="1631185" y="210645"/>
                </a:lnTo>
                <a:lnTo>
                  <a:pt x="1625095" y="217262"/>
                </a:lnTo>
                <a:lnTo>
                  <a:pt x="1619005" y="224937"/>
                </a:lnTo>
                <a:lnTo>
                  <a:pt x="1613445" y="232612"/>
                </a:lnTo>
                <a:lnTo>
                  <a:pt x="1608149" y="240287"/>
                </a:lnTo>
                <a:lnTo>
                  <a:pt x="1603118" y="248227"/>
                </a:lnTo>
                <a:lnTo>
                  <a:pt x="1598352" y="256431"/>
                </a:lnTo>
                <a:lnTo>
                  <a:pt x="1594115" y="264636"/>
                </a:lnTo>
                <a:lnTo>
                  <a:pt x="1589879" y="272575"/>
                </a:lnTo>
                <a:lnTo>
                  <a:pt x="1586172" y="280515"/>
                </a:lnTo>
                <a:lnTo>
                  <a:pt x="1582730" y="288455"/>
                </a:lnTo>
                <a:lnTo>
                  <a:pt x="1580082" y="295601"/>
                </a:lnTo>
                <a:lnTo>
                  <a:pt x="1574786" y="309628"/>
                </a:lnTo>
                <a:lnTo>
                  <a:pt x="1571079" y="321537"/>
                </a:lnTo>
                <a:lnTo>
                  <a:pt x="1568167" y="330800"/>
                </a:lnTo>
                <a:lnTo>
                  <a:pt x="1566578" y="336623"/>
                </a:lnTo>
                <a:lnTo>
                  <a:pt x="1566313" y="339005"/>
                </a:lnTo>
                <a:lnTo>
                  <a:pt x="1564724" y="343504"/>
                </a:lnTo>
                <a:lnTo>
                  <a:pt x="1563400" y="347738"/>
                </a:lnTo>
                <a:lnTo>
                  <a:pt x="1561547" y="351708"/>
                </a:lnTo>
                <a:lnTo>
                  <a:pt x="1559164" y="355149"/>
                </a:lnTo>
                <a:lnTo>
                  <a:pt x="1556781" y="358589"/>
                </a:lnTo>
                <a:lnTo>
                  <a:pt x="1553603" y="361765"/>
                </a:lnTo>
                <a:lnTo>
                  <a:pt x="1550426" y="364412"/>
                </a:lnTo>
                <a:lnTo>
                  <a:pt x="1547248" y="367058"/>
                </a:lnTo>
                <a:lnTo>
                  <a:pt x="1543806" y="369176"/>
                </a:lnTo>
                <a:lnTo>
                  <a:pt x="1539834" y="371028"/>
                </a:lnTo>
                <a:lnTo>
                  <a:pt x="1535863" y="372352"/>
                </a:lnTo>
                <a:lnTo>
                  <a:pt x="1531891" y="373410"/>
                </a:lnTo>
                <a:lnTo>
                  <a:pt x="1527654" y="373940"/>
                </a:lnTo>
                <a:lnTo>
                  <a:pt x="1523418" y="373940"/>
                </a:lnTo>
                <a:lnTo>
                  <a:pt x="1518916" y="373675"/>
                </a:lnTo>
                <a:lnTo>
                  <a:pt x="1514680" y="372881"/>
                </a:lnTo>
                <a:lnTo>
                  <a:pt x="1510708" y="371822"/>
                </a:lnTo>
                <a:lnTo>
                  <a:pt x="1506736" y="370234"/>
                </a:lnTo>
                <a:lnTo>
                  <a:pt x="1502764" y="368117"/>
                </a:lnTo>
                <a:lnTo>
                  <a:pt x="1499057" y="366000"/>
                </a:lnTo>
                <a:lnTo>
                  <a:pt x="1495880" y="363089"/>
                </a:lnTo>
                <a:lnTo>
                  <a:pt x="1492967" y="359913"/>
                </a:lnTo>
                <a:lnTo>
                  <a:pt x="1490055" y="357001"/>
                </a:lnTo>
                <a:lnTo>
                  <a:pt x="1487936" y="353296"/>
                </a:lnTo>
                <a:lnTo>
                  <a:pt x="1485818" y="349591"/>
                </a:lnTo>
                <a:lnTo>
                  <a:pt x="1484229" y="345621"/>
                </a:lnTo>
                <a:lnTo>
                  <a:pt x="1482641" y="341387"/>
                </a:lnTo>
                <a:lnTo>
                  <a:pt x="1481582" y="337152"/>
                </a:lnTo>
                <a:lnTo>
                  <a:pt x="1481052" y="332653"/>
                </a:lnTo>
                <a:lnTo>
                  <a:pt x="1481052" y="328154"/>
                </a:lnTo>
                <a:lnTo>
                  <a:pt x="1481317" y="323654"/>
                </a:lnTo>
                <a:lnTo>
                  <a:pt x="1482111" y="319420"/>
                </a:lnTo>
                <a:lnTo>
                  <a:pt x="1483700" y="312539"/>
                </a:lnTo>
                <a:lnTo>
                  <a:pt x="1485553" y="305922"/>
                </a:lnTo>
                <a:lnTo>
                  <a:pt x="1488201" y="296924"/>
                </a:lnTo>
                <a:lnTo>
                  <a:pt x="1491379" y="286073"/>
                </a:lnTo>
                <a:lnTo>
                  <a:pt x="1495615" y="273899"/>
                </a:lnTo>
                <a:lnTo>
                  <a:pt x="1500646" y="260401"/>
                </a:lnTo>
                <a:lnTo>
                  <a:pt x="1507001" y="245316"/>
                </a:lnTo>
                <a:lnTo>
                  <a:pt x="1513885" y="229966"/>
                </a:lnTo>
                <a:lnTo>
                  <a:pt x="1517857" y="222026"/>
                </a:lnTo>
                <a:lnTo>
                  <a:pt x="1522094" y="213821"/>
                </a:lnTo>
                <a:lnTo>
                  <a:pt x="1526860" y="205882"/>
                </a:lnTo>
                <a:lnTo>
                  <a:pt x="1531626" y="197677"/>
                </a:lnTo>
                <a:lnTo>
                  <a:pt x="1536922" y="189208"/>
                </a:lnTo>
                <a:lnTo>
                  <a:pt x="1542747" y="181004"/>
                </a:lnTo>
                <a:lnTo>
                  <a:pt x="1548572" y="172799"/>
                </a:lnTo>
                <a:lnTo>
                  <a:pt x="1554662" y="164860"/>
                </a:lnTo>
                <a:lnTo>
                  <a:pt x="1561547" y="156655"/>
                </a:lnTo>
                <a:lnTo>
                  <a:pt x="1568431" y="148715"/>
                </a:lnTo>
                <a:lnTo>
                  <a:pt x="1575845" y="141305"/>
                </a:lnTo>
                <a:lnTo>
                  <a:pt x="1583789" y="133630"/>
                </a:lnTo>
                <a:lnTo>
                  <a:pt x="1591997" y="126484"/>
                </a:lnTo>
                <a:lnTo>
                  <a:pt x="1600735" y="119603"/>
                </a:lnTo>
                <a:lnTo>
                  <a:pt x="1607090" y="115369"/>
                </a:lnTo>
                <a:lnTo>
                  <a:pt x="1613180" y="111134"/>
                </a:lnTo>
                <a:lnTo>
                  <a:pt x="1619535" y="106899"/>
                </a:lnTo>
                <a:lnTo>
                  <a:pt x="1626419" y="103194"/>
                </a:lnTo>
                <a:lnTo>
                  <a:pt x="1633304" y="99489"/>
                </a:lnTo>
                <a:lnTo>
                  <a:pt x="1640453" y="96313"/>
                </a:lnTo>
                <a:lnTo>
                  <a:pt x="1647867" y="93137"/>
                </a:lnTo>
                <a:lnTo>
                  <a:pt x="1655281" y="90226"/>
                </a:lnTo>
                <a:lnTo>
                  <a:pt x="1663225" y="87844"/>
                </a:lnTo>
                <a:lnTo>
                  <a:pt x="1671168" y="85462"/>
                </a:lnTo>
                <a:lnTo>
                  <a:pt x="1678847" y="83874"/>
                </a:lnTo>
                <a:lnTo>
                  <a:pt x="1687320" y="82286"/>
                </a:lnTo>
                <a:lnTo>
                  <a:pt x="1695793" y="80698"/>
                </a:lnTo>
                <a:lnTo>
                  <a:pt x="1704266" y="79904"/>
                </a:lnTo>
                <a:lnTo>
                  <a:pt x="1713004" y="79375"/>
                </a:lnTo>
                <a:close/>
                <a:moveTo>
                  <a:pt x="409575" y="0"/>
                </a:moveTo>
                <a:lnTo>
                  <a:pt x="1528763" y="0"/>
                </a:lnTo>
                <a:lnTo>
                  <a:pt x="1528763" y="95250"/>
                </a:lnTo>
                <a:lnTo>
                  <a:pt x="409575" y="95250"/>
                </a:lnTo>
                <a:lnTo>
                  <a:pt x="4095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MH_Other_15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3960541" y="5476551"/>
            <a:ext cx="370099" cy="401101"/>
          </a:xfrm>
          <a:custGeom>
            <a:avLst/>
            <a:gdLst>
              <a:gd name="T0" fmla="*/ 660065 w 1938337"/>
              <a:gd name="T1" fmla="*/ 1785471 h 2097088"/>
              <a:gd name="T2" fmla="*/ 1074391 w 1938337"/>
              <a:gd name="T3" fmla="*/ 1807357 h 2097088"/>
              <a:gd name="T4" fmla="*/ 1090030 w 1938337"/>
              <a:gd name="T5" fmla="*/ 1648866 h 2097088"/>
              <a:gd name="T6" fmla="*/ 997074 w 1938337"/>
              <a:gd name="T7" fmla="*/ 1410363 h 2097088"/>
              <a:gd name="T8" fmla="*/ 740470 w 1938337"/>
              <a:gd name="T9" fmla="*/ 1441863 h 2097088"/>
              <a:gd name="T10" fmla="*/ 1158685 w 1938337"/>
              <a:gd name="T11" fmla="*/ 241681 h 2097088"/>
              <a:gd name="T12" fmla="*/ 1062016 w 1938337"/>
              <a:gd name="T13" fmla="*/ 582817 h 2097088"/>
              <a:gd name="T14" fmla="*/ 959576 w 1938337"/>
              <a:gd name="T15" fmla="*/ 747370 h 2097088"/>
              <a:gd name="T16" fmla="*/ 1009593 w 1938337"/>
              <a:gd name="T17" fmla="*/ 758196 h 2097088"/>
              <a:gd name="T18" fmla="*/ 1186819 w 1938337"/>
              <a:gd name="T19" fmla="*/ 425240 h 2097088"/>
              <a:gd name="T20" fmla="*/ 1208221 w 1938337"/>
              <a:gd name="T21" fmla="*/ 203430 h 2097088"/>
              <a:gd name="T22" fmla="*/ 1278919 w 1938337"/>
              <a:gd name="T23" fmla="*/ 476964 h 2097088"/>
              <a:gd name="T24" fmla="*/ 1150989 w 1938337"/>
              <a:gd name="T25" fmla="*/ 722592 h 2097088"/>
              <a:gd name="T26" fmla="*/ 1014162 w 1938337"/>
              <a:gd name="T27" fmla="*/ 909759 h 2097088"/>
              <a:gd name="T28" fmla="*/ 967751 w 1938337"/>
              <a:gd name="T29" fmla="*/ 1018980 h 2097088"/>
              <a:gd name="T30" fmla="*/ 942502 w 1938337"/>
              <a:gd name="T31" fmla="*/ 1340628 h 2097088"/>
              <a:gd name="T32" fmla="*/ 793651 w 1938337"/>
              <a:gd name="T33" fmla="*/ 1348326 h 2097088"/>
              <a:gd name="T34" fmla="*/ 816977 w 1938337"/>
              <a:gd name="T35" fmla="*/ 1049292 h 2097088"/>
              <a:gd name="T36" fmla="*/ 791487 w 1938337"/>
              <a:gd name="T37" fmla="*/ 975676 h 2097088"/>
              <a:gd name="T38" fmla="*/ 746519 w 1938337"/>
              <a:gd name="T39" fmla="*/ 909759 h 2097088"/>
              <a:gd name="T40" fmla="*/ 605604 w 1938337"/>
              <a:gd name="T41" fmla="*/ 718020 h 2097088"/>
              <a:gd name="T42" fmla="*/ 481762 w 1938337"/>
              <a:gd name="T43" fmla="*/ 476964 h 2097088"/>
              <a:gd name="T44" fmla="*/ 249769 w 1938337"/>
              <a:gd name="T45" fmla="*/ 79798 h 2097088"/>
              <a:gd name="T46" fmla="*/ 371772 w 1938337"/>
              <a:gd name="T47" fmla="*/ 184379 h 2097088"/>
              <a:gd name="T48" fmla="*/ 406596 w 1938337"/>
              <a:gd name="T49" fmla="*/ 324302 h 2097088"/>
              <a:gd name="T50" fmla="*/ 340070 w 1938337"/>
              <a:gd name="T51" fmla="*/ 315887 h 2097088"/>
              <a:gd name="T52" fmla="*/ 270423 w 1938337"/>
              <a:gd name="T53" fmla="*/ 183417 h 2097088"/>
              <a:gd name="T54" fmla="*/ 154905 w 1938337"/>
              <a:gd name="T55" fmla="*/ 160097 h 2097088"/>
              <a:gd name="T56" fmla="*/ 86699 w 1938337"/>
              <a:gd name="T57" fmla="*/ 247368 h 2097088"/>
              <a:gd name="T58" fmla="*/ 88140 w 1938337"/>
              <a:gd name="T59" fmla="*/ 389454 h 2097088"/>
              <a:gd name="T60" fmla="*/ 182524 w 1938337"/>
              <a:gd name="T61" fmla="*/ 522885 h 2097088"/>
              <a:gd name="T62" fmla="*/ 498577 w 1938337"/>
              <a:gd name="T63" fmla="*/ 686368 h 2097088"/>
              <a:gd name="T64" fmla="*/ 627064 w 1938337"/>
              <a:gd name="T65" fmla="*/ 797921 h 2097088"/>
              <a:gd name="T66" fmla="*/ 589359 w 1938337"/>
              <a:gd name="T67" fmla="*/ 895530 h 2097088"/>
              <a:gd name="T68" fmla="*/ 492814 w 1938337"/>
              <a:gd name="T69" fmla="*/ 916446 h 2097088"/>
              <a:gd name="T70" fmla="*/ 499057 w 1938337"/>
              <a:gd name="T71" fmla="*/ 846965 h 2097088"/>
              <a:gd name="T72" fmla="*/ 548771 w 1938337"/>
              <a:gd name="T73" fmla="*/ 804171 h 2097088"/>
              <a:gd name="T74" fmla="*/ 311251 w 1938337"/>
              <a:gd name="T75" fmla="*/ 700312 h 2097088"/>
              <a:gd name="T76" fmla="*/ 62683 w 1938337"/>
              <a:gd name="T77" fmla="*/ 508700 h 2097088"/>
              <a:gd name="T78" fmla="*/ 0 w 1938337"/>
              <a:gd name="T79" fmla="*/ 316127 h 2097088"/>
              <a:gd name="T80" fmla="*/ 51155 w 1938337"/>
              <a:gd name="T81" fmla="*/ 141104 h 2097088"/>
              <a:gd name="T82" fmla="*/ 183004 w 1938337"/>
              <a:gd name="T83" fmla="*/ 72345 h 2097088"/>
              <a:gd name="T84" fmla="*/ 1687503 w 1938337"/>
              <a:gd name="T85" fmla="*/ 115139 h 2097088"/>
              <a:gd name="T86" fmla="*/ 1761162 w 1938337"/>
              <a:gd name="T87" fmla="*/ 288719 h 2097088"/>
              <a:gd name="T88" fmla="*/ 1723130 w 1938337"/>
              <a:gd name="T89" fmla="*/ 471917 h 2097088"/>
              <a:gd name="T90" fmla="*/ 1567869 w 1938337"/>
              <a:gd name="T91" fmla="*/ 633476 h 2097088"/>
              <a:gd name="T92" fmla="*/ 1225813 w 1938337"/>
              <a:gd name="T93" fmla="*/ 785419 h 2097088"/>
              <a:gd name="T94" fmla="*/ 1227979 w 1938337"/>
              <a:gd name="T95" fmla="*/ 836387 h 2097088"/>
              <a:gd name="T96" fmla="*/ 1282863 w 1938337"/>
              <a:gd name="T97" fmla="*/ 893847 h 2097088"/>
              <a:gd name="T98" fmla="*/ 1204630 w 1938337"/>
              <a:gd name="T99" fmla="*/ 915003 h 2097088"/>
              <a:gd name="T100" fmla="*/ 1135064 w 1938337"/>
              <a:gd name="T101" fmla="*/ 835907 h 2097088"/>
              <a:gd name="T102" fmla="*/ 1184410 w 1938337"/>
              <a:gd name="T103" fmla="*/ 715458 h 2097088"/>
              <a:gd name="T104" fmla="*/ 1474712 w 1938337"/>
              <a:gd name="T105" fmla="*/ 596452 h 2097088"/>
              <a:gd name="T106" fmla="*/ 1659100 w 1938337"/>
              <a:gd name="T107" fmla="*/ 424074 h 2097088"/>
              <a:gd name="T108" fmla="*/ 1681004 w 1938337"/>
              <a:gd name="T109" fmla="*/ 274295 h 2097088"/>
              <a:gd name="T110" fmla="*/ 1601569 w 1938337"/>
              <a:gd name="T111" fmla="*/ 158654 h 2097088"/>
              <a:gd name="T112" fmla="*/ 1482896 w 1938337"/>
              <a:gd name="T113" fmla="*/ 191350 h 2097088"/>
              <a:gd name="T114" fmla="*/ 1415256 w 1938337"/>
              <a:gd name="T115" fmla="*/ 325743 h 2097088"/>
              <a:gd name="T116" fmla="*/ 1349299 w 1938337"/>
              <a:gd name="T117" fmla="*/ 313963 h 2097088"/>
              <a:gd name="T118" fmla="*/ 1407793 w 1938337"/>
              <a:gd name="T119" fmla="*/ 156971 h 2097088"/>
              <a:gd name="T120" fmla="*/ 1549333 w 1938337"/>
              <a:gd name="T121" fmla="*/ 72585 h 20970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938337" h="2097088">
                <a:moveTo>
                  <a:pt x="754655" y="1781504"/>
                </a:moveTo>
                <a:lnTo>
                  <a:pt x="755185" y="1787064"/>
                </a:lnTo>
                <a:lnTo>
                  <a:pt x="755185" y="1789976"/>
                </a:lnTo>
                <a:lnTo>
                  <a:pt x="754655" y="1793153"/>
                </a:lnTo>
                <a:lnTo>
                  <a:pt x="753861" y="1796065"/>
                </a:lnTo>
                <a:lnTo>
                  <a:pt x="753067" y="1798713"/>
                </a:lnTo>
                <a:lnTo>
                  <a:pt x="752009" y="1801360"/>
                </a:lnTo>
                <a:lnTo>
                  <a:pt x="750156" y="1803743"/>
                </a:lnTo>
                <a:lnTo>
                  <a:pt x="748568" y="1806391"/>
                </a:lnTo>
                <a:lnTo>
                  <a:pt x="746980" y="1808244"/>
                </a:lnTo>
                <a:lnTo>
                  <a:pt x="744598" y="1810362"/>
                </a:lnTo>
                <a:lnTo>
                  <a:pt x="742481" y="1812215"/>
                </a:lnTo>
                <a:lnTo>
                  <a:pt x="740099" y="1813804"/>
                </a:lnTo>
                <a:lnTo>
                  <a:pt x="737452" y="1815127"/>
                </a:lnTo>
                <a:lnTo>
                  <a:pt x="734805" y="1815922"/>
                </a:lnTo>
                <a:lnTo>
                  <a:pt x="731894" y="1816716"/>
                </a:lnTo>
                <a:lnTo>
                  <a:pt x="729247" y="1817245"/>
                </a:lnTo>
                <a:lnTo>
                  <a:pt x="726071" y="1817245"/>
                </a:lnTo>
                <a:lnTo>
                  <a:pt x="724483" y="1816981"/>
                </a:lnTo>
                <a:lnTo>
                  <a:pt x="724483" y="1965507"/>
                </a:lnTo>
                <a:lnTo>
                  <a:pt x="726071" y="1965507"/>
                </a:lnTo>
                <a:lnTo>
                  <a:pt x="729247" y="1965507"/>
                </a:lnTo>
                <a:lnTo>
                  <a:pt x="731894" y="1966036"/>
                </a:lnTo>
                <a:lnTo>
                  <a:pt x="734805" y="1966566"/>
                </a:lnTo>
                <a:lnTo>
                  <a:pt x="737452" y="1967625"/>
                </a:lnTo>
                <a:lnTo>
                  <a:pt x="740099" y="1969213"/>
                </a:lnTo>
                <a:lnTo>
                  <a:pt x="742481" y="1970537"/>
                </a:lnTo>
                <a:lnTo>
                  <a:pt x="744598" y="1972125"/>
                </a:lnTo>
                <a:lnTo>
                  <a:pt x="746980" y="1974243"/>
                </a:lnTo>
                <a:lnTo>
                  <a:pt x="748568" y="1976361"/>
                </a:lnTo>
                <a:lnTo>
                  <a:pt x="750156" y="1978744"/>
                </a:lnTo>
                <a:lnTo>
                  <a:pt x="752009" y="1981127"/>
                </a:lnTo>
                <a:lnTo>
                  <a:pt x="753067" y="1984039"/>
                </a:lnTo>
                <a:lnTo>
                  <a:pt x="753861" y="1986687"/>
                </a:lnTo>
                <a:lnTo>
                  <a:pt x="754655" y="1989599"/>
                </a:lnTo>
                <a:lnTo>
                  <a:pt x="755185" y="1992776"/>
                </a:lnTo>
                <a:lnTo>
                  <a:pt x="755185" y="1995688"/>
                </a:lnTo>
                <a:lnTo>
                  <a:pt x="755185" y="1996747"/>
                </a:lnTo>
                <a:lnTo>
                  <a:pt x="1181565" y="1996747"/>
                </a:lnTo>
                <a:lnTo>
                  <a:pt x="1181301" y="1995688"/>
                </a:lnTo>
                <a:lnTo>
                  <a:pt x="1181565" y="1992776"/>
                </a:lnTo>
                <a:lnTo>
                  <a:pt x="1181830" y="1989599"/>
                </a:lnTo>
                <a:lnTo>
                  <a:pt x="1182624" y="1986687"/>
                </a:lnTo>
                <a:lnTo>
                  <a:pt x="1183683" y="1984039"/>
                </a:lnTo>
                <a:lnTo>
                  <a:pt x="1184741" y="1981127"/>
                </a:lnTo>
                <a:lnTo>
                  <a:pt x="1186329" y="1978744"/>
                </a:lnTo>
                <a:lnTo>
                  <a:pt x="1187917" y="1976361"/>
                </a:lnTo>
                <a:lnTo>
                  <a:pt x="1189770" y="1974243"/>
                </a:lnTo>
                <a:lnTo>
                  <a:pt x="1191887" y="1972125"/>
                </a:lnTo>
                <a:lnTo>
                  <a:pt x="1194005" y="1970537"/>
                </a:lnTo>
                <a:lnTo>
                  <a:pt x="1196651" y="1969213"/>
                </a:lnTo>
                <a:lnTo>
                  <a:pt x="1199033" y="1967625"/>
                </a:lnTo>
                <a:lnTo>
                  <a:pt x="1201680" y="1966566"/>
                </a:lnTo>
                <a:lnTo>
                  <a:pt x="1204591" y="1966036"/>
                </a:lnTo>
                <a:lnTo>
                  <a:pt x="1207238" y="1965507"/>
                </a:lnTo>
                <a:lnTo>
                  <a:pt x="1210414" y="1965507"/>
                </a:lnTo>
                <a:lnTo>
                  <a:pt x="1212002" y="1965507"/>
                </a:lnTo>
                <a:lnTo>
                  <a:pt x="1212002" y="1816981"/>
                </a:lnTo>
                <a:lnTo>
                  <a:pt x="1210414" y="1817245"/>
                </a:lnTo>
                <a:lnTo>
                  <a:pt x="1207238" y="1817245"/>
                </a:lnTo>
                <a:lnTo>
                  <a:pt x="1204591" y="1816716"/>
                </a:lnTo>
                <a:lnTo>
                  <a:pt x="1201680" y="1815922"/>
                </a:lnTo>
                <a:lnTo>
                  <a:pt x="1199033" y="1815127"/>
                </a:lnTo>
                <a:lnTo>
                  <a:pt x="1196651" y="1813804"/>
                </a:lnTo>
                <a:lnTo>
                  <a:pt x="1194005" y="1812215"/>
                </a:lnTo>
                <a:lnTo>
                  <a:pt x="1191887" y="1810362"/>
                </a:lnTo>
                <a:lnTo>
                  <a:pt x="1189770" y="1808244"/>
                </a:lnTo>
                <a:lnTo>
                  <a:pt x="1187917" y="1806391"/>
                </a:lnTo>
                <a:lnTo>
                  <a:pt x="1186329" y="1803743"/>
                </a:lnTo>
                <a:lnTo>
                  <a:pt x="1184741" y="1801360"/>
                </a:lnTo>
                <a:lnTo>
                  <a:pt x="1183683" y="1798713"/>
                </a:lnTo>
                <a:lnTo>
                  <a:pt x="1182624" y="1796065"/>
                </a:lnTo>
                <a:lnTo>
                  <a:pt x="1181830" y="1793153"/>
                </a:lnTo>
                <a:lnTo>
                  <a:pt x="1181565" y="1789976"/>
                </a:lnTo>
                <a:lnTo>
                  <a:pt x="1181301" y="1787064"/>
                </a:lnTo>
                <a:lnTo>
                  <a:pt x="1182095" y="1781504"/>
                </a:lnTo>
                <a:lnTo>
                  <a:pt x="754655" y="1781504"/>
                </a:lnTo>
                <a:close/>
                <a:moveTo>
                  <a:pt x="555625" y="1681163"/>
                </a:moveTo>
                <a:lnTo>
                  <a:pt x="1381125" y="1681163"/>
                </a:lnTo>
                <a:lnTo>
                  <a:pt x="1381125" y="2097088"/>
                </a:lnTo>
                <a:lnTo>
                  <a:pt x="555625" y="2097088"/>
                </a:lnTo>
                <a:lnTo>
                  <a:pt x="555625" y="1681163"/>
                </a:lnTo>
                <a:close/>
                <a:moveTo>
                  <a:pt x="846057" y="1552575"/>
                </a:moveTo>
                <a:lnTo>
                  <a:pt x="1096781" y="1552575"/>
                </a:lnTo>
                <a:lnTo>
                  <a:pt x="1104997" y="1562178"/>
                </a:lnTo>
                <a:lnTo>
                  <a:pt x="1112683" y="1571246"/>
                </a:lnTo>
                <a:lnTo>
                  <a:pt x="1120634" y="1579515"/>
                </a:lnTo>
                <a:lnTo>
                  <a:pt x="1128320" y="1587517"/>
                </a:lnTo>
                <a:lnTo>
                  <a:pt x="1135741" y="1594986"/>
                </a:lnTo>
                <a:lnTo>
                  <a:pt x="1143162" y="1602188"/>
                </a:lnTo>
                <a:lnTo>
                  <a:pt x="1150583" y="1608856"/>
                </a:lnTo>
                <a:lnTo>
                  <a:pt x="1157474" y="1614991"/>
                </a:lnTo>
                <a:lnTo>
                  <a:pt x="1170726" y="1626461"/>
                </a:lnTo>
                <a:lnTo>
                  <a:pt x="1182917" y="1636063"/>
                </a:lnTo>
                <a:lnTo>
                  <a:pt x="1193784" y="1644065"/>
                </a:lnTo>
                <a:lnTo>
                  <a:pt x="1203325" y="1651000"/>
                </a:lnTo>
                <a:lnTo>
                  <a:pt x="738187" y="1651000"/>
                </a:lnTo>
                <a:lnTo>
                  <a:pt x="747993" y="1644065"/>
                </a:lnTo>
                <a:lnTo>
                  <a:pt x="759125" y="1635796"/>
                </a:lnTo>
                <a:lnTo>
                  <a:pt x="771582" y="1626194"/>
                </a:lnTo>
                <a:lnTo>
                  <a:pt x="785098" y="1614724"/>
                </a:lnTo>
                <a:lnTo>
                  <a:pt x="792254" y="1608589"/>
                </a:lnTo>
                <a:lnTo>
                  <a:pt x="799675" y="1601921"/>
                </a:lnTo>
                <a:lnTo>
                  <a:pt x="807096" y="1594986"/>
                </a:lnTo>
                <a:lnTo>
                  <a:pt x="814517" y="1587251"/>
                </a:lnTo>
                <a:lnTo>
                  <a:pt x="822468" y="1579249"/>
                </a:lnTo>
                <a:lnTo>
                  <a:pt x="830419" y="1570980"/>
                </a:lnTo>
                <a:lnTo>
                  <a:pt x="838106" y="1562178"/>
                </a:lnTo>
                <a:lnTo>
                  <a:pt x="846057" y="1552575"/>
                </a:lnTo>
                <a:close/>
                <a:moveTo>
                  <a:pt x="1307617" y="216793"/>
                </a:moveTo>
                <a:lnTo>
                  <a:pt x="1304708" y="217057"/>
                </a:lnTo>
                <a:lnTo>
                  <a:pt x="1301269" y="217587"/>
                </a:lnTo>
                <a:lnTo>
                  <a:pt x="1298095" y="218646"/>
                </a:lnTo>
                <a:lnTo>
                  <a:pt x="1295449" y="219971"/>
                </a:lnTo>
                <a:lnTo>
                  <a:pt x="1292540" y="221295"/>
                </a:lnTo>
                <a:lnTo>
                  <a:pt x="1289630" y="223149"/>
                </a:lnTo>
                <a:lnTo>
                  <a:pt x="1287514" y="225002"/>
                </a:lnTo>
                <a:lnTo>
                  <a:pt x="1285133" y="227121"/>
                </a:lnTo>
                <a:lnTo>
                  <a:pt x="1283017" y="229505"/>
                </a:lnTo>
                <a:lnTo>
                  <a:pt x="1281166" y="232153"/>
                </a:lnTo>
                <a:lnTo>
                  <a:pt x="1279578" y="234801"/>
                </a:lnTo>
                <a:lnTo>
                  <a:pt x="1278256" y="237714"/>
                </a:lnTo>
                <a:lnTo>
                  <a:pt x="1277462" y="240892"/>
                </a:lnTo>
                <a:lnTo>
                  <a:pt x="1276404" y="243805"/>
                </a:lnTo>
                <a:lnTo>
                  <a:pt x="1276140" y="247248"/>
                </a:lnTo>
                <a:lnTo>
                  <a:pt x="1274553" y="266051"/>
                </a:lnTo>
                <a:lnTo>
                  <a:pt x="1272965" y="284590"/>
                </a:lnTo>
                <a:lnTo>
                  <a:pt x="1270585" y="303128"/>
                </a:lnTo>
                <a:lnTo>
                  <a:pt x="1268204" y="321931"/>
                </a:lnTo>
                <a:lnTo>
                  <a:pt x="1265295" y="340470"/>
                </a:lnTo>
                <a:lnTo>
                  <a:pt x="1262385" y="359008"/>
                </a:lnTo>
                <a:lnTo>
                  <a:pt x="1258946" y="377546"/>
                </a:lnTo>
                <a:lnTo>
                  <a:pt x="1255243" y="396349"/>
                </a:lnTo>
                <a:lnTo>
                  <a:pt x="1251275" y="414888"/>
                </a:lnTo>
                <a:lnTo>
                  <a:pt x="1246778" y="433161"/>
                </a:lnTo>
                <a:lnTo>
                  <a:pt x="1242282" y="451435"/>
                </a:lnTo>
                <a:lnTo>
                  <a:pt x="1237256" y="469443"/>
                </a:lnTo>
                <a:lnTo>
                  <a:pt x="1231965" y="487187"/>
                </a:lnTo>
                <a:lnTo>
                  <a:pt x="1225882" y="505196"/>
                </a:lnTo>
                <a:lnTo>
                  <a:pt x="1220062" y="522940"/>
                </a:lnTo>
                <a:lnTo>
                  <a:pt x="1213714" y="540418"/>
                </a:lnTo>
                <a:lnTo>
                  <a:pt x="1206836" y="557897"/>
                </a:lnTo>
                <a:lnTo>
                  <a:pt x="1199959" y="575112"/>
                </a:lnTo>
                <a:lnTo>
                  <a:pt x="1192552" y="591796"/>
                </a:lnTo>
                <a:lnTo>
                  <a:pt x="1184617" y="608745"/>
                </a:lnTo>
                <a:lnTo>
                  <a:pt x="1176681" y="625430"/>
                </a:lnTo>
                <a:lnTo>
                  <a:pt x="1168217" y="641585"/>
                </a:lnTo>
                <a:lnTo>
                  <a:pt x="1159223" y="658004"/>
                </a:lnTo>
                <a:lnTo>
                  <a:pt x="1150230" y="673629"/>
                </a:lnTo>
                <a:lnTo>
                  <a:pt x="1140443" y="689255"/>
                </a:lnTo>
                <a:lnTo>
                  <a:pt x="1130391" y="704615"/>
                </a:lnTo>
                <a:lnTo>
                  <a:pt x="1120075" y="719445"/>
                </a:lnTo>
                <a:lnTo>
                  <a:pt x="1109494" y="734276"/>
                </a:lnTo>
                <a:lnTo>
                  <a:pt x="1098385" y="748842"/>
                </a:lnTo>
                <a:lnTo>
                  <a:pt x="1087010" y="762878"/>
                </a:lnTo>
                <a:lnTo>
                  <a:pt x="1075107" y="776650"/>
                </a:lnTo>
                <a:lnTo>
                  <a:pt x="1062939" y="789891"/>
                </a:lnTo>
                <a:lnTo>
                  <a:pt x="1060559" y="792275"/>
                </a:lnTo>
                <a:lnTo>
                  <a:pt x="1058971" y="795188"/>
                </a:lnTo>
                <a:lnTo>
                  <a:pt x="1057120" y="797836"/>
                </a:lnTo>
                <a:lnTo>
                  <a:pt x="1056062" y="801014"/>
                </a:lnTo>
                <a:lnTo>
                  <a:pt x="1055004" y="803927"/>
                </a:lnTo>
                <a:lnTo>
                  <a:pt x="1054475" y="806840"/>
                </a:lnTo>
                <a:lnTo>
                  <a:pt x="1054210" y="810283"/>
                </a:lnTo>
                <a:lnTo>
                  <a:pt x="1054210" y="813461"/>
                </a:lnTo>
                <a:lnTo>
                  <a:pt x="1054210" y="816374"/>
                </a:lnTo>
                <a:lnTo>
                  <a:pt x="1054739" y="819552"/>
                </a:lnTo>
                <a:lnTo>
                  <a:pt x="1055533" y="822730"/>
                </a:lnTo>
                <a:lnTo>
                  <a:pt x="1056591" y="825379"/>
                </a:lnTo>
                <a:lnTo>
                  <a:pt x="1058178" y="828292"/>
                </a:lnTo>
                <a:lnTo>
                  <a:pt x="1060030" y="831205"/>
                </a:lnTo>
                <a:lnTo>
                  <a:pt x="1061881" y="833588"/>
                </a:lnTo>
                <a:lnTo>
                  <a:pt x="1064262" y="836237"/>
                </a:lnTo>
                <a:lnTo>
                  <a:pt x="1066907" y="838355"/>
                </a:lnTo>
                <a:lnTo>
                  <a:pt x="1069552" y="840209"/>
                </a:lnTo>
                <a:lnTo>
                  <a:pt x="1072462" y="841798"/>
                </a:lnTo>
                <a:lnTo>
                  <a:pt x="1075107" y="842858"/>
                </a:lnTo>
                <a:lnTo>
                  <a:pt x="1078281" y="843917"/>
                </a:lnTo>
                <a:lnTo>
                  <a:pt x="1081455" y="844712"/>
                </a:lnTo>
                <a:lnTo>
                  <a:pt x="1084365" y="844976"/>
                </a:lnTo>
                <a:lnTo>
                  <a:pt x="1087539" y="845241"/>
                </a:lnTo>
                <a:lnTo>
                  <a:pt x="1090978" y="844976"/>
                </a:lnTo>
                <a:lnTo>
                  <a:pt x="1093888" y="844447"/>
                </a:lnTo>
                <a:lnTo>
                  <a:pt x="1096797" y="843387"/>
                </a:lnTo>
                <a:lnTo>
                  <a:pt x="1099972" y="842328"/>
                </a:lnTo>
                <a:lnTo>
                  <a:pt x="1102617" y="841004"/>
                </a:lnTo>
                <a:lnTo>
                  <a:pt x="1105526" y="838885"/>
                </a:lnTo>
                <a:lnTo>
                  <a:pt x="1108172" y="837031"/>
                </a:lnTo>
                <a:lnTo>
                  <a:pt x="1110552" y="834648"/>
                </a:lnTo>
                <a:lnTo>
                  <a:pt x="1124043" y="819817"/>
                </a:lnTo>
                <a:lnTo>
                  <a:pt x="1137004" y="804722"/>
                </a:lnTo>
                <a:lnTo>
                  <a:pt x="1149701" y="789097"/>
                </a:lnTo>
                <a:lnTo>
                  <a:pt x="1161604" y="773471"/>
                </a:lnTo>
                <a:lnTo>
                  <a:pt x="1173507" y="757581"/>
                </a:lnTo>
                <a:lnTo>
                  <a:pt x="1184617" y="740897"/>
                </a:lnTo>
                <a:lnTo>
                  <a:pt x="1195727" y="724213"/>
                </a:lnTo>
                <a:lnTo>
                  <a:pt x="1206043" y="707528"/>
                </a:lnTo>
                <a:lnTo>
                  <a:pt x="1216094" y="690049"/>
                </a:lnTo>
                <a:lnTo>
                  <a:pt x="1225617" y="672570"/>
                </a:lnTo>
                <a:lnTo>
                  <a:pt x="1234875" y="654826"/>
                </a:lnTo>
                <a:lnTo>
                  <a:pt x="1243604" y="637082"/>
                </a:lnTo>
                <a:lnTo>
                  <a:pt x="1252069" y="618809"/>
                </a:lnTo>
                <a:lnTo>
                  <a:pt x="1260269" y="600536"/>
                </a:lnTo>
                <a:lnTo>
                  <a:pt x="1267940" y="581997"/>
                </a:lnTo>
                <a:lnTo>
                  <a:pt x="1274817" y="563459"/>
                </a:lnTo>
                <a:lnTo>
                  <a:pt x="1281959" y="544656"/>
                </a:lnTo>
                <a:lnTo>
                  <a:pt x="1288307" y="525853"/>
                </a:lnTo>
                <a:lnTo>
                  <a:pt x="1294127" y="506785"/>
                </a:lnTo>
                <a:lnTo>
                  <a:pt x="1300211" y="487187"/>
                </a:lnTo>
                <a:lnTo>
                  <a:pt x="1305501" y="468119"/>
                </a:lnTo>
                <a:lnTo>
                  <a:pt x="1310262" y="448786"/>
                </a:lnTo>
                <a:lnTo>
                  <a:pt x="1315024" y="429188"/>
                </a:lnTo>
                <a:lnTo>
                  <a:pt x="1319256" y="409591"/>
                </a:lnTo>
                <a:lnTo>
                  <a:pt x="1323224" y="389993"/>
                </a:lnTo>
                <a:lnTo>
                  <a:pt x="1326662" y="370396"/>
                </a:lnTo>
                <a:lnTo>
                  <a:pt x="1330101" y="350798"/>
                </a:lnTo>
                <a:lnTo>
                  <a:pt x="1333011" y="330936"/>
                </a:lnTo>
                <a:lnTo>
                  <a:pt x="1335391" y="311338"/>
                </a:lnTo>
                <a:lnTo>
                  <a:pt x="1337772" y="291475"/>
                </a:lnTo>
                <a:lnTo>
                  <a:pt x="1339624" y="271613"/>
                </a:lnTo>
                <a:lnTo>
                  <a:pt x="1341475" y="252015"/>
                </a:lnTo>
                <a:lnTo>
                  <a:pt x="1341475" y="248572"/>
                </a:lnTo>
                <a:lnTo>
                  <a:pt x="1341211" y="245659"/>
                </a:lnTo>
                <a:lnTo>
                  <a:pt x="1340417" y="242216"/>
                </a:lnTo>
                <a:lnTo>
                  <a:pt x="1339624" y="239039"/>
                </a:lnTo>
                <a:lnTo>
                  <a:pt x="1338566" y="236390"/>
                </a:lnTo>
                <a:lnTo>
                  <a:pt x="1337243" y="233477"/>
                </a:lnTo>
                <a:lnTo>
                  <a:pt x="1335391" y="230829"/>
                </a:lnTo>
                <a:lnTo>
                  <a:pt x="1333540" y="228445"/>
                </a:lnTo>
                <a:lnTo>
                  <a:pt x="1331159" y="226062"/>
                </a:lnTo>
                <a:lnTo>
                  <a:pt x="1329043" y="223943"/>
                </a:lnTo>
                <a:lnTo>
                  <a:pt x="1326398" y="222089"/>
                </a:lnTo>
                <a:lnTo>
                  <a:pt x="1323753" y="220500"/>
                </a:lnTo>
                <a:lnTo>
                  <a:pt x="1320579" y="219176"/>
                </a:lnTo>
                <a:lnTo>
                  <a:pt x="1317669" y="218382"/>
                </a:lnTo>
                <a:lnTo>
                  <a:pt x="1314495" y="217322"/>
                </a:lnTo>
                <a:lnTo>
                  <a:pt x="1311056" y="217057"/>
                </a:lnTo>
                <a:lnTo>
                  <a:pt x="1307617" y="216793"/>
                </a:lnTo>
                <a:close/>
                <a:moveTo>
                  <a:pt x="442912" y="112713"/>
                </a:moveTo>
                <a:lnTo>
                  <a:pt x="1493837" y="112713"/>
                </a:lnTo>
                <a:lnTo>
                  <a:pt x="1485637" y="163826"/>
                </a:lnTo>
                <a:lnTo>
                  <a:pt x="1477172" y="211761"/>
                </a:lnTo>
                <a:lnTo>
                  <a:pt x="1468708" y="257312"/>
                </a:lnTo>
                <a:lnTo>
                  <a:pt x="1460508" y="299685"/>
                </a:lnTo>
                <a:lnTo>
                  <a:pt x="1452308" y="339145"/>
                </a:lnTo>
                <a:lnTo>
                  <a:pt x="1444372" y="375427"/>
                </a:lnTo>
                <a:lnTo>
                  <a:pt x="1436437" y="408532"/>
                </a:lnTo>
                <a:lnTo>
                  <a:pt x="1429559" y="438723"/>
                </a:lnTo>
                <a:lnTo>
                  <a:pt x="1422682" y="465471"/>
                </a:lnTo>
                <a:lnTo>
                  <a:pt x="1416598" y="488776"/>
                </a:lnTo>
                <a:lnTo>
                  <a:pt x="1411308" y="508638"/>
                </a:lnTo>
                <a:lnTo>
                  <a:pt x="1406811" y="525058"/>
                </a:lnTo>
                <a:lnTo>
                  <a:pt x="1399934" y="547304"/>
                </a:lnTo>
                <a:lnTo>
                  <a:pt x="1397817" y="554719"/>
                </a:lnTo>
                <a:lnTo>
                  <a:pt x="1394114" y="564518"/>
                </a:lnTo>
                <a:lnTo>
                  <a:pt x="1390146" y="574847"/>
                </a:lnTo>
                <a:lnTo>
                  <a:pt x="1385914" y="585440"/>
                </a:lnTo>
                <a:lnTo>
                  <a:pt x="1380888" y="596563"/>
                </a:lnTo>
                <a:lnTo>
                  <a:pt x="1375863" y="608216"/>
                </a:lnTo>
                <a:lnTo>
                  <a:pt x="1370308" y="620398"/>
                </a:lnTo>
                <a:lnTo>
                  <a:pt x="1364224" y="632580"/>
                </a:lnTo>
                <a:lnTo>
                  <a:pt x="1357875" y="645027"/>
                </a:lnTo>
                <a:lnTo>
                  <a:pt x="1351263" y="658004"/>
                </a:lnTo>
                <a:lnTo>
                  <a:pt x="1343856" y="671246"/>
                </a:lnTo>
                <a:lnTo>
                  <a:pt x="1336714" y="684488"/>
                </a:lnTo>
                <a:lnTo>
                  <a:pt x="1328779" y="698259"/>
                </a:lnTo>
                <a:lnTo>
                  <a:pt x="1320579" y="711501"/>
                </a:lnTo>
                <a:lnTo>
                  <a:pt x="1312379" y="725537"/>
                </a:lnTo>
                <a:lnTo>
                  <a:pt x="1303649" y="739573"/>
                </a:lnTo>
                <a:lnTo>
                  <a:pt x="1294656" y="753609"/>
                </a:lnTo>
                <a:lnTo>
                  <a:pt x="1285133" y="767645"/>
                </a:lnTo>
                <a:lnTo>
                  <a:pt x="1275875" y="781416"/>
                </a:lnTo>
                <a:lnTo>
                  <a:pt x="1266088" y="795453"/>
                </a:lnTo>
                <a:lnTo>
                  <a:pt x="1256036" y="809489"/>
                </a:lnTo>
                <a:lnTo>
                  <a:pt x="1245720" y="823260"/>
                </a:lnTo>
                <a:lnTo>
                  <a:pt x="1235140" y="836767"/>
                </a:lnTo>
                <a:lnTo>
                  <a:pt x="1224559" y="850273"/>
                </a:lnTo>
                <a:lnTo>
                  <a:pt x="1213714" y="863779"/>
                </a:lnTo>
                <a:lnTo>
                  <a:pt x="1202340" y="877021"/>
                </a:lnTo>
                <a:lnTo>
                  <a:pt x="1191230" y="889468"/>
                </a:lnTo>
                <a:lnTo>
                  <a:pt x="1179591" y="902180"/>
                </a:lnTo>
                <a:lnTo>
                  <a:pt x="1167952" y="914627"/>
                </a:lnTo>
                <a:lnTo>
                  <a:pt x="1156049" y="926280"/>
                </a:lnTo>
                <a:lnTo>
                  <a:pt x="1144146" y="937933"/>
                </a:lnTo>
                <a:lnTo>
                  <a:pt x="1132243" y="949056"/>
                </a:lnTo>
                <a:lnTo>
                  <a:pt x="1119810" y="959914"/>
                </a:lnTo>
                <a:lnTo>
                  <a:pt x="1119810" y="992753"/>
                </a:lnTo>
                <a:lnTo>
                  <a:pt x="1119810" y="993548"/>
                </a:lnTo>
                <a:lnTo>
                  <a:pt x="1119546" y="994872"/>
                </a:lnTo>
                <a:lnTo>
                  <a:pt x="1119546" y="995666"/>
                </a:lnTo>
                <a:lnTo>
                  <a:pt x="1119546" y="996196"/>
                </a:lnTo>
                <a:lnTo>
                  <a:pt x="1119281" y="995931"/>
                </a:lnTo>
                <a:lnTo>
                  <a:pt x="1117694" y="998579"/>
                </a:lnTo>
                <a:lnTo>
                  <a:pt x="1115578" y="1001493"/>
                </a:lnTo>
                <a:lnTo>
                  <a:pt x="1112668" y="1004671"/>
                </a:lnTo>
                <a:lnTo>
                  <a:pt x="1109230" y="1007849"/>
                </a:lnTo>
                <a:lnTo>
                  <a:pt x="1101294" y="1015529"/>
                </a:lnTo>
                <a:lnTo>
                  <a:pt x="1096797" y="1020031"/>
                </a:lnTo>
                <a:lnTo>
                  <a:pt x="1092301" y="1024798"/>
                </a:lnTo>
                <a:lnTo>
                  <a:pt x="1087804" y="1030095"/>
                </a:lnTo>
                <a:lnTo>
                  <a:pt x="1083307" y="1035921"/>
                </a:lnTo>
                <a:lnTo>
                  <a:pt x="1079075" y="1042807"/>
                </a:lnTo>
                <a:lnTo>
                  <a:pt x="1074843" y="1050222"/>
                </a:lnTo>
                <a:lnTo>
                  <a:pt x="1073255" y="1053930"/>
                </a:lnTo>
                <a:lnTo>
                  <a:pt x="1071668" y="1057902"/>
                </a:lnTo>
                <a:lnTo>
                  <a:pt x="1069817" y="1062404"/>
                </a:lnTo>
                <a:lnTo>
                  <a:pt x="1068230" y="1066906"/>
                </a:lnTo>
                <a:lnTo>
                  <a:pt x="1066907" y="1071673"/>
                </a:lnTo>
                <a:lnTo>
                  <a:pt x="1065584" y="1076440"/>
                </a:lnTo>
                <a:lnTo>
                  <a:pt x="1064526" y="1081737"/>
                </a:lnTo>
                <a:lnTo>
                  <a:pt x="1063733" y="1087298"/>
                </a:lnTo>
                <a:lnTo>
                  <a:pt x="1064526" y="1089152"/>
                </a:lnTo>
                <a:lnTo>
                  <a:pt x="1064262" y="1120932"/>
                </a:lnTo>
                <a:lnTo>
                  <a:pt x="1064262" y="1121727"/>
                </a:lnTo>
                <a:lnTo>
                  <a:pt x="1064526" y="1121727"/>
                </a:lnTo>
                <a:lnTo>
                  <a:pt x="1063468" y="1124640"/>
                </a:lnTo>
                <a:lnTo>
                  <a:pt x="1062675" y="1127023"/>
                </a:lnTo>
                <a:lnTo>
                  <a:pt x="1060823" y="1130466"/>
                </a:lnTo>
                <a:lnTo>
                  <a:pt x="1058707" y="1134704"/>
                </a:lnTo>
                <a:lnTo>
                  <a:pt x="1055268" y="1139735"/>
                </a:lnTo>
                <a:lnTo>
                  <a:pt x="1053681" y="1142119"/>
                </a:lnTo>
                <a:lnTo>
                  <a:pt x="1051829" y="1144238"/>
                </a:lnTo>
                <a:lnTo>
                  <a:pt x="1048655" y="1147945"/>
                </a:lnTo>
                <a:lnTo>
                  <a:pt x="1044952" y="1150858"/>
                </a:lnTo>
                <a:lnTo>
                  <a:pt x="1041513" y="1153242"/>
                </a:lnTo>
                <a:lnTo>
                  <a:pt x="1036488" y="1156420"/>
                </a:lnTo>
                <a:lnTo>
                  <a:pt x="1035165" y="1157214"/>
                </a:lnTo>
                <a:lnTo>
                  <a:pt x="1034107" y="1157744"/>
                </a:lnTo>
                <a:lnTo>
                  <a:pt x="1030933" y="1159333"/>
                </a:lnTo>
                <a:lnTo>
                  <a:pt x="1026436" y="1161187"/>
                </a:lnTo>
                <a:lnTo>
                  <a:pt x="1017971" y="1163570"/>
                </a:lnTo>
                <a:lnTo>
                  <a:pt x="1016120" y="1168337"/>
                </a:lnTo>
                <a:lnTo>
                  <a:pt x="1016120" y="1454092"/>
                </a:lnTo>
                <a:lnTo>
                  <a:pt x="1015855" y="1473160"/>
                </a:lnTo>
                <a:lnTo>
                  <a:pt x="1030404" y="1474749"/>
                </a:lnTo>
                <a:lnTo>
                  <a:pt x="1036752" y="1475808"/>
                </a:lnTo>
                <a:lnTo>
                  <a:pt x="1042571" y="1476868"/>
                </a:lnTo>
                <a:lnTo>
                  <a:pt x="1043365" y="1477133"/>
                </a:lnTo>
                <a:lnTo>
                  <a:pt x="1046275" y="1477662"/>
                </a:lnTo>
                <a:lnTo>
                  <a:pt x="1054210" y="1479516"/>
                </a:lnTo>
                <a:lnTo>
                  <a:pt x="1057120" y="1480840"/>
                </a:lnTo>
                <a:lnTo>
                  <a:pt x="1060030" y="1481635"/>
                </a:lnTo>
                <a:lnTo>
                  <a:pt x="1062410" y="1482959"/>
                </a:lnTo>
                <a:lnTo>
                  <a:pt x="1063733" y="1484018"/>
                </a:lnTo>
                <a:lnTo>
                  <a:pt x="1064791" y="1485342"/>
                </a:lnTo>
                <a:lnTo>
                  <a:pt x="1065055" y="1486667"/>
                </a:lnTo>
                <a:lnTo>
                  <a:pt x="1065320" y="1486667"/>
                </a:lnTo>
                <a:lnTo>
                  <a:pt x="1065320" y="1507588"/>
                </a:lnTo>
                <a:lnTo>
                  <a:pt x="1065320" y="1513944"/>
                </a:lnTo>
                <a:lnTo>
                  <a:pt x="1067436" y="1516063"/>
                </a:lnTo>
                <a:lnTo>
                  <a:pt x="871958" y="1516063"/>
                </a:lnTo>
                <a:lnTo>
                  <a:pt x="871958" y="1514739"/>
                </a:lnTo>
                <a:lnTo>
                  <a:pt x="871958" y="1507588"/>
                </a:lnTo>
                <a:lnTo>
                  <a:pt x="871958" y="1486667"/>
                </a:lnTo>
                <a:lnTo>
                  <a:pt x="872223" y="1486667"/>
                </a:lnTo>
                <a:lnTo>
                  <a:pt x="872487" y="1485607"/>
                </a:lnTo>
                <a:lnTo>
                  <a:pt x="873016" y="1484283"/>
                </a:lnTo>
                <a:lnTo>
                  <a:pt x="874074" y="1483489"/>
                </a:lnTo>
                <a:lnTo>
                  <a:pt x="875926" y="1482429"/>
                </a:lnTo>
                <a:lnTo>
                  <a:pt x="877778" y="1481635"/>
                </a:lnTo>
                <a:lnTo>
                  <a:pt x="880158" y="1480575"/>
                </a:lnTo>
                <a:lnTo>
                  <a:pt x="885978" y="1478722"/>
                </a:lnTo>
                <a:lnTo>
                  <a:pt x="892855" y="1477133"/>
                </a:lnTo>
                <a:lnTo>
                  <a:pt x="901319" y="1475808"/>
                </a:lnTo>
                <a:lnTo>
                  <a:pt x="910842" y="1474219"/>
                </a:lnTo>
                <a:lnTo>
                  <a:pt x="921423" y="1473160"/>
                </a:lnTo>
                <a:lnTo>
                  <a:pt x="921423" y="1454092"/>
                </a:lnTo>
                <a:lnTo>
                  <a:pt x="921423" y="1170721"/>
                </a:lnTo>
                <a:lnTo>
                  <a:pt x="920894" y="1170721"/>
                </a:lnTo>
                <a:lnTo>
                  <a:pt x="920894" y="1168602"/>
                </a:lnTo>
                <a:lnTo>
                  <a:pt x="920365" y="1167013"/>
                </a:lnTo>
                <a:lnTo>
                  <a:pt x="919836" y="1163835"/>
                </a:lnTo>
                <a:lnTo>
                  <a:pt x="913752" y="1161981"/>
                </a:lnTo>
                <a:lnTo>
                  <a:pt x="908197" y="1160128"/>
                </a:lnTo>
                <a:lnTo>
                  <a:pt x="902642" y="1157744"/>
                </a:lnTo>
                <a:lnTo>
                  <a:pt x="901849" y="1157214"/>
                </a:lnTo>
                <a:lnTo>
                  <a:pt x="900526" y="1156420"/>
                </a:lnTo>
                <a:lnTo>
                  <a:pt x="898674" y="1155096"/>
                </a:lnTo>
                <a:lnTo>
                  <a:pt x="895765" y="1153772"/>
                </a:lnTo>
                <a:lnTo>
                  <a:pt x="892590" y="1151653"/>
                </a:lnTo>
                <a:lnTo>
                  <a:pt x="889152" y="1148475"/>
                </a:lnTo>
                <a:lnTo>
                  <a:pt x="885449" y="1144502"/>
                </a:lnTo>
                <a:lnTo>
                  <a:pt x="881481" y="1139735"/>
                </a:lnTo>
                <a:lnTo>
                  <a:pt x="877778" y="1134439"/>
                </a:lnTo>
                <a:lnTo>
                  <a:pt x="876984" y="1133115"/>
                </a:lnTo>
                <a:lnTo>
                  <a:pt x="875397" y="1130201"/>
                </a:lnTo>
                <a:lnTo>
                  <a:pt x="874603" y="1129142"/>
                </a:lnTo>
                <a:lnTo>
                  <a:pt x="873545" y="1126759"/>
                </a:lnTo>
                <a:lnTo>
                  <a:pt x="873281" y="1125964"/>
                </a:lnTo>
                <a:lnTo>
                  <a:pt x="872752" y="1124110"/>
                </a:lnTo>
                <a:lnTo>
                  <a:pt x="872487" y="1124110"/>
                </a:lnTo>
                <a:lnTo>
                  <a:pt x="872487" y="1121992"/>
                </a:lnTo>
                <a:lnTo>
                  <a:pt x="872487" y="1121727"/>
                </a:lnTo>
                <a:lnTo>
                  <a:pt x="872487" y="1121197"/>
                </a:lnTo>
                <a:lnTo>
                  <a:pt x="872487" y="1120932"/>
                </a:lnTo>
                <a:lnTo>
                  <a:pt x="872487" y="1087034"/>
                </a:lnTo>
                <a:lnTo>
                  <a:pt x="872752" y="1087034"/>
                </a:lnTo>
                <a:lnTo>
                  <a:pt x="871694" y="1080413"/>
                </a:lnTo>
                <a:lnTo>
                  <a:pt x="870636" y="1074057"/>
                </a:lnTo>
                <a:lnTo>
                  <a:pt x="868784" y="1067966"/>
                </a:lnTo>
                <a:lnTo>
                  <a:pt x="866932" y="1062404"/>
                </a:lnTo>
                <a:lnTo>
                  <a:pt x="864816" y="1057108"/>
                </a:lnTo>
                <a:lnTo>
                  <a:pt x="862700" y="1052076"/>
                </a:lnTo>
                <a:lnTo>
                  <a:pt x="860319" y="1047574"/>
                </a:lnTo>
                <a:lnTo>
                  <a:pt x="857939" y="1043071"/>
                </a:lnTo>
                <a:lnTo>
                  <a:pt x="853707" y="1036980"/>
                </a:lnTo>
                <a:lnTo>
                  <a:pt x="853442" y="1035921"/>
                </a:lnTo>
                <a:lnTo>
                  <a:pt x="849474" y="1030889"/>
                </a:lnTo>
                <a:lnTo>
                  <a:pt x="848681" y="1029830"/>
                </a:lnTo>
                <a:lnTo>
                  <a:pt x="844977" y="1025328"/>
                </a:lnTo>
                <a:lnTo>
                  <a:pt x="844184" y="1024533"/>
                </a:lnTo>
                <a:lnTo>
                  <a:pt x="840216" y="1020296"/>
                </a:lnTo>
                <a:lnTo>
                  <a:pt x="839423" y="1019501"/>
                </a:lnTo>
                <a:lnTo>
                  <a:pt x="835719" y="1015794"/>
                </a:lnTo>
                <a:lnTo>
                  <a:pt x="834661" y="1014734"/>
                </a:lnTo>
                <a:lnTo>
                  <a:pt x="831487" y="1011556"/>
                </a:lnTo>
                <a:lnTo>
                  <a:pt x="827519" y="1008113"/>
                </a:lnTo>
                <a:lnTo>
                  <a:pt x="827255" y="1007849"/>
                </a:lnTo>
                <a:lnTo>
                  <a:pt x="823816" y="1004671"/>
                </a:lnTo>
                <a:lnTo>
                  <a:pt x="821171" y="1001493"/>
                </a:lnTo>
                <a:lnTo>
                  <a:pt x="818790" y="998579"/>
                </a:lnTo>
                <a:lnTo>
                  <a:pt x="817468" y="995931"/>
                </a:lnTo>
                <a:lnTo>
                  <a:pt x="817203" y="996196"/>
                </a:lnTo>
                <a:lnTo>
                  <a:pt x="816939" y="996196"/>
                </a:lnTo>
                <a:lnTo>
                  <a:pt x="816674" y="992753"/>
                </a:lnTo>
                <a:lnTo>
                  <a:pt x="816674" y="959649"/>
                </a:lnTo>
                <a:lnTo>
                  <a:pt x="807945" y="951969"/>
                </a:lnTo>
                <a:lnTo>
                  <a:pt x="798952" y="944024"/>
                </a:lnTo>
                <a:lnTo>
                  <a:pt x="790222" y="935549"/>
                </a:lnTo>
                <a:lnTo>
                  <a:pt x="781493" y="927339"/>
                </a:lnTo>
                <a:lnTo>
                  <a:pt x="772764" y="918865"/>
                </a:lnTo>
                <a:lnTo>
                  <a:pt x="762713" y="908007"/>
                </a:lnTo>
                <a:lnTo>
                  <a:pt x="754777" y="900062"/>
                </a:lnTo>
                <a:lnTo>
                  <a:pt x="747371" y="891587"/>
                </a:lnTo>
                <a:lnTo>
                  <a:pt x="736790" y="879934"/>
                </a:lnTo>
                <a:lnTo>
                  <a:pt x="722242" y="862985"/>
                </a:lnTo>
                <a:lnTo>
                  <a:pt x="712190" y="850803"/>
                </a:lnTo>
                <a:lnTo>
                  <a:pt x="697906" y="833059"/>
                </a:lnTo>
                <a:lnTo>
                  <a:pt x="688648" y="820612"/>
                </a:lnTo>
                <a:lnTo>
                  <a:pt x="674629" y="801809"/>
                </a:lnTo>
                <a:lnTo>
                  <a:pt x="666164" y="790421"/>
                </a:lnTo>
                <a:lnTo>
                  <a:pt x="652145" y="769764"/>
                </a:lnTo>
                <a:lnTo>
                  <a:pt x="644739" y="759435"/>
                </a:lnTo>
                <a:lnTo>
                  <a:pt x="636538" y="746723"/>
                </a:lnTo>
                <a:lnTo>
                  <a:pt x="628603" y="734011"/>
                </a:lnTo>
                <a:lnTo>
                  <a:pt x="625429" y="729244"/>
                </a:lnTo>
                <a:lnTo>
                  <a:pt x="615377" y="713089"/>
                </a:lnTo>
                <a:lnTo>
                  <a:pt x="605855" y="696670"/>
                </a:lnTo>
                <a:lnTo>
                  <a:pt x="596861" y="681045"/>
                </a:lnTo>
                <a:lnTo>
                  <a:pt x="588132" y="665420"/>
                </a:lnTo>
                <a:lnTo>
                  <a:pt x="589719" y="669127"/>
                </a:lnTo>
                <a:lnTo>
                  <a:pt x="574906" y="639996"/>
                </a:lnTo>
                <a:lnTo>
                  <a:pt x="569087" y="627813"/>
                </a:lnTo>
                <a:lnTo>
                  <a:pt x="563267" y="616425"/>
                </a:lnTo>
                <a:lnTo>
                  <a:pt x="558242" y="605038"/>
                </a:lnTo>
                <a:lnTo>
                  <a:pt x="553480" y="594180"/>
                </a:lnTo>
                <a:lnTo>
                  <a:pt x="548983" y="583321"/>
                </a:lnTo>
                <a:lnTo>
                  <a:pt x="545280" y="573258"/>
                </a:lnTo>
                <a:lnTo>
                  <a:pt x="541842" y="563724"/>
                </a:lnTo>
                <a:lnTo>
                  <a:pt x="538932" y="554719"/>
                </a:lnTo>
                <a:lnTo>
                  <a:pt x="536287" y="547304"/>
                </a:lnTo>
                <a:lnTo>
                  <a:pt x="529938" y="525058"/>
                </a:lnTo>
                <a:lnTo>
                  <a:pt x="525441" y="508638"/>
                </a:lnTo>
                <a:lnTo>
                  <a:pt x="520151" y="488776"/>
                </a:lnTo>
                <a:lnTo>
                  <a:pt x="514067" y="465471"/>
                </a:lnTo>
                <a:lnTo>
                  <a:pt x="507190" y="438723"/>
                </a:lnTo>
                <a:lnTo>
                  <a:pt x="500312" y="408532"/>
                </a:lnTo>
                <a:lnTo>
                  <a:pt x="492377" y="375427"/>
                </a:lnTo>
                <a:lnTo>
                  <a:pt x="484441" y="339145"/>
                </a:lnTo>
                <a:lnTo>
                  <a:pt x="476241" y="299685"/>
                </a:lnTo>
                <a:lnTo>
                  <a:pt x="467777" y="257312"/>
                </a:lnTo>
                <a:lnTo>
                  <a:pt x="459577" y="211761"/>
                </a:lnTo>
                <a:lnTo>
                  <a:pt x="451112" y="163826"/>
                </a:lnTo>
                <a:lnTo>
                  <a:pt x="442912" y="112713"/>
                </a:lnTo>
                <a:close/>
                <a:moveTo>
                  <a:pt x="208966" y="79375"/>
                </a:moveTo>
                <a:lnTo>
                  <a:pt x="216098" y="79375"/>
                </a:lnTo>
                <a:lnTo>
                  <a:pt x="224816" y="79375"/>
                </a:lnTo>
                <a:lnTo>
                  <a:pt x="233534" y="79904"/>
                </a:lnTo>
                <a:lnTo>
                  <a:pt x="242252" y="80698"/>
                </a:lnTo>
                <a:lnTo>
                  <a:pt x="250706" y="82286"/>
                </a:lnTo>
                <a:lnTo>
                  <a:pt x="258895" y="83874"/>
                </a:lnTo>
                <a:lnTo>
                  <a:pt x="266821" y="85462"/>
                </a:lnTo>
                <a:lnTo>
                  <a:pt x="274746" y="87844"/>
                </a:lnTo>
                <a:lnTo>
                  <a:pt x="282407" y="90226"/>
                </a:lnTo>
                <a:lnTo>
                  <a:pt x="289804" y="93137"/>
                </a:lnTo>
                <a:lnTo>
                  <a:pt x="297201" y="96313"/>
                </a:lnTo>
                <a:lnTo>
                  <a:pt x="304070" y="99489"/>
                </a:lnTo>
                <a:lnTo>
                  <a:pt x="311203" y="103194"/>
                </a:lnTo>
                <a:lnTo>
                  <a:pt x="318071" y="106900"/>
                </a:lnTo>
                <a:lnTo>
                  <a:pt x="324412" y="111134"/>
                </a:lnTo>
                <a:lnTo>
                  <a:pt x="330752" y="115369"/>
                </a:lnTo>
                <a:lnTo>
                  <a:pt x="336828" y="119603"/>
                </a:lnTo>
                <a:lnTo>
                  <a:pt x="342640" y="124102"/>
                </a:lnTo>
                <a:lnTo>
                  <a:pt x="348188" y="128866"/>
                </a:lnTo>
                <a:lnTo>
                  <a:pt x="353735" y="133630"/>
                </a:lnTo>
                <a:lnTo>
                  <a:pt x="359283" y="138659"/>
                </a:lnTo>
                <a:lnTo>
                  <a:pt x="364303" y="143687"/>
                </a:lnTo>
                <a:lnTo>
                  <a:pt x="369322" y="148716"/>
                </a:lnTo>
                <a:lnTo>
                  <a:pt x="374077" y="154009"/>
                </a:lnTo>
                <a:lnTo>
                  <a:pt x="378568" y="159567"/>
                </a:lnTo>
                <a:lnTo>
                  <a:pt x="387022" y="170153"/>
                </a:lnTo>
                <a:lnTo>
                  <a:pt x="394947" y="181004"/>
                </a:lnTo>
                <a:lnTo>
                  <a:pt x="402344" y="192119"/>
                </a:lnTo>
                <a:lnTo>
                  <a:pt x="408949" y="202971"/>
                </a:lnTo>
                <a:lnTo>
                  <a:pt x="415289" y="213821"/>
                </a:lnTo>
                <a:lnTo>
                  <a:pt x="420837" y="224672"/>
                </a:lnTo>
                <a:lnTo>
                  <a:pt x="425856" y="235259"/>
                </a:lnTo>
                <a:lnTo>
                  <a:pt x="430611" y="245316"/>
                </a:lnTo>
                <a:lnTo>
                  <a:pt x="434838" y="255637"/>
                </a:lnTo>
                <a:lnTo>
                  <a:pt x="438537" y="264900"/>
                </a:lnTo>
                <a:lnTo>
                  <a:pt x="441971" y="273899"/>
                </a:lnTo>
                <a:lnTo>
                  <a:pt x="444613" y="282103"/>
                </a:lnTo>
                <a:lnTo>
                  <a:pt x="449368" y="296924"/>
                </a:lnTo>
                <a:lnTo>
                  <a:pt x="452538" y="308304"/>
                </a:lnTo>
                <a:lnTo>
                  <a:pt x="454388" y="315980"/>
                </a:lnTo>
                <a:lnTo>
                  <a:pt x="455444" y="319420"/>
                </a:lnTo>
                <a:lnTo>
                  <a:pt x="455973" y="323655"/>
                </a:lnTo>
                <a:lnTo>
                  <a:pt x="456237" y="328154"/>
                </a:lnTo>
                <a:lnTo>
                  <a:pt x="456237" y="332653"/>
                </a:lnTo>
                <a:lnTo>
                  <a:pt x="455708" y="337152"/>
                </a:lnTo>
                <a:lnTo>
                  <a:pt x="454652" y="341387"/>
                </a:lnTo>
                <a:lnTo>
                  <a:pt x="453331" y="345621"/>
                </a:lnTo>
                <a:lnTo>
                  <a:pt x="451746" y="349591"/>
                </a:lnTo>
                <a:lnTo>
                  <a:pt x="449368" y="353296"/>
                </a:lnTo>
                <a:lnTo>
                  <a:pt x="447255" y="357002"/>
                </a:lnTo>
                <a:lnTo>
                  <a:pt x="444349" y="359913"/>
                </a:lnTo>
                <a:lnTo>
                  <a:pt x="441707" y="363089"/>
                </a:lnTo>
                <a:lnTo>
                  <a:pt x="438273" y="366000"/>
                </a:lnTo>
                <a:lnTo>
                  <a:pt x="434574" y="368117"/>
                </a:lnTo>
                <a:lnTo>
                  <a:pt x="430876" y="370234"/>
                </a:lnTo>
                <a:lnTo>
                  <a:pt x="426913" y="371822"/>
                </a:lnTo>
                <a:lnTo>
                  <a:pt x="422422" y="372881"/>
                </a:lnTo>
                <a:lnTo>
                  <a:pt x="418459" y="373675"/>
                </a:lnTo>
                <a:lnTo>
                  <a:pt x="414232" y="373940"/>
                </a:lnTo>
                <a:lnTo>
                  <a:pt x="409741" y="373940"/>
                </a:lnTo>
                <a:lnTo>
                  <a:pt x="405779" y="373410"/>
                </a:lnTo>
                <a:lnTo>
                  <a:pt x="401552" y="372352"/>
                </a:lnTo>
                <a:lnTo>
                  <a:pt x="397589" y="371028"/>
                </a:lnTo>
                <a:lnTo>
                  <a:pt x="393891" y="369176"/>
                </a:lnTo>
                <a:lnTo>
                  <a:pt x="390192" y="367059"/>
                </a:lnTo>
                <a:lnTo>
                  <a:pt x="387022" y="364412"/>
                </a:lnTo>
                <a:lnTo>
                  <a:pt x="383852" y="361765"/>
                </a:lnTo>
                <a:lnTo>
                  <a:pt x="380946" y="358589"/>
                </a:lnTo>
                <a:lnTo>
                  <a:pt x="378304" y="355149"/>
                </a:lnTo>
                <a:lnTo>
                  <a:pt x="375926" y="351708"/>
                </a:lnTo>
                <a:lnTo>
                  <a:pt x="374077" y="347739"/>
                </a:lnTo>
                <a:lnTo>
                  <a:pt x="372492" y="343504"/>
                </a:lnTo>
                <a:lnTo>
                  <a:pt x="371435" y="339005"/>
                </a:lnTo>
                <a:lnTo>
                  <a:pt x="371171" y="338476"/>
                </a:lnTo>
                <a:lnTo>
                  <a:pt x="370643" y="335299"/>
                </a:lnTo>
                <a:lnTo>
                  <a:pt x="367209" y="323390"/>
                </a:lnTo>
                <a:lnTo>
                  <a:pt x="364831" y="315186"/>
                </a:lnTo>
                <a:lnTo>
                  <a:pt x="361397" y="305393"/>
                </a:lnTo>
                <a:lnTo>
                  <a:pt x="357170" y="294542"/>
                </a:lnTo>
                <a:lnTo>
                  <a:pt x="352415" y="283162"/>
                </a:lnTo>
                <a:lnTo>
                  <a:pt x="346867" y="270988"/>
                </a:lnTo>
                <a:lnTo>
                  <a:pt x="340527" y="258549"/>
                </a:lnTo>
                <a:lnTo>
                  <a:pt x="337092" y="252462"/>
                </a:lnTo>
                <a:lnTo>
                  <a:pt x="333394" y="246374"/>
                </a:lnTo>
                <a:lnTo>
                  <a:pt x="329431" y="240023"/>
                </a:lnTo>
                <a:lnTo>
                  <a:pt x="325468" y="234200"/>
                </a:lnTo>
                <a:lnTo>
                  <a:pt x="321241" y="228378"/>
                </a:lnTo>
                <a:lnTo>
                  <a:pt x="316750" y="222555"/>
                </a:lnTo>
                <a:lnTo>
                  <a:pt x="312259" y="216997"/>
                </a:lnTo>
                <a:lnTo>
                  <a:pt x="307504" y="211704"/>
                </a:lnTo>
                <a:lnTo>
                  <a:pt x="302749" y="206676"/>
                </a:lnTo>
                <a:lnTo>
                  <a:pt x="297465" y="201912"/>
                </a:lnTo>
                <a:lnTo>
                  <a:pt x="292446" y="197148"/>
                </a:lnTo>
                <a:lnTo>
                  <a:pt x="286898" y="192913"/>
                </a:lnTo>
                <a:lnTo>
                  <a:pt x="279501" y="187885"/>
                </a:lnTo>
                <a:lnTo>
                  <a:pt x="271576" y="183386"/>
                </a:lnTo>
                <a:lnTo>
                  <a:pt x="267877" y="181004"/>
                </a:lnTo>
                <a:lnTo>
                  <a:pt x="263651" y="179151"/>
                </a:lnTo>
                <a:lnTo>
                  <a:pt x="259424" y="177299"/>
                </a:lnTo>
                <a:lnTo>
                  <a:pt x="255197" y="175711"/>
                </a:lnTo>
                <a:lnTo>
                  <a:pt x="250706" y="174387"/>
                </a:lnTo>
                <a:lnTo>
                  <a:pt x="246215" y="173329"/>
                </a:lnTo>
                <a:lnTo>
                  <a:pt x="241460" y="172006"/>
                </a:lnTo>
                <a:lnTo>
                  <a:pt x="236704" y="170947"/>
                </a:lnTo>
                <a:lnTo>
                  <a:pt x="231949" y="170418"/>
                </a:lnTo>
                <a:lnTo>
                  <a:pt x="226930" y="169888"/>
                </a:lnTo>
                <a:lnTo>
                  <a:pt x="221382" y="169624"/>
                </a:lnTo>
                <a:lnTo>
                  <a:pt x="216098" y="169359"/>
                </a:lnTo>
                <a:lnTo>
                  <a:pt x="206852" y="169624"/>
                </a:lnTo>
                <a:lnTo>
                  <a:pt x="197078" y="170682"/>
                </a:lnTo>
                <a:lnTo>
                  <a:pt x="187039" y="172270"/>
                </a:lnTo>
                <a:lnTo>
                  <a:pt x="175943" y="174652"/>
                </a:lnTo>
                <a:lnTo>
                  <a:pt x="170395" y="176240"/>
                </a:lnTo>
                <a:lnTo>
                  <a:pt x="165112" y="178357"/>
                </a:lnTo>
                <a:lnTo>
                  <a:pt x="160093" y="180475"/>
                </a:lnTo>
                <a:lnTo>
                  <a:pt x="155337" y="182856"/>
                </a:lnTo>
                <a:lnTo>
                  <a:pt x="150846" y="185503"/>
                </a:lnTo>
                <a:lnTo>
                  <a:pt x="146355" y="188679"/>
                </a:lnTo>
                <a:lnTo>
                  <a:pt x="142128" y="191855"/>
                </a:lnTo>
                <a:lnTo>
                  <a:pt x="137901" y="195295"/>
                </a:lnTo>
                <a:lnTo>
                  <a:pt x="133939" y="199001"/>
                </a:lnTo>
                <a:lnTo>
                  <a:pt x="129976" y="203235"/>
                </a:lnTo>
                <a:lnTo>
                  <a:pt x="126542" y="207470"/>
                </a:lnTo>
                <a:lnTo>
                  <a:pt x="122843" y="212234"/>
                </a:lnTo>
                <a:lnTo>
                  <a:pt x="119409" y="216997"/>
                </a:lnTo>
                <a:lnTo>
                  <a:pt x="115975" y="222291"/>
                </a:lnTo>
                <a:lnTo>
                  <a:pt x="113069" y="227584"/>
                </a:lnTo>
                <a:lnTo>
                  <a:pt x="109899" y="233406"/>
                </a:lnTo>
                <a:lnTo>
                  <a:pt x="106993" y="239493"/>
                </a:lnTo>
                <a:lnTo>
                  <a:pt x="104351" y="245580"/>
                </a:lnTo>
                <a:lnTo>
                  <a:pt x="101709" y="251932"/>
                </a:lnTo>
                <a:lnTo>
                  <a:pt x="99596" y="258549"/>
                </a:lnTo>
                <a:lnTo>
                  <a:pt x="97218" y="265430"/>
                </a:lnTo>
                <a:lnTo>
                  <a:pt x="95369" y="272311"/>
                </a:lnTo>
                <a:lnTo>
                  <a:pt x="93519" y="279721"/>
                </a:lnTo>
                <a:lnTo>
                  <a:pt x="91934" y="286867"/>
                </a:lnTo>
                <a:lnTo>
                  <a:pt x="90614" y="294278"/>
                </a:lnTo>
                <a:lnTo>
                  <a:pt x="89293" y="301953"/>
                </a:lnTo>
                <a:lnTo>
                  <a:pt x="88236" y="309363"/>
                </a:lnTo>
                <a:lnTo>
                  <a:pt x="87443" y="317038"/>
                </a:lnTo>
                <a:lnTo>
                  <a:pt x="86915" y="324713"/>
                </a:lnTo>
                <a:lnTo>
                  <a:pt x="86387" y="332388"/>
                </a:lnTo>
                <a:lnTo>
                  <a:pt x="86122" y="340063"/>
                </a:lnTo>
                <a:lnTo>
                  <a:pt x="86122" y="348003"/>
                </a:lnTo>
                <a:lnTo>
                  <a:pt x="86122" y="355678"/>
                </a:lnTo>
                <a:lnTo>
                  <a:pt x="86387" y="363618"/>
                </a:lnTo>
                <a:lnTo>
                  <a:pt x="86915" y="371558"/>
                </a:lnTo>
                <a:lnTo>
                  <a:pt x="87443" y="379497"/>
                </a:lnTo>
                <a:lnTo>
                  <a:pt x="88236" y="386908"/>
                </a:lnTo>
                <a:lnTo>
                  <a:pt x="89293" y="394318"/>
                </a:lnTo>
                <a:lnTo>
                  <a:pt x="90614" y="401729"/>
                </a:lnTo>
                <a:lnTo>
                  <a:pt x="91934" y="408874"/>
                </a:lnTo>
                <a:lnTo>
                  <a:pt x="93519" y="416020"/>
                </a:lnTo>
                <a:lnTo>
                  <a:pt x="95105" y="422372"/>
                </a:lnTo>
                <a:lnTo>
                  <a:pt x="96954" y="428724"/>
                </a:lnTo>
                <a:lnTo>
                  <a:pt x="99067" y="435076"/>
                </a:lnTo>
                <a:lnTo>
                  <a:pt x="100916" y="440898"/>
                </a:lnTo>
                <a:lnTo>
                  <a:pt x="103030" y="446456"/>
                </a:lnTo>
                <a:lnTo>
                  <a:pt x="105408" y="452014"/>
                </a:lnTo>
                <a:lnTo>
                  <a:pt x="107521" y="456778"/>
                </a:lnTo>
                <a:lnTo>
                  <a:pt x="112012" y="464982"/>
                </a:lnTo>
                <a:lnTo>
                  <a:pt x="116503" y="473186"/>
                </a:lnTo>
                <a:lnTo>
                  <a:pt x="121258" y="481391"/>
                </a:lnTo>
                <a:lnTo>
                  <a:pt x="126542" y="489331"/>
                </a:lnTo>
                <a:lnTo>
                  <a:pt x="131561" y="497006"/>
                </a:lnTo>
                <a:lnTo>
                  <a:pt x="137109" y="504945"/>
                </a:lnTo>
                <a:lnTo>
                  <a:pt x="142657" y="512620"/>
                </a:lnTo>
                <a:lnTo>
                  <a:pt x="148204" y="519766"/>
                </a:lnTo>
                <a:lnTo>
                  <a:pt x="154545" y="527441"/>
                </a:lnTo>
                <a:lnTo>
                  <a:pt x="160357" y="534587"/>
                </a:lnTo>
                <a:lnTo>
                  <a:pt x="166697" y="541733"/>
                </a:lnTo>
                <a:lnTo>
                  <a:pt x="173301" y="548614"/>
                </a:lnTo>
                <a:lnTo>
                  <a:pt x="179906" y="555495"/>
                </a:lnTo>
                <a:lnTo>
                  <a:pt x="186775" y="562376"/>
                </a:lnTo>
                <a:lnTo>
                  <a:pt x="193643" y="568993"/>
                </a:lnTo>
                <a:lnTo>
                  <a:pt x="200776" y="575609"/>
                </a:lnTo>
                <a:lnTo>
                  <a:pt x="207909" y="581696"/>
                </a:lnTo>
                <a:lnTo>
                  <a:pt x="215306" y="588048"/>
                </a:lnTo>
                <a:lnTo>
                  <a:pt x="230364" y="600222"/>
                </a:lnTo>
                <a:lnTo>
                  <a:pt x="246215" y="612132"/>
                </a:lnTo>
                <a:lnTo>
                  <a:pt x="261801" y="623248"/>
                </a:lnTo>
                <a:lnTo>
                  <a:pt x="278180" y="634098"/>
                </a:lnTo>
                <a:lnTo>
                  <a:pt x="294559" y="644420"/>
                </a:lnTo>
                <a:lnTo>
                  <a:pt x="311467" y="654477"/>
                </a:lnTo>
                <a:lnTo>
                  <a:pt x="328374" y="663740"/>
                </a:lnTo>
                <a:lnTo>
                  <a:pt x="345546" y="673003"/>
                </a:lnTo>
                <a:lnTo>
                  <a:pt x="362453" y="681472"/>
                </a:lnTo>
                <a:lnTo>
                  <a:pt x="379361" y="689677"/>
                </a:lnTo>
                <a:lnTo>
                  <a:pt x="396532" y="697352"/>
                </a:lnTo>
                <a:lnTo>
                  <a:pt x="412911" y="705027"/>
                </a:lnTo>
                <a:lnTo>
                  <a:pt x="429819" y="711643"/>
                </a:lnTo>
                <a:lnTo>
                  <a:pt x="446198" y="718525"/>
                </a:lnTo>
                <a:lnTo>
                  <a:pt x="462049" y="724612"/>
                </a:lnTo>
                <a:lnTo>
                  <a:pt x="477899" y="730963"/>
                </a:lnTo>
                <a:lnTo>
                  <a:pt x="492958" y="736257"/>
                </a:lnTo>
                <a:lnTo>
                  <a:pt x="521753" y="746578"/>
                </a:lnTo>
                <a:lnTo>
                  <a:pt x="548435" y="755577"/>
                </a:lnTo>
                <a:lnTo>
                  <a:pt x="572211" y="763516"/>
                </a:lnTo>
                <a:lnTo>
                  <a:pt x="595987" y="771456"/>
                </a:lnTo>
                <a:lnTo>
                  <a:pt x="606290" y="775161"/>
                </a:lnTo>
                <a:lnTo>
                  <a:pt x="615536" y="778602"/>
                </a:lnTo>
                <a:lnTo>
                  <a:pt x="624783" y="782572"/>
                </a:lnTo>
                <a:lnTo>
                  <a:pt x="629274" y="784954"/>
                </a:lnTo>
                <a:lnTo>
                  <a:pt x="634029" y="787600"/>
                </a:lnTo>
                <a:lnTo>
                  <a:pt x="640633" y="792099"/>
                </a:lnTo>
                <a:lnTo>
                  <a:pt x="646974" y="796863"/>
                </a:lnTo>
                <a:lnTo>
                  <a:pt x="652786" y="802156"/>
                </a:lnTo>
                <a:lnTo>
                  <a:pt x="658069" y="807714"/>
                </a:lnTo>
                <a:lnTo>
                  <a:pt x="663088" y="813801"/>
                </a:lnTo>
                <a:lnTo>
                  <a:pt x="667579" y="819888"/>
                </a:lnTo>
                <a:lnTo>
                  <a:pt x="671806" y="826240"/>
                </a:lnTo>
                <a:lnTo>
                  <a:pt x="675505" y="833121"/>
                </a:lnTo>
                <a:lnTo>
                  <a:pt x="679203" y="840003"/>
                </a:lnTo>
                <a:lnTo>
                  <a:pt x="681845" y="847413"/>
                </a:lnTo>
                <a:lnTo>
                  <a:pt x="684487" y="854823"/>
                </a:lnTo>
                <a:lnTo>
                  <a:pt x="686600" y="862498"/>
                </a:lnTo>
                <a:lnTo>
                  <a:pt x="688450" y="870174"/>
                </a:lnTo>
                <a:lnTo>
                  <a:pt x="689770" y="878378"/>
                </a:lnTo>
                <a:lnTo>
                  <a:pt x="690299" y="886318"/>
                </a:lnTo>
                <a:lnTo>
                  <a:pt x="690563" y="894522"/>
                </a:lnTo>
                <a:lnTo>
                  <a:pt x="690563" y="899551"/>
                </a:lnTo>
                <a:lnTo>
                  <a:pt x="690299" y="904844"/>
                </a:lnTo>
                <a:lnTo>
                  <a:pt x="689770" y="909872"/>
                </a:lnTo>
                <a:lnTo>
                  <a:pt x="688978" y="915165"/>
                </a:lnTo>
                <a:lnTo>
                  <a:pt x="688185" y="920194"/>
                </a:lnTo>
                <a:lnTo>
                  <a:pt x="686865" y="925487"/>
                </a:lnTo>
                <a:lnTo>
                  <a:pt x="685279" y="930516"/>
                </a:lnTo>
                <a:lnTo>
                  <a:pt x="683694" y="935544"/>
                </a:lnTo>
                <a:lnTo>
                  <a:pt x="681581" y="941102"/>
                </a:lnTo>
                <a:lnTo>
                  <a:pt x="679467" y="945866"/>
                </a:lnTo>
                <a:lnTo>
                  <a:pt x="677090" y="950894"/>
                </a:lnTo>
                <a:lnTo>
                  <a:pt x="674448" y="955658"/>
                </a:lnTo>
                <a:lnTo>
                  <a:pt x="671278" y="960422"/>
                </a:lnTo>
                <a:lnTo>
                  <a:pt x="668108" y="965186"/>
                </a:lnTo>
                <a:lnTo>
                  <a:pt x="664409" y="969685"/>
                </a:lnTo>
                <a:lnTo>
                  <a:pt x="660975" y="973920"/>
                </a:lnTo>
                <a:lnTo>
                  <a:pt x="657012" y="978154"/>
                </a:lnTo>
                <a:lnTo>
                  <a:pt x="652786" y="982389"/>
                </a:lnTo>
                <a:lnTo>
                  <a:pt x="648295" y="985829"/>
                </a:lnTo>
                <a:lnTo>
                  <a:pt x="643539" y="989534"/>
                </a:lnTo>
                <a:lnTo>
                  <a:pt x="638784" y="992975"/>
                </a:lnTo>
                <a:lnTo>
                  <a:pt x="633765" y="996415"/>
                </a:lnTo>
                <a:lnTo>
                  <a:pt x="628745" y="999327"/>
                </a:lnTo>
                <a:lnTo>
                  <a:pt x="623198" y="1002238"/>
                </a:lnTo>
                <a:lnTo>
                  <a:pt x="617650" y="1004620"/>
                </a:lnTo>
                <a:lnTo>
                  <a:pt x="611838" y="1007266"/>
                </a:lnTo>
                <a:lnTo>
                  <a:pt x="606026" y="1009119"/>
                </a:lnTo>
                <a:lnTo>
                  <a:pt x="599950" y="1011501"/>
                </a:lnTo>
                <a:lnTo>
                  <a:pt x="593610" y="1013089"/>
                </a:lnTo>
                <a:lnTo>
                  <a:pt x="587005" y="1014942"/>
                </a:lnTo>
                <a:lnTo>
                  <a:pt x="580665" y="1016000"/>
                </a:lnTo>
                <a:lnTo>
                  <a:pt x="574060" y="1017323"/>
                </a:lnTo>
                <a:lnTo>
                  <a:pt x="569834" y="1017588"/>
                </a:lnTo>
                <a:lnTo>
                  <a:pt x="565343" y="1017588"/>
                </a:lnTo>
                <a:lnTo>
                  <a:pt x="561116" y="1017059"/>
                </a:lnTo>
                <a:lnTo>
                  <a:pt x="556889" y="1016265"/>
                </a:lnTo>
                <a:lnTo>
                  <a:pt x="552926" y="1015206"/>
                </a:lnTo>
                <a:lnTo>
                  <a:pt x="549228" y="1013354"/>
                </a:lnTo>
                <a:lnTo>
                  <a:pt x="545529" y="1011236"/>
                </a:lnTo>
                <a:lnTo>
                  <a:pt x="542095" y="1008854"/>
                </a:lnTo>
                <a:lnTo>
                  <a:pt x="538925" y="1006208"/>
                </a:lnTo>
                <a:lnTo>
                  <a:pt x="535755" y="1003032"/>
                </a:lnTo>
                <a:lnTo>
                  <a:pt x="533377" y="999591"/>
                </a:lnTo>
                <a:lnTo>
                  <a:pt x="530999" y="996415"/>
                </a:lnTo>
                <a:lnTo>
                  <a:pt x="528886" y="992446"/>
                </a:lnTo>
                <a:lnTo>
                  <a:pt x="527301" y="988211"/>
                </a:lnTo>
                <a:lnTo>
                  <a:pt x="525980" y="983977"/>
                </a:lnTo>
                <a:lnTo>
                  <a:pt x="525187" y="979477"/>
                </a:lnTo>
                <a:lnTo>
                  <a:pt x="524659" y="974713"/>
                </a:lnTo>
                <a:lnTo>
                  <a:pt x="524659" y="970214"/>
                </a:lnTo>
                <a:lnTo>
                  <a:pt x="525187" y="965980"/>
                </a:lnTo>
                <a:lnTo>
                  <a:pt x="525980" y="961481"/>
                </a:lnTo>
                <a:lnTo>
                  <a:pt x="527037" y="957246"/>
                </a:lnTo>
                <a:lnTo>
                  <a:pt x="528886" y="953276"/>
                </a:lnTo>
                <a:lnTo>
                  <a:pt x="530735" y="949306"/>
                </a:lnTo>
                <a:lnTo>
                  <a:pt x="533113" y="946130"/>
                </a:lnTo>
                <a:lnTo>
                  <a:pt x="535490" y="942690"/>
                </a:lnTo>
                <a:lnTo>
                  <a:pt x="538660" y="939514"/>
                </a:lnTo>
                <a:lnTo>
                  <a:pt x="541831" y="936867"/>
                </a:lnTo>
                <a:lnTo>
                  <a:pt x="545001" y="934221"/>
                </a:lnTo>
                <a:lnTo>
                  <a:pt x="548963" y="932368"/>
                </a:lnTo>
                <a:lnTo>
                  <a:pt x="552926" y="930251"/>
                </a:lnTo>
                <a:lnTo>
                  <a:pt x="556889" y="929192"/>
                </a:lnTo>
                <a:lnTo>
                  <a:pt x="561380" y="928134"/>
                </a:lnTo>
                <a:lnTo>
                  <a:pt x="569041" y="926546"/>
                </a:lnTo>
                <a:lnTo>
                  <a:pt x="575646" y="924958"/>
                </a:lnTo>
                <a:lnTo>
                  <a:pt x="581457" y="923105"/>
                </a:lnTo>
                <a:lnTo>
                  <a:pt x="586213" y="920723"/>
                </a:lnTo>
                <a:lnTo>
                  <a:pt x="590440" y="918606"/>
                </a:lnTo>
                <a:lnTo>
                  <a:pt x="593610" y="916224"/>
                </a:lnTo>
                <a:lnTo>
                  <a:pt x="596516" y="914107"/>
                </a:lnTo>
                <a:lnTo>
                  <a:pt x="598365" y="911990"/>
                </a:lnTo>
                <a:lnTo>
                  <a:pt x="599950" y="910137"/>
                </a:lnTo>
                <a:lnTo>
                  <a:pt x="601535" y="908020"/>
                </a:lnTo>
                <a:lnTo>
                  <a:pt x="602328" y="906167"/>
                </a:lnTo>
                <a:lnTo>
                  <a:pt x="603120" y="904050"/>
                </a:lnTo>
                <a:lnTo>
                  <a:pt x="603913" y="901932"/>
                </a:lnTo>
                <a:lnTo>
                  <a:pt x="604177" y="899551"/>
                </a:lnTo>
                <a:lnTo>
                  <a:pt x="604441" y="897169"/>
                </a:lnTo>
                <a:lnTo>
                  <a:pt x="604705" y="894522"/>
                </a:lnTo>
                <a:lnTo>
                  <a:pt x="604441" y="890023"/>
                </a:lnTo>
                <a:lnTo>
                  <a:pt x="603648" y="885259"/>
                </a:lnTo>
                <a:lnTo>
                  <a:pt x="602063" y="880760"/>
                </a:lnTo>
                <a:lnTo>
                  <a:pt x="599950" y="876261"/>
                </a:lnTo>
                <a:lnTo>
                  <a:pt x="597837" y="872555"/>
                </a:lnTo>
                <a:lnTo>
                  <a:pt x="595195" y="869380"/>
                </a:lnTo>
                <a:lnTo>
                  <a:pt x="593081" y="866998"/>
                </a:lnTo>
                <a:lnTo>
                  <a:pt x="590704" y="865410"/>
                </a:lnTo>
                <a:lnTo>
                  <a:pt x="590175" y="865145"/>
                </a:lnTo>
                <a:lnTo>
                  <a:pt x="587798" y="864086"/>
                </a:lnTo>
                <a:lnTo>
                  <a:pt x="577231" y="859852"/>
                </a:lnTo>
                <a:lnTo>
                  <a:pt x="561908" y="854559"/>
                </a:lnTo>
                <a:lnTo>
                  <a:pt x="542887" y="848207"/>
                </a:lnTo>
                <a:lnTo>
                  <a:pt x="520696" y="840796"/>
                </a:lnTo>
                <a:lnTo>
                  <a:pt x="495599" y="832327"/>
                </a:lnTo>
                <a:lnTo>
                  <a:pt x="468125" y="822800"/>
                </a:lnTo>
                <a:lnTo>
                  <a:pt x="438801" y="811684"/>
                </a:lnTo>
                <a:lnTo>
                  <a:pt x="423479" y="805862"/>
                </a:lnTo>
                <a:lnTo>
                  <a:pt x="407628" y="799774"/>
                </a:lnTo>
                <a:lnTo>
                  <a:pt x="391777" y="792893"/>
                </a:lnTo>
                <a:lnTo>
                  <a:pt x="375398" y="786012"/>
                </a:lnTo>
                <a:lnTo>
                  <a:pt x="358755" y="778602"/>
                </a:lnTo>
                <a:lnTo>
                  <a:pt x="342376" y="770927"/>
                </a:lnTo>
                <a:lnTo>
                  <a:pt x="325468" y="762987"/>
                </a:lnTo>
                <a:lnTo>
                  <a:pt x="308297" y="754253"/>
                </a:lnTo>
                <a:lnTo>
                  <a:pt x="291653" y="745255"/>
                </a:lnTo>
                <a:lnTo>
                  <a:pt x="274482" y="735992"/>
                </a:lnTo>
                <a:lnTo>
                  <a:pt x="257574" y="725670"/>
                </a:lnTo>
                <a:lnTo>
                  <a:pt x="240667" y="715613"/>
                </a:lnTo>
                <a:lnTo>
                  <a:pt x="224024" y="704762"/>
                </a:lnTo>
                <a:lnTo>
                  <a:pt x="207380" y="693382"/>
                </a:lnTo>
                <a:lnTo>
                  <a:pt x="191001" y="681472"/>
                </a:lnTo>
                <a:lnTo>
                  <a:pt x="174887" y="669033"/>
                </a:lnTo>
                <a:lnTo>
                  <a:pt x="164319" y="660564"/>
                </a:lnTo>
                <a:lnTo>
                  <a:pt x="154016" y="651566"/>
                </a:lnTo>
                <a:lnTo>
                  <a:pt x="143449" y="642568"/>
                </a:lnTo>
                <a:lnTo>
                  <a:pt x="133410" y="633305"/>
                </a:lnTo>
                <a:lnTo>
                  <a:pt x="123636" y="623512"/>
                </a:lnTo>
                <a:lnTo>
                  <a:pt x="113861" y="613720"/>
                </a:lnTo>
                <a:lnTo>
                  <a:pt x="104351" y="603663"/>
                </a:lnTo>
                <a:lnTo>
                  <a:pt x="95105" y="593076"/>
                </a:lnTo>
                <a:lnTo>
                  <a:pt x="86122" y="582225"/>
                </a:lnTo>
                <a:lnTo>
                  <a:pt x="77405" y="571374"/>
                </a:lnTo>
                <a:lnTo>
                  <a:pt x="68951" y="559994"/>
                </a:lnTo>
                <a:lnTo>
                  <a:pt x="60761" y="548349"/>
                </a:lnTo>
                <a:lnTo>
                  <a:pt x="52836" y="536440"/>
                </a:lnTo>
                <a:lnTo>
                  <a:pt x="45439" y="524001"/>
                </a:lnTo>
                <a:lnTo>
                  <a:pt x="38306" y="511562"/>
                </a:lnTo>
                <a:lnTo>
                  <a:pt x="31702" y="498594"/>
                </a:lnTo>
                <a:lnTo>
                  <a:pt x="27739" y="490389"/>
                </a:lnTo>
                <a:lnTo>
                  <a:pt x="24041" y="482185"/>
                </a:lnTo>
                <a:lnTo>
                  <a:pt x="20606" y="473451"/>
                </a:lnTo>
                <a:lnTo>
                  <a:pt x="17700" y="464717"/>
                </a:lnTo>
                <a:lnTo>
                  <a:pt x="14794" y="455719"/>
                </a:lnTo>
                <a:lnTo>
                  <a:pt x="12417" y="446456"/>
                </a:lnTo>
                <a:lnTo>
                  <a:pt x="10039" y="437193"/>
                </a:lnTo>
                <a:lnTo>
                  <a:pt x="7926" y="427665"/>
                </a:lnTo>
                <a:lnTo>
                  <a:pt x="6076" y="418137"/>
                </a:lnTo>
                <a:lnTo>
                  <a:pt x="4491" y="408345"/>
                </a:lnTo>
                <a:lnTo>
                  <a:pt x="3170" y="398553"/>
                </a:lnTo>
                <a:lnTo>
                  <a:pt x="1850" y="388761"/>
                </a:lnTo>
                <a:lnTo>
                  <a:pt x="1057" y="378439"/>
                </a:lnTo>
                <a:lnTo>
                  <a:pt x="529" y="368382"/>
                </a:lnTo>
                <a:lnTo>
                  <a:pt x="264" y="358060"/>
                </a:lnTo>
                <a:lnTo>
                  <a:pt x="0" y="348003"/>
                </a:lnTo>
                <a:lnTo>
                  <a:pt x="264" y="332653"/>
                </a:lnTo>
                <a:lnTo>
                  <a:pt x="1057" y="317832"/>
                </a:lnTo>
                <a:lnTo>
                  <a:pt x="2378" y="302747"/>
                </a:lnTo>
                <a:lnTo>
                  <a:pt x="4491" y="287926"/>
                </a:lnTo>
                <a:lnTo>
                  <a:pt x="6869" y="272840"/>
                </a:lnTo>
                <a:lnTo>
                  <a:pt x="10039" y="258019"/>
                </a:lnTo>
                <a:lnTo>
                  <a:pt x="11888" y="250874"/>
                </a:lnTo>
                <a:lnTo>
                  <a:pt x="14002" y="243463"/>
                </a:lnTo>
                <a:lnTo>
                  <a:pt x="15851" y="236053"/>
                </a:lnTo>
                <a:lnTo>
                  <a:pt x="18493" y="228907"/>
                </a:lnTo>
                <a:lnTo>
                  <a:pt x="20606" y="221761"/>
                </a:lnTo>
                <a:lnTo>
                  <a:pt x="23512" y="214880"/>
                </a:lnTo>
                <a:lnTo>
                  <a:pt x="26418" y="207734"/>
                </a:lnTo>
                <a:lnTo>
                  <a:pt x="29324" y="200853"/>
                </a:lnTo>
                <a:lnTo>
                  <a:pt x="32494" y="193972"/>
                </a:lnTo>
                <a:lnTo>
                  <a:pt x="36193" y="187356"/>
                </a:lnTo>
                <a:lnTo>
                  <a:pt x="39363" y="180475"/>
                </a:lnTo>
                <a:lnTo>
                  <a:pt x="43326" y="174123"/>
                </a:lnTo>
                <a:lnTo>
                  <a:pt x="47552" y="167506"/>
                </a:lnTo>
                <a:lnTo>
                  <a:pt x="51779" y="161155"/>
                </a:lnTo>
                <a:lnTo>
                  <a:pt x="56270" y="155332"/>
                </a:lnTo>
                <a:lnTo>
                  <a:pt x="60761" y="148980"/>
                </a:lnTo>
                <a:lnTo>
                  <a:pt x="65781" y="143422"/>
                </a:lnTo>
                <a:lnTo>
                  <a:pt x="70800" y="137865"/>
                </a:lnTo>
                <a:lnTo>
                  <a:pt x="76348" y="132307"/>
                </a:lnTo>
                <a:lnTo>
                  <a:pt x="81896" y="126749"/>
                </a:lnTo>
                <a:lnTo>
                  <a:pt x="89557" y="120397"/>
                </a:lnTo>
                <a:lnTo>
                  <a:pt x="98011" y="114045"/>
                </a:lnTo>
                <a:lnTo>
                  <a:pt x="106728" y="108223"/>
                </a:lnTo>
                <a:lnTo>
                  <a:pt x="115710" y="102930"/>
                </a:lnTo>
                <a:lnTo>
                  <a:pt x="124957" y="98166"/>
                </a:lnTo>
                <a:lnTo>
                  <a:pt x="134731" y="93931"/>
                </a:lnTo>
                <a:lnTo>
                  <a:pt x="139751" y="92079"/>
                </a:lnTo>
                <a:lnTo>
                  <a:pt x="145034" y="90226"/>
                </a:lnTo>
                <a:lnTo>
                  <a:pt x="150318" y="88638"/>
                </a:lnTo>
                <a:lnTo>
                  <a:pt x="155601" y="87315"/>
                </a:lnTo>
                <a:lnTo>
                  <a:pt x="163527" y="85198"/>
                </a:lnTo>
                <a:lnTo>
                  <a:pt x="170924" y="83874"/>
                </a:lnTo>
                <a:lnTo>
                  <a:pt x="178849" y="82551"/>
                </a:lnTo>
                <a:lnTo>
                  <a:pt x="186510" y="81228"/>
                </a:lnTo>
                <a:lnTo>
                  <a:pt x="193907" y="80434"/>
                </a:lnTo>
                <a:lnTo>
                  <a:pt x="201304" y="79640"/>
                </a:lnTo>
                <a:lnTo>
                  <a:pt x="208966" y="79375"/>
                </a:lnTo>
                <a:close/>
                <a:moveTo>
                  <a:pt x="1713004" y="79375"/>
                </a:moveTo>
                <a:lnTo>
                  <a:pt x="1722007" y="79375"/>
                </a:lnTo>
                <a:lnTo>
                  <a:pt x="1729156" y="79375"/>
                </a:lnTo>
                <a:lnTo>
                  <a:pt x="1736570" y="79640"/>
                </a:lnTo>
                <a:lnTo>
                  <a:pt x="1743984" y="80434"/>
                </a:lnTo>
                <a:lnTo>
                  <a:pt x="1751398" y="81228"/>
                </a:lnTo>
                <a:lnTo>
                  <a:pt x="1759077" y="82551"/>
                </a:lnTo>
                <a:lnTo>
                  <a:pt x="1767021" y="83874"/>
                </a:lnTo>
                <a:lnTo>
                  <a:pt x="1774699" y="85198"/>
                </a:lnTo>
                <a:lnTo>
                  <a:pt x="1782643" y="87315"/>
                </a:lnTo>
                <a:lnTo>
                  <a:pt x="1787674" y="88638"/>
                </a:lnTo>
                <a:lnTo>
                  <a:pt x="1792970" y="90226"/>
                </a:lnTo>
                <a:lnTo>
                  <a:pt x="1798001" y="92079"/>
                </a:lnTo>
                <a:lnTo>
                  <a:pt x="1803031" y="93931"/>
                </a:lnTo>
                <a:lnTo>
                  <a:pt x="1813093" y="98166"/>
                </a:lnTo>
                <a:lnTo>
                  <a:pt x="1822626" y="102930"/>
                </a:lnTo>
                <a:lnTo>
                  <a:pt x="1831628" y="108223"/>
                </a:lnTo>
                <a:lnTo>
                  <a:pt x="1840366" y="114045"/>
                </a:lnTo>
                <a:lnTo>
                  <a:pt x="1848310" y="120397"/>
                </a:lnTo>
                <a:lnTo>
                  <a:pt x="1856253" y="126749"/>
                </a:lnTo>
                <a:lnTo>
                  <a:pt x="1863667" y="134159"/>
                </a:lnTo>
                <a:lnTo>
                  <a:pt x="1870817" y="141570"/>
                </a:lnTo>
                <a:lnTo>
                  <a:pt x="1877436" y="148980"/>
                </a:lnTo>
                <a:lnTo>
                  <a:pt x="1883526" y="157185"/>
                </a:lnTo>
                <a:lnTo>
                  <a:pt x="1889352" y="165389"/>
                </a:lnTo>
                <a:lnTo>
                  <a:pt x="1894912" y="174123"/>
                </a:lnTo>
                <a:lnTo>
                  <a:pt x="1899943" y="182856"/>
                </a:lnTo>
                <a:lnTo>
                  <a:pt x="1904709" y="191855"/>
                </a:lnTo>
                <a:lnTo>
                  <a:pt x="1908946" y="200853"/>
                </a:lnTo>
                <a:lnTo>
                  <a:pt x="1913182" y="210116"/>
                </a:lnTo>
                <a:lnTo>
                  <a:pt x="1916625" y="219379"/>
                </a:lnTo>
                <a:lnTo>
                  <a:pt x="1920067" y="228907"/>
                </a:lnTo>
                <a:lnTo>
                  <a:pt x="1923244" y="238435"/>
                </a:lnTo>
                <a:lnTo>
                  <a:pt x="1925627" y="248227"/>
                </a:lnTo>
                <a:lnTo>
                  <a:pt x="1928275" y="258019"/>
                </a:lnTo>
                <a:lnTo>
                  <a:pt x="1930393" y="267812"/>
                </a:lnTo>
                <a:lnTo>
                  <a:pt x="1932512" y="277604"/>
                </a:lnTo>
                <a:lnTo>
                  <a:pt x="1933836" y="287926"/>
                </a:lnTo>
                <a:lnTo>
                  <a:pt x="1935160" y="297983"/>
                </a:lnTo>
                <a:lnTo>
                  <a:pt x="1936483" y="307775"/>
                </a:lnTo>
                <a:lnTo>
                  <a:pt x="1937278" y="317832"/>
                </a:lnTo>
                <a:lnTo>
                  <a:pt x="1937807" y="327889"/>
                </a:lnTo>
                <a:lnTo>
                  <a:pt x="1938337" y="337946"/>
                </a:lnTo>
                <a:lnTo>
                  <a:pt x="1938337" y="348003"/>
                </a:lnTo>
                <a:lnTo>
                  <a:pt x="1938337" y="358060"/>
                </a:lnTo>
                <a:lnTo>
                  <a:pt x="1937807" y="368382"/>
                </a:lnTo>
                <a:lnTo>
                  <a:pt x="1937278" y="378439"/>
                </a:lnTo>
                <a:lnTo>
                  <a:pt x="1936483" y="388760"/>
                </a:lnTo>
                <a:lnTo>
                  <a:pt x="1935160" y="398553"/>
                </a:lnTo>
                <a:lnTo>
                  <a:pt x="1933836" y="408345"/>
                </a:lnTo>
                <a:lnTo>
                  <a:pt x="1932512" y="418137"/>
                </a:lnTo>
                <a:lnTo>
                  <a:pt x="1930393" y="427665"/>
                </a:lnTo>
                <a:lnTo>
                  <a:pt x="1928540" y="437193"/>
                </a:lnTo>
                <a:lnTo>
                  <a:pt x="1925892" y="446456"/>
                </a:lnTo>
                <a:lnTo>
                  <a:pt x="1923509" y="455719"/>
                </a:lnTo>
                <a:lnTo>
                  <a:pt x="1920596" y="464717"/>
                </a:lnTo>
                <a:lnTo>
                  <a:pt x="1917684" y="473451"/>
                </a:lnTo>
                <a:lnTo>
                  <a:pt x="1914241" y="482185"/>
                </a:lnTo>
                <a:lnTo>
                  <a:pt x="1910535" y="490389"/>
                </a:lnTo>
                <a:lnTo>
                  <a:pt x="1906563" y="498593"/>
                </a:lnTo>
                <a:lnTo>
                  <a:pt x="1901267" y="509180"/>
                </a:lnTo>
                <a:lnTo>
                  <a:pt x="1895442" y="519502"/>
                </a:lnTo>
                <a:lnTo>
                  <a:pt x="1889352" y="529823"/>
                </a:lnTo>
                <a:lnTo>
                  <a:pt x="1883262" y="539616"/>
                </a:lnTo>
                <a:lnTo>
                  <a:pt x="1876907" y="549143"/>
                </a:lnTo>
                <a:lnTo>
                  <a:pt x="1870287" y="558671"/>
                </a:lnTo>
                <a:lnTo>
                  <a:pt x="1863403" y="567934"/>
                </a:lnTo>
                <a:lnTo>
                  <a:pt x="1856253" y="576932"/>
                </a:lnTo>
                <a:lnTo>
                  <a:pt x="1849369" y="585931"/>
                </a:lnTo>
                <a:lnTo>
                  <a:pt x="1841955" y="594664"/>
                </a:lnTo>
                <a:lnTo>
                  <a:pt x="1834276" y="603133"/>
                </a:lnTo>
                <a:lnTo>
                  <a:pt x="1826597" y="611338"/>
                </a:lnTo>
                <a:lnTo>
                  <a:pt x="1818654" y="619542"/>
                </a:lnTo>
                <a:lnTo>
                  <a:pt x="1810710" y="627482"/>
                </a:lnTo>
                <a:lnTo>
                  <a:pt x="1802502" y="635422"/>
                </a:lnTo>
                <a:lnTo>
                  <a:pt x="1794294" y="642832"/>
                </a:lnTo>
                <a:lnTo>
                  <a:pt x="1786085" y="650243"/>
                </a:lnTo>
                <a:lnTo>
                  <a:pt x="1777612" y="657653"/>
                </a:lnTo>
                <a:lnTo>
                  <a:pt x="1768874" y="664534"/>
                </a:lnTo>
                <a:lnTo>
                  <a:pt x="1760136" y="671680"/>
                </a:lnTo>
                <a:lnTo>
                  <a:pt x="1751398" y="678296"/>
                </a:lnTo>
                <a:lnTo>
                  <a:pt x="1742660" y="684648"/>
                </a:lnTo>
                <a:lnTo>
                  <a:pt x="1724655" y="697352"/>
                </a:lnTo>
                <a:lnTo>
                  <a:pt x="1706385" y="709526"/>
                </a:lnTo>
                <a:lnTo>
                  <a:pt x="1688114" y="720906"/>
                </a:lnTo>
                <a:lnTo>
                  <a:pt x="1669844" y="732022"/>
                </a:lnTo>
                <a:lnTo>
                  <a:pt x="1651309" y="742344"/>
                </a:lnTo>
                <a:lnTo>
                  <a:pt x="1632774" y="752136"/>
                </a:lnTo>
                <a:lnTo>
                  <a:pt x="1614504" y="761664"/>
                </a:lnTo>
                <a:lnTo>
                  <a:pt x="1596234" y="770397"/>
                </a:lnTo>
                <a:lnTo>
                  <a:pt x="1577964" y="778866"/>
                </a:lnTo>
                <a:lnTo>
                  <a:pt x="1559958" y="786806"/>
                </a:lnTo>
                <a:lnTo>
                  <a:pt x="1542217" y="794217"/>
                </a:lnTo>
                <a:lnTo>
                  <a:pt x="1525271" y="801362"/>
                </a:lnTo>
                <a:lnTo>
                  <a:pt x="1508060" y="807979"/>
                </a:lnTo>
                <a:lnTo>
                  <a:pt x="1491379" y="814331"/>
                </a:lnTo>
                <a:lnTo>
                  <a:pt x="1475756" y="820153"/>
                </a:lnTo>
                <a:lnTo>
                  <a:pt x="1445306" y="830739"/>
                </a:lnTo>
                <a:lnTo>
                  <a:pt x="1417768" y="840532"/>
                </a:lnTo>
                <a:lnTo>
                  <a:pt x="1393673" y="848207"/>
                </a:lnTo>
                <a:lnTo>
                  <a:pt x="1370636" y="856147"/>
                </a:lnTo>
                <a:lnTo>
                  <a:pt x="1361369" y="859323"/>
                </a:lnTo>
                <a:lnTo>
                  <a:pt x="1353955" y="861969"/>
                </a:lnTo>
                <a:lnTo>
                  <a:pt x="1348394" y="864616"/>
                </a:lnTo>
                <a:lnTo>
                  <a:pt x="1346276" y="865674"/>
                </a:lnTo>
                <a:lnTo>
                  <a:pt x="1343893" y="866998"/>
                </a:lnTo>
                <a:lnTo>
                  <a:pt x="1341775" y="869380"/>
                </a:lnTo>
                <a:lnTo>
                  <a:pt x="1339127" y="872555"/>
                </a:lnTo>
                <a:lnTo>
                  <a:pt x="1337009" y="876261"/>
                </a:lnTo>
                <a:lnTo>
                  <a:pt x="1334890" y="880760"/>
                </a:lnTo>
                <a:lnTo>
                  <a:pt x="1333566" y="885259"/>
                </a:lnTo>
                <a:lnTo>
                  <a:pt x="1332507" y="890023"/>
                </a:lnTo>
                <a:lnTo>
                  <a:pt x="1332242" y="894522"/>
                </a:lnTo>
                <a:lnTo>
                  <a:pt x="1332507" y="897169"/>
                </a:lnTo>
                <a:lnTo>
                  <a:pt x="1332772" y="899551"/>
                </a:lnTo>
                <a:lnTo>
                  <a:pt x="1333302" y="901932"/>
                </a:lnTo>
                <a:lnTo>
                  <a:pt x="1333831" y="904050"/>
                </a:lnTo>
                <a:lnTo>
                  <a:pt x="1334625" y="906167"/>
                </a:lnTo>
                <a:lnTo>
                  <a:pt x="1335685" y="908020"/>
                </a:lnTo>
                <a:lnTo>
                  <a:pt x="1337273" y="910137"/>
                </a:lnTo>
                <a:lnTo>
                  <a:pt x="1338597" y="911990"/>
                </a:lnTo>
                <a:lnTo>
                  <a:pt x="1340716" y="914107"/>
                </a:lnTo>
                <a:lnTo>
                  <a:pt x="1343363" y="916224"/>
                </a:lnTo>
                <a:lnTo>
                  <a:pt x="1346806" y="918606"/>
                </a:lnTo>
                <a:lnTo>
                  <a:pt x="1350777" y="920723"/>
                </a:lnTo>
                <a:lnTo>
                  <a:pt x="1355544" y="923105"/>
                </a:lnTo>
                <a:lnTo>
                  <a:pt x="1361369" y="924958"/>
                </a:lnTo>
                <a:lnTo>
                  <a:pt x="1367988" y="926546"/>
                </a:lnTo>
                <a:lnTo>
                  <a:pt x="1375932" y="928134"/>
                </a:lnTo>
                <a:lnTo>
                  <a:pt x="1380169" y="929192"/>
                </a:lnTo>
                <a:lnTo>
                  <a:pt x="1384405" y="930251"/>
                </a:lnTo>
                <a:lnTo>
                  <a:pt x="1388377" y="932368"/>
                </a:lnTo>
                <a:lnTo>
                  <a:pt x="1392084" y="934221"/>
                </a:lnTo>
                <a:lnTo>
                  <a:pt x="1395261" y="936867"/>
                </a:lnTo>
                <a:lnTo>
                  <a:pt x="1398704" y="939514"/>
                </a:lnTo>
                <a:lnTo>
                  <a:pt x="1401616" y="942690"/>
                </a:lnTo>
                <a:lnTo>
                  <a:pt x="1403999" y="946130"/>
                </a:lnTo>
                <a:lnTo>
                  <a:pt x="1406382" y="949306"/>
                </a:lnTo>
                <a:lnTo>
                  <a:pt x="1408236" y="953276"/>
                </a:lnTo>
                <a:lnTo>
                  <a:pt x="1410089" y="957246"/>
                </a:lnTo>
                <a:lnTo>
                  <a:pt x="1411149" y="961481"/>
                </a:lnTo>
                <a:lnTo>
                  <a:pt x="1411943" y="965980"/>
                </a:lnTo>
                <a:lnTo>
                  <a:pt x="1412472" y="970214"/>
                </a:lnTo>
                <a:lnTo>
                  <a:pt x="1412472" y="974713"/>
                </a:lnTo>
                <a:lnTo>
                  <a:pt x="1411943" y="979477"/>
                </a:lnTo>
                <a:lnTo>
                  <a:pt x="1411149" y="983977"/>
                </a:lnTo>
                <a:lnTo>
                  <a:pt x="1410089" y="988211"/>
                </a:lnTo>
                <a:lnTo>
                  <a:pt x="1408236" y="992446"/>
                </a:lnTo>
                <a:lnTo>
                  <a:pt x="1406382" y="996415"/>
                </a:lnTo>
                <a:lnTo>
                  <a:pt x="1403735" y="999591"/>
                </a:lnTo>
                <a:lnTo>
                  <a:pt x="1401351" y="1003032"/>
                </a:lnTo>
                <a:lnTo>
                  <a:pt x="1398439" y="1006208"/>
                </a:lnTo>
                <a:lnTo>
                  <a:pt x="1394997" y="1008854"/>
                </a:lnTo>
                <a:lnTo>
                  <a:pt x="1391819" y="1011236"/>
                </a:lnTo>
                <a:lnTo>
                  <a:pt x="1388112" y="1013354"/>
                </a:lnTo>
                <a:lnTo>
                  <a:pt x="1384140" y="1015206"/>
                </a:lnTo>
                <a:lnTo>
                  <a:pt x="1380169" y="1016265"/>
                </a:lnTo>
                <a:lnTo>
                  <a:pt x="1375932" y="1017059"/>
                </a:lnTo>
                <a:lnTo>
                  <a:pt x="1371695" y="1017588"/>
                </a:lnTo>
                <a:lnTo>
                  <a:pt x="1367459" y="1017588"/>
                </a:lnTo>
                <a:lnTo>
                  <a:pt x="1362958" y="1017323"/>
                </a:lnTo>
                <a:lnTo>
                  <a:pt x="1356338" y="1016000"/>
                </a:lnTo>
                <a:lnTo>
                  <a:pt x="1349718" y="1014942"/>
                </a:lnTo>
                <a:lnTo>
                  <a:pt x="1343363" y="1013089"/>
                </a:lnTo>
                <a:lnTo>
                  <a:pt x="1337273" y="1011501"/>
                </a:lnTo>
                <a:lnTo>
                  <a:pt x="1330918" y="1009119"/>
                </a:lnTo>
                <a:lnTo>
                  <a:pt x="1325093" y="1007266"/>
                </a:lnTo>
                <a:lnTo>
                  <a:pt x="1319533" y="1004620"/>
                </a:lnTo>
                <a:lnTo>
                  <a:pt x="1313972" y="1002238"/>
                </a:lnTo>
                <a:lnTo>
                  <a:pt x="1308147" y="999327"/>
                </a:lnTo>
                <a:lnTo>
                  <a:pt x="1303116" y="996415"/>
                </a:lnTo>
                <a:lnTo>
                  <a:pt x="1298085" y="992975"/>
                </a:lnTo>
                <a:lnTo>
                  <a:pt x="1293319" y="989534"/>
                </a:lnTo>
                <a:lnTo>
                  <a:pt x="1288553" y="985829"/>
                </a:lnTo>
                <a:lnTo>
                  <a:pt x="1284316" y="982389"/>
                </a:lnTo>
                <a:lnTo>
                  <a:pt x="1280080" y="978154"/>
                </a:lnTo>
                <a:lnTo>
                  <a:pt x="1276108" y="973920"/>
                </a:lnTo>
                <a:lnTo>
                  <a:pt x="1272136" y="969685"/>
                </a:lnTo>
                <a:lnTo>
                  <a:pt x="1268959" y="965186"/>
                </a:lnTo>
                <a:lnTo>
                  <a:pt x="1265516" y="960422"/>
                </a:lnTo>
                <a:lnTo>
                  <a:pt x="1262604" y="955658"/>
                </a:lnTo>
                <a:lnTo>
                  <a:pt x="1259956" y="950894"/>
                </a:lnTo>
                <a:lnTo>
                  <a:pt x="1257308" y="945866"/>
                </a:lnTo>
                <a:lnTo>
                  <a:pt x="1255190" y="941102"/>
                </a:lnTo>
                <a:lnTo>
                  <a:pt x="1253071" y="935544"/>
                </a:lnTo>
                <a:lnTo>
                  <a:pt x="1251483" y="930516"/>
                </a:lnTo>
                <a:lnTo>
                  <a:pt x="1250159" y="925487"/>
                </a:lnTo>
                <a:lnTo>
                  <a:pt x="1248570" y="920194"/>
                </a:lnTo>
                <a:lnTo>
                  <a:pt x="1247776" y="915165"/>
                </a:lnTo>
                <a:lnTo>
                  <a:pt x="1246981" y="909872"/>
                </a:lnTo>
                <a:lnTo>
                  <a:pt x="1246452" y="904844"/>
                </a:lnTo>
                <a:lnTo>
                  <a:pt x="1246187" y="899551"/>
                </a:lnTo>
                <a:lnTo>
                  <a:pt x="1246187" y="894522"/>
                </a:lnTo>
                <a:lnTo>
                  <a:pt x="1246452" y="886318"/>
                </a:lnTo>
                <a:lnTo>
                  <a:pt x="1247246" y="878378"/>
                </a:lnTo>
                <a:lnTo>
                  <a:pt x="1248305" y="870174"/>
                </a:lnTo>
                <a:lnTo>
                  <a:pt x="1250159" y="862498"/>
                </a:lnTo>
                <a:lnTo>
                  <a:pt x="1252277" y="854823"/>
                </a:lnTo>
                <a:lnTo>
                  <a:pt x="1254925" y="847413"/>
                </a:lnTo>
                <a:lnTo>
                  <a:pt x="1257838" y="840003"/>
                </a:lnTo>
                <a:lnTo>
                  <a:pt x="1261280" y="833121"/>
                </a:lnTo>
                <a:lnTo>
                  <a:pt x="1264987" y="826240"/>
                </a:lnTo>
                <a:lnTo>
                  <a:pt x="1269223" y="819888"/>
                </a:lnTo>
                <a:lnTo>
                  <a:pt x="1273990" y="813801"/>
                </a:lnTo>
                <a:lnTo>
                  <a:pt x="1278756" y="807714"/>
                </a:lnTo>
                <a:lnTo>
                  <a:pt x="1284051" y="802156"/>
                </a:lnTo>
                <a:lnTo>
                  <a:pt x="1289877" y="796863"/>
                </a:lnTo>
                <a:lnTo>
                  <a:pt x="1296232" y="792099"/>
                </a:lnTo>
                <a:lnTo>
                  <a:pt x="1302851" y="787600"/>
                </a:lnTo>
                <a:lnTo>
                  <a:pt x="1306558" y="785748"/>
                </a:lnTo>
                <a:lnTo>
                  <a:pt x="1310000" y="783630"/>
                </a:lnTo>
                <a:lnTo>
                  <a:pt x="1316620" y="780454"/>
                </a:lnTo>
                <a:lnTo>
                  <a:pt x="1324034" y="777808"/>
                </a:lnTo>
                <a:lnTo>
                  <a:pt x="1331448" y="774897"/>
                </a:lnTo>
                <a:lnTo>
                  <a:pt x="1348394" y="768809"/>
                </a:lnTo>
                <a:lnTo>
                  <a:pt x="1367988" y="762193"/>
                </a:lnTo>
                <a:lnTo>
                  <a:pt x="1390230" y="755047"/>
                </a:lnTo>
                <a:lnTo>
                  <a:pt x="1414856" y="746578"/>
                </a:lnTo>
                <a:lnTo>
                  <a:pt x="1441069" y="737580"/>
                </a:lnTo>
                <a:lnTo>
                  <a:pt x="1469137" y="727258"/>
                </a:lnTo>
                <a:lnTo>
                  <a:pt x="1483965" y="721700"/>
                </a:lnTo>
                <a:lnTo>
                  <a:pt x="1498528" y="715613"/>
                </a:lnTo>
                <a:lnTo>
                  <a:pt x="1513621" y="709526"/>
                </a:lnTo>
                <a:lnTo>
                  <a:pt x="1528978" y="702645"/>
                </a:lnTo>
                <a:lnTo>
                  <a:pt x="1544336" y="696028"/>
                </a:lnTo>
                <a:lnTo>
                  <a:pt x="1559958" y="688618"/>
                </a:lnTo>
                <a:lnTo>
                  <a:pt x="1575581" y="681472"/>
                </a:lnTo>
                <a:lnTo>
                  <a:pt x="1591203" y="673532"/>
                </a:lnTo>
                <a:lnTo>
                  <a:pt x="1606825" y="665063"/>
                </a:lnTo>
                <a:lnTo>
                  <a:pt x="1622183" y="656594"/>
                </a:lnTo>
                <a:lnTo>
                  <a:pt x="1637540" y="647596"/>
                </a:lnTo>
                <a:lnTo>
                  <a:pt x="1652898" y="638333"/>
                </a:lnTo>
                <a:lnTo>
                  <a:pt x="1667726" y="628541"/>
                </a:lnTo>
                <a:lnTo>
                  <a:pt x="1682554" y="618748"/>
                </a:lnTo>
                <a:lnTo>
                  <a:pt x="1696852" y="608162"/>
                </a:lnTo>
                <a:lnTo>
                  <a:pt x="1711151" y="597311"/>
                </a:lnTo>
                <a:lnTo>
                  <a:pt x="1720154" y="589901"/>
                </a:lnTo>
                <a:lnTo>
                  <a:pt x="1729421" y="582225"/>
                </a:lnTo>
                <a:lnTo>
                  <a:pt x="1738159" y="574286"/>
                </a:lnTo>
                <a:lnTo>
                  <a:pt x="1746897" y="566611"/>
                </a:lnTo>
                <a:lnTo>
                  <a:pt x="1755370" y="558406"/>
                </a:lnTo>
                <a:lnTo>
                  <a:pt x="1763578" y="549937"/>
                </a:lnTo>
                <a:lnTo>
                  <a:pt x="1771522" y="541468"/>
                </a:lnTo>
                <a:lnTo>
                  <a:pt x="1778936" y="532734"/>
                </a:lnTo>
                <a:lnTo>
                  <a:pt x="1786615" y="523736"/>
                </a:lnTo>
                <a:lnTo>
                  <a:pt x="1793499" y="514738"/>
                </a:lnTo>
                <a:lnTo>
                  <a:pt x="1800648" y="505475"/>
                </a:lnTo>
                <a:lnTo>
                  <a:pt x="1807003" y="496212"/>
                </a:lnTo>
                <a:lnTo>
                  <a:pt x="1813623" y="486684"/>
                </a:lnTo>
                <a:lnTo>
                  <a:pt x="1819448" y="476892"/>
                </a:lnTo>
                <a:lnTo>
                  <a:pt x="1825009" y="466835"/>
                </a:lnTo>
                <a:lnTo>
                  <a:pt x="1830304" y="456778"/>
                </a:lnTo>
                <a:lnTo>
                  <a:pt x="1832952" y="452014"/>
                </a:lnTo>
                <a:lnTo>
                  <a:pt x="1835335" y="446456"/>
                </a:lnTo>
                <a:lnTo>
                  <a:pt x="1837189" y="440898"/>
                </a:lnTo>
                <a:lnTo>
                  <a:pt x="1839307" y="435076"/>
                </a:lnTo>
                <a:lnTo>
                  <a:pt x="1841161" y="428724"/>
                </a:lnTo>
                <a:lnTo>
                  <a:pt x="1843014" y="422372"/>
                </a:lnTo>
                <a:lnTo>
                  <a:pt x="1844868" y="416020"/>
                </a:lnTo>
                <a:lnTo>
                  <a:pt x="1846192" y="408874"/>
                </a:lnTo>
                <a:lnTo>
                  <a:pt x="1847515" y="401729"/>
                </a:lnTo>
                <a:lnTo>
                  <a:pt x="1848575" y="394318"/>
                </a:lnTo>
                <a:lnTo>
                  <a:pt x="1849899" y="386908"/>
                </a:lnTo>
                <a:lnTo>
                  <a:pt x="1850693" y="379497"/>
                </a:lnTo>
                <a:lnTo>
                  <a:pt x="1851487" y="371558"/>
                </a:lnTo>
                <a:lnTo>
                  <a:pt x="1851752" y="363618"/>
                </a:lnTo>
                <a:lnTo>
                  <a:pt x="1852017" y="355678"/>
                </a:lnTo>
                <a:lnTo>
                  <a:pt x="1852282" y="348003"/>
                </a:lnTo>
                <a:lnTo>
                  <a:pt x="1852017" y="336093"/>
                </a:lnTo>
                <a:lnTo>
                  <a:pt x="1851487" y="324713"/>
                </a:lnTo>
                <a:lnTo>
                  <a:pt x="1850428" y="313068"/>
                </a:lnTo>
                <a:lnTo>
                  <a:pt x="1849104" y="301953"/>
                </a:lnTo>
                <a:lnTo>
                  <a:pt x="1846986" y="290572"/>
                </a:lnTo>
                <a:lnTo>
                  <a:pt x="1844603" y="279721"/>
                </a:lnTo>
                <a:lnTo>
                  <a:pt x="1841955" y="269135"/>
                </a:lnTo>
                <a:lnTo>
                  <a:pt x="1838513" y="258549"/>
                </a:lnTo>
                <a:lnTo>
                  <a:pt x="1835335" y="248756"/>
                </a:lnTo>
                <a:lnTo>
                  <a:pt x="1831364" y="239493"/>
                </a:lnTo>
                <a:lnTo>
                  <a:pt x="1826862" y="230495"/>
                </a:lnTo>
                <a:lnTo>
                  <a:pt x="1822361" y="222290"/>
                </a:lnTo>
                <a:lnTo>
                  <a:pt x="1817330" y="214615"/>
                </a:lnTo>
                <a:lnTo>
                  <a:pt x="1811769" y="207470"/>
                </a:lnTo>
                <a:lnTo>
                  <a:pt x="1806209" y="201118"/>
                </a:lnTo>
                <a:lnTo>
                  <a:pt x="1803031" y="198207"/>
                </a:lnTo>
                <a:lnTo>
                  <a:pt x="1800384" y="195295"/>
                </a:lnTo>
                <a:lnTo>
                  <a:pt x="1796147" y="191855"/>
                </a:lnTo>
                <a:lnTo>
                  <a:pt x="1791646" y="188679"/>
                </a:lnTo>
                <a:lnTo>
                  <a:pt x="1787409" y="185503"/>
                </a:lnTo>
                <a:lnTo>
                  <a:pt x="1782643" y="182856"/>
                </a:lnTo>
                <a:lnTo>
                  <a:pt x="1777877" y="180474"/>
                </a:lnTo>
                <a:lnTo>
                  <a:pt x="1772846" y="178357"/>
                </a:lnTo>
                <a:lnTo>
                  <a:pt x="1767550" y="176240"/>
                </a:lnTo>
                <a:lnTo>
                  <a:pt x="1761725" y="174652"/>
                </a:lnTo>
                <a:lnTo>
                  <a:pt x="1751133" y="172270"/>
                </a:lnTo>
                <a:lnTo>
                  <a:pt x="1740807" y="170682"/>
                </a:lnTo>
                <a:lnTo>
                  <a:pt x="1731010" y="169623"/>
                </a:lnTo>
                <a:lnTo>
                  <a:pt x="1722007" y="169359"/>
                </a:lnTo>
                <a:lnTo>
                  <a:pt x="1716711" y="169623"/>
                </a:lnTo>
                <a:lnTo>
                  <a:pt x="1711151" y="169888"/>
                </a:lnTo>
                <a:lnTo>
                  <a:pt x="1706120" y="170417"/>
                </a:lnTo>
                <a:lnTo>
                  <a:pt x="1701354" y="170947"/>
                </a:lnTo>
                <a:lnTo>
                  <a:pt x="1696588" y="171741"/>
                </a:lnTo>
                <a:lnTo>
                  <a:pt x="1692086" y="172799"/>
                </a:lnTo>
                <a:lnTo>
                  <a:pt x="1687585" y="174387"/>
                </a:lnTo>
                <a:lnTo>
                  <a:pt x="1683084" y="175711"/>
                </a:lnTo>
                <a:lnTo>
                  <a:pt x="1678847" y="177034"/>
                </a:lnTo>
                <a:lnTo>
                  <a:pt x="1674610" y="178886"/>
                </a:lnTo>
                <a:lnTo>
                  <a:pt x="1670903" y="180739"/>
                </a:lnTo>
                <a:lnTo>
                  <a:pt x="1666932" y="182856"/>
                </a:lnTo>
                <a:lnTo>
                  <a:pt x="1659253" y="187356"/>
                </a:lnTo>
                <a:lnTo>
                  <a:pt x="1651574" y="192384"/>
                </a:lnTo>
                <a:lnTo>
                  <a:pt x="1644690" y="197942"/>
                </a:lnTo>
                <a:lnTo>
                  <a:pt x="1637805" y="203764"/>
                </a:lnTo>
                <a:lnTo>
                  <a:pt x="1631185" y="210645"/>
                </a:lnTo>
                <a:lnTo>
                  <a:pt x="1625095" y="217262"/>
                </a:lnTo>
                <a:lnTo>
                  <a:pt x="1619005" y="224937"/>
                </a:lnTo>
                <a:lnTo>
                  <a:pt x="1613445" y="232612"/>
                </a:lnTo>
                <a:lnTo>
                  <a:pt x="1608149" y="240287"/>
                </a:lnTo>
                <a:lnTo>
                  <a:pt x="1603118" y="248227"/>
                </a:lnTo>
                <a:lnTo>
                  <a:pt x="1598352" y="256431"/>
                </a:lnTo>
                <a:lnTo>
                  <a:pt x="1594115" y="264636"/>
                </a:lnTo>
                <a:lnTo>
                  <a:pt x="1589879" y="272575"/>
                </a:lnTo>
                <a:lnTo>
                  <a:pt x="1586172" y="280515"/>
                </a:lnTo>
                <a:lnTo>
                  <a:pt x="1582730" y="288455"/>
                </a:lnTo>
                <a:lnTo>
                  <a:pt x="1580082" y="295601"/>
                </a:lnTo>
                <a:lnTo>
                  <a:pt x="1574786" y="309628"/>
                </a:lnTo>
                <a:lnTo>
                  <a:pt x="1571079" y="321537"/>
                </a:lnTo>
                <a:lnTo>
                  <a:pt x="1568167" y="330800"/>
                </a:lnTo>
                <a:lnTo>
                  <a:pt x="1566578" y="336623"/>
                </a:lnTo>
                <a:lnTo>
                  <a:pt x="1566313" y="339005"/>
                </a:lnTo>
                <a:lnTo>
                  <a:pt x="1564724" y="343504"/>
                </a:lnTo>
                <a:lnTo>
                  <a:pt x="1563400" y="347738"/>
                </a:lnTo>
                <a:lnTo>
                  <a:pt x="1561547" y="351708"/>
                </a:lnTo>
                <a:lnTo>
                  <a:pt x="1559164" y="355149"/>
                </a:lnTo>
                <a:lnTo>
                  <a:pt x="1556781" y="358589"/>
                </a:lnTo>
                <a:lnTo>
                  <a:pt x="1553603" y="361765"/>
                </a:lnTo>
                <a:lnTo>
                  <a:pt x="1550426" y="364412"/>
                </a:lnTo>
                <a:lnTo>
                  <a:pt x="1547248" y="367058"/>
                </a:lnTo>
                <a:lnTo>
                  <a:pt x="1543806" y="369176"/>
                </a:lnTo>
                <a:lnTo>
                  <a:pt x="1539834" y="371028"/>
                </a:lnTo>
                <a:lnTo>
                  <a:pt x="1535863" y="372352"/>
                </a:lnTo>
                <a:lnTo>
                  <a:pt x="1531891" y="373410"/>
                </a:lnTo>
                <a:lnTo>
                  <a:pt x="1527654" y="373940"/>
                </a:lnTo>
                <a:lnTo>
                  <a:pt x="1523418" y="373940"/>
                </a:lnTo>
                <a:lnTo>
                  <a:pt x="1518916" y="373675"/>
                </a:lnTo>
                <a:lnTo>
                  <a:pt x="1514680" y="372881"/>
                </a:lnTo>
                <a:lnTo>
                  <a:pt x="1510708" y="371822"/>
                </a:lnTo>
                <a:lnTo>
                  <a:pt x="1506736" y="370234"/>
                </a:lnTo>
                <a:lnTo>
                  <a:pt x="1502764" y="368117"/>
                </a:lnTo>
                <a:lnTo>
                  <a:pt x="1499057" y="366000"/>
                </a:lnTo>
                <a:lnTo>
                  <a:pt x="1495880" y="363089"/>
                </a:lnTo>
                <a:lnTo>
                  <a:pt x="1492967" y="359913"/>
                </a:lnTo>
                <a:lnTo>
                  <a:pt x="1490055" y="357001"/>
                </a:lnTo>
                <a:lnTo>
                  <a:pt x="1487936" y="353296"/>
                </a:lnTo>
                <a:lnTo>
                  <a:pt x="1485818" y="349591"/>
                </a:lnTo>
                <a:lnTo>
                  <a:pt x="1484229" y="345621"/>
                </a:lnTo>
                <a:lnTo>
                  <a:pt x="1482641" y="341387"/>
                </a:lnTo>
                <a:lnTo>
                  <a:pt x="1481582" y="337152"/>
                </a:lnTo>
                <a:lnTo>
                  <a:pt x="1481052" y="332653"/>
                </a:lnTo>
                <a:lnTo>
                  <a:pt x="1481052" y="328154"/>
                </a:lnTo>
                <a:lnTo>
                  <a:pt x="1481317" y="323654"/>
                </a:lnTo>
                <a:lnTo>
                  <a:pt x="1482111" y="319420"/>
                </a:lnTo>
                <a:lnTo>
                  <a:pt x="1483700" y="312539"/>
                </a:lnTo>
                <a:lnTo>
                  <a:pt x="1485553" y="305922"/>
                </a:lnTo>
                <a:lnTo>
                  <a:pt x="1488201" y="296924"/>
                </a:lnTo>
                <a:lnTo>
                  <a:pt x="1491379" y="286073"/>
                </a:lnTo>
                <a:lnTo>
                  <a:pt x="1495615" y="273899"/>
                </a:lnTo>
                <a:lnTo>
                  <a:pt x="1500646" y="260401"/>
                </a:lnTo>
                <a:lnTo>
                  <a:pt x="1507001" y="245316"/>
                </a:lnTo>
                <a:lnTo>
                  <a:pt x="1513885" y="229966"/>
                </a:lnTo>
                <a:lnTo>
                  <a:pt x="1517857" y="222026"/>
                </a:lnTo>
                <a:lnTo>
                  <a:pt x="1522094" y="213821"/>
                </a:lnTo>
                <a:lnTo>
                  <a:pt x="1526860" y="205882"/>
                </a:lnTo>
                <a:lnTo>
                  <a:pt x="1531626" y="197677"/>
                </a:lnTo>
                <a:lnTo>
                  <a:pt x="1536922" y="189208"/>
                </a:lnTo>
                <a:lnTo>
                  <a:pt x="1542747" y="181004"/>
                </a:lnTo>
                <a:lnTo>
                  <a:pt x="1548572" y="172799"/>
                </a:lnTo>
                <a:lnTo>
                  <a:pt x="1554662" y="164860"/>
                </a:lnTo>
                <a:lnTo>
                  <a:pt x="1561547" y="156655"/>
                </a:lnTo>
                <a:lnTo>
                  <a:pt x="1568431" y="148715"/>
                </a:lnTo>
                <a:lnTo>
                  <a:pt x="1575845" y="141305"/>
                </a:lnTo>
                <a:lnTo>
                  <a:pt x="1583789" y="133630"/>
                </a:lnTo>
                <a:lnTo>
                  <a:pt x="1591997" y="126484"/>
                </a:lnTo>
                <a:lnTo>
                  <a:pt x="1600735" y="119603"/>
                </a:lnTo>
                <a:lnTo>
                  <a:pt x="1607090" y="115369"/>
                </a:lnTo>
                <a:lnTo>
                  <a:pt x="1613180" y="111134"/>
                </a:lnTo>
                <a:lnTo>
                  <a:pt x="1619535" y="106899"/>
                </a:lnTo>
                <a:lnTo>
                  <a:pt x="1626419" y="103194"/>
                </a:lnTo>
                <a:lnTo>
                  <a:pt x="1633304" y="99489"/>
                </a:lnTo>
                <a:lnTo>
                  <a:pt x="1640453" y="96313"/>
                </a:lnTo>
                <a:lnTo>
                  <a:pt x="1647867" y="93137"/>
                </a:lnTo>
                <a:lnTo>
                  <a:pt x="1655281" y="90226"/>
                </a:lnTo>
                <a:lnTo>
                  <a:pt x="1663225" y="87844"/>
                </a:lnTo>
                <a:lnTo>
                  <a:pt x="1671168" y="85462"/>
                </a:lnTo>
                <a:lnTo>
                  <a:pt x="1678847" y="83874"/>
                </a:lnTo>
                <a:lnTo>
                  <a:pt x="1687320" y="82286"/>
                </a:lnTo>
                <a:lnTo>
                  <a:pt x="1695793" y="80698"/>
                </a:lnTo>
                <a:lnTo>
                  <a:pt x="1704266" y="79904"/>
                </a:lnTo>
                <a:lnTo>
                  <a:pt x="1713004" y="79375"/>
                </a:lnTo>
                <a:close/>
                <a:moveTo>
                  <a:pt x="409575" y="0"/>
                </a:moveTo>
                <a:lnTo>
                  <a:pt x="1528763" y="0"/>
                </a:lnTo>
                <a:lnTo>
                  <a:pt x="1528763" y="95250"/>
                </a:lnTo>
                <a:lnTo>
                  <a:pt x="409575" y="95250"/>
                </a:lnTo>
                <a:lnTo>
                  <a:pt x="4095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MH_Other_16"/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8095568" y="5476551"/>
            <a:ext cx="370099" cy="401101"/>
          </a:xfrm>
          <a:custGeom>
            <a:avLst/>
            <a:gdLst>
              <a:gd name="T0" fmla="*/ 660065 w 1938337"/>
              <a:gd name="T1" fmla="*/ 1785471 h 2097088"/>
              <a:gd name="T2" fmla="*/ 1074391 w 1938337"/>
              <a:gd name="T3" fmla="*/ 1807357 h 2097088"/>
              <a:gd name="T4" fmla="*/ 1090030 w 1938337"/>
              <a:gd name="T5" fmla="*/ 1648866 h 2097088"/>
              <a:gd name="T6" fmla="*/ 997074 w 1938337"/>
              <a:gd name="T7" fmla="*/ 1410363 h 2097088"/>
              <a:gd name="T8" fmla="*/ 740470 w 1938337"/>
              <a:gd name="T9" fmla="*/ 1441863 h 2097088"/>
              <a:gd name="T10" fmla="*/ 1158685 w 1938337"/>
              <a:gd name="T11" fmla="*/ 241681 h 2097088"/>
              <a:gd name="T12" fmla="*/ 1062016 w 1938337"/>
              <a:gd name="T13" fmla="*/ 582817 h 2097088"/>
              <a:gd name="T14" fmla="*/ 959576 w 1938337"/>
              <a:gd name="T15" fmla="*/ 747370 h 2097088"/>
              <a:gd name="T16" fmla="*/ 1009593 w 1938337"/>
              <a:gd name="T17" fmla="*/ 758196 h 2097088"/>
              <a:gd name="T18" fmla="*/ 1186819 w 1938337"/>
              <a:gd name="T19" fmla="*/ 425240 h 2097088"/>
              <a:gd name="T20" fmla="*/ 1208221 w 1938337"/>
              <a:gd name="T21" fmla="*/ 203430 h 2097088"/>
              <a:gd name="T22" fmla="*/ 1278919 w 1938337"/>
              <a:gd name="T23" fmla="*/ 476964 h 2097088"/>
              <a:gd name="T24" fmla="*/ 1150989 w 1938337"/>
              <a:gd name="T25" fmla="*/ 722592 h 2097088"/>
              <a:gd name="T26" fmla="*/ 1014162 w 1938337"/>
              <a:gd name="T27" fmla="*/ 909759 h 2097088"/>
              <a:gd name="T28" fmla="*/ 967751 w 1938337"/>
              <a:gd name="T29" fmla="*/ 1018980 h 2097088"/>
              <a:gd name="T30" fmla="*/ 942502 w 1938337"/>
              <a:gd name="T31" fmla="*/ 1340628 h 2097088"/>
              <a:gd name="T32" fmla="*/ 793651 w 1938337"/>
              <a:gd name="T33" fmla="*/ 1348326 h 2097088"/>
              <a:gd name="T34" fmla="*/ 816977 w 1938337"/>
              <a:gd name="T35" fmla="*/ 1049292 h 2097088"/>
              <a:gd name="T36" fmla="*/ 791487 w 1938337"/>
              <a:gd name="T37" fmla="*/ 975676 h 2097088"/>
              <a:gd name="T38" fmla="*/ 746519 w 1938337"/>
              <a:gd name="T39" fmla="*/ 909759 h 2097088"/>
              <a:gd name="T40" fmla="*/ 605604 w 1938337"/>
              <a:gd name="T41" fmla="*/ 718020 h 2097088"/>
              <a:gd name="T42" fmla="*/ 481762 w 1938337"/>
              <a:gd name="T43" fmla="*/ 476964 h 2097088"/>
              <a:gd name="T44" fmla="*/ 249769 w 1938337"/>
              <a:gd name="T45" fmla="*/ 79798 h 2097088"/>
              <a:gd name="T46" fmla="*/ 371772 w 1938337"/>
              <a:gd name="T47" fmla="*/ 184379 h 2097088"/>
              <a:gd name="T48" fmla="*/ 406596 w 1938337"/>
              <a:gd name="T49" fmla="*/ 324302 h 2097088"/>
              <a:gd name="T50" fmla="*/ 340070 w 1938337"/>
              <a:gd name="T51" fmla="*/ 315887 h 2097088"/>
              <a:gd name="T52" fmla="*/ 270423 w 1938337"/>
              <a:gd name="T53" fmla="*/ 183417 h 2097088"/>
              <a:gd name="T54" fmla="*/ 154905 w 1938337"/>
              <a:gd name="T55" fmla="*/ 160097 h 2097088"/>
              <a:gd name="T56" fmla="*/ 86699 w 1938337"/>
              <a:gd name="T57" fmla="*/ 247368 h 2097088"/>
              <a:gd name="T58" fmla="*/ 88140 w 1938337"/>
              <a:gd name="T59" fmla="*/ 389454 h 2097088"/>
              <a:gd name="T60" fmla="*/ 182524 w 1938337"/>
              <a:gd name="T61" fmla="*/ 522885 h 2097088"/>
              <a:gd name="T62" fmla="*/ 498577 w 1938337"/>
              <a:gd name="T63" fmla="*/ 686368 h 2097088"/>
              <a:gd name="T64" fmla="*/ 627064 w 1938337"/>
              <a:gd name="T65" fmla="*/ 797921 h 2097088"/>
              <a:gd name="T66" fmla="*/ 589359 w 1938337"/>
              <a:gd name="T67" fmla="*/ 895530 h 2097088"/>
              <a:gd name="T68" fmla="*/ 492814 w 1938337"/>
              <a:gd name="T69" fmla="*/ 916446 h 2097088"/>
              <a:gd name="T70" fmla="*/ 499057 w 1938337"/>
              <a:gd name="T71" fmla="*/ 846965 h 2097088"/>
              <a:gd name="T72" fmla="*/ 548771 w 1938337"/>
              <a:gd name="T73" fmla="*/ 804171 h 2097088"/>
              <a:gd name="T74" fmla="*/ 311251 w 1938337"/>
              <a:gd name="T75" fmla="*/ 700312 h 2097088"/>
              <a:gd name="T76" fmla="*/ 62683 w 1938337"/>
              <a:gd name="T77" fmla="*/ 508700 h 2097088"/>
              <a:gd name="T78" fmla="*/ 0 w 1938337"/>
              <a:gd name="T79" fmla="*/ 316127 h 2097088"/>
              <a:gd name="T80" fmla="*/ 51155 w 1938337"/>
              <a:gd name="T81" fmla="*/ 141104 h 2097088"/>
              <a:gd name="T82" fmla="*/ 183004 w 1938337"/>
              <a:gd name="T83" fmla="*/ 72345 h 2097088"/>
              <a:gd name="T84" fmla="*/ 1687503 w 1938337"/>
              <a:gd name="T85" fmla="*/ 115139 h 2097088"/>
              <a:gd name="T86" fmla="*/ 1761162 w 1938337"/>
              <a:gd name="T87" fmla="*/ 288719 h 2097088"/>
              <a:gd name="T88" fmla="*/ 1723130 w 1938337"/>
              <a:gd name="T89" fmla="*/ 471917 h 2097088"/>
              <a:gd name="T90" fmla="*/ 1567869 w 1938337"/>
              <a:gd name="T91" fmla="*/ 633476 h 2097088"/>
              <a:gd name="T92" fmla="*/ 1225813 w 1938337"/>
              <a:gd name="T93" fmla="*/ 785419 h 2097088"/>
              <a:gd name="T94" fmla="*/ 1227979 w 1938337"/>
              <a:gd name="T95" fmla="*/ 836387 h 2097088"/>
              <a:gd name="T96" fmla="*/ 1282863 w 1938337"/>
              <a:gd name="T97" fmla="*/ 893847 h 2097088"/>
              <a:gd name="T98" fmla="*/ 1204630 w 1938337"/>
              <a:gd name="T99" fmla="*/ 915003 h 2097088"/>
              <a:gd name="T100" fmla="*/ 1135064 w 1938337"/>
              <a:gd name="T101" fmla="*/ 835907 h 2097088"/>
              <a:gd name="T102" fmla="*/ 1184410 w 1938337"/>
              <a:gd name="T103" fmla="*/ 715458 h 2097088"/>
              <a:gd name="T104" fmla="*/ 1474712 w 1938337"/>
              <a:gd name="T105" fmla="*/ 596452 h 2097088"/>
              <a:gd name="T106" fmla="*/ 1659100 w 1938337"/>
              <a:gd name="T107" fmla="*/ 424074 h 2097088"/>
              <a:gd name="T108" fmla="*/ 1681004 w 1938337"/>
              <a:gd name="T109" fmla="*/ 274295 h 2097088"/>
              <a:gd name="T110" fmla="*/ 1601569 w 1938337"/>
              <a:gd name="T111" fmla="*/ 158654 h 2097088"/>
              <a:gd name="T112" fmla="*/ 1482896 w 1938337"/>
              <a:gd name="T113" fmla="*/ 191350 h 2097088"/>
              <a:gd name="T114" fmla="*/ 1415256 w 1938337"/>
              <a:gd name="T115" fmla="*/ 325743 h 2097088"/>
              <a:gd name="T116" fmla="*/ 1349299 w 1938337"/>
              <a:gd name="T117" fmla="*/ 313963 h 2097088"/>
              <a:gd name="T118" fmla="*/ 1407793 w 1938337"/>
              <a:gd name="T119" fmla="*/ 156971 h 2097088"/>
              <a:gd name="T120" fmla="*/ 1549333 w 1938337"/>
              <a:gd name="T121" fmla="*/ 72585 h 20970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938337" h="2097088">
                <a:moveTo>
                  <a:pt x="754655" y="1781504"/>
                </a:moveTo>
                <a:lnTo>
                  <a:pt x="755185" y="1787064"/>
                </a:lnTo>
                <a:lnTo>
                  <a:pt x="755185" y="1789976"/>
                </a:lnTo>
                <a:lnTo>
                  <a:pt x="754655" y="1793153"/>
                </a:lnTo>
                <a:lnTo>
                  <a:pt x="753861" y="1796065"/>
                </a:lnTo>
                <a:lnTo>
                  <a:pt x="753067" y="1798713"/>
                </a:lnTo>
                <a:lnTo>
                  <a:pt x="752009" y="1801360"/>
                </a:lnTo>
                <a:lnTo>
                  <a:pt x="750156" y="1803743"/>
                </a:lnTo>
                <a:lnTo>
                  <a:pt x="748568" y="1806391"/>
                </a:lnTo>
                <a:lnTo>
                  <a:pt x="746980" y="1808244"/>
                </a:lnTo>
                <a:lnTo>
                  <a:pt x="744598" y="1810362"/>
                </a:lnTo>
                <a:lnTo>
                  <a:pt x="742481" y="1812215"/>
                </a:lnTo>
                <a:lnTo>
                  <a:pt x="740099" y="1813804"/>
                </a:lnTo>
                <a:lnTo>
                  <a:pt x="737452" y="1815127"/>
                </a:lnTo>
                <a:lnTo>
                  <a:pt x="734805" y="1815922"/>
                </a:lnTo>
                <a:lnTo>
                  <a:pt x="731894" y="1816716"/>
                </a:lnTo>
                <a:lnTo>
                  <a:pt x="729247" y="1817245"/>
                </a:lnTo>
                <a:lnTo>
                  <a:pt x="726071" y="1817245"/>
                </a:lnTo>
                <a:lnTo>
                  <a:pt x="724483" y="1816981"/>
                </a:lnTo>
                <a:lnTo>
                  <a:pt x="724483" y="1965507"/>
                </a:lnTo>
                <a:lnTo>
                  <a:pt x="726071" y="1965507"/>
                </a:lnTo>
                <a:lnTo>
                  <a:pt x="729247" y="1965507"/>
                </a:lnTo>
                <a:lnTo>
                  <a:pt x="731894" y="1966036"/>
                </a:lnTo>
                <a:lnTo>
                  <a:pt x="734805" y="1966566"/>
                </a:lnTo>
                <a:lnTo>
                  <a:pt x="737452" y="1967625"/>
                </a:lnTo>
                <a:lnTo>
                  <a:pt x="740099" y="1969213"/>
                </a:lnTo>
                <a:lnTo>
                  <a:pt x="742481" y="1970537"/>
                </a:lnTo>
                <a:lnTo>
                  <a:pt x="744598" y="1972125"/>
                </a:lnTo>
                <a:lnTo>
                  <a:pt x="746980" y="1974243"/>
                </a:lnTo>
                <a:lnTo>
                  <a:pt x="748568" y="1976361"/>
                </a:lnTo>
                <a:lnTo>
                  <a:pt x="750156" y="1978744"/>
                </a:lnTo>
                <a:lnTo>
                  <a:pt x="752009" y="1981127"/>
                </a:lnTo>
                <a:lnTo>
                  <a:pt x="753067" y="1984039"/>
                </a:lnTo>
                <a:lnTo>
                  <a:pt x="753861" y="1986687"/>
                </a:lnTo>
                <a:lnTo>
                  <a:pt x="754655" y="1989599"/>
                </a:lnTo>
                <a:lnTo>
                  <a:pt x="755185" y="1992776"/>
                </a:lnTo>
                <a:lnTo>
                  <a:pt x="755185" y="1995688"/>
                </a:lnTo>
                <a:lnTo>
                  <a:pt x="755185" y="1996747"/>
                </a:lnTo>
                <a:lnTo>
                  <a:pt x="1181565" y="1996747"/>
                </a:lnTo>
                <a:lnTo>
                  <a:pt x="1181301" y="1995688"/>
                </a:lnTo>
                <a:lnTo>
                  <a:pt x="1181565" y="1992776"/>
                </a:lnTo>
                <a:lnTo>
                  <a:pt x="1181830" y="1989599"/>
                </a:lnTo>
                <a:lnTo>
                  <a:pt x="1182624" y="1986687"/>
                </a:lnTo>
                <a:lnTo>
                  <a:pt x="1183683" y="1984039"/>
                </a:lnTo>
                <a:lnTo>
                  <a:pt x="1184741" y="1981127"/>
                </a:lnTo>
                <a:lnTo>
                  <a:pt x="1186329" y="1978744"/>
                </a:lnTo>
                <a:lnTo>
                  <a:pt x="1187917" y="1976361"/>
                </a:lnTo>
                <a:lnTo>
                  <a:pt x="1189770" y="1974243"/>
                </a:lnTo>
                <a:lnTo>
                  <a:pt x="1191887" y="1972125"/>
                </a:lnTo>
                <a:lnTo>
                  <a:pt x="1194005" y="1970537"/>
                </a:lnTo>
                <a:lnTo>
                  <a:pt x="1196651" y="1969213"/>
                </a:lnTo>
                <a:lnTo>
                  <a:pt x="1199033" y="1967625"/>
                </a:lnTo>
                <a:lnTo>
                  <a:pt x="1201680" y="1966566"/>
                </a:lnTo>
                <a:lnTo>
                  <a:pt x="1204591" y="1966036"/>
                </a:lnTo>
                <a:lnTo>
                  <a:pt x="1207238" y="1965507"/>
                </a:lnTo>
                <a:lnTo>
                  <a:pt x="1210414" y="1965507"/>
                </a:lnTo>
                <a:lnTo>
                  <a:pt x="1212002" y="1965507"/>
                </a:lnTo>
                <a:lnTo>
                  <a:pt x="1212002" y="1816981"/>
                </a:lnTo>
                <a:lnTo>
                  <a:pt x="1210414" y="1817245"/>
                </a:lnTo>
                <a:lnTo>
                  <a:pt x="1207238" y="1817245"/>
                </a:lnTo>
                <a:lnTo>
                  <a:pt x="1204591" y="1816716"/>
                </a:lnTo>
                <a:lnTo>
                  <a:pt x="1201680" y="1815922"/>
                </a:lnTo>
                <a:lnTo>
                  <a:pt x="1199033" y="1815127"/>
                </a:lnTo>
                <a:lnTo>
                  <a:pt x="1196651" y="1813804"/>
                </a:lnTo>
                <a:lnTo>
                  <a:pt x="1194005" y="1812215"/>
                </a:lnTo>
                <a:lnTo>
                  <a:pt x="1191887" y="1810362"/>
                </a:lnTo>
                <a:lnTo>
                  <a:pt x="1189770" y="1808244"/>
                </a:lnTo>
                <a:lnTo>
                  <a:pt x="1187917" y="1806391"/>
                </a:lnTo>
                <a:lnTo>
                  <a:pt x="1186329" y="1803743"/>
                </a:lnTo>
                <a:lnTo>
                  <a:pt x="1184741" y="1801360"/>
                </a:lnTo>
                <a:lnTo>
                  <a:pt x="1183683" y="1798713"/>
                </a:lnTo>
                <a:lnTo>
                  <a:pt x="1182624" y="1796065"/>
                </a:lnTo>
                <a:lnTo>
                  <a:pt x="1181830" y="1793153"/>
                </a:lnTo>
                <a:lnTo>
                  <a:pt x="1181565" y="1789976"/>
                </a:lnTo>
                <a:lnTo>
                  <a:pt x="1181301" y="1787064"/>
                </a:lnTo>
                <a:lnTo>
                  <a:pt x="1182095" y="1781504"/>
                </a:lnTo>
                <a:lnTo>
                  <a:pt x="754655" y="1781504"/>
                </a:lnTo>
                <a:close/>
                <a:moveTo>
                  <a:pt x="555625" y="1681163"/>
                </a:moveTo>
                <a:lnTo>
                  <a:pt x="1381125" y="1681163"/>
                </a:lnTo>
                <a:lnTo>
                  <a:pt x="1381125" y="2097088"/>
                </a:lnTo>
                <a:lnTo>
                  <a:pt x="555625" y="2097088"/>
                </a:lnTo>
                <a:lnTo>
                  <a:pt x="555625" y="1681163"/>
                </a:lnTo>
                <a:close/>
                <a:moveTo>
                  <a:pt x="846057" y="1552575"/>
                </a:moveTo>
                <a:lnTo>
                  <a:pt x="1096781" y="1552575"/>
                </a:lnTo>
                <a:lnTo>
                  <a:pt x="1104997" y="1562178"/>
                </a:lnTo>
                <a:lnTo>
                  <a:pt x="1112683" y="1571246"/>
                </a:lnTo>
                <a:lnTo>
                  <a:pt x="1120634" y="1579515"/>
                </a:lnTo>
                <a:lnTo>
                  <a:pt x="1128320" y="1587517"/>
                </a:lnTo>
                <a:lnTo>
                  <a:pt x="1135741" y="1594986"/>
                </a:lnTo>
                <a:lnTo>
                  <a:pt x="1143162" y="1602188"/>
                </a:lnTo>
                <a:lnTo>
                  <a:pt x="1150583" y="1608856"/>
                </a:lnTo>
                <a:lnTo>
                  <a:pt x="1157474" y="1614991"/>
                </a:lnTo>
                <a:lnTo>
                  <a:pt x="1170726" y="1626461"/>
                </a:lnTo>
                <a:lnTo>
                  <a:pt x="1182917" y="1636063"/>
                </a:lnTo>
                <a:lnTo>
                  <a:pt x="1193784" y="1644065"/>
                </a:lnTo>
                <a:lnTo>
                  <a:pt x="1203325" y="1651000"/>
                </a:lnTo>
                <a:lnTo>
                  <a:pt x="738187" y="1651000"/>
                </a:lnTo>
                <a:lnTo>
                  <a:pt x="747993" y="1644065"/>
                </a:lnTo>
                <a:lnTo>
                  <a:pt x="759125" y="1635796"/>
                </a:lnTo>
                <a:lnTo>
                  <a:pt x="771582" y="1626194"/>
                </a:lnTo>
                <a:lnTo>
                  <a:pt x="785098" y="1614724"/>
                </a:lnTo>
                <a:lnTo>
                  <a:pt x="792254" y="1608589"/>
                </a:lnTo>
                <a:lnTo>
                  <a:pt x="799675" y="1601921"/>
                </a:lnTo>
                <a:lnTo>
                  <a:pt x="807096" y="1594986"/>
                </a:lnTo>
                <a:lnTo>
                  <a:pt x="814517" y="1587251"/>
                </a:lnTo>
                <a:lnTo>
                  <a:pt x="822468" y="1579249"/>
                </a:lnTo>
                <a:lnTo>
                  <a:pt x="830419" y="1570980"/>
                </a:lnTo>
                <a:lnTo>
                  <a:pt x="838106" y="1562178"/>
                </a:lnTo>
                <a:lnTo>
                  <a:pt x="846057" y="1552575"/>
                </a:lnTo>
                <a:close/>
                <a:moveTo>
                  <a:pt x="1307617" y="216793"/>
                </a:moveTo>
                <a:lnTo>
                  <a:pt x="1304708" y="217057"/>
                </a:lnTo>
                <a:lnTo>
                  <a:pt x="1301269" y="217587"/>
                </a:lnTo>
                <a:lnTo>
                  <a:pt x="1298095" y="218646"/>
                </a:lnTo>
                <a:lnTo>
                  <a:pt x="1295449" y="219971"/>
                </a:lnTo>
                <a:lnTo>
                  <a:pt x="1292540" y="221295"/>
                </a:lnTo>
                <a:lnTo>
                  <a:pt x="1289630" y="223149"/>
                </a:lnTo>
                <a:lnTo>
                  <a:pt x="1287514" y="225002"/>
                </a:lnTo>
                <a:lnTo>
                  <a:pt x="1285133" y="227121"/>
                </a:lnTo>
                <a:lnTo>
                  <a:pt x="1283017" y="229505"/>
                </a:lnTo>
                <a:lnTo>
                  <a:pt x="1281166" y="232153"/>
                </a:lnTo>
                <a:lnTo>
                  <a:pt x="1279578" y="234801"/>
                </a:lnTo>
                <a:lnTo>
                  <a:pt x="1278256" y="237714"/>
                </a:lnTo>
                <a:lnTo>
                  <a:pt x="1277462" y="240892"/>
                </a:lnTo>
                <a:lnTo>
                  <a:pt x="1276404" y="243805"/>
                </a:lnTo>
                <a:lnTo>
                  <a:pt x="1276140" y="247248"/>
                </a:lnTo>
                <a:lnTo>
                  <a:pt x="1274553" y="266051"/>
                </a:lnTo>
                <a:lnTo>
                  <a:pt x="1272965" y="284590"/>
                </a:lnTo>
                <a:lnTo>
                  <a:pt x="1270585" y="303128"/>
                </a:lnTo>
                <a:lnTo>
                  <a:pt x="1268204" y="321931"/>
                </a:lnTo>
                <a:lnTo>
                  <a:pt x="1265295" y="340470"/>
                </a:lnTo>
                <a:lnTo>
                  <a:pt x="1262385" y="359008"/>
                </a:lnTo>
                <a:lnTo>
                  <a:pt x="1258946" y="377546"/>
                </a:lnTo>
                <a:lnTo>
                  <a:pt x="1255243" y="396349"/>
                </a:lnTo>
                <a:lnTo>
                  <a:pt x="1251275" y="414888"/>
                </a:lnTo>
                <a:lnTo>
                  <a:pt x="1246778" y="433161"/>
                </a:lnTo>
                <a:lnTo>
                  <a:pt x="1242282" y="451435"/>
                </a:lnTo>
                <a:lnTo>
                  <a:pt x="1237256" y="469443"/>
                </a:lnTo>
                <a:lnTo>
                  <a:pt x="1231965" y="487187"/>
                </a:lnTo>
                <a:lnTo>
                  <a:pt x="1225882" y="505196"/>
                </a:lnTo>
                <a:lnTo>
                  <a:pt x="1220062" y="522940"/>
                </a:lnTo>
                <a:lnTo>
                  <a:pt x="1213714" y="540418"/>
                </a:lnTo>
                <a:lnTo>
                  <a:pt x="1206836" y="557897"/>
                </a:lnTo>
                <a:lnTo>
                  <a:pt x="1199959" y="575112"/>
                </a:lnTo>
                <a:lnTo>
                  <a:pt x="1192552" y="591796"/>
                </a:lnTo>
                <a:lnTo>
                  <a:pt x="1184617" y="608745"/>
                </a:lnTo>
                <a:lnTo>
                  <a:pt x="1176681" y="625430"/>
                </a:lnTo>
                <a:lnTo>
                  <a:pt x="1168217" y="641585"/>
                </a:lnTo>
                <a:lnTo>
                  <a:pt x="1159223" y="658004"/>
                </a:lnTo>
                <a:lnTo>
                  <a:pt x="1150230" y="673629"/>
                </a:lnTo>
                <a:lnTo>
                  <a:pt x="1140443" y="689255"/>
                </a:lnTo>
                <a:lnTo>
                  <a:pt x="1130391" y="704615"/>
                </a:lnTo>
                <a:lnTo>
                  <a:pt x="1120075" y="719445"/>
                </a:lnTo>
                <a:lnTo>
                  <a:pt x="1109494" y="734276"/>
                </a:lnTo>
                <a:lnTo>
                  <a:pt x="1098385" y="748842"/>
                </a:lnTo>
                <a:lnTo>
                  <a:pt x="1087010" y="762878"/>
                </a:lnTo>
                <a:lnTo>
                  <a:pt x="1075107" y="776650"/>
                </a:lnTo>
                <a:lnTo>
                  <a:pt x="1062939" y="789891"/>
                </a:lnTo>
                <a:lnTo>
                  <a:pt x="1060559" y="792275"/>
                </a:lnTo>
                <a:lnTo>
                  <a:pt x="1058971" y="795188"/>
                </a:lnTo>
                <a:lnTo>
                  <a:pt x="1057120" y="797836"/>
                </a:lnTo>
                <a:lnTo>
                  <a:pt x="1056062" y="801014"/>
                </a:lnTo>
                <a:lnTo>
                  <a:pt x="1055004" y="803927"/>
                </a:lnTo>
                <a:lnTo>
                  <a:pt x="1054475" y="806840"/>
                </a:lnTo>
                <a:lnTo>
                  <a:pt x="1054210" y="810283"/>
                </a:lnTo>
                <a:lnTo>
                  <a:pt x="1054210" y="813461"/>
                </a:lnTo>
                <a:lnTo>
                  <a:pt x="1054210" y="816374"/>
                </a:lnTo>
                <a:lnTo>
                  <a:pt x="1054739" y="819552"/>
                </a:lnTo>
                <a:lnTo>
                  <a:pt x="1055533" y="822730"/>
                </a:lnTo>
                <a:lnTo>
                  <a:pt x="1056591" y="825379"/>
                </a:lnTo>
                <a:lnTo>
                  <a:pt x="1058178" y="828292"/>
                </a:lnTo>
                <a:lnTo>
                  <a:pt x="1060030" y="831205"/>
                </a:lnTo>
                <a:lnTo>
                  <a:pt x="1061881" y="833588"/>
                </a:lnTo>
                <a:lnTo>
                  <a:pt x="1064262" y="836237"/>
                </a:lnTo>
                <a:lnTo>
                  <a:pt x="1066907" y="838355"/>
                </a:lnTo>
                <a:lnTo>
                  <a:pt x="1069552" y="840209"/>
                </a:lnTo>
                <a:lnTo>
                  <a:pt x="1072462" y="841798"/>
                </a:lnTo>
                <a:lnTo>
                  <a:pt x="1075107" y="842858"/>
                </a:lnTo>
                <a:lnTo>
                  <a:pt x="1078281" y="843917"/>
                </a:lnTo>
                <a:lnTo>
                  <a:pt x="1081455" y="844712"/>
                </a:lnTo>
                <a:lnTo>
                  <a:pt x="1084365" y="844976"/>
                </a:lnTo>
                <a:lnTo>
                  <a:pt x="1087539" y="845241"/>
                </a:lnTo>
                <a:lnTo>
                  <a:pt x="1090978" y="844976"/>
                </a:lnTo>
                <a:lnTo>
                  <a:pt x="1093888" y="844447"/>
                </a:lnTo>
                <a:lnTo>
                  <a:pt x="1096797" y="843387"/>
                </a:lnTo>
                <a:lnTo>
                  <a:pt x="1099972" y="842328"/>
                </a:lnTo>
                <a:lnTo>
                  <a:pt x="1102617" y="841004"/>
                </a:lnTo>
                <a:lnTo>
                  <a:pt x="1105526" y="838885"/>
                </a:lnTo>
                <a:lnTo>
                  <a:pt x="1108172" y="837031"/>
                </a:lnTo>
                <a:lnTo>
                  <a:pt x="1110552" y="834648"/>
                </a:lnTo>
                <a:lnTo>
                  <a:pt x="1124043" y="819817"/>
                </a:lnTo>
                <a:lnTo>
                  <a:pt x="1137004" y="804722"/>
                </a:lnTo>
                <a:lnTo>
                  <a:pt x="1149701" y="789097"/>
                </a:lnTo>
                <a:lnTo>
                  <a:pt x="1161604" y="773471"/>
                </a:lnTo>
                <a:lnTo>
                  <a:pt x="1173507" y="757581"/>
                </a:lnTo>
                <a:lnTo>
                  <a:pt x="1184617" y="740897"/>
                </a:lnTo>
                <a:lnTo>
                  <a:pt x="1195727" y="724213"/>
                </a:lnTo>
                <a:lnTo>
                  <a:pt x="1206043" y="707528"/>
                </a:lnTo>
                <a:lnTo>
                  <a:pt x="1216094" y="690049"/>
                </a:lnTo>
                <a:lnTo>
                  <a:pt x="1225617" y="672570"/>
                </a:lnTo>
                <a:lnTo>
                  <a:pt x="1234875" y="654826"/>
                </a:lnTo>
                <a:lnTo>
                  <a:pt x="1243604" y="637082"/>
                </a:lnTo>
                <a:lnTo>
                  <a:pt x="1252069" y="618809"/>
                </a:lnTo>
                <a:lnTo>
                  <a:pt x="1260269" y="600536"/>
                </a:lnTo>
                <a:lnTo>
                  <a:pt x="1267940" y="581997"/>
                </a:lnTo>
                <a:lnTo>
                  <a:pt x="1274817" y="563459"/>
                </a:lnTo>
                <a:lnTo>
                  <a:pt x="1281959" y="544656"/>
                </a:lnTo>
                <a:lnTo>
                  <a:pt x="1288307" y="525853"/>
                </a:lnTo>
                <a:lnTo>
                  <a:pt x="1294127" y="506785"/>
                </a:lnTo>
                <a:lnTo>
                  <a:pt x="1300211" y="487187"/>
                </a:lnTo>
                <a:lnTo>
                  <a:pt x="1305501" y="468119"/>
                </a:lnTo>
                <a:lnTo>
                  <a:pt x="1310262" y="448786"/>
                </a:lnTo>
                <a:lnTo>
                  <a:pt x="1315024" y="429188"/>
                </a:lnTo>
                <a:lnTo>
                  <a:pt x="1319256" y="409591"/>
                </a:lnTo>
                <a:lnTo>
                  <a:pt x="1323224" y="389993"/>
                </a:lnTo>
                <a:lnTo>
                  <a:pt x="1326662" y="370396"/>
                </a:lnTo>
                <a:lnTo>
                  <a:pt x="1330101" y="350798"/>
                </a:lnTo>
                <a:lnTo>
                  <a:pt x="1333011" y="330936"/>
                </a:lnTo>
                <a:lnTo>
                  <a:pt x="1335391" y="311338"/>
                </a:lnTo>
                <a:lnTo>
                  <a:pt x="1337772" y="291475"/>
                </a:lnTo>
                <a:lnTo>
                  <a:pt x="1339624" y="271613"/>
                </a:lnTo>
                <a:lnTo>
                  <a:pt x="1341475" y="252015"/>
                </a:lnTo>
                <a:lnTo>
                  <a:pt x="1341475" y="248572"/>
                </a:lnTo>
                <a:lnTo>
                  <a:pt x="1341211" y="245659"/>
                </a:lnTo>
                <a:lnTo>
                  <a:pt x="1340417" y="242216"/>
                </a:lnTo>
                <a:lnTo>
                  <a:pt x="1339624" y="239039"/>
                </a:lnTo>
                <a:lnTo>
                  <a:pt x="1338566" y="236390"/>
                </a:lnTo>
                <a:lnTo>
                  <a:pt x="1337243" y="233477"/>
                </a:lnTo>
                <a:lnTo>
                  <a:pt x="1335391" y="230829"/>
                </a:lnTo>
                <a:lnTo>
                  <a:pt x="1333540" y="228445"/>
                </a:lnTo>
                <a:lnTo>
                  <a:pt x="1331159" y="226062"/>
                </a:lnTo>
                <a:lnTo>
                  <a:pt x="1329043" y="223943"/>
                </a:lnTo>
                <a:lnTo>
                  <a:pt x="1326398" y="222089"/>
                </a:lnTo>
                <a:lnTo>
                  <a:pt x="1323753" y="220500"/>
                </a:lnTo>
                <a:lnTo>
                  <a:pt x="1320579" y="219176"/>
                </a:lnTo>
                <a:lnTo>
                  <a:pt x="1317669" y="218382"/>
                </a:lnTo>
                <a:lnTo>
                  <a:pt x="1314495" y="217322"/>
                </a:lnTo>
                <a:lnTo>
                  <a:pt x="1311056" y="217057"/>
                </a:lnTo>
                <a:lnTo>
                  <a:pt x="1307617" y="216793"/>
                </a:lnTo>
                <a:close/>
                <a:moveTo>
                  <a:pt x="442912" y="112713"/>
                </a:moveTo>
                <a:lnTo>
                  <a:pt x="1493837" y="112713"/>
                </a:lnTo>
                <a:lnTo>
                  <a:pt x="1485637" y="163826"/>
                </a:lnTo>
                <a:lnTo>
                  <a:pt x="1477172" y="211761"/>
                </a:lnTo>
                <a:lnTo>
                  <a:pt x="1468708" y="257312"/>
                </a:lnTo>
                <a:lnTo>
                  <a:pt x="1460508" y="299685"/>
                </a:lnTo>
                <a:lnTo>
                  <a:pt x="1452308" y="339145"/>
                </a:lnTo>
                <a:lnTo>
                  <a:pt x="1444372" y="375427"/>
                </a:lnTo>
                <a:lnTo>
                  <a:pt x="1436437" y="408532"/>
                </a:lnTo>
                <a:lnTo>
                  <a:pt x="1429559" y="438723"/>
                </a:lnTo>
                <a:lnTo>
                  <a:pt x="1422682" y="465471"/>
                </a:lnTo>
                <a:lnTo>
                  <a:pt x="1416598" y="488776"/>
                </a:lnTo>
                <a:lnTo>
                  <a:pt x="1411308" y="508638"/>
                </a:lnTo>
                <a:lnTo>
                  <a:pt x="1406811" y="525058"/>
                </a:lnTo>
                <a:lnTo>
                  <a:pt x="1399934" y="547304"/>
                </a:lnTo>
                <a:lnTo>
                  <a:pt x="1397817" y="554719"/>
                </a:lnTo>
                <a:lnTo>
                  <a:pt x="1394114" y="564518"/>
                </a:lnTo>
                <a:lnTo>
                  <a:pt x="1390146" y="574847"/>
                </a:lnTo>
                <a:lnTo>
                  <a:pt x="1385914" y="585440"/>
                </a:lnTo>
                <a:lnTo>
                  <a:pt x="1380888" y="596563"/>
                </a:lnTo>
                <a:lnTo>
                  <a:pt x="1375863" y="608216"/>
                </a:lnTo>
                <a:lnTo>
                  <a:pt x="1370308" y="620398"/>
                </a:lnTo>
                <a:lnTo>
                  <a:pt x="1364224" y="632580"/>
                </a:lnTo>
                <a:lnTo>
                  <a:pt x="1357875" y="645027"/>
                </a:lnTo>
                <a:lnTo>
                  <a:pt x="1351263" y="658004"/>
                </a:lnTo>
                <a:lnTo>
                  <a:pt x="1343856" y="671246"/>
                </a:lnTo>
                <a:lnTo>
                  <a:pt x="1336714" y="684488"/>
                </a:lnTo>
                <a:lnTo>
                  <a:pt x="1328779" y="698259"/>
                </a:lnTo>
                <a:lnTo>
                  <a:pt x="1320579" y="711501"/>
                </a:lnTo>
                <a:lnTo>
                  <a:pt x="1312379" y="725537"/>
                </a:lnTo>
                <a:lnTo>
                  <a:pt x="1303649" y="739573"/>
                </a:lnTo>
                <a:lnTo>
                  <a:pt x="1294656" y="753609"/>
                </a:lnTo>
                <a:lnTo>
                  <a:pt x="1285133" y="767645"/>
                </a:lnTo>
                <a:lnTo>
                  <a:pt x="1275875" y="781416"/>
                </a:lnTo>
                <a:lnTo>
                  <a:pt x="1266088" y="795453"/>
                </a:lnTo>
                <a:lnTo>
                  <a:pt x="1256036" y="809489"/>
                </a:lnTo>
                <a:lnTo>
                  <a:pt x="1245720" y="823260"/>
                </a:lnTo>
                <a:lnTo>
                  <a:pt x="1235140" y="836767"/>
                </a:lnTo>
                <a:lnTo>
                  <a:pt x="1224559" y="850273"/>
                </a:lnTo>
                <a:lnTo>
                  <a:pt x="1213714" y="863779"/>
                </a:lnTo>
                <a:lnTo>
                  <a:pt x="1202340" y="877021"/>
                </a:lnTo>
                <a:lnTo>
                  <a:pt x="1191230" y="889468"/>
                </a:lnTo>
                <a:lnTo>
                  <a:pt x="1179591" y="902180"/>
                </a:lnTo>
                <a:lnTo>
                  <a:pt x="1167952" y="914627"/>
                </a:lnTo>
                <a:lnTo>
                  <a:pt x="1156049" y="926280"/>
                </a:lnTo>
                <a:lnTo>
                  <a:pt x="1144146" y="937933"/>
                </a:lnTo>
                <a:lnTo>
                  <a:pt x="1132243" y="949056"/>
                </a:lnTo>
                <a:lnTo>
                  <a:pt x="1119810" y="959914"/>
                </a:lnTo>
                <a:lnTo>
                  <a:pt x="1119810" y="992753"/>
                </a:lnTo>
                <a:lnTo>
                  <a:pt x="1119810" y="993548"/>
                </a:lnTo>
                <a:lnTo>
                  <a:pt x="1119546" y="994872"/>
                </a:lnTo>
                <a:lnTo>
                  <a:pt x="1119546" y="995666"/>
                </a:lnTo>
                <a:lnTo>
                  <a:pt x="1119546" y="996196"/>
                </a:lnTo>
                <a:lnTo>
                  <a:pt x="1119281" y="995931"/>
                </a:lnTo>
                <a:lnTo>
                  <a:pt x="1117694" y="998579"/>
                </a:lnTo>
                <a:lnTo>
                  <a:pt x="1115578" y="1001493"/>
                </a:lnTo>
                <a:lnTo>
                  <a:pt x="1112668" y="1004671"/>
                </a:lnTo>
                <a:lnTo>
                  <a:pt x="1109230" y="1007849"/>
                </a:lnTo>
                <a:lnTo>
                  <a:pt x="1101294" y="1015529"/>
                </a:lnTo>
                <a:lnTo>
                  <a:pt x="1096797" y="1020031"/>
                </a:lnTo>
                <a:lnTo>
                  <a:pt x="1092301" y="1024798"/>
                </a:lnTo>
                <a:lnTo>
                  <a:pt x="1087804" y="1030095"/>
                </a:lnTo>
                <a:lnTo>
                  <a:pt x="1083307" y="1035921"/>
                </a:lnTo>
                <a:lnTo>
                  <a:pt x="1079075" y="1042807"/>
                </a:lnTo>
                <a:lnTo>
                  <a:pt x="1074843" y="1050222"/>
                </a:lnTo>
                <a:lnTo>
                  <a:pt x="1073255" y="1053930"/>
                </a:lnTo>
                <a:lnTo>
                  <a:pt x="1071668" y="1057902"/>
                </a:lnTo>
                <a:lnTo>
                  <a:pt x="1069817" y="1062404"/>
                </a:lnTo>
                <a:lnTo>
                  <a:pt x="1068230" y="1066906"/>
                </a:lnTo>
                <a:lnTo>
                  <a:pt x="1066907" y="1071673"/>
                </a:lnTo>
                <a:lnTo>
                  <a:pt x="1065584" y="1076440"/>
                </a:lnTo>
                <a:lnTo>
                  <a:pt x="1064526" y="1081737"/>
                </a:lnTo>
                <a:lnTo>
                  <a:pt x="1063733" y="1087298"/>
                </a:lnTo>
                <a:lnTo>
                  <a:pt x="1064526" y="1089152"/>
                </a:lnTo>
                <a:lnTo>
                  <a:pt x="1064262" y="1120932"/>
                </a:lnTo>
                <a:lnTo>
                  <a:pt x="1064262" y="1121727"/>
                </a:lnTo>
                <a:lnTo>
                  <a:pt x="1064526" y="1121727"/>
                </a:lnTo>
                <a:lnTo>
                  <a:pt x="1063468" y="1124640"/>
                </a:lnTo>
                <a:lnTo>
                  <a:pt x="1062675" y="1127023"/>
                </a:lnTo>
                <a:lnTo>
                  <a:pt x="1060823" y="1130466"/>
                </a:lnTo>
                <a:lnTo>
                  <a:pt x="1058707" y="1134704"/>
                </a:lnTo>
                <a:lnTo>
                  <a:pt x="1055268" y="1139735"/>
                </a:lnTo>
                <a:lnTo>
                  <a:pt x="1053681" y="1142119"/>
                </a:lnTo>
                <a:lnTo>
                  <a:pt x="1051829" y="1144238"/>
                </a:lnTo>
                <a:lnTo>
                  <a:pt x="1048655" y="1147945"/>
                </a:lnTo>
                <a:lnTo>
                  <a:pt x="1044952" y="1150858"/>
                </a:lnTo>
                <a:lnTo>
                  <a:pt x="1041513" y="1153242"/>
                </a:lnTo>
                <a:lnTo>
                  <a:pt x="1036488" y="1156420"/>
                </a:lnTo>
                <a:lnTo>
                  <a:pt x="1035165" y="1157214"/>
                </a:lnTo>
                <a:lnTo>
                  <a:pt x="1034107" y="1157744"/>
                </a:lnTo>
                <a:lnTo>
                  <a:pt x="1030933" y="1159333"/>
                </a:lnTo>
                <a:lnTo>
                  <a:pt x="1026436" y="1161187"/>
                </a:lnTo>
                <a:lnTo>
                  <a:pt x="1017971" y="1163570"/>
                </a:lnTo>
                <a:lnTo>
                  <a:pt x="1016120" y="1168337"/>
                </a:lnTo>
                <a:lnTo>
                  <a:pt x="1016120" y="1454092"/>
                </a:lnTo>
                <a:lnTo>
                  <a:pt x="1015855" y="1473160"/>
                </a:lnTo>
                <a:lnTo>
                  <a:pt x="1030404" y="1474749"/>
                </a:lnTo>
                <a:lnTo>
                  <a:pt x="1036752" y="1475808"/>
                </a:lnTo>
                <a:lnTo>
                  <a:pt x="1042571" y="1476868"/>
                </a:lnTo>
                <a:lnTo>
                  <a:pt x="1043365" y="1477133"/>
                </a:lnTo>
                <a:lnTo>
                  <a:pt x="1046275" y="1477662"/>
                </a:lnTo>
                <a:lnTo>
                  <a:pt x="1054210" y="1479516"/>
                </a:lnTo>
                <a:lnTo>
                  <a:pt x="1057120" y="1480840"/>
                </a:lnTo>
                <a:lnTo>
                  <a:pt x="1060030" y="1481635"/>
                </a:lnTo>
                <a:lnTo>
                  <a:pt x="1062410" y="1482959"/>
                </a:lnTo>
                <a:lnTo>
                  <a:pt x="1063733" y="1484018"/>
                </a:lnTo>
                <a:lnTo>
                  <a:pt x="1064791" y="1485342"/>
                </a:lnTo>
                <a:lnTo>
                  <a:pt x="1065055" y="1486667"/>
                </a:lnTo>
                <a:lnTo>
                  <a:pt x="1065320" y="1486667"/>
                </a:lnTo>
                <a:lnTo>
                  <a:pt x="1065320" y="1507588"/>
                </a:lnTo>
                <a:lnTo>
                  <a:pt x="1065320" y="1513944"/>
                </a:lnTo>
                <a:lnTo>
                  <a:pt x="1067436" y="1516063"/>
                </a:lnTo>
                <a:lnTo>
                  <a:pt x="871958" y="1516063"/>
                </a:lnTo>
                <a:lnTo>
                  <a:pt x="871958" y="1514739"/>
                </a:lnTo>
                <a:lnTo>
                  <a:pt x="871958" y="1507588"/>
                </a:lnTo>
                <a:lnTo>
                  <a:pt x="871958" y="1486667"/>
                </a:lnTo>
                <a:lnTo>
                  <a:pt x="872223" y="1486667"/>
                </a:lnTo>
                <a:lnTo>
                  <a:pt x="872487" y="1485607"/>
                </a:lnTo>
                <a:lnTo>
                  <a:pt x="873016" y="1484283"/>
                </a:lnTo>
                <a:lnTo>
                  <a:pt x="874074" y="1483489"/>
                </a:lnTo>
                <a:lnTo>
                  <a:pt x="875926" y="1482429"/>
                </a:lnTo>
                <a:lnTo>
                  <a:pt x="877778" y="1481635"/>
                </a:lnTo>
                <a:lnTo>
                  <a:pt x="880158" y="1480575"/>
                </a:lnTo>
                <a:lnTo>
                  <a:pt x="885978" y="1478722"/>
                </a:lnTo>
                <a:lnTo>
                  <a:pt x="892855" y="1477133"/>
                </a:lnTo>
                <a:lnTo>
                  <a:pt x="901319" y="1475808"/>
                </a:lnTo>
                <a:lnTo>
                  <a:pt x="910842" y="1474219"/>
                </a:lnTo>
                <a:lnTo>
                  <a:pt x="921423" y="1473160"/>
                </a:lnTo>
                <a:lnTo>
                  <a:pt x="921423" y="1454092"/>
                </a:lnTo>
                <a:lnTo>
                  <a:pt x="921423" y="1170721"/>
                </a:lnTo>
                <a:lnTo>
                  <a:pt x="920894" y="1170721"/>
                </a:lnTo>
                <a:lnTo>
                  <a:pt x="920894" y="1168602"/>
                </a:lnTo>
                <a:lnTo>
                  <a:pt x="920365" y="1167013"/>
                </a:lnTo>
                <a:lnTo>
                  <a:pt x="919836" y="1163835"/>
                </a:lnTo>
                <a:lnTo>
                  <a:pt x="913752" y="1161981"/>
                </a:lnTo>
                <a:lnTo>
                  <a:pt x="908197" y="1160128"/>
                </a:lnTo>
                <a:lnTo>
                  <a:pt x="902642" y="1157744"/>
                </a:lnTo>
                <a:lnTo>
                  <a:pt x="901849" y="1157214"/>
                </a:lnTo>
                <a:lnTo>
                  <a:pt x="900526" y="1156420"/>
                </a:lnTo>
                <a:lnTo>
                  <a:pt x="898674" y="1155096"/>
                </a:lnTo>
                <a:lnTo>
                  <a:pt x="895765" y="1153772"/>
                </a:lnTo>
                <a:lnTo>
                  <a:pt x="892590" y="1151653"/>
                </a:lnTo>
                <a:lnTo>
                  <a:pt x="889152" y="1148475"/>
                </a:lnTo>
                <a:lnTo>
                  <a:pt x="885449" y="1144502"/>
                </a:lnTo>
                <a:lnTo>
                  <a:pt x="881481" y="1139735"/>
                </a:lnTo>
                <a:lnTo>
                  <a:pt x="877778" y="1134439"/>
                </a:lnTo>
                <a:lnTo>
                  <a:pt x="876984" y="1133115"/>
                </a:lnTo>
                <a:lnTo>
                  <a:pt x="875397" y="1130201"/>
                </a:lnTo>
                <a:lnTo>
                  <a:pt x="874603" y="1129142"/>
                </a:lnTo>
                <a:lnTo>
                  <a:pt x="873545" y="1126759"/>
                </a:lnTo>
                <a:lnTo>
                  <a:pt x="873281" y="1125964"/>
                </a:lnTo>
                <a:lnTo>
                  <a:pt x="872752" y="1124110"/>
                </a:lnTo>
                <a:lnTo>
                  <a:pt x="872487" y="1124110"/>
                </a:lnTo>
                <a:lnTo>
                  <a:pt x="872487" y="1121992"/>
                </a:lnTo>
                <a:lnTo>
                  <a:pt x="872487" y="1121727"/>
                </a:lnTo>
                <a:lnTo>
                  <a:pt x="872487" y="1121197"/>
                </a:lnTo>
                <a:lnTo>
                  <a:pt x="872487" y="1120932"/>
                </a:lnTo>
                <a:lnTo>
                  <a:pt x="872487" y="1087034"/>
                </a:lnTo>
                <a:lnTo>
                  <a:pt x="872752" y="1087034"/>
                </a:lnTo>
                <a:lnTo>
                  <a:pt x="871694" y="1080413"/>
                </a:lnTo>
                <a:lnTo>
                  <a:pt x="870636" y="1074057"/>
                </a:lnTo>
                <a:lnTo>
                  <a:pt x="868784" y="1067966"/>
                </a:lnTo>
                <a:lnTo>
                  <a:pt x="866932" y="1062404"/>
                </a:lnTo>
                <a:lnTo>
                  <a:pt x="864816" y="1057108"/>
                </a:lnTo>
                <a:lnTo>
                  <a:pt x="862700" y="1052076"/>
                </a:lnTo>
                <a:lnTo>
                  <a:pt x="860319" y="1047574"/>
                </a:lnTo>
                <a:lnTo>
                  <a:pt x="857939" y="1043071"/>
                </a:lnTo>
                <a:lnTo>
                  <a:pt x="853707" y="1036980"/>
                </a:lnTo>
                <a:lnTo>
                  <a:pt x="853442" y="1035921"/>
                </a:lnTo>
                <a:lnTo>
                  <a:pt x="849474" y="1030889"/>
                </a:lnTo>
                <a:lnTo>
                  <a:pt x="848681" y="1029830"/>
                </a:lnTo>
                <a:lnTo>
                  <a:pt x="844977" y="1025328"/>
                </a:lnTo>
                <a:lnTo>
                  <a:pt x="844184" y="1024533"/>
                </a:lnTo>
                <a:lnTo>
                  <a:pt x="840216" y="1020296"/>
                </a:lnTo>
                <a:lnTo>
                  <a:pt x="839423" y="1019501"/>
                </a:lnTo>
                <a:lnTo>
                  <a:pt x="835719" y="1015794"/>
                </a:lnTo>
                <a:lnTo>
                  <a:pt x="834661" y="1014734"/>
                </a:lnTo>
                <a:lnTo>
                  <a:pt x="831487" y="1011556"/>
                </a:lnTo>
                <a:lnTo>
                  <a:pt x="827519" y="1008113"/>
                </a:lnTo>
                <a:lnTo>
                  <a:pt x="827255" y="1007849"/>
                </a:lnTo>
                <a:lnTo>
                  <a:pt x="823816" y="1004671"/>
                </a:lnTo>
                <a:lnTo>
                  <a:pt x="821171" y="1001493"/>
                </a:lnTo>
                <a:lnTo>
                  <a:pt x="818790" y="998579"/>
                </a:lnTo>
                <a:lnTo>
                  <a:pt x="817468" y="995931"/>
                </a:lnTo>
                <a:lnTo>
                  <a:pt x="817203" y="996196"/>
                </a:lnTo>
                <a:lnTo>
                  <a:pt x="816939" y="996196"/>
                </a:lnTo>
                <a:lnTo>
                  <a:pt x="816674" y="992753"/>
                </a:lnTo>
                <a:lnTo>
                  <a:pt x="816674" y="959649"/>
                </a:lnTo>
                <a:lnTo>
                  <a:pt x="807945" y="951969"/>
                </a:lnTo>
                <a:lnTo>
                  <a:pt x="798952" y="944024"/>
                </a:lnTo>
                <a:lnTo>
                  <a:pt x="790222" y="935549"/>
                </a:lnTo>
                <a:lnTo>
                  <a:pt x="781493" y="927339"/>
                </a:lnTo>
                <a:lnTo>
                  <a:pt x="772764" y="918865"/>
                </a:lnTo>
                <a:lnTo>
                  <a:pt x="762713" y="908007"/>
                </a:lnTo>
                <a:lnTo>
                  <a:pt x="754777" y="900062"/>
                </a:lnTo>
                <a:lnTo>
                  <a:pt x="747371" y="891587"/>
                </a:lnTo>
                <a:lnTo>
                  <a:pt x="736790" y="879934"/>
                </a:lnTo>
                <a:lnTo>
                  <a:pt x="722242" y="862985"/>
                </a:lnTo>
                <a:lnTo>
                  <a:pt x="712190" y="850803"/>
                </a:lnTo>
                <a:lnTo>
                  <a:pt x="697906" y="833059"/>
                </a:lnTo>
                <a:lnTo>
                  <a:pt x="688648" y="820612"/>
                </a:lnTo>
                <a:lnTo>
                  <a:pt x="674629" y="801809"/>
                </a:lnTo>
                <a:lnTo>
                  <a:pt x="666164" y="790421"/>
                </a:lnTo>
                <a:lnTo>
                  <a:pt x="652145" y="769764"/>
                </a:lnTo>
                <a:lnTo>
                  <a:pt x="644739" y="759435"/>
                </a:lnTo>
                <a:lnTo>
                  <a:pt x="636538" y="746723"/>
                </a:lnTo>
                <a:lnTo>
                  <a:pt x="628603" y="734011"/>
                </a:lnTo>
                <a:lnTo>
                  <a:pt x="625429" y="729244"/>
                </a:lnTo>
                <a:lnTo>
                  <a:pt x="615377" y="713089"/>
                </a:lnTo>
                <a:lnTo>
                  <a:pt x="605855" y="696670"/>
                </a:lnTo>
                <a:lnTo>
                  <a:pt x="596861" y="681045"/>
                </a:lnTo>
                <a:lnTo>
                  <a:pt x="588132" y="665420"/>
                </a:lnTo>
                <a:lnTo>
                  <a:pt x="589719" y="669127"/>
                </a:lnTo>
                <a:lnTo>
                  <a:pt x="574906" y="639996"/>
                </a:lnTo>
                <a:lnTo>
                  <a:pt x="569087" y="627813"/>
                </a:lnTo>
                <a:lnTo>
                  <a:pt x="563267" y="616425"/>
                </a:lnTo>
                <a:lnTo>
                  <a:pt x="558242" y="605038"/>
                </a:lnTo>
                <a:lnTo>
                  <a:pt x="553480" y="594180"/>
                </a:lnTo>
                <a:lnTo>
                  <a:pt x="548983" y="583321"/>
                </a:lnTo>
                <a:lnTo>
                  <a:pt x="545280" y="573258"/>
                </a:lnTo>
                <a:lnTo>
                  <a:pt x="541842" y="563724"/>
                </a:lnTo>
                <a:lnTo>
                  <a:pt x="538932" y="554719"/>
                </a:lnTo>
                <a:lnTo>
                  <a:pt x="536287" y="547304"/>
                </a:lnTo>
                <a:lnTo>
                  <a:pt x="529938" y="525058"/>
                </a:lnTo>
                <a:lnTo>
                  <a:pt x="525441" y="508638"/>
                </a:lnTo>
                <a:lnTo>
                  <a:pt x="520151" y="488776"/>
                </a:lnTo>
                <a:lnTo>
                  <a:pt x="514067" y="465471"/>
                </a:lnTo>
                <a:lnTo>
                  <a:pt x="507190" y="438723"/>
                </a:lnTo>
                <a:lnTo>
                  <a:pt x="500312" y="408532"/>
                </a:lnTo>
                <a:lnTo>
                  <a:pt x="492377" y="375427"/>
                </a:lnTo>
                <a:lnTo>
                  <a:pt x="484441" y="339145"/>
                </a:lnTo>
                <a:lnTo>
                  <a:pt x="476241" y="299685"/>
                </a:lnTo>
                <a:lnTo>
                  <a:pt x="467777" y="257312"/>
                </a:lnTo>
                <a:lnTo>
                  <a:pt x="459577" y="211761"/>
                </a:lnTo>
                <a:lnTo>
                  <a:pt x="451112" y="163826"/>
                </a:lnTo>
                <a:lnTo>
                  <a:pt x="442912" y="112713"/>
                </a:lnTo>
                <a:close/>
                <a:moveTo>
                  <a:pt x="208966" y="79375"/>
                </a:moveTo>
                <a:lnTo>
                  <a:pt x="216098" y="79375"/>
                </a:lnTo>
                <a:lnTo>
                  <a:pt x="224816" y="79375"/>
                </a:lnTo>
                <a:lnTo>
                  <a:pt x="233534" y="79904"/>
                </a:lnTo>
                <a:lnTo>
                  <a:pt x="242252" y="80698"/>
                </a:lnTo>
                <a:lnTo>
                  <a:pt x="250706" y="82286"/>
                </a:lnTo>
                <a:lnTo>
                  <a:pt x="258895" y="83874"/>
                </a:lnTo>
                <a:lnTo>
                  <a:pt x="266821" y="85462"/>
                </a:lnTo>
                <a:lnTo>
                  <a:pt x="274746" y="87844"/>
                </a:lnTo>
                <a:lnTo>
                  <a:pt x="282407" y="90226"/>
                </a:lnTo>
                <a:lnTo>
                  <a:pt x="289804" y="93137"/>
                </a:lnTo>
                <a:lnTo>
                  <a:pt x="297201" y="96313"/>
                </a:lnTo>
                <a:lnTo>
                  <a:pt x="304070" y="99489"/>
                </a:lnTo>
                <a:lnTo>
                  <a:pt x="311203" y="103194"/>
                </a:lnTo>
                <a:lnTo>
                  <a:pt x="318071" y="106900"/>
                </a:lnTo>
                <a:lnTo>
                  <a:pt x="324412" y="111134"/>
                </a:lnTo>
                <a:lnTo>
                  <a:pt x="330752" y="115369"/>
                </a:lnTo>
                <a:lnTo>
                  <a:pt x="336828" y="119603"/>
                </a:lnTo>
                <a:lnTo>
                  <a:pt x="342640" y="124102"/>
                </a:lnTo>
                <a:lnTo>
                  <a:pt x="348188" y="128866"/>
                </a:lnTo>
                <a:lnTo>
                  <a:pt x="353735" y="133630"/>
                </a:lnTo>
                <a:lnTo>
                  <a:pt x="359283" y="138659"/>
                </a:lnTo>
                <a:lnTo>
                  <a:pt x="364303" y="143687"/>
                </a:lnTo>
                <a:lnTo>
                  <a:pt x="369322" y="148716"/>
                </a:lnTo>
                <a:lnTo>
                  <a:pt x="374077" y="154009"/>
                </a:lnTo>
                <a:lnTo>
                  <a:pt x="378568" y="159567"/>
                </a:lnTo>
                <a:lnTo>
                  <a:pt x="387022" y="170153"/>
                </a:lnTo>
                <a:lnTo>
                  <a:pt x="394947" y="181004"/>
                </a:lnTo>
                <a:lnTo>
                  <a:pt x="402344" y="192119"/>
                </a:lnTo>
                <a:lnTo>
                  <a:pt x="408949" y="202971"/>
                </a:lnTo>
                <a:lnTo>
                  <a:pt x="415289" y="213821"/>
                </a:lnTo>
                <a:lnTo>
                  <a:pt x="420837" y="224672"/>
                </a:lnTo>
                <a:lnTo>
                  <a:pt x="425856" y="235259"/>
                </a:lnTo>
                <a:lnTo>
                  <a:pt x="430611" y="245316"/>
                </a:lnTo>
                <a:lnTo>
                  <a:pt x="434838" y="255637"/>
                </a:lnTo>
                <a:lnTo>
                  <a:pt x="438537" y="264900"/>
                </a:lnTo>
                <a:lnTo>
                  <a:pt x="441971" y="273899"/>
                </a:lnTo>
                <a:lnTo>
                  <a:pt x="444613" y="282103"/>
                </a:lnTo>
                <a:lnTo>
                  <a:pt x="449368" y="296924"/>
                </a:lnTo>
                <a:lnTo>
                  <a:pt x="452538" y="308304"/>
                </a:lnTo>
                <a:lnTo>
                  <a:pt x="454388" y="315980"/>
                </a:lnTo>
                <a:lnTo>
                  <a:pt x="455444" y="319420"/>
                </a:lnTo>
                <a:lnTo>
                  <a:pt x="455973" y="323655"/>
                </a:lnTo>
                <a:lnTo>
                  <a:pt x="456237" y="328154"/>
                </a:lnTo>
                <a:lnTo>
                  <a:pt x="456237" y="332653"/>
                </a:lnTo>
                <a:lnTo>
                  <a:pt x="455708" y="337152"/>
                </a:lnTo>
                <a:lnTo>
                  <a:pt x="454652" y="341387"/>
                </a:lnTo>
                <a:lnTo>
                  <a:pt x="453331" y="345621"/>
                </a:lnTo>
                <a:lnTo>
                  <a:pt x="451746" y="349591"/>
                </a:lnTo>
                <a:lnTo>
                  <a:pt x="449368" y="353296"/>
                </a:lnTo>
                <a:lnTo>
                  <a:pt x="447255" y="357002"/>
                </a:lnTo>
                <a:lnTo>
                  <a:pt x="444349" y="359913"/>
                </a:lnTo>
                <a:lnTo>
                  <a:pt x="441707" y="363089"/>
                </a:lnTo>
                <a:lnTo>
                  <a:pt x="438273" y="366000"/>
                </a:lnTo>
                <a:lnTo>
                  <a:pt x="434574" y="368117"/>
                </a:lnTo>
                <a:lnTo>
                  <a:pt x="430876" y="370234"/>
                </a:lnTo>
                <a:lnTo>
                  <a:pt x="426913" y="371822"/>
                </a:lnTo>
                <a:lnTo>
                  <a:pt x="422422" y="372881"/>
                </a:lnTo>
                <a:lnTo>
                  <a:pt x="418459" y="373675"/>
                </a:lnTo>
                <a:lnTo>
                  <a:pt x="414232" y="373940"/>
                </a:lnTo>
                <a:lnTo>
                  <a:pt x="409741" y="373940"/>
                </a:lnTo>
                <a:lnTo>
                  <a:pt x="405779" y="373410"/>
                </a:lnTo>
                <a:lnTo>
                  <a:pt x="401552" y="372352"/>
                </a:lnTo>
                <a:lnTo>
                  <a:pt x="397589" y="371028"/>
                </a:lnTo>
                <a:lnTo>
                  <a:pt x="393891" y="369176"/>
                </a:lnTo>
                <a:lnTo>
                  <a:pt x="390192" y="367059"/>
                </a:lnTo>
                <a:lnTo>
                  <a:pt x="387022" y="364412"/>
                </a:lnTo>
                <a:lnTo>
                  <a:pt x="383852" y="361765"/>
                </a:lnTo>
                <a:lnTo>
                  <a:pt x="380946" y="358589"/>
                </a:lnTo>
                <a:lnTo>
                  <a:pt x="378304" y="355149"/>
                </a:lnTo>
                <a:lnTo>
                  <a:pt x="375926" y="351708"/>
                </a:lnTo>
                <a:lnTo>
                  <a:pt x="374077" y="347739"/>
                </a:lnTo>
                <a:lnTo>
                  <a:pt x="372492" y="343504"/>
                </a:lnTo>
                <a:lnTo>
                  <a:pt x="371435" y="339005"/>
                </a:lnTo>
                <a:lnTo>
                  <a:pt x="371171" y="338476"/>
                </a:lnTo>
                <a:lnTo>
                  <a:pt x="370643" y="335299"/>
                </a:lnTo>
                <a:lnTo>
                  <a:pt x="367209" y="323390"/>
                </a:lnTo>
                <a:lnTo>
                  <a:pt x="364831" y="315186"/>
                </a:lnTo>
                <a:lnTo>
                  <a:pt x="361397" y="305393"/>
                </a:lnTo>
                <a:lnTo>
                  <a:pt x="357170" y="294542"/>
                </a:lnTo>
                <a:lnTo>
                  <a:pt x="352415" y="283162"/>
                </a:lnTo>
                <a:lnTo>
                  <a:pt x="346867" y="270988"/>
                </a:lnTo>
                <a:lnTo>
                  <a:pt x="340527" y="258549"/>
                </a:lnTo>
                <a:lnTo>
                  <a:pt x="337092" y="252462"/>
                </a:lnTo>
                <a:lnTo>
                  <a:pt x="333394" y="246374"/>
                </a:lnTo>
                <a:lnTo>
                  <a:pt x="329431" y="240023"/>
                </a:lnTo>
                <a:lnTo>
                  <a:pt x="325468" y="234200"/>
                </a:lnTo>
                <a:lnTo>
                  <a:pt x="321241" y="228378"/>
                </a:lnTo>
                <a:lnTo>
                  <a:pt x="316750" y="222555"/>
                </a:lnTo>
                <a:lnTo>
                  <a:pt x="312259" y="216997"/>
                </a:lnTo>
                <a:lnTo>
                  <a:pt x="307504" y="211704"/>
                </a:lnTo>
                <a:lnTo>
                  <a:pt x="302749" y="206676"/>
                </a:lnTo>
                <a:lnTo>
                  <a:pt x="297465" y="201912"/>
                </a:lnTo>
                <a:lnTo>
                  <a:pt x="292446" y="197148"/>
                </a:lnTo>
                <a:lnTo>
                  <a:pt x="286898" y="192913"/>
                </a:lnTo>
                <a:lnTo>
                  <a:pt x="279501" y="187885"/>
                </a:lnTo>
                <a:lnTo>
                  <a:pt x="271576" y="183386"/>
                </a:lnTo>
                <a:lnTo>
                  <a:pt x="267877" y="181004"/>
                </a:lnTo>
                <a:lnTo>
                  <a:pt x="263651" y="179151"/>
                </a:lnTo>
                <a:lnTo>
                  <a:pt x="259424" y="177299"/>
                </a:lnTo>
                <a:lnTo>
                  <a:pt x="255197" y="175711"/>
                </a:lnTo>
                <a:lnTo>
                  <a:pt x="250706" y="174387"/>
                </a:lnTo>
                <a:lnTo>
                  <a:pt x="246215" y="173329"/>
                </a:lnTo>
                <a:lnTo>
                  <a:pt x="241460" y="172006"/>
                </a:lnTo>
                <a:lnTo>
                  <a:pt x="236704" y="170947"/>
                </a:lnTo>
                <a:lnTo>
                  <a:pt x="231949" y="170418"/>
                </a:lnTo>
                <a:lnTo>
                  <a:pt x="226930" y="169888"/>
                </a:lnTo>
                <a:lnTo>
                  <a:pt x="221382" y="169624"/>
                </a:lnTo>
                <a:lnTo>
                  <a:pt x="216098" y="169359"/>
                </a:lnTo>
                <a:lnTo>
                  <a:pt x="206852" y="169624"/>
                </a:lnTo>
                <a:lnTo>
                  <a:pt x="197078" y="170682"/>
                </a:lnTo>
                <a:lnTo>
                  <a:pt x="187039" y="172270"/>
                </a:lnTo>
                <a:lnTo>
                  <a:pt x="175943" y="174652"/>
                </a:lnTo>
                <a:lnTo>
                  <a:pt x="170395" y="176240"/>
                </a:lnTo>
                <a:lnTo>
                  <a:pt x="165112" y="178357"/>
                </a:lnTo>
                <a:lnTo>
                  <a:pt x="160093" y="180475"/>
                </a:lnTo>
                <a:lnTo>
                  <a:pt x="155337" y="182856"/>
                </a:lnTo>
                <a:lnTo>
                  <a:pt x="150846" y="185503"/>
                </a:lnTo>
                <a:lnTo>
                  <a:pt x="146355" y="188679"/>
                </a:lnTo>
                <a:lnTo>
                  <a:pt x="142128" y="191855"/>
                </a:lnTo>
                <a:lnTo>
                  <a:pt x="137901" y="195295"/>
                </a:lnTo>
                <a:lnTo>
                  <a:pt x="133939" y="199001"/>
                </a:lnTo>
                <a:lnTo>
                  <a:pt x="129976" y="203235"/>
                </a:lnTo>
                <a:lnTo>
                  <a:pt x="126542" y="207470"/>
                </a:lnTo>
                <a:lnTo>
                  <a:pt x="122843" y="212234"/>
                </a:lnTo>
                <a:lnTo>
                  <a:pt x="119409" y="216997"/>
                </a:lnTo>
                <a:lnTo>
                  <a:pt x="115975" y="222291"/>
                </a:lnTo>
                <a:lnTo>
                  <a:pt x="113069" y="227584"/>
                </a:lnTo>
                <a:lnTo>
                  <a:pt x="109899" y="233406"/>
                </a:lnTo>
                <a:lnTo>
                  <a:pt x="106993" y="239493"/>
                </a:lnTo>
                <a:lnTo>
                  <a:pt x="104351" y="245580"/>
                </a:lnTo>
                <a:lnTo>
                  <a:pt x="101709" y="251932"/>
                </a:lnTo>
                <a:lnTo>
                  <a:pt x="99596" y="258549"/>
                </a:lnTo>
                <a:lnTo>
                  <a:pt x="97218" y="265430"/>
                </a:lnTo>
                <a:lnTo>
                  <a:pt x="95369" y="272311"/>
                </a:lnTo>
                <a:lnTo>
                  <a:pt x="93519" y="279721"/>
                </a:lnTo>
                <a:lnTo>
                  <a:pt x="91934" y="286867"/>
                </a:lnTo>
                <a:lnTo>
                  <a:pt x="90614" y="294278"/>
                </a:lnTo>
                <a:lnTo>
                  <a:pt x="89293" y="301953"/>
                </a:lnTo>
                <a:lnTo>
                  <a:pt x="88236" y="309363"/>
                </a:lnTo>
                <a:lnTo>
                  <a:pt x="87443" y="317038"/>
                </a:lnTo>
                <a:lnTo>
                  <a:pt x="86915" y="324713"/>
                </a:lnTo>
                <a:lnTo>
                  <a:pt x="86387" y="332388"/>
                </a:lnTo>
                <a:lnTo>
                  <a:pt x="86122" y="340063"/>
                </a:lnTo>
                <a:lnTo>
                  <a:pt x="86122" y="348003"/>
                </a:lnTo>
                <a:lnTo>
                  <a:pt x="86122" y="355678"/>
                </a:lnTo>
                <a:lnTo>
                  <a:pt x="86387" y="363618"/>
                </a:lnTo>
                <a:lnTo>
                  <a:pt x="86915" y="371558"/>
                </a:lnTo>
                <a:lnTo>
                  <a:pt x="87443" y="379497"/>
                </a:lnTo>
                <a:lnTo>
                  <a:pt x="88236" y="386908"/>
                </a:lnTo>
                <a:lnTo>
                  <a:pt x="89293" y="394318"/>
                </a:lnTo>
                <a:lnTo>
                  <a:pt x="90614" y="401729"/>
                </a:lnTo>
                <a:lnTo>
                  <a:pt x="91934" y="408874"/>
                </a:lnTo>
                <a:lnTo>
                  <a:pt x="93519" y="416020"/>
                </a:lnTo>
                <a:lnTo>
                  <a:pt x="95105" y="422372"/>
                </a:lnTo>
                <a:lnTo>
                  <a:pt x="96954" y="428724"/>
                </a:lnTo>
                <a:lnTo>
                  <a:pt x="99067" y="435076"/>
                </a:lnTo>
                <a:lnTo>
                  <a:pt x="100916" y="440898"/>
                </a:lnTo>
                <a:lnTo>
                  <a:pt x="103030" y="446456"/>
                </a:lnTo>
                <a:lnTo>
                  <a:pt x="105408" y="452014"/>
                </a:lnTo>
                <a:lnTo>
                  <a:pt x="107521" y="456778"/>
                </a:lnTo>
                <a:lnTo>
                  <a:pt x="112012" y="464982"/>
                </a:lnTo>
                <a:lnTo>
                  <a:pt x="116503" y="473186"/>
                </a:lnTo>
                <a:lnTo>
                  <a:pt x="121258" y="481391"/>
                </a:lnTo>
                <a:lnTo>
                  <a:pt x="126542" y="489331"/>
                </a:lnTo>
                <a:lnTo>
                  <a:pt x="131561" y="497006"/>
                </a:lnTo>
                <a:lnTo>
                  <a:pt x="137109" y="504945"/>
                </a:lnTo>
                <a:lnTo>
                  <a:pt x="142657" y="512620"/>
                </a:lnTo>
                <a:lnTo>
                  <a:pt x="148204" y="519766"/>
                </a:lnTo>
                <a:lnTo>
                  <a:pt x="154545" y="527441"/>
                </a:lnTo>
                <a:lnTo>
                  <a:pt x="160357" y="534587"/>
                </a:lnTo>
                <a:lnTo>
                  <a:pt x="166697" y="541733"/>
                </a:lnTo>
                <a:lnTo>
                  <a:pt x="173301" y="548614"/>
                </a:lnTo>
                <a:lnTo>
                  <a:pt x="179906" y="555495"/>
                </a:lnTo>
                <a:lnTo>
                  <a:pt x="186775" y="562376"/>
                </a:lnTo>
                <a:lnTo>
                  <a:pt x="193643" y="568993"/>
                </a:lnTo>
                <a:lnTo>
                  <a:pt x="200776" y="575609"/>
                </a:lnTo>
                <a:lnTo>
                  <a:pt x="207909" y="581696"/>
                </a:lnTo>
                <a:lnTo>
                  <a:pt x="215306" y="588048"/>
                </a:lnTo>
                <a:lnTo>
                  <a:pt x="230364" y="600222"/>
                </a:lnTo>
                <a:lnTo>
                  <a:pt x="246215" y="612132"/>
                </a:lnTo>
                <a:lnTo>
                  <a:pt x="261801" y="623248"/>
                </a:lnTo>
                <a:lnTo>
                  <a:pt x="278180" y="634098"/>
                </a:lnTo>
                <a:lnTo>
                  <a:pt x="294559" y="644420"/>
                </a:lnTo>
                <a:lnTo>
                  <a:pt x="311467" y="654477"/>
                </a:lnTo>
                <a:lnTo>
                  <a:pt x="328374" y="663740"/>
                </a:lnTo>
                <a:lnTo>
                  <a:pt x="345546" y="673003"/>
                </a:lnTo>
                <a:lnTo>
                  <a:pt x="362453" y="681472"/>
                </a:lnTo>
                <a:lnTo>
                  <a:pt x="379361" y="689677"/>
                </a:lnTo>
                <a:lnTo>
                  <a:pt x="396532" y="697352"/>
                </a:lnTo>
                <a:lnTo>
                  <a:pt x="412911" y="705027"/>
                </a:lnTo>
                <a:lnTo>
                  <a:pt x="429819" y="711643"/>
                </a:lnTo>
                <a:lnTo>
                  <a:pt x="446198" y="718525"/>
                </a:lnTo>
                <a:lnTo>
                  <a:pt x="462049" y="724612"/>
                </a:lnTo>
                <a:lnTo>
                  <a:pt x="477899" y="730963"/>
                </a:lnTo>
                <a:lnTo>
                  <a:pt x="492958" y="736257"/>
                </a:lnTo>
                <a:lnTo>
                  <a:pt x="521753" y="746578"/>
                </a:lnTo>
                <a:lnTo>
                  <a:pt x="548435" y="755577"/>
                </a:lnTo>
                <a:lnTo>
                  <a:pt x="572211" y="763516"/>
                </a:lnTo>
                <a:lnTo>
                  <a:pt x="595987" y="771456"/>
                </a:lnTo>
                <a:lnTo>
                  <a:pt x="606290" y="775161"/>
                </a:lnTo>
                <a:lnTo>
                  <a:pt x="615536" y="778602"/>
                </a:lnTo>
                <a:lnTo>
                  <a:pt x="624783" y="782572"/>
                </a:lnTo>
                <a:lnTo>
                  <a:pt x="629274" y="784954"/>
                </a:lnTo>
                <a:lnTo>
                  <a:pt x="634029" y="787600"/>
                </a:lnTo>
                <a:lnTo>
                  <a:pt x="640633" y="792099"/>
                </a:lnTo>
                <a:lnTo>
                  <a:pt x="646974" y="796863"/>
                </a:lnTo>
                <a:lnTo>
                  <a:pt x="652786" y="802156"/>
                </a:lnTo>
                <a:lnTo>
                  <a:pt x="658069" y="807714"/>
                </a:lnTo>
                <a:lnTo>
                  <a:pt x="663088" y="813801"/>
                </a:lnTo>
                <a:lnTo>
                  <a:pt x="667579" y="819888"/>
                </a:lnTo>
                <a:lnTo>
                  <a:pt x="671806" y="826240"/>
                </a:lnTo>
                <a:lnTo>
                  <a:pt x="675505" y="833121"/>
                </a:lnTo>
                <a:lnTo>
                  <a:pt x="679203" y="840003"/>
                </a:lnTo>
                <a:lnTo>
                  <a:pt x="681845" y="847413"/>
                </a:lnTo>
                <a:lnTo>
                  <a:pt x="684487" y="854823"/>
                </a:lnTo>
                <a:lnTo>
                  <a:pt x="686600" y="862498"/>
                </a:lnTo>
                <a:lnTo>
                  <a:pt x="688450" y="870174"/>
                </a:lnTo>
                <a:lnTo>
                  <a:pt x="689770" y="878378"/>
                </a:lnTo>
                <a:lnTo>
                  <a:pt x="690299" y="886318"/>
                </a:lnTo>
                <a:lnTo>
                  <a:pt x="690563" y="894522"/>
                </a:lnTo>
                <a:lnTo>
                  <a:pt x="690563" y="899551"/>
                </a:lnTo>
                <a:lnTo>
                  <a:pt x="690299" y="904844"/>
                </a:lnTo>
                <a:lnTo>
                  <a:pt x="689770" y="909872"/>
                </a:lnTo>
                <a:lnTo>
                  <a:pt x="688978" y="915165"/>
                </a:lnTo>
                <a:lnTo>
                  <a:pt x="688185" y="920194"/>
                </a:lnTo>
                <a:lnTo>
                  <a:pt x="686865" y="925487"/>
                </a:lnTo>
                <a:lnTo>
                  <a:pt x="685279" y="930516"/>
                </a:lnTo>
                <a:lnTo>
                  <a:pt x="683694" y="935544"/>
                </a:lnTo>
                <a:lnTo>
                  <a:pt x="681581" y="941102"/>
                </a:lnTo>
                <a:lnTo>
                  <a:pt x="679467" y="945866"/>
                </a:lnTo>
                <a:lnTo>
                  <a:pt x="677090" y="950894"/>
                </a:lnTo>
                <a:lnTo>
                  <a:pt x="674448" y="955658"/>
                </a:lnTo>
                <a:lnTo>
                  <a:pt x="671278" y="960422"/>
                </a:lnTo>
                <a:lnTo>
                  <a:pt x="668108" y="965186"/>
                </a:lnTo>
                <a:lnTo>
                  <a:pt x="664409" y="969685"/>
                </a:lnTo>
                <a:lnTo>
                  <a:pt x="660975" y="973920"/>
                </a:lnTo>
                <a:lnTo>
                  <a:pt x="657012" y="978154"/>
                </a:lnTo>
                <a:lnTo>
                  <a:pt x="652786" y="982389"/>
                </a:lnTo>
                <a:lnTo>
                  <a:pt x="648295" y="985829"/>
                </a:lnTo>
                <a:lnTo>
                  <a:pt x="643539" y="989534"/>
                </a:lnTo>
                <a:lnTo>
                  <a:pt x="638784" y="992975"/>
                </a:lnTo>
                <a:lnTo>
                  <a:pt x="633765" y="996415"/>
                </a:lnTo>
                <a:lnTo>
                  <a:pt x="628745" y="999327"/>
                </a:lnTo>
                <a:lnTo>
                  <a:pt x="623198" y="1002238"/>
                </a:lnTo>
                <a:lnTo>
                  <a:pt x="617650" y="1004620"/>
                </a:lnTo>
                <a:lnTo>
                  <a:pt x="611838" y="1007266"/>
                </a:lnTo>
                <a:lnTo>
                  <a:pt x="606026" y="1009119"/>
                </a:lnTo>
                <a:lnTo>
                  <a:pt x="599950" y="1011501"/>
                </a:lnTo>
                <a:lnTo>
                  <a:pt x="593610" y="1013089"/>
                </a:lnTo>
                <a:lnTo>
                  <a:pt x="587005" y="1014942"/>
                </a:lnTo>
                <a:lnTo>
                  <a:pt x="580665" y="1016000"/>
                </a:lnTo>
                <a:lnTo>
                  <a:pt x="574060" y="1017323"/>
                </a:lnTo>
                <a:lnTo>
                  <a:pt x="569834" y="1017588"/>
                </a:lnTo>
                <a:lnTo>
                  <a:pt x="565343" y="1017588"/>
                </a:lnTo>
                <a:lnTo>
                  <a:pt x="561116" y="1017059"/>
                </a:lnTo>
                <a:lnTo>
                  <a:pt x="556889" y="1016265"/>
                </a:lnTo>
                <a:lnTo>
                  <a:pt x="552926" y="1015206"/>
                </a:lnTo>
                <a:lnTo>
                  <a:pt x="549228" y="1013354"/>
                </a:lnTo>
                <a:lnTo>
                  <a:pt x="545529" y="1011236"/>
                </a:lnTo>
                <a:lnTo>
                  <a:pt x="542095" y="1008854"/>
                </a:lnTo>
                <a:lnTo>
                  <a:pt x="538925" y="1006208"/>
                </a:lnTo>
                <a:lnTo>
                  <a:pt x="535755" y="1003032"/>
                </a:lnTo>
                <a:lnTo>
                  <a:pt x="533377" y="999591"/>
                </a:lnTo>
                <a:lnTo>
                  <a:pt x="530999" y="996415"/>
                </a:lnTo>
                <a:lnTo>
                  <a:pt x="528886" y="992446"/>
                </a:lnTo>
                <a:lnTo>
                  <a:pt x="527301" y="988211"/>
                </a:lnTo>
                <a:lnTo>
                  <a:pt x="525980" y="983977"/>
                </a:lnTo>
                <a:lnTo>
                  <a:pt x="525187" y="979477"/>
                </a:lnTo>
                <a:lnTo>
                  <a:pt x="524659" y="974713"/>
                </a:lnTo>
                <a:lnTo>
                  <a:pt x="524659" y="970214"/>
                </a:lnTo>
                <a:lnTo>
                  <a:pt x="525187" y="965980"/>
                </a:lnTo>
                <a:lnTo>
                  <a:pt x="525980" y="961481"/>
                </a:lnTo>
                <a:lnTo>
                  <a:pt x="527037" y="957246"/>
                </a:lnTo>
                <a:lnTo>
                  <a:pt x="528886" y="953276"/>
                </a:lnTo>
                <a:lnTo>
                  <a:pt x="530735" y="949306"/>
                </a:lnTo>
                <a:lnTo>
                  <a:pt x="533113" y="946130"/>
                </a:lnTo>
                <a:lnTo>
                  <a:pt x="535490" y="942690"/>
                </a:lnTo>
                <a:lnTo>
                  <a:pt x="538660" y="939514"/>
                </a:lnTo>
                <a:lnTo>
                  <a:pt x="541831" y="936867"/>
                </a:lnTo>
                <a:lnTo>
                  <a:pt x="545001" y="934221"/>
                </a:lnTo>
                <a:lnTo>
                  <a:pt x="548963" y="932368"/>
                </a:lnTo>
                <a:lnTo>
                  <a:pt x="552926" y="930251"/>
                </a:lnTo>
                <a:lnTo>
                  <a:pt x="556889" y="929192"/>
                </a:lnTo>
                <a:lnTo>
                  <a:pt x="561380" y="928134"/>
                </a:lnTo>
                <a:lnTo>
                  <a:pt x="569041" y="926546"/>
                </a:lnTo>
                <a:lnTo>
                  <a:pt x="575646" y="924958"/>
                </a:lnTo>
                <a:lnTo>
                  <a:pt x="581457" y="923105"/>
                </a:lnTo>
                <a:lnTo>
                  <a:pt x="586213" y="920723"/>
                </a:lnTo>
                <a:lnTo>
                  <a:pt x="590440" y="918606"/>
                </a:lnTo>
                <a:lnTo>
                  <a:pt x="593610" y="916224"/>
                </a:lnTo>
                <a:lnTo>
                  <a:pt x="596516" y="914107"/>
                </a:lnTo>
                <a:lnTo>
                  <a:pt x="598365" y="911990"/>
                </a:lnTo>
                <a:lnTo>
                  <a:pt x="599950" y="910137"/>
                </a:lnTo>
                <a:lnTo>
                  <a:pt x="601535" y="908020"/>
                </a:lnTo>
                <a:lnTo>
                  <a:pt x="602328" y="906167"/>
                </a:lnTo>
                <a:lnTo>
                  <a:pt x="603120" y="904050"/>
                </a:lnTo>
                <a:lnTo>
                  <a:pt x="603913" y="901932"/>
                </a:lnTo>
                <a:lnTo>
                  <a:pt x="604177" y="899551"/>
                </a:lnTo>
                <a:lnTo>
                  <a:pt x="604441" y="897169"/>
                </a:lnTo>
                <a:lnTo>
                  <a:pt x="604705" y="894522"/>
                </a:lnTo>
                <a:lnTo>
                  <a:pt x="604441" y="890023"/>
                </a:lnTo>
                <a:lnTo>
                  <a:pt x="603648" y="885259"/>
                </a:lnTo>
                <a:lnTo>
                  <a:pt x="602063" y="880760"/>
                </a:lnTo>
                <a:lnTo>
                  <a:pt x="599950" y="876261"/>
                </a:lnTo>
                <a:lnTo>
                  <a:pt x="597837" y="872555"/>
                </a:lnTo>
                <a:lnTo>
                  <a:pt x="595195" y="869380"/>
                </a:lnTo>
                <a:lnTo>
                  <a:pt x="593081" y="866998"/>
                </a:lnTo>
                <a:lnTo>
                  <a:pt x="590704" y="865410"/>
                </a:lnTo>
                <a:lnTo>
                  <a:pt x="590175" y="865145"/>
                </a:lnTo>
                <a:lnTo>
                  <a:pt x="587798" y="864086"/>
                </a:lnTo>
                <a:lnTo>
                  <a:pt x="577231" y="859852"/>
                </a:lnTo>
                <a:lnTo>
                  <a:pt x="561908" y="854559"/>
                </a:lnTo>
                <a:lnTo>
                  <a:pt x="542887" y="848207"/>
                </a:lnTo>
                <a:lnTo>
                  <a:pt x="520696" y="840796"/>
                </a:lnTo>
                <a:lnTo>
                  <a:pt x="495599" y="832327"/>
                </a:lnTo>
                <a:lnTo>
                  <a:pt x="468125" y="822800"/>
                </a:lnTo>
                <a:lnTo>
                  <a:pt x="438801" y="811684"/>
                </a:lnTo>
                <a:lnTo>
                  <a:pt x="423479" y="805862"/>
                </a:lnTo>
                <a:lnTo>
                  <a:pt x="407628" y="799774"/>
                </a:lnTo>
                <a:lnTo>
                  <a:pt x="391777" y="792893"/>
                </a:lnTo>
                <a:lnTo>
                  <a:pt x="375398" y="786012"/>
                </a:lnTo>
                <a:lnTo>
                  <a:pt x="358755" y="778602"/>
                </a:lnTo>
                <a:lnTo>
                  <a:pt x="342376" y="770927"/>
                </a:lnTo>
                <a:lnTo>
                  <a:pt x="325468" y="762987"/>
                </a:lnTo>
                <a:lnTo>
                  <a:pt x="308297" y="754253"/>
                </a:lnTo>
                <a:lnTo>
                  <a:pt x="291653" y="745255"/>
                </a:lnTo>
                <a:lnTo>
                  <a:pt x="274482" y="735992"/>
                </a:lnTo>
                <a:lnTo>
                  <a:pt x="257574" y="725670"/>
                </a:lnTo>
                <a:lnTo>
                  <a:pt x="240667" y="715613"/>
                </a:lnTo>
                <a:lnTo>
                  <a:pt x="224024" y="704762"/>
                </a:lnTo>
                <a:lnTo>
                  <a:pt x="207380" y="693382"/>
                </a:lnTo>
                <a:lnTo>
                  <a:pt x="191001" y="681472"/>
                </a:lnTo>
                <a:lnTo>
                  <a:pt x="174887" y="669033"/>
                </a:lnTo>
                <a:lnTo>
                  <a:pt x="164319" y="660564"/>
                </a:lnTo>
                <a:lnTo>
                  <a:pt x="154016" y="651566"/>
                </a:lnTo>
                <a:lnTo>
                  <a:pt x="143449" y="642568"/>
                </a:lnTo>
                <a:lnTo>
                  <a:pt x="133410" y="633305"/>
                </a:lnTo>
                <a:lnTo>
                  <a:pt x="123636" y="623512"/>
                </a:lnTo>
                <a:lnTo>
                  <a:pt x="113861" y="613720"/>
                </a:lnTo>
                <a:lnTo>
                  <a:pt x="104351" y="603663"/>
                </a:lnTo>
                <a:lnTo>
                  <a:pt x="95105" y="593076"/>
                </a:lnTo>
                <a:lnTo>
                  <a:pt x="86122" y="582225"/>
                </a:lnTo>
                <a:lnTo>
                  <a:pt x="77405" y="571374"/>
                </a:lnTo>
                <a:lnTo>
                  <a:pt x="68951" y="559994"/>
                </a:lnTo>
                <a:lnTo>
                  <a:pt x="60761" y="548349"/>
                </a:lnTo>
                <a:lnTo>
                  <a:pt x="52836" y="536440"/>
                </a:lnTo>
                <a:lnTo>
                  <a:pt x="45439" y="524001"/>
                </a:lnTo>
                <a:lnTo>
                  <a:pt x="38306" y="511562"/>
                </a:lnTo>
                <a:lnTo>
                  <a:pt x="31702" y="498594"/>
                </a:lnTo>
                <a:lnTo>
                  <a:pt x="27739" y="490389"/>
                </a:lnTo>
                <a:lnTo>
                  <a:pt x="24041" y="482185"/>
                </a:lnTo>
                <a:lnTo>
                  <a:pt x="20606" y="473451"/>
                </a:lnTo>
                <a:lnTo>
                  <a:pt x="17700" y="464717"/>
                </a:lnTo>
                <a:lnTo>
                  <a:pt x="14794" y="455719"/>
                </a:lnTo>
                <a:lnTo>
                  <a:pt x="12417" y="446456"/>
                </a:lnTo>
                <a:lnTo>
                  <a:pt x="10039" y="437193"/>
                </a:lnTo>
                <a:lnTo>
                  <a:pt x="7926" y="427665"/>
                </a:lnTo>
                <a:lnTo>
                  <a:pt x="6076" y="418137"/>
                </a:lnTo>
                <a:lnTo>
                  <a:pt x="4491" y="408345"/>
                </a:lnTo>
                <a:lnTo>
                  <a:pt x="3170" y="398553"/>
                </a:lnTo>
                <a:lnTo>
                  <a:pt x="1850" y="388761"/>
                </a:lnTo>
                <a:lnTo>
                  <a:pt x="1057" y="378439"/>
                </a:lnTo>
                <a:lnTo>
                  <a:pt x="529" y="368382"/>
                </a:lnTo>
                <a:lnTo>
                  <a:pt x="264" y="358060"/>
                </a:lnTo>
                <a:lnTo>
                  <a:pt x="0" y="348003"/>
                </a:lnTo>
                <a:lnTo>
                  <a:pt x="264" y="332653"/>
                </a:lnTo>
                <a:lnTo>
                  <a:pt x="1057" y="317832"/>
                </a:lnTo>
                <a:lnTo>
                  <a:pt x="2378" y="302747"/>
                </a:lnTo>
                <a:lnTo>
                  <a:pt x="4491" y="287926"/>
                </a:lnTo>
                <a:lnTo>
                  <a:pt x="6869" y="272840"/>
                </a:lnTo>
                <a:lnTo>
                  <a:pt x="10039" y="258019"/>
                </a:lnTo>
                <a:lnTo>
                  <a:pt x="11888" y="250874"/>
                </a:lnTo>
                <a:lnTo>
                  <a:pt x="14002" y="243463"/>
                </a:lnTo>
                <a:lnTo>
                  <a:pt x="15851" y="236053"/>
                </a:lnTo>
                <a:lnTo>
                  <a:pt x="18493" y="228907"/>
                </a:lnTo>
                <a:lnTo>
                  <a:pt x="20606" y="221761"/>
                </a:lnTo>
                <a:lnTo>
                  <a:pt x="23512" y="214880"/>
                </a:lnTo>
                <a:lnTo>
                  <a:pt x="26418" y="207734"/>
                </a:lnTo>
                <a:lnTo>
                  <a:pt x="29324" y="200853"/>
                </a:lnTo>
                <a:lnTo>
                  <a:pt x="32494" y="193972"/>
                </a:lnTo>
                <a:lnTo>
                  <a:pt x="36193" y="187356"/>
                </a:lnTo>
                <a:lnTo>
                  <a:pt x="39363" y="180475"/>
                </a:lnTo>
                <a:lnTo>
                  <a:pt x="43326" y="174123"/>
                </a:lnTo>
                <a:lnTo>
                  <a:pt x="47552" y="167506"/>
                </a:lnTo>
                <a:lnTo>
                  <a:pt x="51779" y="161155"/>
                </a:lnTo>
                <a:lnTo>
                  <a:pt x="56270" y="155332"/>
                </a:lnTo>
                <a:lnTo>
                  <a:pt x="60761" y="148980"/>
                </a:lnTo>
                <a:lnTo>
                  <a:pt x="65781" y="143422"/>
                </a:lnTo>
                <a:lnTo>
                  <a:pt x="70800" y="137865"/>
                </a:lnTo>
                <a:lnTo>
                  <a:pt x="76348" y="132307"/>
                </a:lnTo>
                <a:lnTo>
                  <a:pt x="81896" y="126749"/>
                </a:lnTo>
                <a:lnTo>
                  <a:pt x="89557" y="120397"/>
                </a:lnTo>
                <a:lnTo>
                  <a:pt x="98011" y="114045"/>
                </a:lnTo>
                <a:lnTo>
                  <a:pt x="106728" y="108223"/>
                </a:lnTo>
                <a:lnTo>
                  <a:pt x="115710" y="102930"/>
                </a:lnTo>
                <a:lnTo>
                  <a:pt x="124957" y="98166"/>
                </a:lnTo>
                <a:lnTo>
                  <a:pt x="134731" y="93931"/>
                </a:lnTo>
                <a:lnTo>
                  <a:pt x="139751" y="92079"/>
                </a:lnTo>
                <a:lnTo>
                  <a:pt x="145034" y="90226"/>
                </a:lnTo>
                <a:lnTo>
                  <a:pt x="150318" y="88638"/>
                </a:lnTo>
                <a:lnTo>
                  <a:pt x="155601" y="87315"/>
                </a:lnTo>
                <a:lnTo>
                  <a:pt x="163527" y="85198"/>
                </a:lnTo>
                <a:lnTo>
                  <a:pt x="170924" y="83874"/>
                </a:lnTo>
                <a:lnTo>
                  <a:pt x="178849" y="82551"/>
                </a:lnTo>
                <a:lnTo>
                  <a:pt x="186510" y="81228"/>
                </a:lnTo>
                <a:lnTo>
                  <a:pt x="193907" y="80434"/>
                </a:lnTo>
                <a:lnTo>
                  <a:pt x="201304" y="79640"/>
                </a:lnTo>
                <a:lnTo>
                  <a:pt x="208966" y="79375"/>
                </a:lnTo>
                <a:close/>
                <a:moveTo>
                  <a:pt x="1713004" y="79375"/>
                </a:moveTo>
                <a:lnTo>
                  <a:pt x="1722007" y="79375"/>
                </a:lnTo>
                <a:lnTo>
                  <a:pt x="1729156" y="79375"/>
                </a:lnTo>
                <a:lnTo>
                  <a:pt x="1736570" y="79640"/>
                </a:lnTo>
                <a:lnTo>
                  <a:pt x="1743984" y="80434"/>
                </a:lnTo>
                <a:lnTo>
                  <a:pt x="1751398" y="81228"/>
                </a:lnTo>
                <a:lnTo>
                  <a:pt x="1759077" y="82551"/>
                </a:lnTo>
                <a:lnTo>
                  <a:pt x="1767021" y="83874"/>
                </a:lnTo>
                <a:lnTo>
                  <a:pt x="1774699" y="85198"/>
                </a:lnTo>
                <a:lnTo>
                  <a:pt x="1782643" y="87315"/>
                </a:lnTo>
                <a:lnTo>
                  <a:pt x="1787674" y="88638"/>
                </a:lnTo>
                <a:lnTo>
                  <a:pt x="1792970" y="90226"/>
                </a:lnTo>
                <a:lnTo>
                  <a:pt x="1798001" y="92079"/>
                </a:lnTo>
                <a:lnTo>
                  <a:pt x="1803031" y="93931"/>
                </a:lnTo>
                <a:lnTo>
                  <a:pt x="1813093" y="98166"/>
                </a:lnTo>
                <a:lnTo>
                  <a:pt x="1822626" y="102930"/>
                </a:lnTo>
                <a:lnTo>
                  <a:pt x="1831628" y="108223"/>
                </a:lnTo>
                <a:lnTo>
                  <a:pt x="1840366" y="114045"/>
                </a:lnTo>
                <a:lnTo>
                  <a:pt x="1848310" y="120397"/>
                </a:lnTo>
                <a:lnTo>
                  <a:pt x="1856253" y="126749"/>
                </a:lnTo>
                <a:lnTo>
                  <a:pt x="1863667" y="134159"/>
                </a:lnTo>
                <a:lnTo>
                  <a:pt x="1870817" y="141570"/>
                </a:lnTo>
                <a:lnTo>
                  <a:pt x="1877436" y="148980"/>
                </a:lnTo>
                <a:lnTo>
                  <a:pt x="1883526" y="157185"/>
                </a:lnTo>
                <a:lnTo>
                  <a:pt x="1889352" y="165389"/>
                </a:lnTo>
                <a:lnTo>
                  <a:pt x="1894912" y="174123"/>
                </a:lnTo>
                <a:lnTo>
                  <a:pt x="1899943" y="182856"/>
                </a:lnTo>
                <a:lnTo>
                  <a:pt x="1904709" y="191855"/>
                </a:lnTo>
                <a:lnTo>
                  <a:pt x="1908946" y="200853"/>
                </a:lnTo>
                <a:lnTo>
                  <a:pt x="1913182" y="210116"/>
                </a:lnTo>
                <a:lnTo>
                  <a:pt x="1916625" y="219379"/>
                </a:lnTo>
                <a:lnTo>
                  <a:pt x="1920067" y="228907"/>
                </a:lnTo>
                <a:lnTo>
                  <a:pt x="1923244" y="238435"/>
                </a:lnTo>
                <a:lnTo>
                  <a:pt x="1925627" y="248227"/>
                </a:lnTo>
                <a:lnTo>
                  <a:pt x="1928275" y="258019"/>
                </a:lnTo>
                <a:lnTo>
                  <a:pt x="1930393" y="267812"/>
                </a:lnTo>
                <a:lnTo>
                  <a:pt x="1932512" y="277604"/>
                </a:lnTo>
                <a:lnTo>
                  <a:pt x="1933836" y="287926"/>
                </a:lnTo>
                <a:lnTo>
                  <a:pt x="1935160" y="297983"/>
                </a:lnTo>
                <a:lnTo>
                  <a:pt x="1936483" y="307775"/>
                </a:lnTo>
                <a:lnTo>
                  <a:pt x="1937278" y="317832"/>
                </a:lnTo>
                <a:lnTo>
                  <a:pt x="1937807" y="327889"/>
                </a:lnTo>
                <a:lnTo>
                  <a:pt x="1938337" y="337946"/>
                </a:lnTo>
                <a:lnTo>
                  <a:pt x="1938337" y="348003"/>
                </a:lnTo>
                <a:lnTo>
                  <a:pt x="1938337" y="358060"/>
                </a:lnTo>
                <a:lnTo>
                  <a:pt x="1937807" y="368382"/>
                </a:lnTo>
                <a:lnTo>
                  <a:pt x="1937278" y="378439"/>
                </a:lnTo>
                <a:lnTo>
                  <a:pt x="1936483" y="388760"/>
                </a:lnTo>
                <a:lnTo>
                  <a:pt x="1935160" y="398553"/>
                </a:lnTo>
                <a:lnTo>
                  <a:pt x="1933836" y="408345"/>
                </a:lnTo>
                <a:lnTo>
                  <a:pt x="1932512" y="418137"/>
                </a:lnTo>
                <a:lnTo>
                  <a:pt x="1930393" y="427665"/>
                </a:lnTo>
                <a:lnTo>
                  <a:pt x="1928540" y="437193"/>
                </a:lnTo>
                <a:lnTo>
                  <a:pt x="1925892" y="446456"/>
                </a:lnTo>
                <a:lnTo>
                  <a:pt x="1923509" y="455719"/>
                </a:lnTo>
                <a:lnTo>
                  <a:pt x="1920596" y="464717"/>
                </a:lnTo>
                <a:lnTo>
                  <a:pt x="1917684" y="473451"/>
                </a:lnTo>
                <a:lnTo>
                  <a:pt x="1914241" y="482185"/>
                </a:lnTo>
                <a:lnTo>
                  <a:pt x="1910535" y="490389"/>
                </a:lnTo>
                <a:lnTo>
                  <a:pt x="1906563" y="498593"/>
                </a:lnTo>
                <a:lnTo>
                  <a:pt x="1901267" y="509180"/>
                </a:lnTo>
                <a:lnTo>
                  <a:pt x="1895442" y="519502"/>
                </a:lnTo>
                <a:lnTo>
                  <a:pt x="1889352" y="529823"/>
                </a:lnTo>
                <a:lnTo>
                  <a:pt x="1883262" y="539616"/>
                </a:lnTo>
                <a:lnTo>
                  <a:pt x="1876907" y="549143"/>
                </a:lnTo>
                <a:lnTo>
                  <a:pt x="1870287" y="558671"/>
                </a:lnTo>
                <a:lnTo>
                  <a:pt x="1863403" y="567934"/>
                </a:lnTo>
                <a:lnTo>
                  <a:pt x="1856253" y="576932"/>
                </a:lnTo>
                <a:lnTo>
                  <a:pt x="1849369" y="585931"/>
                </a:lnTo>
                <a:lnTo>
                  <a:pt x="1841955" y="594664"/>
                </a:lnTo>
                <a:lnTo>
                  <a:pt x="1834276" y="603133"/>
                </a:lnTo>
                <a:lnTo>
                  <a:pt x="1826597" y="611338"/>
                </a:lnTo>
                <a:lnTo>
                  <a:pt x="1818654" y="619542"/>
                </a:lnTo>
                <a:lnTo>
                  <a:pt x="1810710" y="627482"/>
                </a:lnTo>
                <a:lnTo>
                  <a:pt x="1802502" y="635422"/>
                </a:lnTo>
                <a:lnTo>
                  <a:pt x="1794294" y="642832"/>
                </a:lnTo>
                <a:lnTo>
                  <a:pt x="1786085" y="650243"/>
                </a:lnTo>
                <a:lnTo>
                  <a:pt x="1777612" y="657653"/>
                </a:lnTo>
                <a:lnTo>
                  <a:pt x="1768874" y="664534"/>
                </a:lnTo>
                <a:lnTo>
                  <a:pt x="1760136" y="671680"/>
                </a:lnTo>
                <a:lnTo>
                  <a:pt x="1751398" y="678296"/>
                </a:lnTo>
                <a:lnTo>
                  <a:pt x="1742660" y="684648"/>
                </a:lnTo>
                <a:lnTo>
                  <a:pt x="1724655" y="697352"/>
                </a:lnTo>
                <a:lnTo>
                  <a:pt x="1706385" y="709526"/>
                </a:lnTo>
                <a:lnTo>
                  <a:pt x="1688114" y="720906"/>
                </a:lnTo>
                <a:lnTo>
                  <a:pt x="1669844" y="732022"/>
                </a:lnTo>
                <a:lnTo>
                  <a:pt x="1651309" y="742344"/>
                </a:lnTo>
                <a:lnTo>
                  <a:pt x="1632774" y="752136"/>
                </a:lnTo>
                <a:lnTo>
                  <a:pt x="1614504" y="761664"/>
                </a:lnTo>
                <a:lnTo>
                  <a:pt x="1596234" y="770397"/>
                </a:lnTo>
                <a:lnTo>
                  <a:pt x="1577964" y="778866"/>
                </a:lnTo>
                <a:lnTo>
                  <a:pt x="1559958" y="786806"/>
                </a:lnTo>
                <a:lnTo>
                  <a:pt x="1542217" y="794217"/>
                </a:lnTo>
                <a:lnTo>
                  <a:pt x="1525271" y="801362"/>
                </a:lnTo>
                <a:lnTo>
                  <a:pt x="1508060" y="807979"/>
                </a:lnTo>
                <a:lnTo>
                  <a:pt x="1491379" y="814331"/>
                </a:lnTo>
                <a:lnTo>
                  <a:pt x="1475756" y="820153"/>
                </a:lnTo>
                <a:lnTo>
                  <a:pt x="1445306" y="830739"/>
                </a:lnTo>
                <a:lnTo>
                  <a:pt x="1417768" y="840532"/>
                </a:lnTo>
                <a:lnTo>
                  <a:pt x="1393673" y="848207"/>
                </a:lnTo>
                <a:lnTo>
                  <a:pt x="1370636" y="856147"/>
                </a:lnTo>
                <a:lnTo>
                  <a:pt x="1361369" y="859323"/>
                </a:lnTo>
                <a:lnTo>
                  <a:pt x="1353955" y="861969"/>
                </a:lnTo>
                <a:lnTo>
                  <a:pt x="1348394" y="864616"/>
                </a:lnTo>
                <a:lnTo>
                  <a:pt x="1346276" y="865674"/>
                </a:lnTo>
                <a:lnTo>
                  <a:pt x="1343893" y="866998"/>
                </a:lnTo>
                <a:lnTo>
                  <a:pt x="1341775" y="869380"/>
                </a:lnTo>
                <a:lnTo>
                  <a:pt x="1339127" y="872555"/>
                </a:lnTo>
                <a:lnTo>
                  <a:pt x="1337009" y="876261"/>
                </a:lnTo>
                <a:lnTo>
                  <a:pt x="1334890" y="880760"/>
                </a:lnTo>
                <a:lnTo>
                  <a:pt x="1333566" y="885259"/>
                </a:lnTo>
                <a:lnTo>
                  <a:pt x="1332507" y="890023"/>
                </a:lnTo>
                <a:lnTo>
                  <a:pt x="1332242" y="894522"/>
                </a:lnTo>
                <a:lnTo>
                  <a:pt x="1332507" y="897169"/>
                </a:lnTo>
                <a:lnTo>
                  <a:pt x="1332772" y="899551"/>
                </a:lnTo>
                <a:lnTo>
                  <a:pt x="1333302" y="901932"/>
                </a:lnTo>
                <a:lnTo>
                  <a:pt x="1333831" y="904050"/>
                </a:lnTo>
                <a:lnTo>
                  <a:pt x="1334625" y="906167"/>
                </a:lnTo>
                <a:lnTo>
                  <a:pt x="1335685" y="908020"/>
                </a:lnTo>
                <a:lnTo>
                  <a:pt x="1337273" y="910137"/>
                </a:lnTo>
                <a:lnTo>
                  <a:pt x="1338597" y="911990"/>
                </a:lnTo>
                <a:lnTo>
                  <a:pt x="1340716" y="914107"/>
                </a:lnTo>
                <a:lnTo>
                  <a:pt x="1343363" y="916224"/>
                </a:lnTo>
                <a:lnTo>
                  <a:pt x="1346806" y="918606"/>
                </a:lnTo>
                <a:lnTo>
                  <a:pt x="1350777" y="920723"/>
                </a:lnTo>
                <a:lnTo>
                  <a:pt x="1355544" y="923105"/>
                </a:lnTo>
                <a:lnTo>
                  <a:pt x="1361369" y="924958"/>
                </a:lnTo>
                <a:lnTo>
                  <a:pt x="1367988" y="926546"/>
                </a:lnTo>
                <a:lnTo>
                  <a:pt x="1375932" y="928134"/>
                </a:lnTo>
                <a:lnTo>
                  <a:pt x="1380169" y="929192"/>
                </a:lnTo>
                <a:lnTo>
                  <a:pt x="1384405" y="930251"/>
                </a:lnTo>
                <a:lnTo>
                  <a:pt x="1388377" y="932368"/>
                </a:lnTo>
                <a:lnTo>
                  <a:pt x="1392084" y="934221"/>
                </a:lnTo>
                <a:lnTo>
                  <a:pt x="1395261" y="936867"/>
                </a:lnTo>
                <a:lnTo>
                  <a:pt x="1398704" y="939514"/>
                </a:lnTo>
                <a:lnTo>
                  <a:pt x="1401616" y="942690"/>
                </a:lnTo>
                <a:lnTo>
                  <a:pt x="1403999" y="946130"/>
                </a:lnTo>
                <a:lnTo>
                  <a:pt x="1406382" y="949306"/>
                </a:lnTo>
                <a:lnTo>
                  <a:pt x="1408236" y="953276"/>
                </a:lnTo>
                <a:lnTo>
                  <a:pt x="1410089" y="957246"/>
                </a:lnTo>
                <a:lnTo>
                  <a:pt x="1411149" y="961481"/>
                </a:lnTo>
                <a:lnTo>
                  <a:pt x="1411943" y="965980"/>
                </a:lnTo>
                <a:lnTo>
                  <a:pt x="1412472" y="970214"/>
                </a:lnTo>
                <a:lnTo>
                  <a:pt x="1412472" y="974713"/>
                </a:lnTo>
                <a:lnTo>
                  <a:pt x="1411943" y="979477"/>
                </a:lnTo>
                <a:lnTo>
                  <a:pt x="1411149" y="983977"/>
                </a:lnTo>
                <a:lnTo>
                  <a:pt x="1410089" y="988211"/>
                </a:lnTo>
                <a:lnTo>
                  <a:pt x="1408236" y="992446"/>
                </a:lnTo>
                <a:lnTo>
                  <a:pt x="1406382" y="996415"/>
                </a:lnTo>
                <a:lnTo>
                  <a:pt x="1403735" y="999591"/>
                </a:lnTo>
                <a:lnTo>
                  <a:pt x="1401351" y="1003032"/>
                </a:lnTo>
                <a:lnTo>
                  <a:pt x="1398439" y="1006208"/>
                </a:lnTo>
                <a:lnTo>
                  <a:pt x="1394997" y="1008854"/>
                </a:lnTo>
                <a:lnTo>
                  <a:pt x="1391819" y="1011236"/>
                </a:lnTo>
                <a:lnTo>
                  <a:pt x="1388112" y="1013354"/>
                </a:lnTo>
                <a:lnTo>
                  <a:pt x="1384140" y="1015206"/>
                </a:lnTo>
                <a:lnTo>
                  <a:pt x="1380169" y="1016265"/>
                </a:lnTo>
                <a:lnTo>
                  <a:pt x="1375932" y="1017059"/>
                </a:lnTo>
                <a:lnTo>
                  <a:pt x="1371695" y="1017588"/>
                </a:lnTo>
                <a:lnTo>
                  <a:pt x="1367459" y="1017588"/>
                </a:lnTo>
                <a:lnTo>
                  <a:pt x="1362958" y="1017323"/>
                </a:lnTo>
                <a:lnTo>
                  <a:pt x="1356338" y="1016000"/>
                </a:lnTo>
                <a:lnTo>
                  <a:pt x="1349718" y="1014942"/>
                </a:lnTo>
                <a:lnTo>
                  <a:pt x="1343363" y="1013089"/>
                </a:lnTo>
                <a:lnTo>
                  <a:pt x="1337273" y="1011501"/>
                </a:lnTo>
                <a:lnTo>
                  <a:pt x="1330918" y="1009119"/>
                </a:lnTo>
                <a:lnTo>
                  <a:pt x="1325093" y="1007266"/>
                </a:lnTo>
                <a:lnTo>
                  <a:pt x="1319533" y="1004620"/>
                </a:lnTo>
                <a:lnTo>
                  <a:pt x="1313972" y="1002238"/>
                </a:lnTo>
                <a:lnTo>
                  <a:pt x="1308147" y="999327"/>
                </a:lnTo>
                <a:lnTo>
                  <a:pt x="1303116" y="996415"/>
                </a:lnTo>
                <a:lnTo>
                  <a:pt x="1298085" y="992975"/>
                </a:lnTo>
                <a:lnTo>
                  <a:pt x="1293319" y="989534"/>
                </a:lnTo>
                <a:lnTo>
                  <a:pt x="1288553" y="985829"/>
                </a:lnTo>
                <a:lnTo>
                  <a:pt x="1284316" y="982389"/>
                </a:lnTo>
                <a:lnTo>
                  <a:pt x="1280080" y="978154"/>
                </a:lnTo>
                <a:lnTo>
                  <a:pt x="1276108" y="973920"/>
                </a:lnTo>
                <a:lnTo>
                  <a:pt x="1272136" y="969685"/>
                </a:lnTo>
                <a:lnTo>
                  <a:pt x="1268959" y="965186"/>
                </a:lnTo>
                <a:lnTo>
                  <a:pt x="1265516" y="960422"/>
                </a:lnTo>
                <a:lnTo>
                  <a:pt x="1262604" y="955658"/>
                </a:lnTo>
                <a:lnTo>
                  <a:pt x="1259956" y="950894"/>
                </a:lnTo>
                <a:lnTo>
                  <a:pt x="1257308" y="945866"/>
                </a:lnTo>
                <a:lnTo>
                  <a:pt x="1255190" y="941102"/>
                </a:lnTo>
                <a:lnTo>
                  <a:pt x="1253071" y="935544"/>
                </a:lnTo>
                <a:lnTo>
                  <a:pt x="1251483" y="930516"/>
                </a:lnTo>
                <a:lnTo>
                  <a:pt x="1250159" y="925487"/>
                </a:lnTo>
                <a:lnTo>
                  <a:pt x="1248570" y="920194"/>
                </a:lnTo>
                <a:lnTo>
                  <a:pt x="1247776" y="915165"/>
                </a:lnTo>
                <a:lnTo>
                  <a:pt x="1246981" y="909872"/>
                </a:lnTo>
                <a:lnTo>
                  <a:pt x="1246452" y="904844"/>
                </a:lnTo>
                <a:lnTo>
                  <a:pt x="1246187" y="899551"/>
                </a:lnTo>
                <a:lnTo>
                  <a:pt x="1246187" y="894522"/>
                </a:lnTo>
                <a:lnTo>
                  <a:pt x="1246452" y="886318"/>
                </a:lnTo>
                <a:lnTo>
                  <a:pt x="1247246" y="878378"/>
                </a:lnTo>
                <a:lnTo>
                  <a:pt x="1248305" y="870174"/>
                </a:lnTo>
                <a:lnTo>
                  <a:pt x="1250159" y="862498"/>
                </a:lnTo>
                <a:lnTo>
                  <a:pt x="1252277" y="854823"/>
                </a:lnTo>
                <a:lnTo>
                  <a:pt x="1254925" y="847413"/>
                </a:lnTo>
                <a:lnTo>
                  <a:pt x="1257838" y="840003"/>
                </a:lnTo>
                <a:lnTo>
                  <a:pt x="1261280" y="833121"/>
                </a:lnTo>
                <a:lnTo>
                  <a:pt x="1264987" y="826240"/>
                </a:lnTo>
                <a:lnTo>
                  <a:pt x="1269223" y="819888"/>
                </a:lnTo>
                <a:lnTo>
                  <a:pt x="1273990" y="813801"/>
                </a:lnTo>
                <a:lnTo>
                  <a:pt x="1278756" y="807714"/>
                </a:lnTo>
                <a:lnTo>
                  <a:pt x="1284051" y="802156"/>
                </a:lnTo>
                <a:lnTo>
                  <a:pt x="1289877" y="796863"/>
                </a:lnTo>
                <a:lnTo>
                  <a:pt x="1296232" y="792099"/>
                </a:lnTo>
                <a:lnTo>
                  <a:pt x="1302851" y="787600"/>
                </a:lnTo>
                <a:lnTo>
                  <a:pt x="1306558" y="785748"/>
                </a:lnTo>
                <a:lnTo>
                  <a:pt x="1310000" y="783630"/>
                </a:lnTo>
                <a:lnTo>
                  <a:pt x="1316620" y="780454"/>
                </a:lnTo>
                <a:lnTo>
                  <a:pt x="1324034" y="777808"/>
                </a:lnTo>
                <a:lnTo>
                  <a:pt x="1331448" y="774897"/>
                </a:lnTo>
                <a:lnTo>
                  <a:pt x="1348394" y="768809"/>
                </a:lnTo>
                <a:lnTo>
                  <a:pt x="1367988" y="762193"/>
                </a:lnTo>
                <a:lnTo>
                  <a:pt x="1390230" y="755047"/>
                </a:lnTo>
                <a:lnTo>
                  <a:pt x="1414856" y="746578"/>
                </a:lnTo>
                <a:lnTo>
                  <a:pt x="1441069" y="737580"/>
                </a:lnTo>
                <a:lnTo>
                  <a:pt x="1469137" y="727258"/>
                </a:lnTo>
                <a:lnTo>
                  <a:pt x="1483965" y="721700"/>
                </a:lnTo>
                <a:lnTo>
                  <a:pt x="1498528" y="715613"/>
                </a:lnTo>
                <a:lnTo>
                  <a:pt x="1513621" y="709526"/>
                </a:lnTo>
                <a:lnTo>
                  <a:pt x="1528978" y="702645"/>
                </a:lnTo>
                <a:lnTo>
                  <a:pt x="1544336" y="696028"/>
                </a:lnTo>
                <a:lnTo>
                  <a:pt x="1559958" y="688618"/>
                </a:lnTo>
                <a:lnTo>
                  <a:pt x="1575581" y="681472"/>
                </a:lnTo>
                <a:lnTo>
                  <a:pt x="1591203" y="673532"/>
                </a:lnTo>
                <a:lnTo>
                  <a:pt x="1606825" y="665063"/>
                </a:lnTo>
                <a:lnTo>
                  <a:pt x="1622183" y="656594"/>
                </a:lnTo>
                <a:lnTo>
                  <a:pt x="1637540" y="647596"/>
                </a:lnTo>
                <a:lnTo>
                  <a:pt x="1652898" y="638333"/>
                </a:lnTo>
                <a:lnTo>
                  <a:pt x="1667726" y="628541"/>
                </a:lnTo>
                <a:lnTo>
                  <a:pt x="1682554" y="618748"/>
                </a:lnTo>
                <a:lnTo>
                  <a:pt x="1696852" y="608162"/>
                </a:lnTo>
                <a:lnTo>
                  <a:pt x="1711151" y="597311"/>
                </a:lnTo>
                <a:lnTo>
                  <a:pt x="1720154" y="589901"/>
                </a:lnTo>
                <a:lnTo>
                  <a:pt x="1729421" y="582225"/>
                </a:lnTo>
                <a:lnTo>
                  <a:pt x="1738159" y="574286"/>
                </a:lnTo>
                <a:lnTo>
                  <a:pt x="1746897" y="566611"/>
                </a:lnTo>
                <a:lnTo>
                  <a:pt x="1755370" y="558406"/>
                </a:lnTo>
                <a:lnTo>
                  <a:pt x="1763578" y="549937"/>
                </a:lnTo>
                <a:lnTo>
                  <a:pt x="1771522" y="541468"/>
                </a:lnTo>
                <a:lnTo>
                  <a:pt x="1778936" y="532734"/>
                </a:lnTo>
                <a:lnTo>
                  <a:pt x="1786615" y="523736"/>
                </a:lnTo>
                <a:lnTo>
                  <a:pt x="1793499" y="514738"/>
                </a:lnTo>
                <a:lnTo>
                  <a:pt x="1800648" y="505475"/>
                </a:lnTo>
                <a:lnTo>
                  <a:pt x="1807003" y="496212"/>
                </a:lnTo>
                <a:lnTo>
                  <a:pt x="1813623" y="486684"/>
                </a:lnTo>
                <a:lnTo>
                  <a:pt x="1819448" y="476892"/>
                </a:lnTo>
                <a:lnTo>
                  <a:pt x="1825009" y="466835"/>
                </a:lnTo>
                <a:lnTo>
                  <a:pt x="1830304" y="456778"/>
                </a:lnTo>
                <a:lnTo>
                  <a:pt x="1832952" y="452014"/>
                </a:lnTo>
                <a:lnTo>
                  <a:pt x="1835335" y="446456"/>
                </a:lnTo>
                <a:lnTo>
                  <a:pt x="1837189" y="440898"/>
                </a:lnTo>
                <a:lnTo>
                  <a:pt x="1839307" y="435076"/>
                </a:lnTo>
                <a:lnTo>
                  <a:pt x="1841161" y="428724"/>
                </a:lnTo>
                <a:lnTo>
                  <a:pt x="1843014" y="422372"/>
                </a:lnTo>
                <a:lnTo>
                  <a:pt x="1844868" y="416020"/>
                </a:lnTo>
                <a:lnTo>
                  <a:pt x="1846192" y="408874"/>
                </a:lnTo>
                <a:lnTo>
                  <a:pt x="1847515" y="401729"/>
                </a:lnTo>
                <a:lnTo>
                  <a:pt x="1848575" y="394318"/>
                </a:lnTo>
                <a:lnTo>
                  <a:pt x="1849899" y="386908"/>
                </a:lnTo>
                <a:lnTo>
                  <a:pt x="1850693" y="379497"/>
                </a:lnTo>
                <a:lnTo>
                  <a:pt x="1851487" y="371558"/>
                </a:lnTo>
                <a:lnTo>
                  <a:pt x="1851752" y="363618"/>
                </a:lnTo>
                <a:lnTo>
                  <a:pt x="1852017" y="355678"/>
                </a:lnTo>
                <a:lnTo>
                  <a:pt x="1852282" y="348003"/>
                </a:lnTo>
                <a:lnTo>
                  <a:pt x="1852017" y="336093"/>
                </a:lnTo>
                <a:lnTo>
                  <a:pt x="1851487" y="324713"/>
                </a:lnTo>
                <a:lnTo>
                  <a:pt x="1850428" y="313068"/>
                </a:lnTo>
                <a:lnTo>
                  <a:pt x="1849104" y="301953"/>
                </a:lnTo>
                <a:lnTo>
                  <a:pt x="1846986" y="290572"/>
                </a:lnTo>
                <a:lnTo>
                  <a:pt x="1844603" y="279721"/>
                </a:lnTo>
                <a:lnTo>
                  <a:pt x="1841955" y="269135"/>
                </a:lnTo>
                <a:lnTo>
                  <a:pt x="1838513" y="258549"/>
                </a:lnTo>
                <a:lnTo>
                  <a:pt x="1835335" y="248756"/>
                </a:lnTo>
                <a:lnTo>
                  <a:pt x="1831364" y="239493"/>
                </a:lnTo>
                <a:lnTo>
                  <a:pt x="1826862" y="230495"/>
                </a:lnTo>
                <a:lnTo>
                  <a:pt x="1822361" y="222290"/>
                </a:lnTo>
                <a:lnTo>
                  <a:pt x="1817330" y="214615"/>
                </a:lnTo>
                <a:lnTo>
                  <a:pt x="1811769" y="207470"/>
                </a:lnTo>
                <a:lnTo>
                  <a:pt x="1806209" y="201118"/>
                </a:lnTo>
                <a:lnTo>
                  <a:pt x="1803031" y="198207"/>
                </a:lnTo>
                <a:lnTo>
                  <a:pt x="1800384" y="195295"/>
                </a:lnTo>
                <a:lnTo>
                  <a:pt x="1796147" y="191855"/>
                </a:lnTo>
                <a:lnTo>
                  <a:pt x="1791646" y="188679"/>
                </a:lnTo>
                <a:lnTo>
                  <a:pt x="1787409" y="185503"/>
                </a:lnTo>
                <a:lnTo>
                  <a:pt x="1782643" y="182856"/>
                </a:lnTo>
                <a:lnTo>
                  <a:pt x="1777877" y="180474"/>
                </a:lnTo>
                <a:lnTo>
                  <a:pt x="1772846" y="178357"/>
                </a:lnTo>
                <a:lnTo>
                  <a:pt x="1767550" y="176240"/>
                </a:lnTo>
                <a:lnTo>
                  <a:pt x="1761725" y="174652"/>
                </a:lnTo>
                <a:lnTo>
                  <a:pt x="1751133" y="172270"/>
                </a:lnTo>
                <a:lnTo>
                  <a:pt x="1740807" y="170682"/>
                </a:lnTo>
                <a:lnTo>
                  <a:pt x="1731010" y="169623"/>
                </a:lnTo>
                <a:lnTo>
                  <a:pt x="1722007" y="169359"/>
                </a:lnTo>
                <a:lnTo>
                  <a:pt x="1716711" y="169623"/>
                </a:lnTo>
                <a:lnTo>
                  <a:pt x="1711151" y="169888"/>
                </a:lnTo>
                <a:lnTo>
                  <a:pt x="1706120" y="170417"/>
                </a:lnTo>
                <a:lnTo>
                  <a:pt x="1701354" y="170947"/>
                </a:lnTo>
                <a:lnTo>
                  <a:pt x="1696588" y="171741"/>
                </a:lnTo>
                <a:lnTo>
                  <a:pt x="1692086" y="172799"/>
                </a:lnTo>
                <a:lnTo>
                  <a:pt x="1687585" y="174387"/>
                </a:lnTo>
                <a:lnTo>
                  <a:pt x="1683084" y="175711"/>
                </a:lnTo>
                <a:lnTo>
                  <a:pt x="1678847" y="177034"/>
                </a:lnTo>
                <a:lnTo>
                  <a:pt x="1674610" y="178886"/>
                </a:lnTo>
                <a:lnTo>
                  <a:pt x="1670903" y="180739"/>
                </a:lnTo>
                <a:lnTo>
                  <a:pt x="1666932" y="182856"/>
                </a:lnTo>
                <a:lnTo>
                  <a:pt x="1659253" y="187356"/>
                </a:lnTo>
                <a:lnTo>
                  <a:pt x="1651574" y="192384"/>
                </a:lnTo>
                <a:lnTo>
                  <a:pt x="1644690" y="197942"/>
                </a:lnTo>
                <a:lnTo>
                  <a:pt x="1637805" y="203764"/>
                </a:lnTo>
                <a:lnTo>
                  <a:pt x="1631185" y="210645"/>
                </a:lnTo>
                <a:lnTo>
                  <a:pt x="1625095" y="217262"/>
                </a:lnTo>
                <a:lnTo>
                  <a:pt x="1619005" y="224937"/>
                </a:lnTo>
                <a:lnTo>
                  <a:pt x="1613445" y="232612"/>
                </a:lnTo>
                <a:lnTo>
                  <a:pt x="1608149" y="240287"/>
                </a:lnTo>
                <a:lnTo>
                  <a:pt x="1603118" y="248227"/>
                </a:lnTo>
                <a:lnTo>
                  <a:pt x="1598352" y="256431"/>
                </a:lnTo>
                <a:lnTo>
                  <a:pt x="1594115" y="264636"/>
                </a:lnTo>
                <a:lnTo>
                  <a:pt x="1589879" y="272575"/>
                </a:lnTo>
                <a:lnTo>
                  <a:pt x="1586172" y="280515"/>
                </a:lnTo>
                <a:lnTo>
                  <a:pt x="1582730" y="288455"/>
                </a:lnTo>
                <a:lnTo>
                  <a:pt x="1580082" y="295601"/>
                </a:lnTo>
                <a:lnTo>
                  <a:pt x="1574786" y="309628"/>
                </a:lnTo>
                <a:lnTo>
                  <a:pt x="1571079" y="321537"/>
                </a:lnTo>
                <a:lnTo>
                  <a:pt x="1568167" y="330800"/>
                </a:lnTo>
                <a:lnTo>
                  <a:pt x="1566578" y="336623"/>
                </a:lnTo>
                <a:lnTo>
                  <a:pt x="1566313" y="339005"/>
                </a:lnTo>
                <a:lnTo>
                  <a:pt x="1564724" y="343504"/>
                </a:lnTo>
                <a:lnTo>
                  <a:pt x="1563400" y="347738"/>
                </a:lnTo>
                <a:lnTo>
                  <a:pt x="1561547" y="351708"/>
                </a:lnTo>
                <a:lnTo>
                  <a:pt x="1559164" y="355149"/>
                </a:lnTo>
                <a:lnTo>
                  <a:pt x="1556781" y="358589"/>
                </a:lnTo>
                <a:lnTo>
                  <a:pt x="1553603" y="361765"/>
                </a:lnTo>
                <a:lnTo>
                  <a:pt x="1550426" y="364412"/>
                </a:lnTo>
                <a:lnTo>
                  <a:pt x="1547248" y="367058"/>
                </a:lnTo>
                <a:lnTo>
                  <a:pt x="1543806" y="369176"/>
                </a:lnTo>
                <a:lnTo>
                  <a:pt x="1539834" y="371028"/>
                </a:lnTo>
                <a:lnTo>
                  <a:pt x="1535863" y="372352"/>
                </a:lnTo>
                <a:lnTo>
                  <a:pt x="1531891" y="373410"/>
                </a:lnTo>
                <a:lnTo>
                  <a:pt x="1527654" y="373940"/>
                </a:lnTo>
                <a:lnTo>
                  <a:pt x="1523418" y="373940"/>
                </a:lnTo>
                <a:lnTo>
                  <a:pt x="1518916" y="373675"/>
                </a:lnTo>
                <a:lnTo>
                  <a:pt x="1514680" y="372881"/>
                </a:lnTo>
                <a:lnTo>
                  <a:pt x="1510708" y="371822"/>
                </a:lnTo>
                <a:lnTo>
                  <a:pt x="1506736" y="370234"/>
                </a:lnTo>
                <a:lnTo>
                  <a:pt x="1502764" y="368117"/>
                </a:lnTo>
                <a:lnTo>
                  <a:pt x="1499057" y="366000"/>
                </a:lnTo>
                <a:lnTo>
                  <a:pt x="1495880" y="363089"/>
                </a:lnTo>
                <a:lnTo>
                  <a:pt x="1492967" y="359913"/>
                </a:lnTo>
                <a:lnTo>
                  <a:pt x="1490055" y="357001"/>
                </a:lnTo>
                <a:lnTo>
                  <a:pt x="1487936" y="353296"/>
                </a:lnTo>
                <a:lnTo>
                  <a:pt x="1485818" y="349591"/>
                </a:lnTo>
                <a:lnTo>
                  <a:pt x="1484229" y="345621"/>
                </a:lnTo>
                <a:lnTo>
                  <a:pt x="1482641" y="341387"/>
                </a:lnTo>
                <a:lnTo>
                  <a:pt x="1481582" y="337152"/>
                </a:lnTo>
                <a:lnTo>
                  <a:pt x="1481052" y="332653"/>
                </a:lnTo>
                <a:lnTo>
                  <a:pt x="1481052" y="328154"/>
                </a:lnTo>
                <a:lnTo>
                  <a:pt x="1481317" y="323654"/>
                </a:lnTo>
                <a:lnTo>
                  <a:pt x="1482111" y="319420"/>
                </a:lnTo>
                <a:lnTo>
                  <a:pt x="1483700" y="312539"/>
                </a:lnTo>
                <a:lnTo>
                  <a:pt x="1485553" y="305922"/>
                </a:lnTo>
                <a:lnTo>
                  <a:pt x="1488201" y="296924"/>
                </a:lnTo>
                <a:lnTo>
                  <a:pt x="1491379" y="286073"/>
                </a:lnTo>
                <a:lnTo>
                  <a:pt x="1495615" y="273899"/>
                </a:lnTo>
                <a:lnTo>
                  <a:pt x="1500646" y="260401"/>
                </a:lnTo>
                <a:lnTo>
                  <a:pt x="1507001" y="245316"/>
                </a:lnTo>
                <a:lnTo>
                  <a:pt x="1513885" y="229966"/>
                </a:lnTo>
                <a:lnTo>
                  <a:pt x="1517857" y="222026"/>
                </a:lnTo>
                <a:lnTo>
                  <a:pt x="1522094" y="213821"/>
                </a:lnTo>
                <a:lnTo>
                  <a:pt x="1526860" y="205882"/>
                </a:lnTo>
                <a:lnTo>
                  <a:pt x="1531626" y="197677"/>
                </a:lnTo>
                <a:lnTo>
                  <a:pt x="1536922" y="189208"/>
                </a:lnTo>
                <a:lnTo>
                  <a:pt x="1542747" y="181004"/>
                </a:lnTo>
                <a:lnTo>
                  <a:pt x="1548572" y="172799"/>
                </a:lnTo>
                <a:lnTo>
                  <a:pt x="1554662" y="164860"/>
                </a:lnTo>
                <a:lnTo>
                  <a:pt x="1561547" y="156655"/>
                </a:lnTo>
                <a:lnTo>
                  <a:pt x="1568431" y="148715"/>
                </a:lnTo>
                <a:lnTo>
                  <a:pt x="1575845" y="141305"/>
                </a:lnTo>
                <a:lnTo>
                  <a:pt x="1583789" y="133630"/>
                </a:lnTo>
                <a:lnTo>
                  <a:pt x="1591997" y="126484"/>
                </a:lnTo>
                <a:lnTo>
                  <a:pt x="1600735" y="119603"/>
                </a:lnTo>
                <a:lnTo>
                  <a:pt x="1607090" y="115369"/>
                </a:lnTo>
                <a:lnTo>
                  <a:pt x="1613180" y="111134"/>
                </a:lnTo>
                <a:lnTo>
                  <a:pt x="1619535" y="106899"/>
                </a:lnTo>
                <a:lnTo>
                  <a:pt x="1626419" y="103194"/>
                </a:lnTo>
                <a:lnTo>
                  <a:pt x="1633304" y="99489"/>
                </a:lnTo>
                <a:lnTo>
                  <a:pt x="1640453" y="96313"/>
                </a:lnTo>
                <a:lnTo>
                  <a:pt x="1647867" y="93137"/>
                </a:lnTo>
                <a:lnTo>
                  <a:pt x="1655281" y="90226"/>
                </a:lnTo>
                <a:lnTo>
                  <a:pt x="1663225" y="87844"/>
                </a:lnTo>
                <a:lnTo>
                  <a:pt x="1671168" y="85462"/>
                </a:lnTo>
                <a:lnTo>
                  <a:pt x="1678847" y="83874"/>
                </a:lnTo>
                <a:lnTo>
                  <a:pt x="1687320" y="82286"/>
                </a:lnTo>
                <a:lnTo>
                  <a:pt x="1695793" y="80698"/>
                </a:lnTo>
                <a:lnTo>
                  <a:pt x="1704266" y="79904"/>
                </a:lnTo>
                <a:lnTo>
                  <a:pt x="1713004" y="79375"/>
                </a:lnTo>
                <a:close/>
                <a:moveTo>
                  <a:pt x="409575" y="0"/>
                </a:moveTo>
                <a:lnTo>
                  <a:pt x="1528763" y="0"/>
                </a:lnTo>
                <a:lnTo>
                  <a:pt x="1528763" y="95250"/>
                </a:lnTo>
                <a:lnTo>
                  <a:pt x="409575" y="95250"/>
                </a:lnTo>
                <a:lnTo>
                  <a:pt x="4095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400018" y="2709716"/>
            <a:ext cx="215345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561467" y="4356626"/>
            <a:ext cx="215345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744657" y="2744898"/>
            <a:ext cx="215345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730874" y="4343560"/>
            <a:ext cx="215345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768909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现场执行策略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>
            <a:off x="2492200" y="3409955"/>
            <a:ext cx="2049641" cy="380453"/>
          </a:xfrm>
          <a:custGeom>
            <a:avLst/>
            <a:gdLst>
              <a:gd name="connsiteX0" fmla="*/ 842211 w 842211"/>
              <a:gd name="connsiteY0" fmla="*/ 252663 h 252663"/>
              <a:gd name="connsiteX1" fmla="*/ 842211 w 842211"/>
              <a:gd name="connsiteY1" fmla="*/ 0 h 252663"/>
              <a:gd name="connsiteX2" fmla="*/ 0 w 842211"/>
              <a:gd name="connsiteY2" fmla="*/ 0 h 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2211" h="252663">
                <a:moveTo>
                  <a:pt x="842211" y="252663"/>
                </a:moveTo>
                <a:lnTo>
                  <a:pt x="842211" y="0"/>
                </a:lnTo>
                <a:lnTo>
                  <a:pt x="0" y="0"/>
                </a:lnTo>
              </a:path>
            </a:pathLst>
          </a:cu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 flipV="1">
            <a:off x="4089403" y="2290764"/>
            <a:ext cx="3294063" cy="3295651"/>
          </a:xfrm>
          <a:prstGeom prst="blockArc">
            <a:avLst>
              <a:gd name="adj1" fmla="val 10800000"/>
              <a:gd name="adj2" fmla="val 18776"/>
              <a:gd name="adj3" fmla="val 5011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solidFill>
                <a:sysClr val="windowText" lastClr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 flipV="1">
            <a:off x="4386266" y="2579692"/>
            <a:ext cx="2700337" cy="2700337"/>
          </a:xfrm>
          <a:prstGeom prst="blockArc">
            <a:avLst>
              <a:gd name="adj1" fmla="val 10800000"/>
              <a:gd name="adj2" fmla="val 19121787"/>
              <a:gd name="adj3" fmla="val 6799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solidFill>
                <a:sysClr val="windowText" lastClr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MH_Other_4"/>
          <p:cNvSpPr/>
          <p:nvPr>
            <p:custDataLst>
              <p:tags r:id="rId4"/>
            </p:custDataLst>
          </p:nvPr>
        </p:nvSpPr>
        <p:spPr>
          <a:xfrm flipV="1">
            <a:off x="4703767" y="2894017"/>
            <a:ext cx="2085975" cy="2085975"/>
          </a:xfrm>
          <a:prstGeom prst="blockArc">
            <a:avLst>
              <a:gd name="adj1" fmla="val 10800000"/>
              <a:gd name="adj2" fmla="val 17812106"/>
              <a:gd name="adj3" fmla="val 88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solidFill>
                <a:sysClr val="windowText" lastClr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MH_Other_5"/>
          <p:cNvSpPr/>
          <p:nvPr>
            <p:custDataLst>
              <p:tags r:id="rId5"/>
            </p:custDataLst>
          </p:nvPr>
        </p:nvSpPr>
        <p:spPr>
          <a:xfrm flipV="1">
            <a:off x="5043491" y="3246440"/>
            <a:ext cx="1366837" cy="1366837"/>
          </a:xfrm>
          <a:prstGeom prst="blockArc">
            <a:avLst>
              <a:gd name="adj1" fmla="val 10800000"/>
              <a:gd name="adj2" fmla="val 15959075"/>
              <a:gd name="adj3" fmla="val 13176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solidFill>
                <a:sysClr val="windowText" lastClr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MH_Other_6"/>
          <p:cNvSpPr/>
          <p:nvPr>
            <p:custDataLst>
              <p:tags r:id="rId6"/>
            </p:custDataLst>
          </p:nvPr>
        </p:nvSpPr>
        <p:spPr>
          <a:xfrm>
            <a:off x="6985002" y="1530351"/>
            <a:ext cx="647700" cy="647700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  <a:defRPr/>
            </a:pPr>
            <a:r>
              <a:rPr lang="en-US" sz="1200" b="1" kern="0" dirty="0">
                <a:solidFill>
                  <a:srgbClr val="FFFFFF"/>
                </a:solidFill>
                <a:ea typeface="微软雅黑" panose="020B0503020204020204" pitchFamily="34" charset="-122"/>
              </a:rPr>
              <a:t>100</a:t>
            </a:r>
            <a:r>
              <a:rPr lang="en-US" altLang="zh-CN" sz="1200" b="1" kern="0" dirty="0">
                <a:solidFill>
                  <a:srgbClr val="FFFFFF"/>
                </a:solidFill>
                <a:ea typeface="微软雅黑" panose="020B0503020204020204" pitchFamily="34" charset="-122"/>
              </a:rPr>
              <a:t>%</a:t>
            </a:r>
            <a:endParaRPr lang="en-US" sz="1200" b="1" kern="0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MH_Other_7"/>
          <p:cNvSpPr/>
          <p:nvPr>
            <p:custDataLst>
              <p:tags r:id="rId7"/>
            </p:custDataLst>
          </p:nvPr>
        </p:nvSpPr>
        <p:spPr>
          <a:xfrm>
            <a:off x="6429378" y="2147888"/>
            <a:ext cx="468313" cy="468312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  <a:defRPr/>
            </a:pPr>
            <a:r>
              <a:rPr lang="en-US" sz="1200" b="1" kern="0" dirty="0">
                <a:solidFill>
                  <a:srgbClr val="FFFFFF"/>
                </a:solidFill>
                <a:ea typeface="微软雅黑" panose="020B0503020204020204" pitchFamily="34" charset="-122"/>
              </a:rPr>
              <a:t>70</a:t>
            </a:r>
            <a:r>
              <a:rPr lang="en-US" altLang="zh-CN" sz="1200" b="1" kern="0" dirty="0">
                <a:solidFill>
                  <a:srgbClr val="FFFFFF"/>
                </a:solidFill>
                <a:ea typeface="微软雅黑" panose="020B0503020204020204" pitchFamily="34" charset="-122"/>
              </a:rPr>
              <a:t>%</a:t>
            </a:r>
            <a:endParaRPr lang="en-US" sz="1200" b="1" kern="0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MH_Other_8"/>
          <p:cNvSpPr/>
          <p:nvPr>
            <p:custDataLst>
              <p:tags r:id="rId8"/>
            </p:custDataLst>
          </p:nvPr>
        </p:nvSpPr>
        <p:spPr>
          <a:xfrm>
            <a:off x="5845178" y="2579688"/>
            <a:ext cx="468313" cy="468312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  <a:defRPr/>
            </a:pPr>
            <a:r>
              <a:rPr lang="en-US" sz="1200" b="1" kern="0" dirty="0">
                <a:solidFill>
                  <a:srgbClr val="FFFFFF"/>
                </a:solidFill>
                <a:ea typeface="微软雅黑" panose="020B0503020204020204" pitchFamily="34" charset="-122"/>
              </a:rPr>
              <a:t>50</a:t>
            </a:r>
            <a:r>
              <a:rPr lang="en-US" altLang="zh-CN" sz="1200" b="1" kern="0" dirty="0">
                <a:solidFill>
                  <a:srgbClr val="FFFFFF"/>
                </a:solidFill>
                <a:ea typeface="微软雅黑" panose="020B0503020204020204" pitchFamily="34" charset="-122"/>
              </a:rPr>
              <a:t>%</a:t>
            </a:r>
            <a:endParaRPr lang="en-US" sz="1200" b="1" kern="0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MH_Other_9"/>
          <p:cNvSpPr/>
          <p:nvPr>
            <p:custDataLst>
              <p:tags r:id="rId9"/>
            </p:custDataLst>
          </p:nvPr>
        </p:nvSpPr>
        <p:spPr>
          <a:xfrm>
            <a:off x="5313363" y="3048004"/>
            <a:ext cx="468312" cy="468313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  <a:defRPr/>
            </a:pPr>
            <a:r>
              <a:rPr lang="en-US" sz="1200" b="1" kern="0" dirty="0">
                <a:solidFill>
                  <a:srgbClr val="FFFFFF"/>
                </a:solidFill>
                <a:ea typeface="微软雅黑" panose="020B0503020204020204" pitchFamily="34" charset="-122"/>
              </a:rPr>
              <a:t>30</a:t>
            </a:r>
            <a:r>
              <a:rPr lang="en-US" altLang="zh-CN" sz="1200" b="1" kern="0" dirty="0">
                <a:solidFill>
                  <a:srgbClr val="FFFFFF"/>
                </a:solidFill>
                <a:ea typeface="微软雅黑" panose="020B0503020204020204" pitchFamily="34" charset="-122"/>
              </a:rPr>
              <a:t>%</a:t>
            </a:r>
            <a:endParaRPr lang="en-US" sz="1200" b="1" kern="0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MH_Other_10"/>
          <p:cNvSpPr/>
          <p:nvPr>
            <p:custDataLst>
              <p:tags r:id="rId10"/>
            </p:custDataLst>
          </p:nvPr>
        </p:nvSpPr>
        <p:spPr>
          <a:xfrm>
            <a:off x="1936219" y="3675064"/>
            <a:ext cx="2238908" cy="176979"/>
          </a:xfrm>
          <a:custGeom>
            <a:avLst/>
            <a:gdLst>
              <a:gd name="connsiteX0" fmla="*/ 842211 w 842211"/>
              <a:gd name="connsiteY0" fmla="*/ 252663 h 252663"/>
              <a:gd name="connsiteX1" fmla="*/ 842211 w 842211"/>
              <a:gd name="connsiteY1" fmla="*/ 0 h 252663"/>
              <a:gd name="connsiteX2" fmla="*/ 0 w 842211"/>
              <a:gd name="connsiteY2" fmla="*/ 0 h 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2211" h="252663">
                <a:moveTo>
                  <a:pt x="842211" y="252663"/>
                </a:moveTo>
                <a:lnTo>
                  <a:pt x="842211" y="0"/>
                </a:lnTo>
                <a:lnTo>
                  <a:pt x="0" y="0"/>
                </a:lnTo>
              </a:path>
            </a:pathLst>
          </a:cu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MH_Other_11"/>
          <p:cNvSpPr/>
          <p:nvPr>
            <p:custDataLst>
              <p:tags r:id="rId11"/>
            </p:custDataLst>
          </p:nvPr>
        </p:nvSpPr>
        <p:spPr>
          <a:xfrm>
            <a:off x="2998237" y="3117854"/>
            <a:ext cx="1837291" cy="527759"/>
          </a:xfrm>
          <a:custGeom>
            <a:avLst/>
            <a:gdLst>
              <a:gd name="connsiteX0" fmla="*/ 842211 w 842211"/>
              <a:gd name="connsiteY0" fmla="*/ 252663 h 252663"/>
              <a:gd name="connsiteX1" fmla="*/ 842211 w 842211"/>
              <a:gd name="connsiteY1" fmla="*/ 0 h 252663"/>
              <a:gd name="connsiteX2" fmla="*/ 0 w 842211"/>
              <a:gd name="connsiteY2" fmla="*/ 0 h 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2211" h="252663">
                <a:moveTo>
                  <a:pt x="842211" y="252663"/>
                </a:moveTo>
                <a:lnTo>
                  <a:pt x="842211" y="0"/>
                </a:lnTo>
                <a:lnTo>
                  <a:pt x="0" y="0"/>
                </a:lnTo>
              </a:path>
            </a:pathLst>
          </a:cu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MH_Other_12"/>
          <p:cNvSpPr/>
          <p:nvPr>
            <p:custDataLst>
              <p:tags r:id="rId12"/>
            </p:custDataLst>
          </p:nvPr>
        </p:nvSpPr>
        <p:spPr>
          <a:xfrm>
            <a:off x="4498978" y="2843216"/>
            <a:ext cx="631825" cy="1082675"/>
          </a:xfrm>
          <a:custGeom>
            <a:avLst/>
            <a:gdLst>
              <a:gd name="connsiteX0" fmla="*/ 842211 w 842211"/>
              <a:gd name="connsiteY0" fmla="*/ 252663 h 252663"/>
              <a:gd name="connsiteX1" fmla="*/ 842211 w 842211"/>
              <a:gd name="connsiteY1" fmla="*/ 0 h 252663"/>
              <a:gd name="connsiteX2" fmla="*/ 0 w 842211"/>
              <a:gd name="connsiteY2" fmla="*/ 0 h 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2211" h="252663">
                <a:moveTo>
                  <a:pt x="842211" y="252663"/>
                </a:moveTo>
                <a:lnTo>
                  <a:pt x="842211" y="0"/>
                </a:lnTo>
                <a:lnTo>
                  <a:pt x="0" y="0"/>
                </a:lnTo>
              </a:path>
            </a:pathLst>
          </a:cu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solidFill>
                <a:sysClr val="window" lastClr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MH_SubTitle_2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 flipH="1">
            <a:off x="807918" y="3170949"/>
            <a:ext cx="3254497" cy="176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ts val="1500"/>
              </a:lnSpc>
              <a:spcBef>
                <a:spcPct val="0"/>
              </a:spcBef>
              <a:buNone/>
              <a:defRPr/>
            </a:pPr>
            <a:r>
              <a:rPr lang="zh-CN" altLang="en-US" sz="1200" dirty="0">
                <a:latin typeface="微软雅黑" panose="020B0503020204020204" pitchFamily="34" charset="-122"/>
                <a:cs typeface="Arial" panose="020B0604020202020204" pitchFamily="34" charset="0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cs typeface="Arial" panose="020B0604020202020204" pitchFamily="34" charset="0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MH_SubTitle_3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 flipH="1">
            <a:off x="1166106" y="2865572"/>
            <a:ext cx="3254497" cy="17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ts val="1500"/>
              </a:lnSpc>
              <a:spcBef>
                <a:spcPct val="0"/>
              </a:spcBef>
              <a:buNone/>
              <a:defRPr/>
            </a:pPr>
            <a:r>
              <a:rPr lang="zh-CN" altLang="en-US" sz="1200" dirty="0">
                <a:latin typeface="微软雅黑" panose="020B0503020204020204" pitchFamily="34" charset="-122"/>
                <a:cs typeface="Arial" panose="020B0604020202020204" pitchFamily="34" charset="0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cs typeface="Arial" panose="020B0604020202020204" pitchFamily="34" charset="0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MH_SubTitle_4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 flipH="1">
            <a:off x="1579442" y="2581278"/>
            <a:ext cx="3254497" cy="176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ts val="1500"/>
              </a:lnSpc>
              <a:spcBef>
                <a:spcPct val="0"/>
              </a:spcBef>
              <a:buNone/>
              <a:defRPr/>
            </a:pPr>
            <a:r>
              <a:rPr lang="zh-CN" altLang="en-US" sz="1200" dirty="0">
                <a:latin typeface="微软雅黑" panose="020B0503020204020204" pitchFamily="34" charset="-122"/>
                <a:cs typeface="Arial" panose="020B0604020202020204" pitchFamily="34" charset="0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cs typeface="Arial" panose="020B0604020202020204" pitchFamily="34" charset="0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MH_Other_13"/>
          <p:cNvSpPr/>
          <p:nvPr>
            <p:custDataLst>
              <p:tags r:id="rId16"/>
            </p:custDataLst>
          </p:nvPr>
        </p:nvSpPr>
        <p:spPr>
          <a:xfrm>
            <a:off x="7562851" y="4608515"/>
            <a:ext cx="71439" cy="1250951"/>
          </a:xfrm>
          <a:prstGeom prst="rect">
            <a:avLst/>
          </a:prstGeom>
          <a:solidFill>
            <a:srgbClr val="DBDBDB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solidFill>
                <a:sysClr val="window" lastClr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MH_Other_14"/>
          <p:cNvSpPr/>
          <p:nvPr>
            <p:custDataLst>
              <p:tags r:id="rId17"/>
            </p:custDataLst>
          </p:nvPr>
        </p:nvSpPr>
        <p:spPr>
          <a:xfrm>
            <a:off x="2667000" y="3884617"/>
            <a:ext cx="6858000" cy="53975"/>
          </a:xfrm>
          <a:prstGeom prst="rect">
            <a:avLst/>
          </a:prstGeom>
          <a:solidFill>
            <a:srgbClr val="DBDBDB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solidFill>
                <a:sysClr val="window" lastClr="FFFFFF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20" name="MH_Other_15"/>
          <p:cNvCxnSpPr>
            <a:cxnSpLocks noChangeShapeType="1"/>
          </p:cNvCxnSpPr>
          <p:nvPr>
            <p:custDataLst>
              <p:tags r:id="rId18"/>
            </p:custDataLst>
          </p:nvPr>
        </p:nvCxnSpPr>
        <p:spPr bwMode="auto">
          <a:xfrm>
            <a:off x="7283449" y="2116137"/>
            <a:ext cx="7939" cy="1873251"/>
          </a:xfrm>
          <a:prstGeom prst="line">
            <a:avLst/>
          </a:prstGeom>
          <a:noFill/>
          <a:ln w="28575" algn="ctr">
            <a:solidFill>
              <a:schemeClr val="accent2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MH_Other_16"/>
          <p:cNvCxnSpPr>
            <a:cxnSpLocks noChangeShapeType="1"/>
          </p:cNvCxnSpPr>
          <p:nvPr>
            <p:custDataLst>
              <p:tags r:id="rId19"/>
            </p:custDataLst>
          </p:nvPr>
        </p:nvCxnSpPr>
        <p:spPr bwMode="auto">
          <a:xfrm>
            <a:off x="6670675" y="2525716"/>
            <a:ext cx="0" cy="2287587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MH_Other_17"/>
          <p:cNvCxnSpPr>
            <a:cxnSpLocks noChangeShapeType="1"/>
          </p:cNvCxnSpPr>
          <p:nvPr>
            <p:custDataLst>
              <p:tags r:id="rId20"/>
            </p:custDataLst>
          </p:nvPr>
        </p:nvCxnSpPr>
        <p:spPr bwMode="auto">
          <a:xfrm>
            <a:off x="6086475" y="3011490"/>
            <a:ext cx="0" cy="1820863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MH_Other_18"/>
          <p:cNvCxnSpPr>
            <a:cxnSpLocks noChangeShapeType="1"/>
          </p:cNvCxnSpPr>
          <p:nvPr>
            <p:custDataLst>
              <p:tags r:id="rId21"/>
            </p:custDataLst>
          </p:nvPr>
        </p:nvCxnSpPr>
        <p:spPr bwMode="auto">
          <a:xfrm>
            <a:off x="5546725" y="3371851"/>
            <a:ext cx="7939" cy="1144588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TextBox 26"/>
          <p:cNvSpPr txBox="1"/>
          <p:nvPr/>
        </p:nvSpPr>
        <p:spPr>
          <a:xfrm>
            <a:off x="1372426" y="4127398"/>
            <a:ext cx="2260725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TextBox 26"/>
          <p:cNvSpPr txBox="1"/>
          <p:nvPr/>
        </p:nvSpPr>
        <p:spPr>
          <a:xfrm>
            <a:off x="7632702" y="1943747"/>
            <a:ext cx="2260725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7832727" y="4248974"/>
            <a:ext cx="2260725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197285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 animBg="1"/>
      <p:bldP spid="19" grpId="0" animBg="1"/>
      <p:bldP spid="24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现场执行策略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Picture 2" descr="New Macbook Gol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22" y="2340049"/>
            <a:ext cx="3906609" cy="2288399"/>
          </a:xfrm>
          <a:prstGeom prst="rect">
            <a:avLst/>
          </a:prstGeom>
        </p:spPr>
      </p:pic>
      <p:grpSp>
        <p:nvGrpSpPr>
          <p:cNvPr id="4" name="Group 1"/>
          <p:cNvGrpSpPr/>
          <p:nvPr/>
        </p:nvGrpSpPr>
        <p:grpSpPr>
          <a:xfrm>
            <a:off x="8786802" y="2839967"/>
            <a:ext cx="2519135" cy="1408584"/>
            <a:chOff x="17570424" y="5679930"/>
            <a:chExt cx="5038267" cy="2817167"/>
          </a:xfrm>
        </p:grpSpPr>
        <p:grpSp>
          <p:nvGrpSpPr>
            <p:cNvPr id="5" name="Group 9"/>
            <p:cNvGrpSpPr/>
            <p:nvPr/>
          </p:nvGrpSpPr>
          <p:grpSpPr>
            <a:xfrm>
              <a:off x="17570424" y="5679930"/>
              <a:ext cx="5038267" cy="2317072"/>
              <a:chOff x="714174" y="1849427"/>
              <a:chExt cx="2638626" cy="1491147"/>
            </a:xfrm>
          </p:grpSpPr>
          <p:cxnSp>
            <p:nvCxnSpPr>
              <p:cNvPr id="13" name="Straight Connector 11"/>
              <p:cNvCxnSpPr/>
              <p:nvPr/>
            </p:nvCxnSpPr>
            <p:spPr>
              <a:xfrm>
                <a:off x="714174" y="3340574"/>
                <a:ext cx="2638626" cy="0"/>
              </a:xfrm>
              <a:prstGeom prst="line">
                <a:avLst/>
              </a:prstGeom>
              <a:ln w="76200">
                <a:solidFill>
                  <a:schemeClr val="tx1">
                    <a:lumMod val="40000"/>
                    <a:lumOff val="6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ounded Rectangle 12"/>
              <p:cNvSpPr/>
              <p:nvPr/>
            </p:nvSpPr>
            <p:spPr>
              <a:xfrm>
                <a:off x="951571" y="1849427"/>
                <a:ext cx="198959" cy="1398931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prstClr val="white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Rounded Rectangle 13"/>
              <p:cNvSpPr/>
              <p:nvPr/>
            </p:nvSpPr>
            <p:spPr>
              <a:xfrm>
                <a:off x="1336791" y="2323497"/>
                <a:ext cx="208834" cy="886761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prstClr val="white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Rounded Rectangle 14"/>
              <p:cNvSpPr/>
              <p:nvPr/>
            </p:nvSpPr>
            <p:spPr>
              <a:xfrm>
                <a:off x="1722011" y="2323497"/>
                <a:ext cx="202844" cy="904077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prstClr val="white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Rounded Rectangle 15"/>
              <p:cNvSpPr/>
              <p:nvPr/>
            </p:nvSpPr>
            <p:spPr>
              <a:xfrm>
                <a:off x="2107231" y="1970278"/>
                <a:ext cx="212902" cy="12642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prstClr val="white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Rounded Rectangle 16"/>
              <p:cNvSpPr/>
              <p:nvPr/>
            </p:nvSpPr>
            <p:spPr>
              <a:xfrm>
                <a:off x="2492451" y="1849427"/>
                <a:ext cx="192716" cy="1374685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prstClr val="white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Rounded Rectangle 17"/>
              <p:cNvSpPr/>
              <p:nvPr/>
            </p:nvSpPr>
            <p:spPr>
              <a:xfrm>
                <a:off x="2877671" y="1970277"/>
                <a:ext cx="202844" cy="1246909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prstClr val="white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18"/>
            <p:cNvGrpSpPr/>
            <p:nvPr/>
          </p:nvGrpSpPr>
          <p:grpSpPr>
            <a:xfrm>
              <a:off x="18054158" y="8138409"/>
              <a:ext cx="4075764" cy="358688"/>
              <a:chOff x="2462382" y="7502131"/>
              <a:chExt cx="4075764" cy="358688"/>
            </a:xfrm>
          </p:grpSpPr>
          <p:sp>
            <p:nvSpPr>
              <p:cNvPr id="7" name="Rectangle 1436"/>
              <p:cNvSpPr>
                <a:spLocks noChangeArrowheads="1"/>
              </p:cNvSpPr>
              <p:nvPr/>
            </p:nvSpPr>
            <p:spPr bwMode="auto">
              <a:xfrm>
                <a:off x="2462382" y="7502131"/>
                <a:ext cx="339836" cy="358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numCol="1" anchor="t" anchorCtr="0" compatLnSpc="1">
                <a:spAutoFit/>
              </a:bodyPr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id-ID" sz="1200" dirty="0">
                    <a:solidFill>
                      <a:srgbClr val="737572"/>
                    </a:solidFill>
                    <a:latin typeface="Arial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34</a:t>
                </a:r>
                <a:endParaRPr lang="en-US" sz="1200" dirty="0">
                  <a:solidFill>
                    <a:srgbClr val="737572"/>
                  </a:solidFill>
                  <a:latin typeface="Arial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" name="Rectangle 1436"/>
              <p:cNvSpPr>
                <a:spLocks noChangeArrowheads="1"/>
              </p:cNvSpPr>
              <p:nvPr/>
            </p:nvSpPr>
            <p:spPr bwMode="auto">
              <a:xfrm>
                <a:off x="3216790" y="7502131"/>
                <a:ext cx="339836" cy="358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numCol="1" anchor="t" anchorCtr="0" compatLnSpc="1">
                <a:spAutoFit/>
              </a:bodyPr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737572"/>
                    </a:solidFill>
                    <a:latin typeface="Arial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54</a:t>
                </a:r>
              </a:p>
            </p:txBody>
          </p:sp>
          <p:sp>
            <p:nvSpPr>
              <p:cNvPr id="9" name="Rectangle 1436"/>
              <p:cNvSpPr>
                <a:spLocks noChangeArrowheads="1"/>
              </p:cNvSpPr>
              <p:nvPr/>
            </p:nvSpPr>
            <p:spPr bwMode="auto">
              <a:xfrm>
                <a:off x="3956739" y="7502131"/>
                <a:ext cx="339836" cy="358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numCol="1" anchor="t" anchorCtr="0" compatLnSpc="1">
                <a:spAutoFit/>
              </a:bodyPr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737572"/>
                    </a:solidFill>
                    <a:latin typeface="Arial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32</a:t>
                </a:r>
              </a:p>
            </p:txBody>
          </p:sp>
          <p:sp>
            <p:nvSpPr>
              <p:cNvPr id="10" name="Rectangle 1436"/>
              <p:cNvSpPr>
                <a:spLocks noChangeArrowheads="1"/>
              </p:cNvSpPr>
              <p:nvPr/>
            </p:nvSpPr>
            <p:spPr bwMode="auto">
              <a:xfrm>
                <a:off x="4696685" y="7502131"/>
                <a:ext cx="339836" cy="358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numCol="1" anchor="t" anchorCtr="0" compatLnSpc="1">
                <a:spAutoFit/>
              </a:bodyPr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737572"/>
                    </a:solidFill>
                    <a:latin typeface="Arial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43</a:t>
                </a:r>
              </a:p>
            </p:txBody>
          </p:sp>
          <p:sp>
            <p:nvSpPr>
              <p:cNvPr id="11" name="Rectangle 1436"/>
              <p:cNvSpPr>
                <a:spLocks noChangeArrowheads="1"/>
              </p:cNvSpPr>
              <p:nvPr/>
            </p:nvSpPr>
            <p:spPr bwMode="auto">
              <a:xfrm>
                <a:off x="5436631" y="7502131"/>
                <a:ext cx="339836" cy="358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numCol="1" anchor="t" anchorCtr="0" compatLnSpc="1">
                <a:spAutoFit/>
              </a:bodyPr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737572"/>
                    </a:solidFill>
                    <a:latin typeface="Arial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26</a:t>
                </a:r>
              </a:p>
            </p:txBody>
          </p:sp>
          <p:sp>
            <p:nvSpPr>
              <p:cNvPr id="12" name="Rectangle 1436"/>
              <p:cNvSpPr>
                <a:spLocks noChangeArrowheads="1"/>
              </p:cNvSpPr>
              <p:nvPr/>
            </p:nvSpPr>
            <p:spPr bwMode="auto">
              <a:xfrm>
                <a:off x="6198310" y="7502131"/>
                <a:ext cx="339836" cy="358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numCol="1" anchor="t" anchorCtr="0" compatLnSpc="1">
                <a:spAutoFit/>
              </a:bodyPr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737572"/>
                    </a:solidFill>
                    <a:latin typeface="Arial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70</a:t>
                </a:r>
              </a:p>
            </p:txBody>
          </p:sp>
        </p:grpSp>
      </p:grpSp>
      <p:cxnSp>
        <p:nvCxnSpPr>
          <p:cNvPr id="20" name="Straight Connector 32"/>
          <p:cNvCxnSpPr/>
          <p:nvPr/>
        </p:nvCxnSpPr>
        <p:spPr>
          <a:xfrm>
            <a:off x="4800441" y="1711660"/>
            <a:ext cx="0" cy="3439291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33"/>
          <p:cNvCxnSpPr/>
          <p:nvPr/>
        </p:nvCxnSpPr>
        <p:spPr>
          <a:xfrm>
            <a:off x="8397807" y="1711660"/>
            <a:ext cx="0" cy="3439291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占位符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6" b="3526"/>
          <a:stretch>
            <a:fillRect/>
          </a:stretch>
        </p:blipFill>
        <p:spPr>
          <a:xfrm>
            <a:off x="1083009" y="2491069"/>
            <a:ext cx="3005139" cy="1862139"/>
          </a:xfrm>
          <a:prstGeom prst="rect">
            <a:avLst/>
          </a:prstGeom>
        </p:spPr>
      </p:pic>
      <p:sp>
        <p:nvSpPr>
          <p:cNvPr id="23" name="TextBox 26"/>
          <p:cNvSpPr txBox="1"/>
          <p:nvPr/>
        </p:nvSpPr>
        <p:spPr>
          <a:xfrm>
            <a:off x="5039180" y="2472334"/>
            <a:ext cx="3047793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6"/>
          <p:cNvSpPr txBox="1"/>
          <p:nvPr/>
        </p:nvSpPr>
        <p:spPr>
          <a:xfrm>
            <a:off x="2409950" y="5277802"/>
            <a:ext cx="8258588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450721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现场执行策略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Chart 2"/>
          <p:cNvGraphicFramePr/>
          <p:nvPr/>
        </p:nvGraphicFramePr>
        <p:xfrm>
          <a:off x="909375" y="2003496"/>
          <a:ext cx="5324740" cy="3148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6787338" y="2322535"/>
            <a:ext cx="5054142" cy="724069"/>
            <a:chOff x="6787336" y="2322532"/>
            <a:chExt cx="5054142" cy="724067"/>
          </a:xfrm>
        </p:grpSpPr>
        <p:sp>
          <p:nvSpPr>
            <p:cNvPr id="5" name="Oval 33"/>
            <p:cNvSpPr/>
            <p:nvPr/>
          </p:nvSpPr>
          <p:spPr>
            <a:xfrm>
              <a:off x="6787336" y="2322532"/>
              <a:ext cx="694176" cy="69408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5" tIns="45723" rIns="91445" bIns="45723" rtlCol="0" anchor="ctr"/>
            <a:lstStyle/>
            <a:p>
              <a:pPr algn="ctr"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id-ID" sz="1200" dirty="0">
                <a:solidFill>
                  <a:schemeClr val="tx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Freeform 91"/>
            <p:cNvSpPr>
              <a:spLocks noEditPoints="1"/>
            </p:cNvSpPr>
            <p:nvPr/>
          </p:nvSpPr>
          <p:spPr bwMode="auto">
            <a:xfrm>
              <a:off x="6945522" y="2448987"/>
              <a:ext cx="403914" cy="403914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41" y="22"/>
                </a:cxn>
                <a:cxn ang="0">
                  <a:pos x="45" y="20"/>
                </a:cxn>
                <a:cxn ang="0">
                  <a:pos x="49" y="19"/>
                </a:cxn>
                <a:cxn ang="0">
                  <a:pos x="48" y="17"/>
                </a:cxn>
                <a:cxn ang="0">
                  <a:pos x="45" y="15"/>
                </a:cxn>
                <a:cxn ang="0">
                  <a:pos x="43" y="15"/>
                </a:cxn>
                <a:cxn ang="0">
                  <a:pos x="42" y="14"/>
                </a:cxn>
                <a:cxn ang="0">
                  <a:pos x="38" y="12"/>
                </a:cxn>
                <a:cxn ang="0">
                  <a:pos x="38" y="16"/>
                </a:cxn>
                <a:cxn ang="0">
                  <a:pos x="37" y="19"/>
                </a:cxn>
                <a:cxn ang="0">
                  <a:pos x="33" y="17"/>
                </a:cxn>
                <a:cxn ang="0">
                  <a:pos x="29" y="15"/>
                </a:cxn>
                <a:cxn ang="0">
                  <a:pos x="30" y="11"/>
                </a:cxn>
                <a:cxn ang="0">
                  <a:pos x="35" y="10"/>
                </a:cxn>
                <a:cxn ang="0">
                  <a:pos x="34" y="8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8" y="9"/>
                </a:cxn>
                <a:cxn ang="0">
                  <a:pos x="26" y="9"/>
                </a:cxn>
                <a:cxn ang="0">
                  <a:pos x="23" y="7"/>
                </a:cxn>
                <a:cxn ang="0">
                  <a:pos x="21" y="8"/>
                </a:cxn>
                <a:cxn ang="0">
                  <a:pos x="23" y="9"/>
                </a:cxn>
                <a:cxn ang="0">
                  <a:pos x="22" y="10"/>
                </a:cxn>
                <a:cxn ang="0">
                  <a:pos x="10" y="18"/>
                </a:cxn>
                <a:cxn ang="0">
                  <a:pos x="11" y="19"/>
                </a:cxn>
                <a:cxn ang="0">
                  <a:pos x="13" y="22"/>
                </a:cxn>
                <a:cxn ang="0">
                  <a:pos x="12" y="26"/>
                </a:cxn>
                <a:cxn ang="0">
                  <a:pos x="15" y="30"/>
                </a:cxn>
                <a:cxn ang="0">
                  <a:pos x="18" y="35"/>
                </a:cxn>
                <a:cxn ang="0">
                  <a:pos x="19" y="37"/>
                </a:cxn>
                <a:cxn ang="0">
                  <a:pos x="17" y="32"/>
                </a:cxn>
                <a:cxn ang="0">
                  <a:pos x="21" y="37"/>
                </a:cxn>
                <a:cxn ang="0">
                  <a:pos x="25" y="41"/>
                </a:cxn>
                <a:cxn ang="0">
                  <a:pos x="30" y="44"/>
                </a:cxn>
                <a:cxn ang="0">
                  <a:pos x="35" y="47"/>
                </a:cxn>
                <a:cxn ang="0">
                  <a:pos x="36" y="47"/>
                </a:cxn>
                <a:cxn ang="0">
                  <a:pos x="34" y="43"/>
                </a:cxn>
                <a:cxn ang="0">
                  <a:pos x="32" y="42"/>
                </a:cxn>
                <a:cxn ang="0">
                  <a:pos x="32" y="39"/>
                </a:cxn>
                <a:cxn ang="0">
                  <a:pos x="28" y="41"/>
                </a:cxn>
                <a:cxn ang="0">
                  <a:pos x="27" y="34"/>
                </a:cxn>
                <a:cxn ang="0">
                  <a:pos x="30" y="34"/>
                </a:cxn>
                <a:cxn ang="0">
                  <a:pos x="32" y="33"/>
                </a:cxn>
                <a:cxn ang="0">
                  <a:pos x="35" y="34"/>
                </a:cxn>
                <a:cxn ang="0">
                  <a:pos x="36" y="33"/>
                </a:cxn>
                <a:cxn ang="0">
                  <a:pos x="38" y="29"/>
                </a:cxn>
                <a:cxn ang="0">
                  <a:pos x="38" y="28"/>
                </a:cxn>
                <a:cxn ang="0">
                  <a:pos x="41" y="26"/>
                </a:cxn>
                <a:cxn ang="0">
                  <a:pos x="43" y="23"/>
                </a:cxn>
                <a:cxn ang="0">
                  <a:pos x="44" y="22"/>
                </a:cxn>
                <a:cxn ang="0">
                  <a:pos x="41" y="22"/>
                </a:cxn>
                <a:cxn ang="0">
                  <a:pos x="48" y="48"/>
                </a:cxn>
                <a:cxn ang="0">
                  <a:pos x="44" y="47"/>
                </a:cxn>
                <a:cxn ang="0">
                  <a:pos x="41" y="47"/>
                </a:cxn>
                <a:cxn ang="0">
                  <a:pos x="38" y="46"/>
                </a:cxn>
                <a:cxn ang="0">
                  <a:pos x="37" y="50"/>
                </a:cxn>
                <a:cxn ang="0">
                  <a:pos x="36" y="54"/>
                </a:cxn>
                <a:cxn ang="0">
                  <a:pos x="50" y="49"/>
                </a:cxn>
              </a:cxnLst>
              <a:rect l="0" t="0" r="r" b="b"/>
              <a:pathLst>
                <a:path w="62" h="62">
                  <a:moveTo>
                    <a:pt x="62" y="31"/>
                  </a:moveTo>
                  <a:cubicBezTo>
                    <a:pt x="62" y="48"/>
                    <a:pt x="48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lose/>
                  <a:moveTo>
                    <a:pt x="41" y="22"/>
                  </a:moveTo>
                  <a:cubicBezTo>
                    <a:pt x="42" y="22"/>
                    <a:pt x="42" y="21"/>
                    <a:pt x="42" y="21"/>
                  </a:cubicBezTo>
                  <a:cubicBezTo>
                    <a:pt x="42" y="21"/>
                    <a:pt x="42" y="21"/>
                    <a:pt x="43" y="21"/>
                  </a:cubicBezTo>
                  <a:cubicBezTo>
                    <a:pt x="43" y="20"/>
                    <a:pt x="44" y="20"/>
                    <a:pt x="45" y="20"/>
                  </a:cubicBezTo>
                  <a:cubicBezTo>
                    <a:pt x="46" y="20"/>
                    <a:pt x="46" y="20"/>
                    <a:pt x="47" y="21"/>
                  </a:cubicBezTo>
                  <a:cubicBezTo>
                    <a:pt x="47" y="20"/>
                    <a:pt x="48" y="20"/>
                    <a:pt x="48" y="20"/>
                  </a:cubicBezTo>
                  <a:cubicBezTo>
                    <a:pt x="48" y="19"/>
                    <a:pt x="49" y="19"/>
                    <a:pt x="49" y="19"/>
                  </a:cubicBezTo>
                  <a:cubicBezTo>
                    <a:pt x="49" y="19"/>
                    <a:pt x="49" y="18"/>
                    <a:pt x="49" y="18"/>
                  </a:cubicBezTo>
                  <a:cubicBezTo>
                    <a:pt x="49" y="18"/>
                    <a:pt x="48" y="18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5"/>
                    <a:pt x="45" y="15"/>
                    <a:pt x="45" y="15"/>
                  </a:cubicBezTo>
                  <a:cubicBezTo>
                    <a:pt x="45" y="15"/>
                    <a:pt x="45" y="14"/>
                    <a:pt x="45" y="14"/>
                  </a:cubicBezTo>
                  <a:cubicBezTo>
                    <a:pt x="44" y="14"/>
                    <a:pt x="44" y="15"/>
                    <a:pt x="44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2" y="15"/>
                  </a:cubicBezTo>
                  <a:cubicBezTo>
                    <a:pt x="43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3"/>
                    <a:pt x="41" y="13"/>
                    <a:pt x="40" y="13"/>
                  </a:cubicBezTo>
                  <a:cubicBezTo>
                    <a:pt x="40" y="12"/>
                    <a:pt x="38" y="12"/>
                    <a:pt x="38" y="12"/>
                  </a:cubicBezTo>
                  <a:cubicBezTo>
                    <a:pt x="37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5"/>
                  </a:cubicBezTo>
                  <a:cubicBezTo>
                    <a:pt x="37" y="15"/>
                    <a:pt x="38" y="15"/>
                    <a:pt x="38" y="16"/>
                  </a:cubicBezTo>
                  <a:cubicBezTo>
                    <a:pt x="38" y="17"/>
                    <a:pt x="37" y="17"/>
                    <a:pt x="37" y="17"/>
                  </a:cubicBezTo>
                  <a:cubicBezTo>
                    <a:pt x="37" y="18"/>
                    <a:pt x="37" y="18"/>
                    <a:pt x="37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6" y="20"/>
                    <a:pt x="35" y="19"/>
                    <a:pt x="35" y="18"/>
                  </a:cubicBezTo>
                  <a:cubicBezTo>
                    <a:pt x="35" y="18"/>
                    <a:pt x="35" y="17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6"/>
                    <a:pt x="32" y="16"/>
                    <a:pt x="32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30" y="11"/>
                    <a:pt x="30" y="11"/>
                  </a:cubicBezTo>
                  <a:cubicBezTo>
                    <a:pt x="31" y="12"/>
                    <a:pt x="31" y="12"/>
                    <a:pt x="32" y="11"/>
                  </a:cubicBezTo>
                  <a:cubicBezTo>
                    <a:pt x="32" y="11"/>
                    <a:pt x="32" y="10"/>
                    <a:pt x="33" y="10"/>
                  </a:cubicBezTo>
                  <a:cubicBezTo>
                    <a:pt x="33" y="9"/>
                    <a:pt x="34" y="10"/>
                    <a:pt x="35" y="10"/>
                  </a:cubicBezTo>
                  <a:cubicBezTo>
                    <a:pt x="35" y="10"/>
                    <a:pt x="35" y="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4" y="7"/>
                    <a:pt x="33" y="8"/>
                    <a:pt x="34" y="8"/>
                  </a:cubicBezTo>
                  <a:cubicBezTo>
                    <a:pt x="34" y="8"/>
                    <a:pt x="33" y="10"/>
                    <a:pt x="32" y="9"/>
                  </a:cubicBezTo>
                  <a:cubicBezTo>
                    <a:pt x="32" y="9"/>
                    <a:pt x="32" y="8"/>
                    <a:pt x="31" y="8"/>
                  </a:cubicBezTo>
                  <a:cubicBezTo>
                    <a:pt x="31" y="8"/>
                    <a:pt x="31" y="8"/>
                    <a:pt x="31" y="9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30" y="7"/>
                    <a:pt x="29" y="7"/>
                    <a:pt x="29" y="7"/>
                  </a:cubicBezTo>
                  <a:cubicBezTo>
                    <a:pt x="29" y="6"/>
                    <a:pt x="28" y="6"/>
                    <a:pt x="27" y="6"/>
                  </a:cubicBezTo>
                  <a:cubicBezTo>
                    <a:pt x="27" y="7"/>
                    <a:pt x="28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8" y="9"/>
                    <a:pt x="26" y="9"/>
                    <a:pt x="26" y="9"/>
                  </a:cubicBezTo>
                  <a:cubicBezTo>
                    <a:pt x="25" y="9"/>
                    <a:pt x="24" y="9"/>
                    <a:pt x="24" y="9"/>
                  </a:cubicBezTo>
                  <a:cubicBezTo>
                    <a:pt x="24" y="8"/>
                    <a:pt x="24" y="7"/>
                    <a:pt x="24" y="8"/>
                  </a:cubicBezTo>
                  <a:cubicBezTo>
                    <a:pt x="24" y="7"/>
                    <a:pt x="23" y="7"/>
                    <a:pt x="23" y="7"/>
                  </a:cubicBezTo>
                  <a:cubicBezTo>
                    <a:pt x="22" y="7"/>
                    <a:pt x="21" y="8"/>
                    <a:pt x="19" y="9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8"/>
                    <a:pt x="21" y="8"/>
                  </a:cubicBezTo>
                  <a:cubicBezTo>
                    <a:pt x="21" y="8"/>
                    <a:pt x="22" y="7"/>
                    <a:pt x="22" y="8"/>
                  </a:cubicBezTo>
                  <a:cubicBezTo>
                    <a:pt x="22" y="8"/>
                    <a:pt x="23" y="8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3" y="8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5" y="11"/>
                    <a:pt x="12" y="14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3" y="20"/>
                    <a:pt x="13" y="21"/>
                  </a:cubicBezTo>
                  <a:cubicBezTo>
                    <a:pt x="13" y="21"/>
                    <a:pt x="13" y="21"/>
                    <a:pt x="14" y="21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2" y="21"/>
                    <a:pt x="12" y="22"/>
                  </a:cubicBezTo>
                  <a:cubicBezTo>
                    <a:pt x="12" y="22"/>
                    <a:pt x="12" y="23"/>
                    <a:pt x="13" y="23"/>
                  </a:cubicBezTo>
                  <a:cubicBezTo>
                    <a:pt x="12" y="23"/>
                    <a:pt x="12" y="25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8"/>
                    <a:pt x="13" y="28"/>
                  </a:cubicBezTo>
                  <a:cubicBezTo>
                    <a:pt x="13" y="28"/>
                    <a:pt x="14" y="30"/>
                    <a:pt x="15" y="30"/>
                  </a:cubicBezTo>
                  <a:cubicBezTo>
                    <a:pt x="15" y="30"/>
                    <a:pt x="16" y="31"/>
                    <a:pt x="16" y="31"/>
                  </a:cubicBezTo>
                  <a:cubicBezTo>
                    <a:pt x="17" y="32"/>
                    <a:pt x="17" y="33"/>
                    <a:pt x="17" y="33"/>
                  </a:cubicBezTo>
                  <a:cubicBezTo>
                    <a:pt x="17" y="34"/>
                    <a:pt x="18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9" y="35"/>
                    <a:pt x="19" y="36"/>
                  </a:cubicBezTo>
                  <a:cubicBezTo>
                    <a:pt x="19" y="36"/>
                    <a:pt x="19" y="37"/>
                    <a:pt x="19" y="37"/>
                  </a:cubicBezTo>
                  <a:cubicBezTo>
                    <a:pt x="20" y="36"/>
                    <a:pt x="19" y="35"/>
                    <a:pt x="18" y="34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8" y="32"/>
                    <a:pt x="17" y="32"/>
                  </a:cubicBezTo>
                  <a:cubicBezTo>
                    <a:pt x="18" y="32"/>
                    <a:pt x="18" y="32"/>
                    <a:pt x="18" y="33"/>
                  </a:cubicBezTo>
                  <a:cubicBezTo>
                    <a:pt x="18" y="33"/>
                    <a:pt x="20" y="35"/>
                    <a:pt x="20" y="35"/>
                  </a:cubicBezTo>
                  <a:cubicBezTo>
                    <a:pt x="20" y="35"/>
                    <a:pt x="21" y="37"/>
                    <a:pt x="21" y="37"/>
                  </a:cubicBezTo>
                  <a:cubicBezTo>
                    <a:pt x="21" y="37"/>
                    <a:pt x="22" y="37"/>
                    <a:pt x="22" y="38"/>
                  </a:cubicBezTo>
                  <a:cubicBezTo>
                    <a:pt x="22" y="38"/>
                    <a:pt x="22" y="39"/>
                    <a:pt x="23" y="40"/>
                  </a:cubicBezTo>
                  <a:cubicBezTo>
                    <a:pt x="23" y="41"/>
                    <a:pt x="24" y="41"/>
                    <a:pt x="25" y="41"/>
                  </a:cubicBezTo>
                  <a:cubicBezTo>
                    <a:pt x="25" y="42"/>
                    <a:pt x="26" y="42"/>
                    <a:pt x="26" y="42"/>
                  </a:cubicBezTo>
                  <a:cubicBezTo>
                    <a:pt x="27" y="43"/>
                    <a:pt x="27" y="42"/>
                    <a:pt x="28" y="42"/>
                  </a:cubicBezTo>
                  <a:cubicBezTo>
                    <a:pt x="29" y="42"/>
                    <a:pt x="29" y="43"/>
                    <a:pt x="30" y="44"/>
                  </a:cubicBezTo>
                  <a:cubicBezTo>
                    <a:pt x="31" y="44"/>
                    <a:pt x="32" y="44"/>
                    <a:pt x="32" y="44"/>
                  </a:cubicBezTo>
                  <a:cubicBezTo>
                    <a:pt x="32" y="44"/>
                    <a:pt x="33" y="46"/>
                    <a:pt x="33" y="46"/>
                  </a:cubicBezTo>
                  <a:cubicBezTo>
                    <a:pt x="34" y="46"/>
                    <a:pt x="34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7"/>
                    <a:pt x="36" y="48"/>
                    <a:pt x="36" y="48"/>
                  </a:cubicBezTo>
                  <a:cubicBezTo>
                    <a:pt x="36" y="48"/>
                    <a:pt x="36" y="47"/>
                    <a:pt x="36" y="47"/>
                  </a:cubicBezTo>
                  <a:cubicBezTo>
                    <a:pt x="36" y="47"/>
                    <a:pt x="35" y="47"/>
                    <a:pt x="34" y="46"/>
                  </a:cubicBezTo>
                  <a:cubicBezTo>
                    <a:pt x="34" y="46"/>
                    <a:pt x="34" y="45"/>
                    <a:pt x="34" y="45"/>
                  </a:cubicBezTo>
                  <a:cubicBezTo>
                    <a:pt x="35" y="45"/>
                    <a:pt x="35" y="44"/>
                    <a:pt x="34" y="43"/>
                  </a:cubicBezTo>
                  <a:cubicBezTo>
                    <a:pt x="34" y="43"/>
                    <a:pt x="34" y="43"/>
                    <a:pt x="34" y="42"/>
                  </a:cubicBezTo>
                  <a:cubicBezTo>
                    <a:pt x="33" y="43"/>
                    <a:pt x="33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3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3" y="39"/>
                    <a:pt x="32" y="39"/>
                  </a:cubicBezTo>
                  <a:cubicBezTo>
                    <a:pt x="31" y="39"/>
                    <a:pt x="31" y="39"/>
                    <a:pt x="31" y="40"/>
                  </a:cubicBezTo>
                  <a:cubicBezTo>
                    <a:pt x="30" y="40"/>
                    <a:pt x="30" y="40"/>
                    <a:pt x="30" y="41"/>
                  </a:cubicBezTo>
                  <a:cubicBezTo>
                    <a:pt x="30" y="41"/>
                    <a:pt x="28" y="41"/>
                    <a:pt x="28" y="41"/>
                  </a:cubicBezTo>
                  <a:cubicBezTo>
                    <a:pt x="27" y="40"/>
                    <a:pt x="27" y="39"/>
                    <a:pt x="27" y="38"/>
                  </a:cubicBezTo>
                  <a:cubicBezTo>
                    <a:pt x="27" y="37"/>
                    <a:pt x="27" y="36"/>
                    <a:pt x="27" y="35"/>
                  </a:cubicBezTo>
                  <a:cubicBezTo>
                    <a:pt x="27" y="35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9" y="33"/>
                    <a:pt x="30" y="34"/>
                  </a:cubicBezTo>
                  <a:cubicBezTo>
                    <a:pt x="30" y="34"/>
                    <a:pt x="31" y="34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5" y="36"/>
                    <a:pt x="36" y="36"/>
                  </a:cubicBezTo>
                  <a:cubicBezTo>
                    <a:pt x="36" y="37"/>
                    <a:pt x="36" y="35"/>
                    <a:pt x="36" y="35"/>
                  </a:cubicBezTo>
                  <a:cubicBezTo>
                    <a:pt x="36" y="35"/>
                    <a:pt x="36" y="33"/>
                    <a:pt x="36" y="33"/>
                  </a:cubicBezTo>
                  <a:cubicBezTo>
                    <a:pt x="35" y="33"/>
                    <a:pt x="35" y="32"/>
                    <a:pt x="36" y="31"/>
                  </a:cubicBezTo>
                  <a:cubicBezTo>
                    <a:pt x="36" y="31"/>
                    <a:pt x="37" y="31"/>
                    <a:pt x="37" y="31"/>
                  </a:cubicBezTo>
                  <a:cubicBezTo>
                    <a:pt x="38" y="30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8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7"/>
                    <a:pt x="38" y="27"/>
                  </a:cubicBezTo>
                  <a:cubicBezTo>
                    <a:pt x="39" y="28"/>
                    <a:pt x="40" y="27"/>
                    <a:pt x="39" y="26"/>
                  </a:cubicBezTo>
                  <a:cubicBezTo>
                    <a:pt x="40" y="26"/>
                    <a:pt x="41" y="26"/>
                    <a:pt x="41" y="26"/>
                  </a:cubicBezTo>
                  <a:cubicBezTo>
                    <a:pt x="41" y="26"/>
                    <a:pt x="41" y="25"/>
                    <a:pt x="41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3"/>
                  </a:cubicBezTo>
                  <a:cubicBezTo>
                    <a:pt x="44" y="24"/>
                    <a:pt x="45" y="23"/>
                    <a:pt x="44" y="22"/>
                  </a:cubicBezTo>
                  <a:cubicBezTo>
                    <a:pt x="44" y="22"/>
                    <a:pt x="44" y="22"/>
                    <a:pt x="43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5" y="21"/>
                    <a:pt x="44" y="21"/>
                    <a:pt x="44" y="21"/>
                  </a:cubicBezTo>
                  <a:cubicBezTo>
                    <a:pt x="43" y="21"/>
                    <a:pt x="43" y="21"/>
                    <a:pt x="42" y="21"/>
                  </a:cubicBezTo>
                  <a:cubicBezTo>
                    <a:pt x="42" y="22"/>
                    <a:pt x="42" y="22"/>
                    <a:pt x="41" y="22"/>
                  </a:cubicBezTo>
                  <a:close/>
                  <a:moveTo>
                    <a:pt x="50" y="49"/>
                  </a:moveTo>
                  <a:cubicBezTo>
                    <a:pt x="50" y="49"/>
                    <a:pt x="49" y="49"/>
                    <a:pt x="49" y="49"/>
                  </a:cubicBezTo>
                  <a:cubicBezTo>
                    <a:pt x="49" y="49"/>
                    <a:pt x="48" y="48"/>
                    <a:pt x="48" y="48"/>
                  </a:cubicBezTo>
                  <a:cubicBezTo>
                    <a:pt x="48" y="48"/>
                    <a:pt x="47" y="47"/>
                    <a:pt x="47" y="47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5" y="46"/>
                    <a:pt x="44" y="47"/>
                    <a:pt x="44" y="47"/>
                  </a:cubicBezTo>
                  <a:cubicBezTo>
                    <a:pt x="44" y="46"/>
                    <a:pt x="43" y="46"/>
                    <a:pt x="43" y="46"/>
                  </a:cubicBezTo>
                  <a:cubicBezTo>
                    <a:pt x="42" y="46"/>
                    <a:pt x="42" y="45"/>
                    <a:pt x="41" y="46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0" y="46"/>
                    <a:pt x="41" y="46"/>
                    <a:pt x="41" y="45"/>
                  </a:cubicBezTo>
                  <a:cubicBezTo>
                    <a:pt x="40" y="45"/>
                    <a:pt x="39" y="46"/>
                    <a:pt x="39" y="46"/>
                  </a:cubicBezTo>
                  <a:cubicBezTo>
                    <a:pt x="39" y="46"/>
                    <a:pt x="39" y="46"/>
                    <a:pt x="38" y="46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7" y="47"/>
                    <a:pt x="37" y="47"/>
                  </a:cubicBezTo>
                  <a:cubicBezTo>
                    <a:pt x="37" y="48"/>
                    <a:pt x="37" y="49"/>
                    <a:pt x="37" y="50"/>
                  </a:cubicBezTo>
                  <a:cubicBezTo>
                    <a:pt x="38" y="50"/>
                    <a:pt x="37" y="51"/>
                    <a:pt x="37" y="52"/>
                  </a:cubicBezTo>
                  <a:cubicBezTo>
                    <a:pt x="37" y="52"/>
                    <a:pt x="36" y="53"/>
                    <a:pt x="36" y="5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5"/>
                    <a:pt x="36" y="56"/>
                  </a:cubicBezTo>
                  <a:cubicBezTo>
                    <a:pt x="36" y="56"/>
                    <a:pt x="36" y="56"/>
                    <a:pt x="36" y="57"/>
                  </a:cubicBezTo>
                  <a:cubicBezTo>
                    <a:pt x="41" y="56"/>
                    <a:pt x="46" y="53"/>
                    <a:pt x="50" y="4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latin typeface="Arial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TextBox 26"/>
            <p:cNvSpPr txBox="1"/>
            <p:nvPr/>
          </p:nvSpPr>
          <p:spPr>
            <a:xfrm>
              <a:off x="7639699" y="2377187"/>
              <a:ext cx="4201779" cy="669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双击输入替换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内容双击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内容双击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内容双击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787338" y="3286525"/>
            <a:ext cx="5054142" cy="796206"/>
            <a:chOff x="6787336" y="3286526"/>
            <a:chExt cx="5054142" cy="796206"/>
          </a:xfrm>
        </p:grpSpPr>
        <p:sp>
          <p:nvSpPr>
            <p:cNvPr id="9" name="Oval 36"/>
            <p:cNvSpPr/>
            <p:nvPr/>
          </p:nvSpPr>
          <p:spPr>
            <a:xfrm>
              <a:off x="6787336" y="3286526"/>
              <a:ext cx="694176" cy="69408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5" tIns="45723" rIns="91445" bIns="45723" rtlCol="0" anchor="ctr"/>
            <a:lstStyle/>
            <a:p>
              <a:pPr algn="ctr"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id-ID" sz="1200" dirty="0">
                <a:solidFill>
                  <a:schemeClr val="tx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Freeform 144"/>
            <p:cNvSpPr>
              <a:spLocks noEditPoints="1"/>
            </p:cNvSpPr>
            <p:nvPr/>
          </p:nvSpPr>
          <p:spPr bwMode="auto">
            <a:xfrm>
              <a:off x="6920534" y="3445096"/>
              <a:ext cx="427479" cy="331572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latin typeface="Arial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TextBox 26"/>
            <p:cNvSpPr txBox="1"/>
            <p:nvPr/>
          </p:nvSpPr>
          <p:spPr>
            <a:xfrm>
              <a:off x="7639699" y="3413318"/>
              <a:ext cx="4201779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双击输入替换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内容双击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内容双击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内容双击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787337" y="4203030"/>
            <a:ext cx="5054143" cy="828560"/>
            <a:chOff x="6787336" y="4203030"/>
            <a:chExt cx="5054143" cy="828559"/>
          </a:xfrm>
        </p:grpSpPr>
        <p:sp>
          <p:nvSpPr>
            <p:cNvPr id="13" name="Oval 37"/>
            <p:cNvSpPr/>
            <p:nvPr/>
          </p:nvSpPr>
          <p:spPr>
            <a:xfrm>
              <a:off x="6787336" y="4203030"/>
              <a:ext cx="694176" cy="6940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5" tIns="45723" rIns="91445" bIns="45723" rtlCol="0" anchor="ctr"/>
            <a:lstStyle/>
            <a:p>
              <a:pPr algn="ctr"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id-ID" sz="1200" dirty="0">
                <a:solidFill>
                  <a:schemeClr val="tx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Freeform 148"/>
            <p:cNvSpPr>
              <a:spLocks noEditPoints="1"/>
            </p:cNvSpPr>
            <p:nvPr/>
          </p:nvSpPr>
          <p:spPr bwMode="auto">
            <a:xfrm>
              <a:off x="6976820" y="4362177"/>
              <a:ext cx="346267" cy="333813"/>
            </a:xfrm>
            <a:custGeom>
              <a:avLst/>
              <a:gdLst/>
              <a:ahLst/>
              <a:cxnLst>
                <a:cxn ang="0">
                  <a:pos x="16" y="54"/>
                </a:cxn>
                <a:cxn ang="0">
                  <a:pos x="14" y="57"/>
                </a:cxn>
                <a:cxn ang="0">
                  <a:pos x="2" y="57"/>
                </a:cxn>
                <a:cxn ang="0">
                  <a:pos x="0" y="54"/>
                </a:cxn>
                <a:cxn ang="0">
                  <a:pos x="0" y="29"/>
                </a:cxn>
                <a:cxn ang="0">
                  <a:pos x="2" y="26"/>
                </a:cxn>
                <a:cxn ang="0">
                  <a:pos x="14" y="26"/>
                </a:cxn>
                <a:cxn ang="0">
                  <a:pos x="16" y="29"/>
                </a:cxn>
                <a:cxn ang="0">
                  <a:pos x="16" y="54"/>
                </a:cxn>
                <a:cxn ang="0">
                  <a:pos x="7" y="47"/>
                </a:cxn>
                <a:cxn ang="0">
                  <a:pos x="5" y="49"/>
                </a:cxn>
                <a:cxn ang="0">
                  <a:pos x="7" y="52"/>
                </a:cxn>
                <a:cxn ang="0">
                  <a:pos x="10" y="49"/>
                </a:cxn>
                <a:cxn ang="0">
                  <a:pos x="7" y="47"/>
                </a:cxn>
                <a:cxn ang="0">
                  <a:pos x="62" y="35"/>
                </a:cxn>
                <a:cxn ang="0">
                  <a:pos x="62" y="38"/>
                </a:cxn>
                <a:cxn ang="0">
                  <a:pos x="61" y="43"/>
                </a:cxn>
                <a:cxn ang="0">
                  <a:pos x="61" y="48"/>
                </a:cxn>
                <a:cxn ang="0">
                  <a:pos x="59" y="52"/>
                </a:cxn>
                <a:cxn ang="0">
                  <a:pos x="57" y="59"/>
                </a:cxn>
                <a:cxn ang="0">
                  <a:pos x="49" y="62"/>
                </a:cxn>
                <a:cxn ang="0">
                  <a:pos x="47" y="62"/>
                </a:cxn>
                <a:cxn ang="0">
                  <a:pos x="44" y="62"/>
                </a:cxn>
                <a:cxn ang="0">
                  <a:pos x="43" y="62"/>
                </a:cxn>
                <a:cxn ang="0">
                  <a:pos x="28" y="59"/>
                </a:cxn>
                <a:cxn ang="0">
                  <a:pos x="22" y="57"/>
                </a:cxn>
                <a:cxn ang="0">
                  <a:pos x="19" y="54"/>
                </a:cxn>
                <a:cxn ang="0">
                  <a:pos x="19" y="29"/>
                </a:cxn>
                <a:cxn ang="0">
                  <a:pos x="21" y="26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5" y="8"/>
                </a:cxn>
                <a:cxn ang="0">
                  <a:pos x="38" y="1"/>
                </a:cxn>
                <a:cxn ang="0">
                  <a:pos x="40" y="0"/>
                </a:cxn>
                <a:cxn ang="0">
                  <a:pos x="49" y="11"/>
                </a:cxn>
                <a:cxn ang="0">
                  <a:pos x="46" y="18"/>
                </a:cxn>
                <a:cxn ang="0">
                  <a:pos x="45" y="21"/>
                </a:cxn>
                <a:cxn ang="0">
                  <a:pos x="56" y="21"/>
                </a:cxn>
                <a:cxn ang="0">
                  <a:pos x="64" y="29"/>
                </a:cxn>
                <a:cxn ang="0">
                  <a:pos x="62" y="35"/>
                </a:cxn>
              </a:cxnLst>
              <a:rect l="0" t="0" r="r" b="b"/>
              <a:pathLst>
                <a:path w="64" h="62">
                  <a:moveTo>
                    <a:pt x="16" y="54"/>
                  </a:moveTo>
                  <a:cubicBezTo>
                    <a:pt x="16" y="56"/>
                    <a:pt x="15" y="57"/>
                    <a:pt x="14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" y="57"/>
                    <a:pt x="0" y="56"/>
                    <a:pt x="0" y="5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6" y="27"/>
                    <a:pt x="16" y="29"/>
                  </a:cubicBezTo>
                  <a:lnTo>
                    <a:pt x="16" y="54"/>
                  </a:lnTo>
                  <a:close/>
                  <a:moveTo>
                    <a:pt x="7" y="47"/>
                  </a:moveTo>
                  <a:cubicBezTo>
                    <a:pt x="6" y="47"/>
                    <a:pt x="5" y="48"/>
                    <a:pt x="5" y="49"/>
                  </a:cubicBezTo>
                  <a:cubicBezTo>
                    <a:pt x="5" y="51"/>
                    <a:pt x="6" y="52"/>
                    <a:pt x="7" y="52"/>
                  </a:cubicBezTo>
                  <a:cubicBezTo>
                    <a:pt x="9" y="52"/>
                    <a:pt x="10" y="51"/>
                    <a:pt x="10" y="49"/>
                  </a:cubicBezTo>
                  <a:cubicBezTo>
                    <a:pt x="10" y="48"/>
                    <a:pt x="9" y="47"/>
                    <a:pt x="7" y="47"/>
                  </a:cubicBezTo>
                  <a:close/>
                  <a:moveTo>
                    <a:pt x="62" y="35"/>
                  </a:moveTo>
                  <a:cubicBezTo>
                    <a:pt x="62" y="36"/>
                    <a:pt x="62" y="37"/>
                    <a:pt x="62" y="38"/>
                  </a:cubicBezTo>
                  <a:cubicBezTo>
                    <a:pt x="62" y="40"/>
                    <a:pt x="62" y="42"/>
                    <a:pt x="61" y="43"/>
                  </a:cubicBezTo>
                  <a:cubicBezTo>
                    <a:pt x="61" y="45"/>
                    <a:pt x="61" y="46"/>
                    <a:pt x="61" y="48"/>
                  </a:cubicBezTo>
                  <a:cubicBezTo>
                    <a:pt x="60" y="49"/>
                    <a:pt x="60" y="51"/>
                    <a:pt x="59" y="52"/>
                  </a:cubicBezTo>
                  <a:cubicBezTo>
                    <a:pt x="59" y="55"/>
                    <a:pt x="58" y="57"/>
                    <a:pt x="57" y="59"/>
                  </a:cubicBezTo>
                  <a:cubicBezTo>
                    <a:pt x="55" y="61"/>
                    <a:pt x="52" y="62"/>
                    <a:pt x="49" y="62"/>
                  </a:cubicBezTo>
                  <a:cubicBezTo>
                    <a:pt x="48" y="62"/>
                    <a:pt x="48" y="62"/>
                    <a:pt x="47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38" y="62"/>
                    <a:pt x="32" y="60"/>
                    <a:pt x="28" y="59"/>
                  </a:cubicBezTo>
                  <a:cubicBezTo>
                    <a:pt x="25" y="58"/>
                    <a:pt x="23" y="57"/>
                    <a:pt x="22" y="57"/>
                  </a:cubicBezTo>
                  <a:cubicBezTo>
                    <a:pt x="20" y="57"/>
                    <a:pt x="19" y="56"/>
                    <a:pt x="19" y="54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20" y="26"/>
                    <a:pt x="21" y="26"/>
                  </a:cubicBezTo>
                  <a:cubicBezTo>
                    <a:pt x="23" y="26"/>
                    <a:pt x="27" y="21"/>
                    <a:pt x="29" y="19"/>
                  </a:cubicBezTo>
                  <a:cubicBezTo>
                    <a:pt x="30" y="17"/>
                    <a:pt x="31" y="15"/>
                    <a:pt x="33" y="14"/>
                  </a:cubicBezTo>
                  <a:cubicBezTo>
                    <a:pt x="34" y="13"/>
                    <a:pt x="35" y="10"/>
                    <a:pt x="35" y="8"/>
                  </a:cubicBezTo>
                  <a:cubicBezTo>
                    <a:pt x="36" y="5"/>
                    <a:pt x="36" y="3"/>
                    <a:pt x="38" y="1"/>
                  </a:cubicBezTo>
                  <a:cubicBezTo>
                    <a:pt x="38" y="1"/>
                    <a:pt x="39" y="0"/>
                    <a:pt x="40" y="0"/>
                  </a:cubicBezTo>
                  <a:cubicBezTo>
                    <a:pt x="49" y="0"/>
                    <a:pt x="49" y="8"/>
                    <a:pt x="49" y="11"/>
                  </a:cubicBezTo>
                  <a:cubicBezTo>
                    <a:pt x="49" y="14"/>
                    <a:pt x="47" y="16"/>
                    <a:pt x="46" y="18"/>
                  </a:cubicBezTo>
                  <a:cubicBezTo>
                    <a:pt x="46" y="19"/>
                    <a:pt x="46" y="20"/>
                    <a:pt x="4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60" y="21"/>
                    <a:pt x="64" y="25"/>
                    <a:pt x="64" y="29"/>
                  </a:cubicBezTo>
                  <a:cubicBezTo>
                    <a:pt x="64" y="31"/>
                    <a:pt x="63" y="33"/>
                    <a:pt x="62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45720" tIns="22860" rIns="45720" bIns="22860" numCol="1" anchor="t" anchorCtr="0" compatLnSpc="1"/>
            <a:lstStyle/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latin typeface="Arial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TextBox 26"/>
            <p:cNvSpPr txBox="1"/>
            <p:nvPr/>
          </p:nvSpPr>
          <p:spPr>
            <a:xfrm>
              <a:off x="7670996" y="4362176"/>
              <a:ext cx="4170483" cy="669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双击输入替换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内容双击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内容双击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内容双击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内容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058702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64801" y="2546401"/>
            <a:ext cx="6376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THREE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464801" y="3722939"/>
            <a:ext cx="6376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预算经费方案 </a:t>
            </a:r>
            <a:endParaRPr lang="zh-CN" altLang="en-US" sz="5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777994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297"/>
            <a:ext cx="12192000" cy="6858297"/>
          </a:xfrm>
          <a:prstGeom prst="rect">
            <a:avLst/>
          </a:prstGeom>
          <a:solidFill>
            <a:schemeClr val="bg1">
              <a:lumMod val="8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892" y="2645636"/>
            <a:ext cx="5222108" cy="421236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25301" y="718375"/>
            <a:ext cx="6376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录</a:t>
            </a:r>
            <a:endPara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62811" y="2360377"/>
            <a:ext cx="42931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01. </a:t>
            </a:r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运作策划 </a:t>
            </a:r>
          </a:p>
        </p:txBody>
      </p:sp>
      <p:sp>
        <p:nvSpPr>
          <p:cNvPr id="6" name="矩形 5"/>
          <p:cNvSpPr/>
          <p:nvPr/>
        </p:nvSpPr>
        <p:spPr>
          <a:xfrm>
            <a:off x="2676201" y="3599817"/>
            <a:ext cx="42931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02. </a:t>
            </a:r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执行策略 </a:t>
            </a:r>
          </a:p>
        </p:txBody>
      </p:sp>
      <p:sp>
        <p:nvSpPr>
          <p:cNvPr id="7" name="矩形 6"/>
          <p:cNvSpPr/>
          <p:nvPr/>
        </p:nvSpPr>
        <p:spPr>
          <a:xfrm>
            <a:off x="876536" y="4535544"/>
            <a:ext cx="42931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03. </a:t>
            </a:r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预算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经费方案 </a:t>
            </a:r>
          </a:p>
        </p:txBody>
      </p:sp>
      <p:sp>
        <p:nvSpPr>
          <p:cNvPr id="9" name="矩形 8"/>
          <p:cNvSpPr/>
          <p:nvPr/>
        </p:nvSpPr>
        <p:spPr>
          <a:xfrm>
            <a:off x="2453558" y="5721651"/>
            <a:ext cx="41408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04. </a:t>
            </a:r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效果预测</a:t>
            </a:r>
          </a:p>
        </p:txBody>
      </p:sp>
    </p:spTree>
    <p:extLst>
      <p:ext uri="{BB962C8B-B14F-4D97-AF65-F5344CB8AC3E}">
        <p14:creationId xmlns:p14="http://schemas.microsoft.com/office/powerpoint/2010/main" val="307310718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预算经费方案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MH_Other_1"/>
          <p:cNvCxnSpPr>
            <a:cxnSpLocks noChangeShapeType="1"/>
          </p:cNvCxnSpPr>
          <p:nvPr>
            <p:custDataLst>
              <p:tags r:id="rId1"/>
            </p:custDataLst>
          </p:nvPr>
        </p:nvCxnSpPr>
        <p:spPr bwMode="auto">
          <a:xfrm>
            <a:off x="6263979" y="1943580"/>
            <a:ext cx="0" cy="2610096"/>
          </a:xfrm>
          <a:prstGeom prst="line">
            <a:avLst/>
          </a:prstGeom>
          <a:noFill/>
          <a:ln w="6350" cap="rnd" algn="ctr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MH_Other_2"/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5786744" y="1943579"/>
            <a:ext cx="477237" cy="0"/>
          </a:xfrm>
          <a:prstGeom prst="line">
            <a:avLst/>
          </a:prstGeom>
          <a:noFill/>
          <a:ln w="6350" cap="rnd" algn="ctr">
            <a:solidFill>
              <a:srgbClr val="BCBCBC"/>
            </a:solidFill>
            <a:prstDash val="sysDash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" name="MH_Other_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3" t="28922" r="57880" b="30067"/>
          <a:stretch>
            <a:fillRect/>
          </a:stretch>
        </p:blipFill>
        <p:spPr bwMode="auto">
          <a:xfrm>
            <a:off x="2495853" y="1787518"/>
            <a:ext cx="2241425" cy="2895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MH_Other_9"/>
          <p:cNvCxnSpPr>
            <a:cxnSpLocks noChangeShapeType="1"/>
          </p:cNvCxnSpPr>
          <p:nvPr>
            <p:custDataLst>
              <p:tags r:id="rId4"/>
            </p:custDataLst>
          </p:nvPr>
        </p:nvCxnSpPr>
        <p:spPr bwMode="auto">
          <a:xfrm>
            <a:off x="6270764" y="2457006"/>
            <a:ext cx="579016" cy="15833"/>
          </a:xfrm>
          <a:prstGeom prst="straightConnector1">
            <a:avLst/>
          </a:prstGeom>
          <a:noFill/>
          <a:ln w="6350" cap="rnd" algn="ctr">
            <a:solidFill>
              <a:srgbClr val="BCBCBC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MH_Other_10"/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6279811" y="3239582"/>
            <a:ext cx="579016" cy="15833"/>
          </a:xfrm>
          <a:prstGeom prst="straightConnector1">
            <a:avLst/>
          </a:prstGeom>
          <a:noFill/>
          <a:ln w="6350" cap="rnd" algn="ctr">
            <a:solidFill>
              <a:srgbClr val="BCBCBC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MH_Other_11"/>
          <p:cNvCxnSpPr>
            <a:cxnSpLocks noChangeShapeType="1"/>
          </p:cNvCxnSpPr>
          <p:nvPr>
            <p:custDataLst>
              <p:tags r:id="rId6"/>
            </p:custDataLst>
          </p:nvPr>
        </p:nvCxnSpPr>
        <p:spPr bwMode="auto">
          <a:xfrm>
            <a:off x="6263980" y="4022157"/>
            <a:ext cx="576755" cy="18095"/>
          </a:xfrm>
          <a:prstGeom prst="straightConnector1">
            <a:avLst/>
          </a:prstGeom>
          <a:noFill/>
          <a:ln w="6350" cap="rnd" algn="ctr">
            <a:solidFill>
              <a:srgbClr val="BCBCBC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矩形 8"/>
          <p:cNvSpPr/>
          <p:nvPr/>
        </p:nvSpPr>
        <p:spPr>
          <a:xfrm>
            <a:off x="6985578" y="2251360"/>
            <a:ext cx="416689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ts val="1500"/>
              </a:lnSpc>
            </a:pPr>
            <a:endParaRPr lang="zh-CN" altLang="en-US" sz="1200" dirty="0"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49746" y="3280565"/>
            <a:ext cx="416689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ts val="1500"/>
              </a:lnSpc>
            </a:pPr>
            <a:endParaRPr lang="zh-CN" altLang="en-US" sz="1200" dirty="0"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049746" y="4242885"/>
            <a:ext cx="416689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ts val="1500"/>
              </a:lnSpc>
            </a:pPr>
            <a:endParaRPr lang="zh-CN" altLang="en-US" sz="1200" dirty="0">
              <a:ea typeface="微软雅黑" panose="020B0503020204020204" pitchFamily="34" charset="-122"/>
            </a:endParaRPr>
          </a:p>
        </p:txBody>
      </p:sp>
      <p:cxnSp>
        <p:nvCxnSpPr>
          <p:cNvPr id="12" name="MH_Other_3"/>
          <p:cNvCxnSpPr>
            <a:cxnSpLocks noChangeShapeType="1"/>
          </p:cNvCxnSpPr>
          <p:nvPr>
            <p:custDataLst>
              <p:tags r:id="rId7"/>
            </p:custDataLst>
          </p:nvPr>
        </p:nvCxnSpPr>
        <p:spPr bwMode="auto">
          <a:xfrm>
            <a:off x="5786744" y="4524271"/>
            <a:ext cx="477237" cy="0"/>
          </a:xfrm>
          <a:prstGeom prst="line">
            <a:avLst/>
          </a:prstGeom>
          <a:noFill/>
          <a:ln w="6350" cap="rnd" algn="ctr">
            <a:solidFill>
              <a:srgbClr val="BCBCBC"/>
            </a:solidFill>
            <a:prstDash val="sysDash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MH_Other_4"/>
          <p:cNvSpPr/>
          <p:nvPr>
            <p:custDataLst>
              <p:tags r:id="rId8"/>
            </p:custDataLst>
          </p:nvPr>
        </p:nvSpPr>
        <p:spPr>
          <a:xfrm>
            <a:off x="1122950" y="5015080"/>
            <a:ext cx="569969" cy="56996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 kern="0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14" name="MH_Other_5"/>
          <p:cNvSpPr/>
          <p:nvPr>
            <p:custDataLst>
              <p:tags r:id="rId9"/>
            </p:custDataLst>
          </p:nvPr>
        </p:nvSpPr>
        <p:spPr>
          <a:xfrm>
            <a:off x="1211162" y="5103288"/>
            <a:ext cx="393551" cy="393549"/>
          </a:xfrm>
          <a:prstGeom prst="donut">
            <a:avLst>
              <a:gd name="adj" fmla="val 9123"/>
            </a:avLst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 kern="0">
              <a:solidFill>
                <a:prstClr val="black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15" name="MH_Other_6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1315204" y="5225424"/>
            <a:ext cx="185467" cy="149277"/>
          </a:xfrm>
          <a:prstGeom prst="rightArrow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 kern="0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cxnSp>
        <p:nvCxnSpPr>
          <p:cNvPr id="16" name="MH_Other_7"/>
          <p:cNvCxnSpPr>
            <a:cxnSpLocks noChangeShapeType="1"/>
          </p:cNvCxnSpPr>
          <p:nvPr>
            <p:custDataLst>
              <p:tags r:id="rId11"/>
            </p:custDataLst>
          </p:nvPr>
        </p:nvCxnSpPr>
        <p:spPr bwMode="auto">
          <a:xfrm>
            <a:off x="1898740" y="5297799"/>
            <a:ext cx="8836781" cy="0"/>
          </a:xfrm>
          <a:prstGeom prst="line">
            <a:avLst/>
          </a:prstGeom>
          <a:noFill/>
          <a:ln w="6350" cap="rnd" algn="ctr">
            <a:solidFill>
              <a:srgbClr val="A8ABB8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矩形 16"/>
          <p:cNvSpPr/>
          <p:nvPr/>
        </p:nvSpPr>
        <p:spPr>
          <a:xfrm>
            <a:off x="1898743" y="5427368"/>
            <a:ext cx="811393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142066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预算经费方案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>
            <a:off x="6435727" y="2068515"/>
            <a:ext cx="1830388" cy="412751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>
            <a:off x="7891463" y="4456115"/>
            <a:ext cx="1828800" cy="412751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 flipH="1">
            <a:off x="2473325" y="4456115"/>
            <a:ext cx="1828800" cy="412751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Other_4"/>
          <p:cNvSpPr/>
          <p:nvPr>
            <p:custDataLst>
              <p:tags r:id="rId4"/>
            </p:custDataLst>
          </p:nvPr>
        </p:nvSpPr>
        <p:spPr>
          <a:xfrm rot="3600000">
            <a:off x="5182393" y="2880519"/>
            <a:ext cx="1390651" cy="1204912"/>
          </a:xfrm>
          <a:custGeom>
            <a:avLst/>
            <a:gdLst>
              <a:gd name="connsiteX0" fmla="*/ 0 w 1741508"/>
              <a:gd name="connsiteY0" fmla="*/ 3457 h 1509929"/>
              <a:gd name="connsiteX1" fmla="*/ 1741507 w 1741508"/>
              <a:gd name="connsiteY1" fmla="*/ 0 h 1509929"/>
              <a:gd name="connsiteX2" fmla="*/ 1741508 w 1741508"/>
              <a:gd name="connsiteY2" fmla="*/ 996257 h 1509929"/>
              <a:gd name="connsiteX3" fmla="*/ 1734518 w 1741508"/>
              <a:gd name="connsiteY3" fmla="*/ 1008363 h 1509929"/>
              <a:gd name="connsiteX4" fmla="*/ 865779 w 1741508"/>
              <a:gd name="connsiteY4" fmla="*/ 1509929 h 1509929"/>
              <a:gd name="connsiteX5" fmla="*/ 0 w 1741508"/>
              <a:gd name="connsiteY5" fmla="*/ 3457 h 150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41508" h="1509929">
                <a:moveTo>
                  <a:pt x="0" y="3457"/>
                </a:moveTo>
                <a:lnTo>
                  <a:pt x="1741507" y="0"/>
                </a:lnTo>
                <a:lnTo>
                  <a:pt x="1741508" y="996257"/>
                </a:lnTo>
                <a:lnTo>
                  <a:pt x="1734518" y="1008363"/>
                </a:lnTo>
                <a:lnTo>
                  <a:pt x="865779" y="1509929"/>
                </a:lnTo>
                <a:lnTo>
                  <a:pt x="0" y="3457"/>
                </a:lnTo>
                <a:close/>
              </a:path>
            </a:pathLst>
          </a:custGeom>
          <a:solidFill>
            <a:srgbClr val="D9D9D9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Other_5"/>
          <p:cNvSpPr/>
          <p:nvPr>
            <p:custDataLst>
              <p:tags r:id="rId5"/>
            </p:custDataLst>
          </p:nvPr>
        </p:nvSpPr>
        <p:spPr>
          <a:xfrm rot="3600000">
            <a:off x="4631533" y="3828257"/>
            <a:ext cx="1390651" cy="1604963"/>
          </a:xfrm>
          <a:custGeom>
            <a:avLst/>
            <a:gdLst>
              <a:gd name="connsiteX0" fmla="*/ 0 w 1741692"/>
              <a:gd name="connsiteY0" fmla="*/ 501633 h 2010552"/>
              <a:gd name="connsiteX1" fmla="*/ 868852 w 1741692"/>
              <a:gd name="connsiteY1" fmla="*/ 0 h 2010552"/>
              <a:gd name="connsiteX2" fmla="*/ 882832 w 1741692"/>
              <a:gd name="connsiteY2" fmla="*/ 0 h 2010552"/>
              <a:gd name="connsiteX3" fmla="*/ 1741692 w 1741692"/>
              <a:gd name="connsiteY3" fmla="*/ 495864 h 2010552"/>
              <a:gd name="connsiteX4" fmla="*/ 867186 w 1741692"/>
              <a:gd name="connsiteY4" fmla="*/ 2010552 h 2010552"/>
              <a:gd name="connsiteX5" fmla="*/ 0 w 1741692"/>
              <a:gd name="connsiteY5" fmla="*/ 501633 h 2010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41692" h="2010552">
                <a:moveTo>
                  <a:pt x="0" y="501633"/>
                </a:moveTo>
                <a:lnTo>
                  <a:pt x="868852" y="0"/>
                </a:lnTo>
                <a:lnTo>
                  <a:pt x="882832" y="0"/>
                </a:lnTo>
                <a:lnTo>
                  <a:pt x="1741692" y="495864"/>
                </a:lnTo>
                <a:lnTo>
                  <a:pt x="867186" y="2010552"/>
                </a:lnTo>
                <a:lnTo>
                  <a:pt x="0" y="501633"/>
                </a:lnTo>
                <a:close/>
              </a:path>
            </a:pathLst>
          </a:custGeom>
          <a:solidFill>
            <a:srgbClr val="D9D9D9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Other_6"/>
          <p:cNvSpPr/>
          <p:nvPr>
            <p:custDataLst>
              <p:tags r:id="rId6"/>
            </p:custDataLst>
          </p:nvPr>
        </p:nvSpPr>
        <p:spPr>
          <a:xfrm rot="3600000">
            <a:off x="5908679" y="4127501"/>
            <a:ext cx="1385887" cy="1204912"/>
          </a:xfrm>
          <a:custGeom>
            <a:avLst/>
            <a:gdLst>
              <a:gd name="connsiteX0" fmla="*/ 0 w 1736381"/>
              <a:gd name="connsiteY0" fmla="*/ 3447 h 1507804"/>
              <a:gd name="connsiteX1" fmla="*/ 1736381 w 1736381"/>
              <a:gd name="connsiteY1" fmla="*/ 0 h 1507804"/>
              <a:gd name="connsiteX2" fmla="*/ 865850 w 1736381"/>
              <a:gd name="connsiteY2" fmla="*/ 1507804 h 1507804"/>
              <a:gd name="connsiteX3" fmla="*/ 6990 w 1736381"/>
              <a:gd name="connsiteY3" fmla="*/ 1011941 h 1507804"/>
              <a:gd name="connsiteX4" fmla="*/ 0 w 1736381"/>
              <a:gd name="connsiteY4" fmla="*/ 999834 h 1507804"/>
              <a:gd name="connsiteX5" fmla="*/ 0 w 1736381"/>
              <a:gd name="connsiteY5" fmla="*/ 3447 h 150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6381" h="1507804">
                <a:moveTo>
                  <a:pt x="0" y="3447"/>
                </a:moveTo>
                <a:lnTo>
                  <a:pt x="1736381" y="0"/>
                </a:lnTo>
                <a:lnTo>
                  <a:pt x="865850" y="1507804"/>
                </a:lnTo>
                <a:lnTo>
                  <a:pt x="6990" y="1011941"/>
                </a:lnTo>
                <a:lnTo>
                  <a:pt x="0" y="999834"/>
                </a:lnTo>
                <a:lnTo>
                  <a:pt x="0" y="3447"/>
                </a:lnTo>
                <a:close/>
              </a:path>
            </a:pathLst>
          </a:custGeom>
          <a:solidFill>
            <a:srgbClr val="D9D9D9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619876" y="4325940"/>
            <a:ext cx="1295400" cy="1296987"/>
            <a:chOff x="6619876" y="4325938"/>
            <a:chExt cx="1295400" cy="1296987"/>
          </a:xfrm>
        </p:grpSpPr>
        <p:sp>
          <p:nvSpPr>
            <p:cNvPr id="10" name="MH_Other_8"/>
            <p:cNvSpPr/>
            <p:nvPr>
              <p:custDataLst>
                <p:tags r:id="rId11"/>
              </p:custDataLst>
            </p:nvPr>
          </p:nvSpPr>
          <p:spPr>
            <a:xfrm rot="16200000">
              <a:off x="6619082" y="4326732"/>
              <a:ext cx="1296987" cy="1295400"/>
            </a:xfrm>
            <a:prstGeom prst="ellipse">
              <a:avLst/>
            </a:prstGeom>
            <a:solidFill>
              <a:srgbClr val="FFFFFF"/>
            </a:solidFill>
            <a:ln w="1428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12"/>
              </p:custDataLst>
            </p:nvPr>
          </p:nvSpPr>
          <p:spPr>
            <a:xfrm>
              <a:off x="7031039" y="4598989"/>
              <a:ext cx="473075" cy="750887"/>
            </a:xfrm>
            <a:custGeom>
              <a:avLst/>
              <a:gdLst/>
              <a:ahLst/>
              <a:cxnLst/>
              <a:rect l="l" t="t" r="r" b="b"/>
              <a:pathLst>
                <a:path w="612000" h="972000">
                  <a:moveTo>
                    <a:pt x="306000" y="873069"/>
                  </a:moveTo>
                  <a:cubicBezTo>
                    <a:pt x="281147" y="873069"/>
                    <a:pt x="261000" y="893216"/>
                    <a:pt x="261000" y="918069"/>
                  </a:cubicBezTo>
                  <a:cubicBezTo>
                    <a:pt x="261000" y="942922"/>
                    <a:pt x="281147" y="963069"/>
                    <a:pt x="306000" y="963069"/>
                  </a:cubicBezTo>
                  <a:cubicBezTo>
                    <a:pt x="330853" y="963069"/>
                    <a:pt x="351000" y="942922"/>
                    <a:pt x="351000" y="918069"/>
                  </a:cubicBezTo>
                  <a:cubicBezTo>
                    <a:pt x="351000" y="893216"/>
                    <a:pt x="330853" y="873069"/>
                    <a:pt x="306000" y="873069"/>
                  </a:cubicBezTo>
                  <a:close/>
                  <a:moveTo>
                    <a:pt x="54000" y="130499"/>
                  </a:moveTo>
                  <a:lnTo>
                    <a:pt x="54000" y="841501"/>
                  </a:lnTo>
                  <a:lnTo>
                    <a:pt x="558000" y="841501"/>
                  </a:lnTo>
                  <a:lnTo>
                    <a:pt x="558000" y="130499"/>
                  </a:lnTo>
                  <a:close/>
                  <a:moveTo>
                    <a:pt x="0" y="0"/>
                  </a:moveTo>
                  <a:lnTo>
                    <a:pt x="612000" y="0"/>
                  </a:lnTo>
                  <a:lnTo>
                    <a:pt x="612000" y="972000"/>
                  </a:lnTo>
                  <a:lnTo>
                    <a:pt x="0" y="972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187827" y="4325941"/>
            <a:ext cx="1296988" cy="1296987"/>
            <a:chOff x="4187825" y="4325939"/>
            <a:chExt cx="1296988" cy="1296987"/>
          </a:xfrm>
        </p:grpSpPr>
        <p:sp>
          <p:nvSpPr>
            <p:cNvPr id="13" name="MH_Other_10"/>
            <p:cNvSpPr/>
            <p:nvPr>
              <p:custDataLst>
                <p:tags r:id="rId9"/>
              </p:custDataLst>
            </p:nvPr>
          </p:nvSpPr>
          <p:spPr>
            <a:xfrm>
              <a:off x="4187825" y="4325939"/>
              <a:ext cx="1296988" cy="1296987"/>
            </a:xfrm>
            <a:prstGeom prst="ellipse">
              <a:avLst/>
            </a:prstGeom>
            <a:solidFill>
              <a:srgbClr val="FFFFFF"/>
            </a:solidFill>
            <a:ln w="142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MH_Other_11"/>
            <p:cNvSpPr/>
            <p:nvPr>
              <p:custDataLst>
                <p:tags r:id="rId10"/>
              </p:custDataLst>
            </p:nvPr>
          </p:nvSpPr>
          <p:spPr>
            <a:xfrm flipV="1">
              <a:off x="4510088" y="4727576"/>
              <a:ext cx="652462" cy="493713"/>
            </a:xfrm>
            <a:custGeom>
              <a:avLst/>
              <a:gdLst/>
              <a:ahLst/>
              <a:cxnLst/>
              <a:rect l="l" t="t" r="r" b="b"/>
              <a:pathLst>
                <a:path w="864096" h="654666">
                  <a:moveTo>
                    <a:pt x="599578" y="334253"/>
                  </a:moveTo>
                  <a:lnTo>
                    <a:pt x="580007" y="314682"/>
                  </a:lnTo>
                  <a:lnTo>
                    <a:pt x="759249" y="135440"/>
                  </a:lnTo>
                  <a:cubicBezTo>
                    <a:pt x="760444" y="134245"/>
                    <a:pt x="761594" y="133023"/>
                    <a:pt x="761940" y="131105"/>
                  </a:cubicBezTo>
                  <a:lnTo>
                    <a:pt x="802727" y="131105"/>
                  </a:lnTo>
                  <a:close/>
                  <a:moveTo>
                    <a:pt x="264518" y="334253"/>
                  </a:moveTo>
                  <a:lnTo>
                    <a:pt x="61370" y="131105"/>
                  </a:lnTo>
                  <a:lnTo>
                    <a:pt x="102156" y="131105"/>
                  </a:lnTo>
                  <a:lnTo>
                    <a:pt x="104846" y="135439"/>
                  </a:lnTo>
                  <a:lnTo>
                    <a:pt x="284089" y="314682"/>
                  </a:lnTo>
                  <a:close/>
                  <a:moveTo>
                    <a:pt x="75663" y="523561"/>
                  </a:moveTo>
                  <a:lnTo>
                    <a:pt x="363701" y="235523"/>
                  </a:lnTo>
                  <a:cubicBezTo>
                    <a:pt x="382052" y="217171"/>
                    <a:pt x="406106" y="207995"/>
                    <a:pt x="430158" y="207995"/>
                  </a:cubicBezTo>
                  <a:cubicBezTo>
                    <a:pt x="430789" y="207995"/>
                    <a:pt x="431421" y="208003"/>
                    <a:pt x="432049" y="208177"/>
                  </a:cubicBezTo>
                  <a:cubicBezTo>
                    <a:pt x="456725" y="207520"/>
                    <a:pt x="481562" y="216690"/>
                    <a:pt x="500395" y="235523"/>
                  </a:cubicBezTo>
                  <a:lnTo>
                    <a:pt x="788434" y="523561"/>
                  </a:lnTo>
                  <a:lnTo>
                    <a:pt x="749291" y="523561"/>
                  </a:lnTo>
                  <a:lnTo>
                    <a:pt x="491219" y="265489"/>
                  </a:lnTo>
                  <a:cubicBezTo>
                    <a:pt x="474915" y="249184"/>
                    <a:pt x="453412" y="241246"/>
                    <a:pt x="432049" y="241814"/>
                  </a:cubicBezTo>
                  <a:cubicBezTo>
                    <a:pt x="431505" y="241664"/>
                    <a:pt x="430958" y="241657"/>
                    <a:pt x="430412" y="241657"/>
                  </a:cubicBezTo>
                  <a:cubicBezTo>
                    <a:pt x="409588" y="241657"/>
                    <a:pt x="388764" y="249602"/>
                    <a:pt x="372877" y="265489"/>
                  </a:cubicBezTo>
                  <a:lnTo>
                    <a:pt x="114805" y="523561"/>
                  </a:lnTo>
                  <a:close/>
                  <a:moveTo>
                    <a:pt x="150213" y="654666"/>
                  </a:moveTo>
                  <a:lnTo>
                    <a:pt x="713883" y="654666"/>
                  </a:lnTo>
                  <a:cubicBezTo>
                    <a:pt x="796843" y="654666"/>
                    <a:pt x="864096" y="587413"/>
                    <a:pt x="864096" y="504453"/>
                  </a:cubicBezTo>
                  <a:lnTo>
                    <a:pt x="864096" y="150213"/>
                  </a:lnTo>
                  <a:cubicBezTo>
                    <a:pt x="864096" y="67253"/>
                    <a:pt x="796843" y="0"/>
                    <a:pt x="713883" y="0"/>
                  </a:cubicBezTo>
                  <a:lnTo>
                    <a:pt x="150213" y="0"/>
                  </a:lnTo>
                  <a:cubicBezTo>
                    <a:pt x="67253" y="0"/>
                    <a:pt x="0" y="67253"/>
                    <a:pt x="0" y="150213"/>
                  </a:cubicBezTo>
                  <a:lnTo>
                    <a:pt x="0" y="504453"/>
                  </a:lnTo>
                  <a:cubicBezTo>
                    <a:pt x="0" y="587413"/>
                    <a:pt x="67253" y="654666"/>
                    <a:pt x="150213" y="6546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05439" y="2092327"/>
            <a:ext cx="1295400" cy="1296988"/>
            <a:chOff x="5405438" y="2092325"/>
            <a:chExt cx="1295400" cy="1296988"/>
          </a:xfrm>
        </p:grpSpPr>
        <p:sp>
          <p:nvSpPr>
            <p:cNvPr id="16" name="MH_Other_7"/>
            <p:cNvSpPr/>
            <p:nvPr>
              <p:custDataLst>
                <p:tags r:id="rId7"/>
              </p:custDataLst>
            </p:nvPr>
          </p:nvSpPr>
          <p:spPr>
            <a:xfrm rot="16200000">
              <a:off x="5404644" y="2093119"/>
              <a:ext cx="1296988" cy="1295400"/>
            </a:xfrm>
            <a:prstGeom prst="ellipse">
              <a:avLst/>
            </a:prstGeom>
            <a:solidFill>
              <a:srgbClr val="FFFFFF"/>
            </a:solidFill>
            <a:ln w="1428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MH_Other_12"/>
            <p:cNvSpPr/>
            <p:nvPr>
              <p:custDataLst>
                <p:tags r:id="rId8"/>
              </p:custDataLst>
            </p:nvPr>
          </p:nvSpPr>
          <p:spPr>
            <a:xfrm>
              <a:off x="5800726" y="2417763"/>
              <a:ext cx="504825" cy="647700"/>
            </a:xfrm>
            <a:custGeom>
              <a:avLst/>
              <a:gdLst>
                <a:gd name="connsiteX0" fmla="*/ 98415 w 302991"/>
                <a:gd name="connsiteY0" fmla="*/ 281466 h 379912"/>
                <a:gd name="connsiteX1" fmla="*/ 126653 w 302991"/>
                <a:gd name="connsiteY1" fmla="*/ 305532 h 379912"/>
                <a:gd name="connsiteX2" fmla="*/ 93288 w 302991"/>
                <a:gd name="connsiteY2" fmla="*/ 372572 h 379912"/>
                <a:gd name="connsiteX3" fmla="*/ 68667 w 302991"/>
                <a:gd name="connsiteY3" fmla="*/ 379889 h 379912"/>
                <a:gd name="connsiteX4" fmla="*/ 47584 w 302991"/>
                <a:gd name="connsiteY4" fmla="*/ 375484 h 379912"/>
                <a:gd name="connsiteX5" fmla="*/ 45405 w 302991"/>
                <a:gd name="connsiteY5" fmla="*/ 374169 h 379912"/>
                <a:gd name="connsiteX6" fmla="*/ 81444 w 302991"/>
                <a:gd name="connsiteY6" fmla="*/ 341850 h 379912"/>
                <a:gd name="connsiteX7" fmla="*/ 98415 w 302991"/>
                <a:gd name="connsiteY7" fmla="*/ 281466 h 379912"/>
                <a:gd name="connsiteX8" fmla="*/ 289111 w 302991"/>
                <a:gd name="connsiteY8" fmla="*/ 22631 h 379912"/>
                <a:gd name="connsiteX9" fmla="*/ 300749 w 302991"/>
                <a:gd name="connsiteY9" fmla="*/ 44306 h 379912"/>
                <a:gd name="connsiteX10" fmla="*/ 220577 w 302991"/>
                <a:gd name="connsiteY10" fmla="*/ 123522 h 379912"/>
                <a:gd name="connsiteX11" fmla="*/ 180878 w 302991"/>
                <a:gd name="connsiteY11" fmla="*/ 104642 h 379912"/>
                <a:gd name="connsiteX12" fmla="*/ 230019 w 302991"/>
                <a:gd name="connsiteY12" fmla="*/ 84621 h 379912"/>
                <a:gd name="connsiteX13" fmla="*/ 289111 w 302991"/>
                <a:gd name="connsiteY13" fmla="*/ 22631 h 379912"/>
                <a:gd name="connsiteX14" fmla="*/ 233164 w 302991"/>
                <a:gd name="connsiteY14" fmla="*/ 306 h 379912"/>
                <a:gd name="connsiteX15" fmla="*/ 252881 w 302991"/>
                <a:gd name="connsiteY15" fmla="*/ 787 h 379912"/>
                <a:gd name="connsiteX16" fmla="*/ 283103 w 302991"/>
                <a:gd name="connsiteY16" fmla="*/ 15639 h 379912"/>
                <a:gd name="connsiteX17" fmla="*/ 226198 w 302991"/>
                <a:gd name="connsiteY17" fmla="*/ 80439 h 379912"/>
                <a:gd name="connsiteX18" fmla="*/ 175561 w 302991"/>
                <a:gd name="connsiteY18" fmla="*/ 101096 h 379912"/>
                <a:gd name="connsiteX19" fmla="*/ 159091 w 302991"/>
                <a:gd name="connsiteY19" fmla="*/ 99067 h 379912"/>
                <a:gd name="connsiteX20" fmla="*/ 78493 w 302991"/>
                <a:gd name="connsiteY20" fmla="*/ 249122 h 379912"/>
                <a:gd name="connsiteX21" fmla="*/ 89069 w 302991"/>
                <a:gd name="connsiteY21" fmla="*/ 274950 h 379912"/>
                <a:gd name="connsiteX22" fmla="*/ 88735 w 302991"/>
                <a:gd name="connsiteY22" fmla="*/ 275332 h 379912"/>
                <a:gd name="connsiteX23" fmla="*/ 76379 w 302991"/>
                <a:gd name="connsiteY23" fmla="*/ 339413 h 379912"/>
                <a:gd name="connsiteX24" fmla="*/ 39817 w 302991"/>
                <a:gd name="connsiteY24" fmla="*/ 370798 h 379912"/>
                <a:gd name="connsiteX25" fmla="*/ 21120 w 302991"/>
                <a:gd name="connsiteY25" fmla="*/ 359517 h 379912"/>
                <a:gd name="connsiteX26" fmla="*/ 21075 w 302991"/>
                <a:gd name="connsiteY26" fmla="*/ 359482 h 379912"/>
                <a:gd name="connsiteX27" fmla="*/ 10692 w 302991"/>
                <a:gd name="connsiteY27" fmla="*/ 342282 h 379912"/>
                <a:gd name="connsiteX28" fmla="*/ 7392 w 302991"/>
                <a:gd name="connsiteY28" fmla="*/ 348465 h 379912"/>
                <a:gd name="connsiteX29" fmla="*/ 3532 w 302991"/>
                <a:gd name="connsiteY29" fmla="*/ 342830 h 379912"/>
                <a:gd name="connsiteX30" fmla="*/ 8433 w 302991"/>
                <a:gd name="connsiteY30" fmla="*/ 336651 h 379912"/>
                <a:gd name="connsiteX31" fmla="*/ 1587 w 302991"/>
                <a:gd name="connsiteY31" fmla="*/ 315251 h 379912"/>
                <a:gd name="connsiteX32" fmla="*/ 211734 w 302991"/>
                <a:gd name="connsiteY32" fmla="*/ 3392 h 379912"/>
                <a:gd name="connsiteX33" fmla="*/ 233164 w 302991"/>
                <a:gd name="connsiteY33" fmla="*/ 306 h 37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02991" h="379912">
                  <a:moveTo>
                    <a:pt x="98415" y="281466"/>
                  </a:moveTo>
                  <a:cubicBezTo>
                    <a:pt x="110974" y="288691"/>
                    <a:pt x="122770" y="282691"/>
                    <a:pt x="126653" y="305532"/>
                  </a:cubicBezTo>
                  <a:cubicBezTo>
                    <a:pt x="130536" y="328374"/>
                    <a:pt x="106959" y="361016"/>
                    <a:pt x="93288" y="372572"/>
                  </a:cubicBezTo>
                  <a:cubicBezTo>
                    <a:pt x="86453" y="378350"/>
                    <a:pt x="77512" y="380148"/>
                    <a:pt x="68667" y="379889"/>
                  </a:cubicBezTo>
                  <a:lnTo>
                    <a:pt x="47584" y="375484"/>
                  </a:lnTo>
                  <a:lnTo>
                    <a:pt x="45405" y="374169"/>
                  </a:lnTo>
                  <a:lnTo>
                    <a:pt x="81444" y="341850"/>
                  </a:lnTo>
                  <a:cubicBezTo>
                    <a:pt x="97792" y="319728"/>
                    <a:pt x="104129" y="296345"/>
                    <a:pt x="98415" y="281466"/>
                  </a:cubicBezTo>
                  <a:close/>
                  <a:moveTo>
                    <a:pt x="289111" y="22631"/>
                  </a:moveTo>
                  <a:cubicBezTo>
                    <a:pt x="293809" y="28240"/>
                    <a:pt x="297593" y="35479"/>
                    <a:pt x="300749" y="44306"/>
                  </a:cubicBezTo>
                  <a:cubicBezTo>
                    <a:pt x="317122" y="90097"/>
                    <a:pt x="239084" y="124320"/>
                    <a:pt x="220577" y="123522"/>
                  </a:cubicBezTo>
                  <a:cubicBezTo>
                    <a:pt x="204737" y="122838"/>
                    <a:pt x="193118" y="114171"/>
                    <a:pt x="180878" y="104642"/>
                  </a:cubicBezTo>
                  <a:cubicBezTo>
                    <a:pt x="197087" y="100795"/>
                    <a:pt x="214097" y="93658"/>
                    <a:pt x="230019" y="84621"/>
                  </a:cubicBezTo>
                  <a:cubicBezTo>
                    <a:pt x="264389" y="65114"/>
                    <a:pt x="287307" y="40558"/>
                    <a:pt x="289111" y="22631"/>
                  </a:cubicBezTo>
                  <a:close/>
                  <a:moveTo>
                    <a:pt x="233164" y="306"/>
                  </a:moveTo>
                  <a:cubicBezTo>
                    <a:pt x="240045" y="-198"/>
                    <a:pt x="246642" y="-107"/>
                    <a:pt x="252881" y="787"/>
                  </a:cubicBezTo>
                  <a:cubicBezTo>
                    <a:pt x="264425" y="2442"/>
                    <a:pt x="274748" y="6850"/>
                    <a:pt x="283103" y="15639"/>
                  </a:cubicBezTo>
                  <a:cubicBezTo>
                    <a:pt x="289543" y="30952"/>
                    <a:pt x="265265" y="58672"/>
                    <a:pt x="226198" y="80439"/>
                  </a:cubicBezTo>
                  <a:cubicBezTo>
                    <a:pt x="209593" y="89692"/>
                    <a:pt x="191862" y="96966"/>
                    <a:pt x="175561" y="101096"/>
                  </a:cubicBezTo>
                  <a:cubicBezTo>
                    <a:pt x="170140" y="97597"/>
                    <a:pt x="164674" y="96150"/>
                    <a:pt x="159091" y="99067"/>
                  </a:cubicBezTo>
                  <a:cubicBezTo>
                    <a:pt x="139430" y="109339"/>
                    <a:pt x="84065" y="215919"/>
                    <a:pt x="78493" y="249122"/>
                  </a:cubicBezTo>
                  <a:cubicBezTo>
                    <a:pt x="76545" y="260729"/>
                    <a:pt x="81544" y="268915"/>
                    <a:pt x="89069" y="274950"/>
                  </a:cubicBezTo>
                  <a:lnTo>
                    <a:pt x="88735" y="275332"/>
                  </a:lnTo>
                  <a:cubicBezTo>
                    <a:pt x="101197" y="286232"/>
                    <a:pt x="95927" y="313565"/>
                    <a:pt x="76379" y="339413"/>
                  </a:cubicBezTo>
                  <a:lnTo>
                    <a:pt x="39817" y="370798"/>
                  </a:lnTo>
                  <a:lnTo>
                    <a:pt x="21120" y="359517"/>
                  </a:lnTo>
                  <a:lnTo>
                    <a:pt x="21075" y="359482"/>
                  </a:lnTo>
                  <a:cubicBezTo>
                    <a:pt x="16650" y="354252"/>
                    <a:pt x="13286" y="348327"/>
                    <a:pt x="10692" y="342282"/>
                  </a:cubicBezTo>
                  <a:lnTo>
                    <a:pt x="7392" y="348465"/>
                  </a:lnTo>
                  <a:lnTo>
                    <a:pt x="3532" y="342830"/>
                  </a:lnTo>
                  <a:lnTo>
                    <a:pt x="8433" y="336651"/>
                  </a:lnTo>
                  <a:cubicBezTo>
                    <a:pt x="5154" y="329021"/>
                    <a:pt x="3206" y="321424"/>
                    <a:pt x="1587" y="315251"/>
                  </a:cubicBezTo>
                  <a:cubicBezTo>
                    <a:pt x="-5454" y="288408"/>
                    <a:pt x="2283" y="61523"/>
                    <a:pt x="211734" y="3392"/>
                  </a:cubicBezTo>
                  <a:cubicBezTo>
                    <a:pt x="219115" y="1908"/>
                    <a:pt x="226282" y="810"/>
                    <a:pt x="233164" y="306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1155080" y="4549012"/>
            <a:ext cx="294384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747124" y="2200317"/>
            <a:ext cx="294384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165664" y="4630739"/>
            <a:ext cx="294384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615912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8" grpId="0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预算经费方案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MH_Other_1"/>
          <p:cNvCxnSpPr>
            <a:stCxn id="4" idx="3"/>
          </p:cNvCxnSpPr>
          <p:nvPr>
            <p:custDataLst>
              <p:tags r:id="rId1"/>
            </p:custDataLst>
          </p:nvPr>
        </p:nvCxnSpPr>
        <p:spPr>
          <a:xfrm flipV="1">
            <a:off x="3588950" y="2276283"/>
            <a:ext cx="465609" cy="0"/>
          </a:xfrm>
          <a:prstGeom prst="line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H_Other_4"/>
          <p:cNvSpPr/>
          <p:nvPr>
            <p:custDataLst>
              <p:tags r:id="rId2"/>
            </p:custDataLst>
          </p:nvPr>
        </p:nvSpPr>
        <p:spPr>
          <a:xfrm>
            <a:off x="2688516" y="1853004"/>
            <a:ext cx="900433" cy="846563"/>
          </a:xfrm>
          <a:prstGeom prst="roundRect">
            <a:avLst>
              <a:gd name="adj" fmla="val 8712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MH_Other_5"/>
          <p:cNvSpPr/>
          <p:nvPr>
            <p:custDataLst>
              <p:tags r:id="rId3"/>
            </p:custDataLst>
          </p:nvPr>
        </p:nvSpPr>
        <p:spPr>
          <a:xfrm>
            <a:off x="2745549" y="1917195"/>
            <a:ext cx="786695" cy="728728"/>
          </a:xfrm>
          <a:prstGeom prst="roundRect">
            <a:avLst>
              <a:gd name="adj" fmla="val 8712"/>
            </a:avLst>
          </a:prstGeom>
          <a:solidFill>
            <a:schemeClr val="accent1"/>
          </a:solidFill>
          <a:ln w="19050">
            <a:solidFill>
              <a:srgbClr val="FFFFFF"/>
            </a:solidFill>
          </a:ln>
          <a:effectLst>
            <a:innerShdw blurRad="114300">
              <a:schemeClr val="bg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MH_Other_6"/>
          <p:cNvSpPr/>
          <p:nvPr>
            <p:custDataLst>
              <p:tags r:id="rId4"/>
            </p:custDataLst>
          </p:nvPr>
        </p:nvSpPr>
        <p:spPr>
          <a:xfrm flipH="1">
            <a:off x="4064179" y="1885712"/>
            <a:ext cx="105821" cy="781147"/>
          </a:xfrm>
          <a:prstGeom prst="rightBracket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MH_Other_7"/>
          <p:cNvSpPr/>
          <p:nvPr>
            <p:custDataLst>
              <p:tags r:id="rId5"/>
            </p:custDataLst>
          </p:nvPr>
        </p:nvSpPr>
        <p:spPr>
          <a:xfrm>
            <a:off x="9668802" y="1885712"/>
            <a:ext cx="105820" cy="781147"/>
          </a:xfrm>
          <a:prstGeom prst="rightBracket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MH_Other_8"/>
          <p:cNvSpPr/>
          <p:nvPr>
            <p:custDataLst>
              <p:tags r:id="rId6"/>
            </p:custDataLst>
          </p:nvPr>
        </p:nvSpPr>
        <p:spPr>
          <a:xfrm>
            <a:off x="2852055" y="2014622"/>
            <a:ext cx="563733" cy="527177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201148" y="1905410"/>
            <a:ext cx="554232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MH_Other_2"/>
          <p:cNvCxnSpPr>
            <a:stCxn id="11" idx="3"/>
          </p:cNvCxnSpPr>
          <p:nvPr>
            <p:custDataLst>
              <p:tags r:id="rId7"/>
            </p:custDataLst>
          </p:nvPr>
        </p:nvCxnSpPr>
        <p:spPr>
          <a:xfrm flipV="1">
            <a:off x="3588950" y="4002115"/>
            <a:ext cx="465609" cy="0"/>
          </a:xfrm>
          <a:prstGeom prst="line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H_Other_9"/>
          <p:cNvSpPr/>
          <p:nvPr>
            <p:custDataLst>
              <p:tags r:id="rId8"/>
            </p:custDataLst>
          </p:nvPr>
        </p:nvSpPr>
        <p:spPr>
          <a:xfrm>
            <a:off x="2688516" y="3580760"/>
            <a:ext cx="900433" cy="844637"/>
          </a:xfrm>
          <a:prstGeom prst="roundRect">
            <a:avLst>
              <a:gd name="adj" fmla="val 8712"/>
            </a:avLst>
          </a:prstGeo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MH_Other_10"/>
          <p:cNvSpPr/>
          <p:nvPr>
            <p:custDataLst>
              <p:tags r:id="rId9"/>
            </p:custDataLst>
          </p:nvPr>
        </p:nvSpPr>
        <p:spPr>
          <a:xfrm>
            <a:off x="2745549" y="3644004"/>
            <a:ext cx="786695" cy="728728"/>
          </a:xfrm>
          <a:prstGeom prst="roundRect">
            <a:avLst>
              <a:gd name="adj" fmla="val 8712"/>
            </a:avLst>
          </a:prstGeom>
          <a:solidFill>
            <a:schemeClr val="accent2"/>
          </a:solidFill>
          <a:ln w="19050">
            <a:solidFill>
              <a:srgbClr val="FFFFFF"/>
            </a:solidFill>
          </a:ln>
          <a:effectLst>
            <a:innerShdw blurRad="114300">
              <a:schemeClr val="bg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MH_Other_11"/>
          <p:cNvSpPr/>
          <p:nvPr>
            <p:custDataLst>
              <p:tags r:id="rId10"/>
            </p:custDataLst>
          </p:nvPr>
        </p:nvSpPr>
        <p:spPr>
          <a:xfrm flipH="1">
            <a:off x="4064179" y="3611544"/>
            <a:ext cx="105821" cy="783069"/>
          </a:xfrm>
          <a:prstGeom prst="rightBracket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MH_Other_12"/>
          <p:cNvSpPr/>
          <p:nvPr>
            <p:custDataLst>
              <p:tags r:id="rId11"/>
            </p:custDataLst>
          </p:nvPr>
        </p:nvSpPr>
        <p:spPr>
          <a:xfrm>
            <a:off x="9668802" y="3611544"/>
            <a:ext cx="105820" cy="783069"/>
          </a:xfrm>
          <a:prstGeom prst="rightBracket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MH_Other_13"/>
          <p:cNvSpPr/>
          <p:nvPr>
            <p:custDataLst>
              <p:tags r:id="rId12"/>
            </p:custDataLst>
          </p:nvPr>
        </p:nvSpPr>
        <p:spPr>
          <a:xfrm>
            <a:off x="2907853" y="3690430"/>
            <a:ext cx="457913" cy="613759"/>
          </a:xfrm>
          <a:custGeom>
            <a:avLst/>
            <a:gdLst/>
            <a:ahLst/>
            <a:cxnLst/>
            <a:rect l="l" t="t" r="r" b="b"/>
            <a:pathLst>
              <a:path w="1171576" h="1571810">
                <a:moveTo>
                  <a:pt x="662070" y="927911"/>
                </a:moveTo>
                <a:lnTo>
                  <a:pt x="795754" y="1040206"/>
                </a:lnTo>
                <a:lnTo>
                  <a:pt x="662070" y="1184585"/>
                </a:lnTo>
                <a:close/>
                <a:moveTo>
                  <a:pt x="662070" y="398563"/>
                </a:moveTo>
                <a:lnTo>
                  <a:pt x="795754" y="510858"/>
                </a:lnTo>
                <a:lnTo>
                  <a:pt x="662070" y="655237"/>
                </a:lnTo>
                <a:close/>
                <a:moveTo>
                  <a:pt x="539081" y="115152"/>
                </a:moveTo>
                <a:cubicBezTo>
                  <a:pt x="540863" y="298745"/>
                  <a:pt x="542646" y="482338"/>
                  <a:pt x="544428" y="665931"/>
                </a:cubicBezTo>
                <a:lnTo>
                  <a:pt x="325186" y="430647"/>
                </a:lnTo>
                <a:lnTo>
                  <a:pt x="250323" y="510858"/>
                </a:lnTo>
                <a:lnTo>
                  <a:pt x="533733" y="788921"/>
                </a:lnTo>
                <a:lnTo>
                  <a:pt x="234281" y="1077679"/>
                </a:lnTo>
                <a:lnTo>
                  <a:pt x="309144" y="1152542"/>
                </a:lnTo>
                <a:lnTo>
                  <a:pt x="549775" y="922605"/>
                </a:lnTo>
                <a:cubicBezTo>
                  <a:pt x="547993" y="1102633"/>
                  <a:pt x="546210" y="1282661"/>
                  <a:pt x="544428" y="1462689"/>
                </a:cubicBezTo>
                <a:lnTo>
                  <a:pt x="950828" y="1066984"/>
                </a:lnTo>
                <a:lnTo>
                  <a:pt x="683460" y="783573"/>
                </a:lnTo>
                <a:lnTo>
                  <a:pt x="945481" y="516205"/>
                </a:lnTo>
                <a:close/>
                <a:moveTo>
                  <a:pt x="585788" y="184"/>
                </a:moveTo>
                <a:cubicBezTo>
                  <a:pt x="1023610" y="9709"/>
                  <a:pt x="1171576" y="352004"/>
                  <a:pt x="1171576" y="785997"/>
                </a:cubicBezTo>
                <a:cubicBezTo>
                  <a:pt x="1171576" y="1219990"/>
                  <a:pt x="1080760" y="1571810"/>
                  <a:pt x="585788" y="1571810"/>
                </a:cubicBezTo>
                <a:cubicBezTo>
                  <a:pt x="90816" y="1571810"/>
                  <a:pt x="0" y="1219990"/>
                  <a:pt x="0" y="785997"/>
                </a:cubicBezTo>
                <a:cubicBezTo>
                  <a:pt x="0" y="352004"/>
                  <a:pt x="147966" y="-9341"/>
                  <a:pt x="585788" y="184"/>
                </a:cubicBez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285204" y="3633166"/>
            <a:ext cx="554232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MH_Other_3"/>
          <p:cNvCxnSpPr>
            <a:stCxn id="18" idx="3"/>
          </p:cNvCxnSpPr>
          <p:nvPr>
            <p:custDataLst>
              <p:tags r:id="rId13"/>
            </p:custDataLst>
          </p:nvPr>
        </p:nvCxnSpPr>
        <p:spPr>
          <a:xfrm flipV="1">
            <a:off x="3588950" y="5729875"/>
            <a:ext cx="465609" cy="0"/>
          </a:xfrm>
          <a:prstGeom prst="line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MH_Other_14"/>
          <p:cNvSpPr/>
          <p:nvPr>
            <p:custDataLst>
              <p:tags r:id="rId14"/>
            </p:custDataLst>
          </p:nvPr>
        </p:nvSpPr>
        <p:spPr>
          <a:xfrm>
            <a:off x="2688516" y="5306595"/>
            <a:ext cx="900433" cy="846564"/>
          </a:xfrm>
          <a:prstGeom prst="roundRect">
            <a:avLst>
              <a:gd name="adj" fmla="val 8712"/>
            </a:avLst>
          </a:prstGeom>
          <a:solidFill>
            <a:schemeClr val="accent3">
              <a:lumMod val="60000"/>
              <a:lumOff val="40000"/>
              <a:alpha val="25000"/>
            </a:schemeClr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MH_Other_15"/>
          <p:cNvSpPr/>
          <p:nvPr>
            <p:custDataLst>
              <p:tags r:id="rId15"/>
            </p:custDataLst>
          </p:nvPr>
        </p:nvSpPr>
        <p:spPr>
          <a:xfrm>
            <a:off x="2745549" y="5370816"/>
            <a:ext cx="786695" cy="728728"/>
          </a:xfrm>
          <a:prstGeom prst="roundRect">
            <a:avLst>
              <a:gd name="adj" fmla="val 8712"/>
            </a:avLst>
          </a:prstGeom>
          <a:solidFill>
            <a:schemeClr val="accent3"/>
          </a:solidFill>
          <a:ln w="19050">
            <a:solidFill>
              <a:srgbClr val="FFFFFF"/>
            </a:solidFill>
          </a:ln>
          <a:effectLst>
            <a:innerShdw blurRad="114300">
              <a:schemeClr val="bg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MH_Other_16"/>
          <p:cNvSpPr/>
          <p:nvPr>
            <p:custDataLst>
              <p:tags r:id="rId16"/>
            </p:custDataLst>
          </p:nvPr>
        </p:nvSpPr>
        <p:spPr>
          <a:xfrm flipH="1">
            <a:off x="4064179" y="5339306"/>
            <a:ext cx="105821" cy="781148"/>
          </a:xfrm>
          <a:prstGeom prst="rightBracket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MH_Other_17"/>
          <p:cNvSpPr/>
          <p:nvPr>
            <p:custDataLst>
              <p:tags r:id="rId17"/>
            </p:custDataLst>
          </p:nvPr>
        </p:nvSpPr>
        <p:spPr>
          <a:xfrm>
            <a:off x="9668802" y="5339306"/>
            <a:ext cx="105820" cy="781148"/>
          </a:xfrm>
          <a:prstGeom prst="rightBracket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MH_Other_18"/>
          <p:cNvSpPr>
            <a:spLocks/>
          </p:cNvSpPr>
          <p:nvPr>
            <p:custDataLst>
              <p:tags r:id="rId18"/>
            </p:custDataLst>
          </p:nvPr>
        </p:nvSpPr>
        <p:spPr bwMode="auto">
          <a:xfrm>
            <a:off x="2832816" y="5458592"/>
            <a:ext cx="621453" cy="509861"/>
          </a:xfrm>
          <a:custGeom>
            <a:avLst/>
            <a:gdLst/>
            <a:ahLst/>
            <a:cxnLst/>
            <a:rect l="0" t="0" r="r" b="b"/>
            <a:pathLst>
              <a:path w="1903412" h="1563688">
                <a:moveTo>
                  <a:pt x="872180" y="1544638"/>
                </a:moveTo>
                <a:lnTo>
                  <a:pt x="875675" y="1544638"/>
                </a:lnTo>
                <a:lnTo>
                  <a:pt x="1859905" y="1544638"/>
                </a:lnTo>
                <a:lnTo>
                  <a:pt x="1863400" y="1544638"/>
                </a:lnTo>
                <a:lnTo>
                  <a:pt x="1866577" y="1545233"/>
                </a:lnTo>
                <a:lnTo>
                  <a:pt x="1869118" y="1545829"/>
                </a:lnTo>
                <a:lnTo>
                  <a:pt x="1871660" y="1546722"/>
                </a:lnTo>
                <a:lnTo>
                  <a:pt x="1873884" y="1547912"/>
                </a:lnTo>
                <a:lnTo>
                  <a:pt x="1875154" y="1549103"/>
                </a:lnTo>
                <a:lnTo>
                  <a:pt x="1876107" y="1550591"/>
                </a:lnTo>
                <a:lnTo>
                  <a:pt x="1876425" y="1552079"/>
                </a:lnTo>
                <a:lnTo>
                  <a:pt x="1876425" y="1555651"/>
                </a:lnTo>
                <a:lnTo>
                  <a:pt x="1876107" y="1557140"/>
                </a:lnTo>
                <a:lnTo>
                  <a:pt x="1875154" y="1558926"/>
                </a:lnTo>
                <a:lnTo>
                  <a:pt x="1873884" y="1560116"/>
                </a:lnTo>
                <a:lnTo>
                  <a:pt x="1871660" y="1561307"/>
                </a:lnTo>
                <a:lnTo>
                  <a:pt x="1869118" y="1562200"/>
                </a:lnTo>
                <a:lnTo>
                  <a:pt x="1866577" y="1563093"/>
                </a:lnTo>
                <a:lnTo>
                  <a:pt x="1863400" y="1563390"/>
                </a:lnTo>
                <a:lnTo>
                  <a:pt x="1859905" y="1563688"/>
                </a:lnTo>
                <a:lnTo>
                  <a:pt x="875675" y="1563688"/>
                </a:lnTo>
                <a:lnTo>
                  <a:pt x="872180" y="1563390"/>
                </a:lnTo>
                <a:lnTo>
                  <a:pt x="869003" y="1563093"/>
                </a:lnTo>
                <a:lnTo>
                  <a:pt x="866144" y="1562200"/>
                </a:lnTo>
                <a:lnTo>
                  <a:pt x="863603" y="1561307"/>
                </a:lnTo>
                <a:lnTo>
                  <a:pt x="861696" y="1560116"/>
                </a:lnTo>
                <a:lnTo>
                  <a:pt x="860108" y="1558926"/>
                </a:lnTo>
                <a:lnTo>
                  <a:pt x="859155" y="1557140"/>
                </a:lnTo>
                <a:lnTo>
                  <a:pt x="858837" y="1555651"/>
                </a:lnTo>
                <a:lnTo>
                  <a:pt x="858837" y="1552079"/>
                </a:lnTo>
                <a:lnTo>
                  <a:pt x="859155" y="1550591"/>
                </a:lnTo>
                <a:lnTo>
                  <a:pt x="860108" y="1549103"/>
                </a:lnTo>
                <a:lnTo>
                  <a:pt x="861696" y="1547912"/>
                </a:lnTo>
                <a:lnTo>
                  <a:pt x="863603" y="1546722"/>
                </a:lnTo>
                <a:lnTo>
                  <a:pt x="866144" y="1545829"/>
                </a:lnTo>
                <a:lnTo>
                  <a:pt x="869003" y="1545233"/>
                </a:lnTo>
                <a:lnTo>
                  <a:pt x="872180" y="1544638"/>
                </a:lnTo>
                <a:close/>
                <a:moveTo>
                  <a:pt x="1255848" y="1415770"/>
                </a:moveTo>
                <a:lnTo>
                  <a:pt x="1252677" y="1416407"/>
                </a:lnTo>
                <a:lnTo>
                  <a:pt x="1249823" y="1417361"/>
                </a:lnTo>
                <a:lnTo>
                  <a:pt x="1247286" y="1419271"/>
                </a:lnTo>
                <a:lnTo>
                  <a:pt x="1245383" y="1420862"/>
                </a:lnTo>
                <a:lnTo>
                  <a:pt x="1243797" y="1422771"/>
                </a:lnTo>
                <a:lnTo>
                  <a:pt x="1242529" y="1424680"/>
                </a:lnTo>
                <a:lnTo>
                  <a:pt x="1242212" y="1426908"/>
                </a:lnTo>
                <a:lnTo>
                  <a:pt x="1235235" y="1522691"/>
                </a:lnTo>
                <a:lnTo>
                  <a:pt x="1235235" y="1525237"/>
                </a:lnTo>
                <a:lnTo>
                  <a:pt x="1236186" y="1527146"/>
                </a:lnTo>
                <a:lnTo>
                  <a:pt x="1237772" y="1529056"/>
                </a:lnTo>
                <a:lnTo>
                  <a:pt x="1239675" y="1530647"/>
                </a:lnTo>
                <a:lnTo>
                  <a:pt x="1242212" y="1532238"/>
                </a:lnTo>
                <a:lnTo>
                  <a:pt x="1245066" y="1533193"/>
                </a:lnTo>
                <a:lnTo>
                  <a:pt x="1247920" y="1533829"/>
                </a:lnTo>
                <a:lnTo>
                  <a:pt x="1251408" y="1534147"/>
                </a:lnTo>
                <a:lnTo>
                  <a:pt x="1488299" y="1535738"/>
                </a:lnTo>
                <a:lnTo>
                  <a:pt x="1491787" y="1535738"/>
                </a:lnTo>
                <a:lnTo>
                  <a:pt x="1494641" y="1535102"/>
                </a:lnTo>
                <a:lnTo>
                  <a:pt x="1497813" y="1533829"/>
                </a:lnTo>
                <a:lnTo>
                  <a:pt x="1500032" y="1532556"/>
                </a:lnTo>
                <a:lnTo>
                  <a:pt x="1502252" y="1530965"/>
                </a:lnTo>
                <a:lnTo>
                  <a:pt x="1503521" y="1529056"/>
                </a:lnTo>
                <a:lnTo>
                  <a:pt x="1504472" y="1526828"/>
                </a:lnTo>
                <a:lnTo>
                  <a:pt x="1504789" y="1524601"/>
                </a:lnTo>
                <a:lnTo>
                  <a:pt x="1499715" y="1428181"/>
                </a:lnTo>
                <a:lnTo>
                  <a:pt x="1499398" y="1425953"/>
                </a:lnTo>
                <a:lnTo>
                  <a:pt x="1498130" y="1424044"/>
                </a:lnTo>
                <a:lnTo>
                  <a:pt x="1496227" y="1422134"/>
                </a:lnTo>
                <a:lnTo>
                  <a:pt x="1494324" y="1420543"/>
                </a:lnTo>
                <a:lnTo>
                  <a:pt x="1491787" y="1418952"/>
                </a:lnTo>
                <a:lnTo>
                  <a:pt x="1489250" y="1417679"/>
                </a:lnTo>
                <a:lnTo>
                  <a:pt x="1486396" y="1417043"/>
                </a:lnTo>
                <a:lnTo>
                  <a:pt x="1483225" y="1416725"/>
                </a:lnTo>
                <a:lnTo>
                  <a:pt x="1259019" y="1415770"/>
                </a:lnTo>
                <a:lnTo>
                  <a:pt x="1255848" y="1415770"/>
                </a:lnTo>
                <a:close/>
                <a:moveTo>
                  <a:pt x="1699820" y="1377902"/>
                </a:moveTo>
                <a:lnTo>
                  <a:pt x="1703942" y="1405269"/>
                </a:lnTo>
                <a:lnTo>
                  <a:pt x="1750876" y="1405587"/>
                </a:lnTo>
                <a:lnTo>
                  <a:pt x="1746437" y="1378220"/>
                </a:lnTo>
                <a:lnTo>
                  <a:pt x="1699820" y="1377902"/>
                </a:lnTo>
                <a:close/>
                <a:moveTo>
                  <a:pt x="1636078" y="1377902"/>
                </a:moveTo>
                <a:lnTo>
                  <a:pt x="1639249" y="1404951"/>
                </a:lnTo>
                <a:lnTo>
                  <a:pt x="1686183" y="1405269"/>
                </a:lnTo>
                <a:lnTo>
                  <a:pt x="1682378" y="1377902"/>
                </a:lnTo>
                <a:lnTo>
                  <a:pt x="1636078" y="1377902"/>
                </a:lnTo>
                <a:close/>
                <a:moveTo>
                  <a:pt x="1572019" y="1377584"/>
                </a:moveTo>
                <a:lnTo>
                  <a:pt x="1574239" y="1404633"/>
                </a:lnTo>
                <a:lnTo>
                  <a:pt x="1621490" y="1404951"/>
                </a:lnTo>
                <a:lnTo>
                  <a:pt x="1618636" y="1377584"/>
                </a:lnTo>
                <a:lnTo>
                  <a:pt x="1572019" y="1377584"/>
                </a:lnTo>
                <a:close/>
                <a:moveTo>
                  <a:pt x="1507960" y="1377266"/>
                </a:moveTo>
                <a:lnTo>
                  <a:pt x="1509546" y="1404314"/>
                </a:lnTo>
                <a:lnTo>
                  <a:pt x="1556797" y="1404633"/>
                </a:lnTo>
                <a:lnTo>
                  <a:pt x="1554577" y="1377266"/>
                </a:lnTo>
                <a:lnTo>
                  <a:pt x="1507960" y="1377266"/>
                </a:lnTo>
                <a:close/>
                <a:moveTo>
                  <a:pt x="1443902" y="1376948"/>
                </a:moveTo>
                <a:lnTo>
                  <a:pt x="1444853" y="1403996"/>
                </a:lnTo>
                <a:lnTo>
                  <a:pt x="1491787" y="1403996"/>
                </a:lnTo>
                <a:lnTo>
                  <a:pt x="1490519" y="1377266"/>
                </a:lnTo>
                <a:lnTo>
                  <a:pt x="1443902" y="1376948"/>
                </a:lnTo>
                <a:close/>
                <a:moveTo>
                  <a:pt x="1380160" y="1376629"/>
                </a:moveTo>
                <a:lnTo>
                  <a:pt x="1379843" y="1403678"/>
                </a:lnTo>
                <a:lnTo>
                  <a:pt x="1426777" y="1403996"/>
                </a:lnTo>
                <a:lnTo>
                  <a:pt x="1426460" y="1376948"/>
                </a:lnTo>
                <a:lnTo>
                  <a:pt x="1380160" y="1376629"/>
                </a:lnTo>
                <a:close/>
                <a:moveTo>
                  <a:pt x="1316101" y="1376311"/>
                </a:moveTo>
                <a:lnTo>
                  <a:pt x="1315150" y="1403360"/>
                </a:lnTo>
                <a:lnTo>
                  <a:pt x="1362401" y="1403360"/>
                </a:lnTo>
                <a:lnTo>
                  <a:pt x="1362718" y="1376629"/>
                </a:lnTo>
                <a:lnTo>
                  <a:pt x="1316101" y="1376311"/>
                </a:lnTo>
                <a:close/>
                <a:moveTo>
                  <a:pt x="1252043" y="1375993"/>
                </a:moveTo>
                <a:lnTo>
                  <a:pt x="1250140" y="1403041"/>
                </a:lnTo>
                <a:lnTo>
                  <a:pt x="1297391" y="1403041"/>
                </a:lnTo>
                <a:lnTo>
                  <a:pt x="1298660" y="1376311"/>
                </a:lnTo>
                <a:lnTo>
                  <a:pt x="1252043" y="1375993"/>
                </a:lnTo>
                <a:close/>
                <a:moveTo>
                  <a:pt x="1188301" y="1375675"/>
                </a:moveTo>
                <a:lnTo>
                  <a:pt x="1185764" y="1402723"/>
                </a:lnTo>
                <a:lnTo>
                  <a:pt x="1232698" y="1402723"/>
                </a:lnTo>
                <a:lnTo>
                  <a:pt x="1234601" y="1375993"/>
                </a:lnTo>
                <a:lnTo>
                  <a:pt x="1188301" y="1375675"/>
                </a:lnTo>
                <a:close/>
                <a:moveTo>
                  <a:pt x="1124242" y="1375356"/>
                </a:moveTo>
                <a:lnTo>
                  <a:pt x="1120754" y="1402405"/>
                </a:lnTo>
                <a:lnTo>
                  <a:pt x="1167688" y="1402405"/>
                </a:lnTo>
                <a:lnTo>
                  <a:pt x="1170859" y="1375675"/>
                </a:lnTo>
                <a:lnTo>
                  <a:pt x="1124242" y="1375356"/>
                </a:lnTo>
                <a:close/>
                <a:moveTo>
                  <a:pt x="1060183" y="1375038"/>
                </a:moveTo>
                <a:lnTo>
                  <a:pt x="1056061" y="1402087"/>
                </a:lnTo>
                <a:lnTo>
                  <a:pt x="1102995" y="1402087"/>
                </a:lnTo>
                <a:lnTo>
                  <a:pt x="1106800" y="1375356"/>
                </a:lnTo>
                <a:lnTo>
                  <a:pt x="1060183" y="1375038"/>
                </a:lnTo>
                <a:close/>
                <a:moveTo>
                  <a:pt x="996442" y="1374720"/>
                </a:moveTo>
                <a:lnTo>
                  <a:pt x="991051" y="1401769"/>
                </a:lnTo>
                <a:lnTo>
                  <a:pt x="1038302" y="1401769"/>
                </a:lnTo>
                <a:lnTo>
                  <a:pt x="1042742" y="1375038"/>
                </a:lnTo>
                <a:lnTo>
                  <a:pt x="996442" y="1374720"/>
                </a:lnTo>
                <a:close/>
                <a:moveTo>
                  <a:pt x="394079" y="1340803"/>
                </a:moveTo>
                <a:lnTo>
                  <a:pt x="364253" y="1348105"/>
                </a:lnTo>
                <a:lnTo>
                  <a:pt x="354734" y="1351280"/>
                </a:lnTo>
                <a:lnTo>
                  <a:pt x="367743" y="1359853"/>
                </a:lnTo>
                <a:lnTo>
                  <a:pt x="380752" y="1368743"/>
                </a:lnTo>
                <a:lnTo>
                  <a:pt x="393761" y="1376998"/>
                </a:lnTo>
                <a:lnTo>
                  <a:pt x="407088" y="1385571"/>
                </a:lnTo>
                <a:lnTo>
                  <a:pt x="420414" y="1393191"/>
                </a:lnTo>
                <a:lnTo>
                  <a:pt x="434375" y="1400493"/>
                </a:lnTo>
                <a:lnTo>
                  <a:pt x="448336" y="1408113"/>
                </a:lnTo>
                <a:lnTo>
                  <a:pt x="462297" y="1415098"/>
                </a:lnTo>
                <a:lnTo>
                  <a:pt x="453095" y="1406526"/>
                </a:lnTo>
                <a:lnTo>
                  <a:pt x="444528" y="1397636"/>
                </a:lnTo>
                <a:lnTo>
                  <a:pt x="435644" y="1389063"/>
                </a:lnTo>
                <a:lnTo>
                  <a:pt x="427077" y="1379538"/>
                </a:lnTo>
                <a:lnTo>
                  <a:pt x="418510" y="1370331"/>
                </a:lnTo>
                <a:lnTo>
                  <a:pt x="410261" y="1360488"/>
                </a:lnTo>
                <a:lnTo>
                  <a:pt x="402011" y="1350963"/>
                </a:lnTo>
                <a:lnTo>
                  <a:pt x="394079" y="1340803"/>
                </a:lnTo>
                <a:close/>
                <a:moveTo>
                  <a:pt x="1694111" y="1340353"/>
                </a:moveTo>
                <a:lnTo>
                  <a:pt x="1698234" y="1367401"/>
                </a:lnTo>
                <a:lnTo>
                  <a:pt x="1744534" y="1367719"/>
                </a:lnTo>
                <a:lnTo>
                  <a:pt x="1739777" y="1340671"/>
                </a:lnTo>
                <a:lnTo>
                  <a:pt x="1694111" y="1340353"/>
                </a:lnTo>
                <a:close/>
                <a:moveTo>
                  <a:pt x="1631321" y="1340034"/>
                </a:moveTo>
                <a:lnTo>
                  <a:pt x="1634809" y="1367083"/>
                </a:lnTo>
                <a:lnTo>
                  <a:pt x="1680792" y="1367401"/>
                </a:lnTo>
                <a:lnTo>
                  <a:pt x="1676987" y="1340353"/>
                </a:lnTo>
                <a:lnTo>
                  <a:pt x="1631321" y="1340034"/>
                </a:lnTo>
                <a:close/>
                <a:moveTo>
                  <a:pt x="1568531" y="1339716"/>
                </a:moveTo>
                <a:lnTo>
                  <a:pt x="1571068" y="1366765"/>
                </a:lnTo>
                <a:lnTo>
                  <a:pt x="1617051" y="1367083"/>
                </a:lnTo>
                <a:lnTo>
                  <a:pt x="1614196" y="1340034"/>
                </a:lnTo>
                <a:lnTo>
                  <a:pt x="1568531" y="1339716"/>
                </a:lnTo>
                <a:close/>
                <a:moveTo>
                  <a:pt x="1505741" y="1339716"/>
                </a:moveTo>
                <a:lnTo>
                  <a:pt x="1507326" y="1366765"/>
                </a:lnTo>
                <a:lnTo>
                  <a:pt x="1553626" y="1366765"/>
                </a:lnTo>
                <a:lnTo>
                  <a:pt x="1551406" y="1339716"/>
                </a:lnTo>
                <a:lnTo>
                  <a:pt x="1505741" y="1339716"/>
                </a:lnTo>
                <a:close/>
                <a:moveTo>
                  <a:pt x="1442950" y="1339398"/>
                </a:moveTo>
                <a:lnTo>
                  <a:pt x="1443585" y="1366128"/>
                </a:lnTo>
                <a:lnTo>
                  <a:pt x="1489884" y="1366128"/>
                </a:lnTo>
                <a:lnTo>
                  <a:pt x="1488616" y="1339398"/>
                </a:lnTo>
                <a:lnTo>
                  <a:pt x="1442950" y="1339398"/>
                </a:lnTo>
                <a:close/>
                <a:moveTo>
                  <a:pt x="1380160" y="1339080"/>
                </a:moveTo>
                <a:lnTo>
                  <a:pt x="1380160" y="1365810"/>
                </a:lnTo>
                <a:lnTo>
                  <a:pt x="1426143" y="1365810"/>
                </a:lnTo>
                <a:lnTo>
                  <a:pt x="1425826" y="1339398"/>
                </a:lnTo>
                <a:lnTo>
                  <a:pt x="1380160" y="1339080"/>
                </a:lnTo>
                <a:close/>
                <a:moveTo>
                  <a:pt x="1317370" y="1338761"/>
                </a:moveTo>
                <a:lnTo>
                  <a:pt x="1316418" y="1365492"/>
                </a:lnTo>
                <a:lnTo>
                  <a:pt x="1362718" y="1365492"/>
                </a:lnTo>
                <a:lnTo>
                  <a:pt x="1363035" y="1339080"/>
                </a:lnTo>
                <a:lnTo>
                  <a:pt x="1317370" y="1338761"/>
                </a:lnTo>
                <a:close/>
                <a:moveTo>
                  <a:pt x="1254897" y="1338443"/>
                </a:moveTo>
                <a:lnTo>
                  <a:pt x="1252677" y="1365174"/>
                </a:lnTo>
                <a:lnTo>
                  <a:pt x="1298977" y="1365492"/>
                </a:lnTo>
                <a:lnTo>
                  <a:pt x="1300245" y="1338761"/>
                </a:lnTo>
                <a:lnTo>
                  <a:pt x="1254897" y="1338443"/>
                </a:lnTo>
                <a:close/>
                <a:moveTo>
                  <a:pt x="1192106" y="1338443"/>
                </a:moveTo>
                <a:lnTo>
                  <a:pt x="1189252" y="1364855"/>
                </a:lnTo>
                <a:lnTo>
                  <a:pt x="1235235" y="1365174"/>
                </a:lnTo>
                <a:lnTo>
                  <a:pt x="1237772" y="1338443"/>
                </a:lnTo>
                <a:lnTo>
                  <a:pt x="1192106" y="1338443"/>
                </a:lnTo>
                <a:close/>
                <a:moveTo>
                  <a:pt x="1128999" y="1338125"/>
                </a:moveTo>
                <a:lnTo>
                  <a:pt x="1125511" y="1364537"/>
                </a:lnTo>
                <a:lnTo>
                  <a:pt x="1172128" y="1364855"/>
                </a:lnTo>
                <a:lnTo>
                  <a:pt x="1174665" y="1338125"/>
                </a:lnTo>
                <a:lnTo>
                  <a:pt x="1128999" y="1338125"/>
                </a:lnTo>
                <a:close/>
                <a:moveTo>
                  <a:pt x="1066526" y="1337807"/>
                </a:moveTo>
                <a:lnTo>
                  <a:pt x="1061769" y="1364219"/>
                </a:lnTo>
                <a:lnTo>
                  <a:pt x="1108386" y="1364537"/>
                </a:lnTo>
                <a:lnTo>
                  <a:pt x="1111874" y="1338125"/>
                </a:lnTo>
                <a:lnTo>
                  <a:pt x="1066526" y="1337807"/>
                </a:lnTo>
                <a:close/>
                <a:moveTo>
                  <a:pt x="1003419" y="1337489"/>
                </a:moveTo>
                <a:lnTo>
                  <a:pt x="998345" y="1363901"/>
                </a:lnTo>
                <a:lnTo>
                  <a:pt x="1044644" y="1364219"/>
                </a:lnTo>
                <a:lnTo>
                  <a:pt x="1049401" y="1337807"/>
                </a:lnTo>
                <a:lnTo>
                  <a:pt x="1003419" y="1337489"/>
                </a:lnTo>
                <a:close/>
                <a:moveTo>
                  <a:pt x="538764" y="1314450"/>
                </a:moveTo>
                <a:lnTo>
                  <a:pt x="518458" y="1317308"/>
                </a:lnTo>
                <a:lnTo>
                  <a:pt x="498468" y="1320165"/>
                </a:lnTo>
                <a:lnTo>
                  <a:pt x="478479" y="1323340"/>
                </a:lnTo>
                <a:lnTo>
                  <a:pt x="458807" y="1326833"/>
                </a:lnTo>
                <a:lnTo>
                  <a:pt x="467691" y="1336675"/>
                </a:lnTo>
                <a:lnTo>
                  <a:pt x="476258" y="1346200"/>
                </a:lnTo>
                <a:lnTo>
                  <a:pt x="485142" y="1355408"/>
                </a:lnTo>
                <a:lnTo>
                  <a:pt x="494343" y="1364298"/>
                </a:lnTo>
                <a:lnTo>
                  <a:pt x="503228" y="1372871"/>
                </a:lnTo>
                <a:lnTo>
                  <a:pt x="512746" y="1381126"/>
                </a:lnTo>
                <a:lnTo>
                  <a:pt x="521948" y="1389381"/>
                </a:lnTo>
                <a:lnTo>
                  <a:pt x="531784" y="1397001"/>
                </a:lnTo>
                <a:lnTo>
                  <a:pt x="540986" y="1404621"/>
                </a:lnTo>
                <a:lnTo>
                  <a:pt x="551139" y="1411606"/>
                </a:lnTo>
                <a:lnTo>
                  <a:pt x="560658" y="1418273"/>
                </a:lnTo>
                <a:lnTo>
                  <a:pt x="570811" y="1424941"/>
                </a:lnTo>
                <a:lnTo>
                  <a:pt x="580965" y="1430973"/>
                </a:lnTo>
                <a:lnTo>
                  <a:pt x="591118" y="1437323"/>
                </a:lnTo>
                <a:lnTo>
                  <a:pt x="601589" y="1442721"/>
                </a:lnTo>
                <a:lnTo>
                  <a:pt x="611742" y="1447801"/>
                </a:lnTo>
                <a:lnTo>
                  <a:pt x="601589" y="1433831"/>
                </a:lnTo>
                <a:lnTo>
                  <a:pt x="591753" y="1419226"/>
                </a:lnTo>
                <a:lnTo>
                  <a:pt x="582234" y="1403351"/>
                </a:lnTo>
                <a:lnTo>
                  <a:pt x="573032" y="1387158"/>
                </a:lnTo>
                <a:lnTo>
                  <a:pt x="564148" y="1370013"/>
                </a:lnTo>
                <a:lnTo>
                  <a:pt x="555264" y="1352233"/>
                </a:lnTo>
                <a:lnTo>
                  <a:pt x="547014" y="1333500"/>
                </a:lnTo>
                <a:lnTo>
                  <a:pt x="538764" y="1314450"/>
                </a:lnTo>
                <a:close/>
                <a:moveTo>
                  <a:pt x="1688403" y="1302485"/>
                </a:moveTo>
                <a:lnTo>
                  <a:pt x="1692526" y="1329215"/>
                </a:lnTo>
                <a:lnTo>
                  <a:pt x="1737557" y="1329533"/>
                </a:lnTo>
                <a:lnTo>
                  <a:pt x="1733117" y="1302803"/>
                </a:lnTo>
                <a:lnTo>
                  <a:pt x="1688403" y="1302485"/>
                </a:lnTo>
                <a:close/>
                <a:moveTo>
                  <a:pt x="1626881" y="1302166"/>
                </a:moveTo>
                <a:lnTo>
                  <a:pt x="1630053" y="1329215"/>
                </a:lnTo>
                <a:lnTo>
                  <a:pt x="1675401" y="1329215"/>
                </a:lnTo>
                <a:lnTo>
                  <a:pt x="1671596" y="1302485"/>
                </a:lnTo>
                <a:lnTo>
                  <a:pt x="1626881" y="1302166"/>
                </a:lnTo>
                <a:close/>
                <a:moveTo>
                  <a:pt x="1565042" y="1302166"/>
                </a:moveTo>
                <a:lnTo>
                  <a:pt x="1567579" y="1328897"/>
                </a:lnTo>
                <a:lnTo>
                  <a:pt x="1612928" y="1329215"/>
                </a:lnTo>
                <a:lnTo>
                  <a:pt x="1610074" y="1302166"/>
                </a:lnTo>
                <a:lnTo>
                  <a:pt x="1565042" y="1302166"/>
                </a:lnTo>
                <a:close/>
                <a:moveTo>
                  <a:pt x="1503521" y="1301848"/>
                </a:moveTo>
                <a:lnTo>
                  <a:pt x="1505106" y="1328578"/>
                </a:lnTo>
                <a:lnTo>
                  <a:pt x="1550772" y="1328897"/>
                </a:lnTo>
                <a:lnTo>
                  <a:pt x="1548552" y="1302166"/>
                </a:lnTo>
                <a:lnTo>
                  <a:pt x="1503521" y="1301848"/>
                </a:lnTo>
                <a:close/>
                <a:moveTo>
                  <a:pt x="1441999" y="1301848"/>
                </a:moveTo>
                <a:lnTo>
                  <a:pt x="1442633" y="1328260"/>
                </a:lnTo>
                <a:lnTo>
                  <a:pt x="1487982" y="1328578"/>
                </a:lnTo>
                <a:lnTo>
                  <a:pt x="1486713" y="1301848"/>
                </a:lnTo>
                <a:lnTo>
                  <a:pt x="1441999" y="1301848"/>
                </a:lnTo>
                <a:close/>
                <a:moveTo>
                  <a:pt x="1380477" y="1301530"/>
                </a:moveTo>
                <a:lnTo>
                  <a:pt x="1380477" y="1328260"/>
                </a:lnTo>
                <a:lnTo>
                  <a:pt x="1425509" y="1328260"/>
                </a:lnTo>
                <a:lnTo>
                  <a:pt x="1425191" y="1301530"/>
                </a:lnTo>
                <a:lnTo>
                  <a:pt x="1380477" y="1301530"/>
                </a:lnTo>
                <a:close/>
                <a:moveTo>
                  <a:pt x="1318638" y="1301212"/>
                </a:moveTo>
                <a:lnTo>
                  <a:pt x="1317687" y="1327942"/>
                </a:lnTo>
                <a:lnTo>
                  <a:pt x="1363353" y="1328260"/>
                </a:lnTo>
                <a:lnTo>
                  <a:pt x="1363670" y="1301530"/>
                </a:lnTo>
                <a:lnTo>
                  <a:pt x="1318638" y="1301212"/>
                </a:lnTo>
                <a:close/>
                <a:moveTo>
                  <a:pt x="1257434" y="1301212"/>
                </a:moveTo>
                <a:lnTo>
                  <a:pt x="1255531" y="1327624"/>
                </a:lnTo>
                <a:lnTo>
                  <a:pt x="1300879" y="1327942"/>
                </a:lnTo>
                <a:lnTo>
                  <a:pt x="1301831" y="1301212"/>
                </a:lnTo>
                <a:lnTo>
                  <a:pt x="1257434" y="1301212"/>
                </a:lnTo>
                <a:close/>
                <a:moveTo>
                  <a:pt x="1195595" y="1300894"/>
                </a:moveTo>
                <a:lnTo>
                  <a:pt x="1193058" y="1327306"/>
                </a:lnTo>
                <a:lnTo>
                  <a:pt x="1238406" y="1327624"/>
                </a:lnTo>
                <a:lnTo>
                  <a:pt x="1240626" y="1300894"/>
                </a:lnTo>
                <a:lnTo>
                  <a:pt x="1195595" y="1300894"/>
                </a:lnTo>
                <a:close/>
                <a:moveTo>
                  <a:pt x="1134073" y="1300575"/>
                </a:moveTo>
                <a:lnTo>
                  <a:pt x="1130268" y="1327306"/>
                </a:lnTo>
                <a:lnTo>
                  <a:pt x="1175933" y="1327306"/>
                </a:lnTo>
                <a:lnTo>
                  <a:pt x="1178787" y="1300894"/>
                </a:lnTo>
                <a:lnTo>
                  <a:pt x="1134073" y="1300575"/>
                </a:lnTo>
                <a:close/>
                <a:moveTo>
                  <a:pt x="1072551" y="1300575"/>
                </a:moveTo>
                <a:lnTo>
                  <a:pt x="1068112" y="1326987"/>
                </a:lnTo>
                <a:lnTo>
                  <a:pt x="1113460" y="1326987"/>
                </a:lnTo>
                <a:lnTo>
                  <a:pt x="1117266" y="1300575"/>
                </a:lnTo>
                <a:lnTo>
                  <a:pt x="1072551" y="1300575"/>
                </a:lnTo>
                <a:close/>
                <a:moveTo>
                  <a:pt x="1010712" y="1300257"/>
                </a:moveTo>
                <a:lnTo>
                  <a:pt x="1005638" y="1326669"/>
                </a:lnTo>
                <a:lnTo>
                  <a:pt x="1050987" y="1326987"/>
                </a:lnTo>
                <a:lnTo>
                  <a:pt x="1055744" y="1300575"/>
                </a:lnTo>
                <a:lnTo>
                  <a:pt x="1010712" y="1300257"/>
                </a:lnTo>
                <a:close/>
                <a:moveTo>
                  <a:pt x="742467" y="1299528"/>
                </a:moveTo>
                <a:lnTo>
                  <a:pt x="705978" y="1300480"/>
                </a:lnTo>
                <a:lnTo>
                  <a:pt x="670124" y="1302068"/>
                </a:lnTo>
                <a:lnTo>
                  <a:pt x="634587" y="1304290"/>
                </a:lnTo>
                <a:lnTo>
                  <a:pt x="600002" y="1307148"/>
                </a:lnTo>
                <a:lnTo>
                  <a:pt x="608886" y="1327150"/>
                </a:lnTo>
                <a:lnTo>
                  <a:pt x="618088" y="1346518"/>
                </a:lnTo>
                <a:lnTo>
                  <a:pt x="627607" y="1364298"/>
                </a:lnTo>
                <a:lnTo>
                  <a:pt x="632683" y="1373188"/>
                </a:lnTo>
                <a:lnTo>
                  <a:pt x="637760" y="1381126"/>
                </a:lnTo>
                <a:lnTo>
                  <a:pt x="642519" y="1389381"/>
                </a:lnTo>
                <a:lnTo>
                  <a:pt x="647596" y="1397001"/>
                </a:lnTo>
                <a:lnTo>
                  <a:pt x="652673" y="1404621"/>
                </a:lnTo>
                <a:lnTo>
                  <a:pt x="657750" y="1411288"/>
                </a:lnTo>
                <a:lnTo>
                  <a:pt x="662826" y="1417956"/>
                </a:lnTo>
                <a:lnTo>
                  <a:pt x="668220" y="1424623"/>
                </a:lnTo>
                <a:lnTo>
                  <a:pt x="673614" y="1430656"/>
                </a:lnTo>
                <a:lnTo>
                  <a:pt x="678691" y="1436688"/>
                </a:lnTo>
                <a:lnTo>
                  <a:pt x="686941" y="1444626"/>
                </a:lnTo>
                <a:lnTo>
                  <a:pt x="694873" y="1451928"/>
                </a:lnTo>
                <a:lnTo>
                  <a:pt x="703123" y="1458913"/>
                </a:lnTo>
                <a:lnTo>
                  <a:pt x="711055" y="1464628"/>
                </a:lnTo>
                <a:lnTo>
                  <a:pt x="718987" y="1469708"/>
                </a:lnTo>
                <a:lnTo>
                  <a:pt x="726920" y="1474153"/>
                </a:lnTo>
                <a:lnTo>
                  <a:pt x="734535" y="1477963"/>
                </a:lnTo>
                <a:lnTo>
                  <a:pt x="742467" y="1480821"/>
                </a:lnTo>
                <a:lnTo>
                  <a:pt x="742467" y="1299528"/>
                </a:lnTo>
                <a:close/>
                <a:moveTo>
                  <a:pt x="1682695" y="1264935"/>
                </a:moveTo>
                <a:lnTo>
                  <a:pt x="1686818" y="1291665"/>
                </a:lnTo>
                <a:lnTo>
                  <a:pt x="1731215" y="1291665"/>
                </a:lnTo>
                <a:lnTo>
                  <a:pt x="1726775" y="1264935"/>
                </a:lnTo>
                <a:lnTo>
                  <a:pt x="1682695" y="1264935"/>
                </a:lnTo>
                <a:close/>
                <a:moveTo>
                  <a:pt x="1622442" y="1264617"/>
                </a:moveTo>
                <a:lnTo>
                  <a:pt x="1625613" y="1291347"/>
                </a:lnTo>
                <a:lnTo>
                  <a:pt x="1670327" y="1291665"/>
                </a:lnTo>
                <a:lnTo>
                  <a:pt x="1666205" y="1264617"/>
                </a:lnTo>
                <a:lnTo>
                  <a:pt x="1622442" y="1264617"/>
                </a:lnTo>
                <a:close/>
                <a:moveTo>
                  <a:pt x="1561871" y="1264617"/>
                </a:moveTo>
                <a:lnTo>
                  <a:pt x="1564091" y="1291347"/>
                </a:lnTo>
                <a:lnTo>
                  <a:pt x="1608805" y="1291347"/>
                </a:lnTo>
                <a:lnTo>
                  <a:pt x="1605951" y="1264617"/>
                </a:lnTo>
                <a:lnTo>
                  <a:pt x="1561871" y="1264617"/>
                </a:lnTo>
                <a:close/>
                <a:moveTo>
                  <a:pt x="1501618" y="1264298"/>
                </a:moveTo>
                <a:lnTo>
                  <a:pt x="1502886" y="1291029"/>
                </a:lnTo>
                <a:lnTo>
                  <a:pt x="1547284" y="1291029"/>
                </a:lnTo>
                <a:lnTo>
                  <a:pt x="1545381" y="1264298"/>
                </a:lnTo>
                <a:lnTo>
                  <a:pt x="1501618" y="1264298"/>
                </a:lnTo>
                <a:close/>
                <a:moveTo>
                  <a:pt x="1441048" y="1263980"/>
                </a:moveTo>
                <a:lnTo>
                  <a:pt x="1441682" y="1290711"/>
                </a:lnTo>
                <a:lnTo>
                  <a:pt x="1486396" y="1291029"/>
                </a:lnTo>
                <a:lnTo>
                  <a:pt x="1485128" y="1264298"/>
                </a:lnTo>
                <a:lnTo>
                  <a:pt x="1441048" y="1263980"/>
                </a:lnTo>
                <a:close/>
                <a:moveTo>
                  <a:pt x="1380794" y="1263980"/>
                </a:moveTo>
                <a:lnTo>
                  <a:pt x="1380477" y="1290711"/>
                </a:lnTo>
                <a:lnTo>
                  <a:pt x="1424874" y="1290711"/>
                </a:lnTo>
                <a:lnTo>
                  <a:pt x="1424557" y="1263980"/>
                </a:lnTo>
                <a:lnTo>
                  <a:pt x="1380794" y="1263980"/>
                </a:lnTo>
                <a:close/>
                <a:moveTo>
                  <a:pt x="1320224" y="1263662"/>
                </a:moveTo>
                <a:lnTo>
                  <a:pt x="1319273" y="1290392"/>
                </a:lnTo>
                <a:lnTo>
                  <a:pt x="1363670" y="1290711"/>
                </a:lnTo>
                <a:lnTo>
                  <a:pt x="1363987" y="1263980"/>
                </a:lnTo>
                <a:lnTo>
                  <a:pt x="1320224" y="1263662"/>
                </a:lnTo>
                <a:close/>
                <a:moveTo>
                  <a:pt x="1259654" y="1263662"/>
                </a:moveTo>
                <a:lnTo>
                  <a:pt x="1258068" y="1290392"/>
                </a:lnTo>
                <a:lnTo>
                  <a:pt x="1302465" y="1290392"/>
                </a:lnTo>
                <a:lnTo>
                  <a:pt x="1303416" y="1263662"/>
                </a:lnTo>
                <a:lnTo>
                  <a:pt x="1259654" y="1263662"/>
                </a:lnTo>
                <a:close/>
                <a:moveTo>
                  <a:pt x="1199083" y="1263344"/>
                </a:moveTo>
                <a:lnTo>
                  <a:pt x="1196546" y="1290074"/>
                </a:lnTo>
                <a:lnTo>
                  <a:pt x="1241260" y="1290392"/>
                </a:lnTo>
                <a:lnTo>
                  <a:pt x="1243163" y="1263662"/>
                </a:lnTo>
                <a:lnTo>
                  <a:pt x="1199083" y="1263344"/>
                </a:lnTo>
                <a:close/>
                <a:moveTo>
                  <a:pt x="1138830" y="1263344"/>
                </a:moveTo>
                <a:lnTo>
                  <a:pt x="1135659" y="1289756"/>
                </a:lnTo>
                <a:lnTo>
                  <a:pt x="1180056" y="1290074"/>
                </a:lnTo>
                <a:lnTo>
                  <a:pt x="1182593" y="1263344"/>
                </a:lnTo>
                <a:lnTo>
                  <a:pt x="1138830" y="1263344"/>
                </a:lnTo>
                <a:close/>
                <a:moveTo>
                  <a:pt x="1078259" y="1263026"/>
                </a:moveTo>
                <a:lnTo>
                  <a:pt x="1074137" y="1289756"/>
                </a:lnTo>
                <a:lnTo>
                  <a:pt x="1118851" y="1289756"/>
                </a:lnTo>
                <a:lnTo>
                  <a:pt x="1122339" y="1263344"/>
                </a:lnTo>
                <a:lnTo>
                  <a:pt x="1078259" y="1263026"/>
                </a:lnTo>
                <a:close/>
                <a:moveTo>
                  <a:pt x="1018006" y="1263026"/>
                </a:moveTo>
                <a:lnTo>
                  <a:pt x="1012615" y="1289438"/>
                </a:lnTo>
                <a:lnTo>
                  <a:pt x="1057329" y="1289756"/>
                </a:lnTo>
                <a:lnTo>
                  <a:pt x="1061769" y="1263026"/>
                </a:lnTo>
                <a:lnTo>
                  <a:pt x="1018006" y="1263026"/>
                </a:lnTo>
                <a:close/>
                <a:moveTo>
                  <a:pt x="1676987" y="1227067"/>
                </a:moveTo>
                <a:lnTo>
                  <a:pt x="1681109" y="1253797"/>
                </a:lnTo>
                <a:lnTo>
                  <a:pt x="1724872" y="1254115"/>
                </a:lnTo>
                <a:lnTo>
                  <a:pt x="1719798" y="1227067"/>
                </a:lnTo>
                <a:lnTo>
                  <a:pt x="1676987" y="1227067"/>
                </a:lnTo>
                <a:close/>
                <a:moveTo>
                  <a:pt x="1618002" y="1227067"/>
                </a:moveTo>
                <a:lnTo>
                  <a:pt x="1621173" y="1253797"/>
                </a:lnTo>
                <a:lnTo>
                  <a:pt x="1664619" y="1253797"/>
                </a:lnTo>
                <a:lnTo>
                  <a:pt x="1660813" y="1227067"/>
                </a:lnTo>
                <a:lnTo>
                  <a:pt x="1618002" y="1227067"/>
                </a:lnTo>
                <a:close/>
                <a:moveTo>
                  <a:pt x="1558383" y="1226431"/>
                </a:moveTo>
                <a:lnTo>
                  <a:pt x="1560920" y="1253479"/>
                </a:lnTo>
                <a:lnTo>
                  <a:pt x="1604683" y="1253797"/>
                </a:lnTo>
                <a:lnTo>
                  <a:pt x="1601512" y="1226431"/>
                </a:lnTo>
                <a:lnTo>
                  <a:pt x="1558383" y="1226431"/>
                </a:lnTo>
                <a:close/>
                <a:moveTo>
                  <a:pt x="1499398" y="1226431"/>
                </a:moveTo>
                <a:lnTo>
                  <a:pt x="1500984" y="1253479"/>
                </a:lnTo>
                <a:lnTo>
                  <a:pt x="1544430" y="1253479"/>
                </a:lnTo>
                <a:lnTo>
                  <a:pt x="1542210" y="1226431"/>
                </a:lnTo>
                <a:lnTo>
                  <a:pt x="1499398" y="1226431"/>
                </a:lnTo>
                <a:close/>
                <a:moveTo>
                  <a:pt x="1439779" y="1226112"/>
                </a:moveTo>
                <a:lnTo>
                  <a:pt x="1440730" y="1253161"/>
                </a:lnTo>
                <a:lnTo>
                  <a:pt x="1484493" y="1253479"/>
                </a:lnTo>
                <a:lnTo>
                  <a:pt x="1483225" y="1226431"/>
                </a:lnTo>
                <a:lnTo>
                  <a:pt x="1439779" y="1226112"/>
                </a:lnTo>
                <a:close/>
                <a:moveTo>
                  <a:pt x="1380794" y="1226112"/>
                </a:moveTo>
                <a:lnTo>
                  <a:pt x="1380794" y="1253161"/>
                </a:lnTo>
                <a:lnTo>
                  <a:pt x="1424240" y="1253161"/>
                </a:lnTo>
                <a:lnTo>
                  <a:pt x="1423606" y="1226112"/>
                </a:lnTo>
                <a:lnTo>
                  <a:pt x="1380794" y="1226112"/>
                </a:lnTo>
                <a:close/>
                <a:moveTo>
                  <a:pt x="1321492" y="1226112"/>
                </a:moveTo>
                <a:lnTo>
                  <a:pt x="1320541" y="1252843"/>
                </a:lnTo>
                <a:lnTo>
                  <a:pt x="1364304" y="1253161"/>
                </a:lnTo>
                <a:lnTo>
                  <a:pt x="1364621" y="1226112"/>
                </a:lnTo>
                <a:lnTo>
                  <a:pt x="1321492" y="1226112"/>
                </a:lnTo>
                <a:close/>
                <a:moveTo>
                  <a:pt x="1262190" y="1225794"/>
                </a:moveTo>
                <a:lnTo>
                  <a:pt x="1260605" y="1252843"/>
                </a:lnTo>
                <a:lnTo>
                  <a:pt x="1304051" y="1252843"/>
                </a:lnTo>
                <a:lnTo>
                  <a:pt x="1305319" y="1225794"/>
                </a:lnTo>
                <a:lnTo>
                  <a:pt x="1262190" y="1225794"/>
                </a:lnTo>
                <a:close/>
                <a:moveTo>
                  <a:pt x="1203206" y="1225794"/>
                </a:moveTo>
                <a:lnTo>
                  <a:pt x="1200352" y="1252524"/>
                </a:lnTo>
                <a:lnTo>
                  <a:pt x="1244115" y="1252843"/>
                </a:lnTo>
                <a:lnTo>
                  <a:pt x="1246017" y="1225794"/>
                </a:lnTo>
                <a:lnTo>
                  <a:pt x="1203206" y="1225794"/>
                </a:lnTo>
                <a:close/>
                <a:moveTo>
                  <a:pt x="1143904" y="1225476"/>
                </a:moveTo>
                <a:lnTo>
                  <a:pt x="1140415" y="1252524"/>
                </a:lnTo>
                <a:lnTo>
                  <a:pt x="1183861" y="1252524"/>
                </a:lnTo>
                <a:lnTo>
                  <a:pt x="1187032" y="1225794"/>
                </a:lnTo>
                <a:lnTo>
                  <a:pt x="1143904" y="1225476"/>
                </a:lnTo>
                <a:close/>
                <a:moveTo>
                  <a:pt x="1084602" y="1225476"/>
                </a:moveTo>
                <a:lnTo>
                  <a:pt x="1080162" y="1252206"/>
                </a:lnTo>
                <a:lnTo>
                  <a:pt x="1123925" y="1252524"/>
                </a:lnTo>
                <a:lnTo>
                  <a:pt x="1127731" y="1225476"/>
                </a:lnTo>
                <a:lnTo>
                  <a:pt x="1084602" y="1225476"/>
                </a:lnTo>
                <a:close/>
                <a:moveTo>
                  <a:pt x="1025300" y="1225476"/>
                </a:moveTo>
                <a:lnTo>
                  <a:pt x="1020226" y="1252206"/>
                </a:lnTo>
                <a:lnTo>
                  <a:pt x="1063672" y="1252206"/>
                </a:lnTo>
                <a:lnTo>
                  <a:pt x="1068429" y="1225476"/>
                </a:lnTo>
                <a:lnTo>
                  <a:pt x="1025300" y="1225476"/>
                </a:lnTo>
                <a:close/>
                <a:moveTo>
                  <a:pt x="1671279" y="1188881"/>
                </a:moveTo>
                <a:lnTo>
                  <a:pt x="1675401" y="1216248"/>
                </a:lnTo>
                <a:lnTo>
                  <a:pt x="1718213" y="1216248"/>
                </a:lnTo>
                <a:lnTo>
                  <a:pt x="1713456" y="1188881"/>
                </a:lnTo>
                <a:lnTo>
                  <a:pt x="1671279" y="1188881"/>
                </a:lnTo>
                <a:close/>
                <a:moveTo>
                  <a:pt x="1613245" y="1188881"/>
                </a:moveTo>
                <a:lnTo>
                  <a:pt x="1616416" y="1215929"/>
                </a:lnTo>
                <a:lnTo>
                  <a:pt x="1659228" y="1216248"/>
                </a:lnTo>
                <a:lnTo>
                  <a:pt x="1655422" y="1188881"/>
                </a:lnTo>
                <a:lnTo>
                  <a:pt x="1613245" y="1188881"/>
                </a:lnTo>
                <a:close/>
                <a:moveTo>
                  <a:pt x="1555212" y="1188881"/>
                </a:moveTo>
                <a:lnTo>
                  <a:pt x="1557432" y="1215929"/>
                </a:lnTo>
                <a:lnTo>
                  <a:pt x="1600560" y="1215929"/>
                </a:lnTo>
                <a:lnTo>
                  <a:pt x="1597389" y="1188881"/>
                </a:lnTo>
                <a:lnTo>
                  <a:pt x="1555212" y="1188881"/>
                </a:lnTo>
                <a:close/>
                <a:moveTo>
                  <a:pt x="1497178" y="1188881"/>
                </a:moveTo>
                <a:lnTo>
                  <a:pt x="1498764" y="1215929"/>
                </a:lnTo>
                <a:lnTo>
                  <a:pt x="1541575" y="1215929"/>
                </a:lnTo>
                <a:lnTo>
                  <a:pt x="1539356" y="1188881"/>
                </a:lnTo>
                <a:lnTo>
                  <a:pt x="1497178" y="1188881"/>
                </a:lnTo>
                <a:close/>
                <a:moveTo>
                  <a:pt x="1438828" y="1188563"/>
                </a:moveTo>
                <a:lnTo>
                  <a:pt x="1439779" y="1215611"/>
                </a:lnTo>
                <a:lnTo>
                  <a:pt x="1482591" y="1215929"/>
                </a:lnTo>
                <a:lnTo>
                  <a:pt x="1481322" y="1188563"/>
                </a:lnTo>
                <a:lnTo>
                  <a:pt x="1438828" y="1188563"/>
                </a:lnTo>
                <a:close/>
                <a:moveTo>
                  <a:pt x="1381111" y="1188563"/>
                </a:moveTo>
                <a:lnTo>
                  <a:pt x="1380794" y="1215611"/>
                </a:lnTo>
                <a:lnTo>
                  <a:pt x="1423606" y="1215611"/>
                </a:lnTo>
                <a:lnTo>
                  <a:pt x="1422972" y="1188563"/>
                </a:lnTo>
                <a:lnTo>
                  <a:pt x="1381111" y="1188563"/>
                </a:lnTo>
                <a:close/>
                <a:moveTo>
                  <a:pt x="1322761" y="1188563"/>
                </a:moveTo>
                <a:lnTo>
                  <a:pt x="1321810" y="1215611"/>
                </a:lnTo>
                <a:lnTo>
                  <a:pt x="1364621" y="1215611"/>
                </a:lnTo>
                <a:lnTo>
                  <a:pt x="1365255" y="1188563"/>
                </a:lnTo>
                <a:lnTo>
                  <a:pt x="1322761" y="1188563"/>
                </a:lnTo>
                <a:close/>
                <a:moveTo>
                  <a:pt x="1264727" y="1188563"/>
                </a:moveTo>
                <a:lnTo>
                  <a:pt x="1263142" y="1215293"/>
                </a:lnTo>
                <a:lnTo>
                  <a:pt x="1305636" y="1215293"/>
                </a:lnTo>
                <a:lnTo>
                  <a:pt x="1307222" y="1188563"/>
                </a:lnTo>
                <a:lnTo>
                  <a:pt x="1264727" y="1188563"/>
                </a:lnTo>
                <a:close/>
                <a:moveTo>
                  <a:pt x="1206694" y="1188244"/>
                </a:moveTo>
                <a:lnTo>
                  <a:pt x="1204157" y="1215293"/>
                </a:lnTo>
                <a:lnTo>
                  <a:pt x="1246969" y="1215293"/>
                </a:lnTo>
                <a:lnTo>
                  <a:pt x="1248871" y="1188563"/>
                </a:lnTo>
                <a:lnTo>
                  <a:pt x="1206694" y="1188244"/>
                </a:lnTo>
                <a:close/>
                <a:moveTo>
                  <a:pt x="1148661" y="1188244"/>
                </a:moveTo>
                <a:lnTo>
                  <a:pt x="1145172" y="1215293"/>
                </a:lnTo>
                <a:lnTo>
                  <a:pt x="1188301" y="1215293"/>
                </a:lnTo>
                <a:lnTo>
                  <a:pt x="1190838" y="1188244"/>
                </a:lnTo>
                <a:lnTo>
                  <a:pt x="1148661" y="1188244"/>
                </a:lnTo>
                <a:close/>
                <a:moveTo>
                  <a:pt x="1090627" y="1188244"/>
                </a:moveTo>
                <a:lnTo>
                  <a:pt x="1086505" y="1214975"/>
                </a:lnTo>
                <a:lnTo>
                  <a:pt x="1128999" y="1214975"/>
                </a:lnTo>
                <a:lnTo>
                  <a:pt x="1132805" y="1188244"/>
                </a:lnTo>
                <a:lnTo>
                  <a:pt x="1090627" y="1188244"/>
                </a:lnTo>
                <a:close/>
                <a:moveTo>
                  <a:pt x="1032594" y="1187926"/>
                </a:moveTo>
                <a:lnTo>
                  <a:pt x="1027203" y="1214975"/>
                </a:lnTo>
                <a:lnTo>
                  <a:pt x="1070331" y="1214975"/>
                </a:lnTo>
                <a:lnTo>
                  <a:pt x="1074771" y="1188244"/>
                </a:lnTo>
                <a:lnTo>
                  <a:pt x="1032594" y="1187926"/>
                </a:lnTo>
                <a:close/>
                <a:moveTo>
                  <a:pt x="1740728" y="1132875"/>
                </a:moveTo>
                <a:lnTo>
                  <a:pt x="1737874" y="1133193"/>
                </a:lnTo>
                <a:lnTo>
                  <a:pt x="1735337" y="1133829"/>
                </a:lnTo>
                <a:lnTo>
                  <a:pt x="1733117" y="1134784"/>
                </a:lnTo>
                <a:lnTo>
                  <a:pt x="1731532" y="1136057"/>
                </a:lnTo>
                <a:lnTo>
                  <a:pt x="1730263" y="1137648"/>
                </a:lnTo>
                <a:lnTo>
                  <a:pt x="1729312" y="1139875"/>
                </a:lnTo>
                <a:lnTo>
                  <a:pt x="1728995" y="1142103"/>
                </a:lnTo>
                <a:lnTo>
                  <a:pt x="1728995" y="1144330"/>
                </a:lnTo>
                <a:lnTo>
                  <a:pt x="1730263" y="1151649"/>
                </a:lnTo>
                <a:lnTo>
                  <a:pt x="1731215" y="1153877"/>
                </a:lnTo>
                <a:lnTo>
                  <a:pt x="1732166" y="1156104"/>
                </a:lnTo>
                <a:lnTo>
                  <a:pt x="1734069" y="1158332"/>
                </a:lnTo>
                <a:lnTo>
                  <a:pt x="1735971" y="1159923"/>
                </a:lnTo>
                <a:lnTo>
                  <a:pt x="1738508" y="1161514"/>
                </a:lnTo>
                <a:lnTo>
                  <a:pt x="1741045" y="1162469"/>
                </a:lnTo>
                <a:lnTo>
                  <a:pt x="1743582" y="1163105"/>
                </a:lnTo>
                <a:lnTo>
                  <a:pt x="1746437" y="1163423"/>
                </a:lnTo>
                <a:lnTo>
                  <a:pt x="1772123" y="1163423"/>
                </a:lnTo>
                <a:lnTo>
                  <a:pt x="1775295" y="1163105"/>
                </a:lnTo>
                <a:lnTo>
                  <a:pt x="1777832" y="1162469"/>
                </a:lnTo>
                <a:lnTo>
                  <a:pt x="1779734" y="1161514"/>
                </a:lnTo>
                <a:lnTo>
                  <a:pt x="1781637" y="1159923"/>
                </a:lnTo>
                <a:lnTo>
                  <a:pt x="1782906" y="1158332"/>
                </a:lnTo>
                <a:lnTo>
                  <a:pt x="1783857" y="1156104"/>
                </a:lnTo>
                <a:lnTo>
                  <a:pt x="1784174" y="1154195"/>
                </a:lnTo>
                <a:lnTo>
                  <a:pt x="1783857" y="1151968"/>
                </a:lnTo>
                <a:lnTo>
                  <a:pt x="1782271" y="1144330"/>
                </a:lnTo>
                <a:lnTo>
                  <a:pt x="1781637" y="1142103"/>
                </a:lnTo>
                <a:lnTo>
                  <a:pt x="1780369" y="1139875"/>
                </a:lnTo>
                <a:lnTo>
                  <a:pt x="1778783" y="1137648"/>
                </a:lnTo>
                <a:lnTo>
                  <a:pt x="1776563" y="1136057"/>
                </a:lnTo>
                <a:lnTo>
                  <a:pt x="1774343" y="1134784"/>
                </a:lnTo>
                <a:lnTo>
                  <a:pt x="1771489" y="1133829"/>
                </a:lnTo>
                <a:lnTo>
                  <a:pt x="1768635" y="1133193"/>
                </a:lnTo>
                <a:lnTo>
                  <a:pt x="1766098" y="1132875"/>
                </a:lnTo>
                <a:lnTo>
                  <a:pt x="1740728" y="1132875"/>
                </a:lnTo>
                <a:close/>
                <a:moveTo>
                  <a:pt x="1664619" y="1132875"/>
                </a:moveTo>
                <a:lnTo>
                  <a:pt x="1661765" y="1133193"/>
                </a:lnTo>
                <a:lnTo>
                  <a:pt x="1659545" y="1133829"/>
                </a:lnTo>
                <a:lnTo>
                  <a:pt x="1657325" y="1134784"/>
                </a:lnTo>
                <a:lnTo>
                  <a:pt x="1655422" y="1136057"/>
                </a:lnTo>
                <a:lnTo>
                  <a:pt x="1654154" y="1137648"/>
                </a:lnTo>
                <a:lnTo>
                  <a:pt x="1653203" y="1139875"/>
                </a:lnTo>
                <a:lnTo>
                  <a:pt x="1652568" y="1142103"/>
                </a:lnTo>
                <a:lnTo>
                  <a:pt x="1652568" y="1144330"/>
                </a:lnTo>
                <a:lnTo>
                  <a:pt x="1653837" y="1151649"/>
                </a:lnTo>
                <a:lnTo>
                  <a:pt x="1654471" y="1153877"/>
                </a:lnTo>
                <a:lnTo>
                  <a:pt x="1655422" y="1156104"/>
                </a:lnTo>
                <a:lnTo>
                  <a:pt x="1657008" y="1158332"/>
                </a:lnTo>
                <a:lnTo>
                  <a:pt x="1658911" y="1159923"/>
                </a:lnTo>
                <a:lnTo>
                  <a:pt x="1661131" y="1161196"/>
                </a:lnTo>
                <a:lnTo>
                  <a:pt x="1663668" y="1162469"/>
                </a:lnTo>
                <a:lnTo>
                  <a:pt x="1666205" y="1163105"/>
                </a:lnTo>
                <a:lnTo>
                  <a:pt x="1669376" y="1163105"/>
                </a:lnTo>
                <a:lnTo>
                  <a:pt x="1695063" y="1163423"/>
                </a:lnTo>
                <a:lnTo>
                  <a:pt x="1697917" y="1163105"/>
                </a:lnTo>
                <a:lnTo>
                  <a:pt x="1700137" y="1162469"/>
                </a:lnTo>
                <a:lnTo>
                  <a:pt x="1702357" y="1161514"/>
                </a:lnTo>
                <a:lnTo>
                  <a:pt x="1704576" y="1159923"/>
                </a:lnTo>
                <a:lnTo>
                  <a:pt x="1705845" y="1158332"/>
                </a:lnTo>
                <a:lnTo>
                  <a:pt x="1706796" y="1156104"/>
                </a:lnTo>
                <a:lnTo>
                  <a:pt x="1707430" y="1153877"/>
                </a:lnTo>
                <a:lnTo>
                  <a:pt x="1707113" y="1151649"/>
                </a:lnTo>
                <a:lnTo>
                  <a:pt x="1705845" y="1144330"/>
                </a:lnTo>
                <a:lnTo>
                  <a:pt x="1705211" y="1142103"/>
                </a:lnTo>
                <a:lnTo>
                  <a:pt x="1704259" y="1139875"/>
                </a:lnTo>
                <a:lnTo>
                  <a:pt x="1702357" y="1137648"/>
                </a:lnTo>
                <a:lnTo>
                  <a:pt x="1700137" y="1136057"/>
                </a:lnTo>
                <a:lnTo>
                  <a:pt x="1697917" y="1134784"/>
                </a:lnTo>
                <a:lnTo>
                  <a:pt x="1695697" y="1133829"/>
                </a:lnTo>
                <a:lnTo>
                  <a:pt x="1692843" y="1133193"/>
                </a:lnTo>
                <a:lnTo>
                  <a:pt x="1689989" y="1132875"/>
                </a:lnTo>
                <a:lnTo>
                  <a:pt x="1664619" y="1132875"/>
                </a:lnTo>
                <a:close/>
                <a:moveTo>
                  <a:pt x="1586924" y="1132875"/>
                </a:moveTo>
                <a:lnTo>
                  <a:pt x="1584704" y="1133511"/>
                </a:lnTo>
                <a:lnTo>
                  <a:pt x="1582167" y="1134784"/>
                </a:lnTo>
                <a:lnTo>
                  <a:pt x="1580264" y="1136057"/>
                </a:lnTo>
                <a:lnTo>
                  <a:pt x="1578679" y="1137648"/>
                </a:lnTo>
                <a:lnTo>
                  <a:pt x="1577727" y="1139875"/>
                </a:lnTo>
                <a:lnTo>
                  <a:pt x="1577093" y="1142103"/>
                </a:lnTo>
                <a:lnTo>
                  <a:pt x="1577093" y="1144330"/>
                </a:lnTo>
                <a:lnTo>
                  <a:pt x="1578044" y="1151649"/>
                </a:lnTo>
                <a:lnTo>
                  <a:pt x="1578362" y="1153877"/>
                </a:lnTo>
                <a:lnTo>
                  <a:pt x="1579313" y="1156104"/>
                </a:lnTo>
                <a:lnTo>
                  <a:pt x="1580899" y="1158332"/>
                </a:lnTo>
                <a:lnTo>
                  <a:pt x="1583118" y="1159923"/>
                </a:lnTo>
                <a:lnTo>
                  <a:pt x="1585338" y="1161196"/>
                </a:lnTo>
                <a:lnTo>
                  <a:pt x="1587558" y="1162151"/>
                </a:lnTo>
                <a:lnTo>
                  <a:pt x="1590412" y="1162787"/>
                </a:lnTo>
                <a:lnTo>
                  <a:pt x="1593266" y="1163105"/>
                </a:lnTo>
                <a:lnTo>
                  <a:pt x="1618953" y="1163105"/>
                </a:lnTo>
                <a:lnTo>
                  <a:pt x="1621807" y="1163105"/>
                </a:lnTo>
                <a:lnTo>
                  <a:pt x="1624344" y="1162469"/>
                </a:lnTo>
                <a:lnTo>
                  <a:pt x="1626564" y="1161196"/>
                </a:lnTo>
                <a:lnTo>
                  <a:pt x="1628467" y="1159923"/>
                </a:lnTo>
                <a:lnTo>
                  <a:pt x="1629735" y="1158332"/>
                </a:lnTo>
                <a:lnTo>
                  <a:pt x="1631004" y="1156104"/>
                </a:lnTo>
                <a:lnTo>
                  <a:pt x="1631321" y="1153877"/>
                </a:lnTo>
                <a:lnTo>
                  <a:pt x="1631321" y="1151649"/>
                </a:lnTo>
                <a:lnTo>
                  <a:pt x="1630370" y="1144330"/>
                </a:lnTo>
                <a:lnTo>
                  <a:pt x="1629735" y="1142103"/>
                </a:lnTo>
                <a:lnTo>
                  <a:pt x="1628784" y="1139875"/>
                </a:lnTo>
                <a:lnTo>
                  <a:pt x="1627198" y="1137648"/>
                </a:lnTo>
                <a:lnTo>
                  <a:pt x="1625296" y="1136057"/>
                </a:lnTo>
                <a:lnTo>
                  <a:pt x="1623076" y="1134784"/>
                </a:lnTo>
                <a:lnTo>
                  <a:pt x="1620856" y="1133829"/>
                </a:lnTo>
                <a:lnTo>
                  <a:pt x="1618002" y="1132875"/>
                </a:lnTo>
                <a:lnTo>
                  <a:pt x="1615148" y="1132875"/>
                </a:lnTo>
                <a:lnTo>
                  <a:pt x="1589778" y="1132875"/>
                </a:lnTo>
                <a:lnTo>
                  <a:pt x="1586924" y="1132875"/>
                </a:lnTo>
                <a:close/>
                <a:moveTo>
                  <a:pt x="1510815" y="1132875"/>
                </a:moveTo>
                <a:lnTo>
                  <a:pt x="1508278" y="1133511"/>
                </a:lnTo>
                <a:lnTo>
                  <a:pt x="1506058" y="1134784"/>
                </a:lnTo>
                <a:lnTo>
                  <a:pt x="1504155" y="1136057"/>
                </a:lnTo>
                <a:lnTo>
                  <a:pt x="1502569" y="1137648"/>
                </a:lnTo>
                <a:lnTo>
                  <a:pt x="1501618" y="1139875"/>
                </a:lnTo>
                <a:lnTo>
                  <a:pt x="1500984" y="1142103"/>
                </a:lnTo>
                <a:lnTo>
                  <a:pt x="1500667" y="1144330"/>
                </a:lnTo>
                <a:lnTo>
                  <a:pt x="1501301" y="1151649"/>
                </a:lnTo>
                <a:lnTo>
                  <a:pt x="1501618" y="1153877"/>
                </a:lnTo>
                <a:lnTo>
                  <a:pt x="1502569" y="1156104"/>
                </a:lnTo>
                <a:lnTo>
                  <a:pt x="1503838" y="1158332"/>
                </a:lnTo>
                <a:lnTo>
                  <a:pt x="1505741" y="1159923"/>
                </a:lnTo>
                <a:lnTo>
                  <a:pt x="1507960" y="1161196"/>
                </a:lnTo>
                <a:lnTo>
                  <a:pt x="1510180" y="1162151"/>
                </a:lnTo>
                <a:lnTo>
                  <a:pt x="1512717" y="1162787"/>
                </a:lnTo>
                <a:lnTo>
                  <a:pt x="1515888" y="1163105"/>
                </a:lnTo>
                <a:lnTo>
                  <a:pt x="1541575" y="1163105"/>
                </a:lnTo>
                <a:lnTo>
                  <a:pt x="1544430" y="1162787"/>
                </a:lnTo>
                <a:lnTo>
                  <a:pt x="1546966" y="1162151"/>
                </a:lnTo>
                <a:lnTo>
                  <a:pt x="1549503" y="1161196"/>
                </a:lnTo>
                <a:lnTo>
                  <a:pt x="1551406" y="1159923"/>
                </a:lnTo>
                <a:lnTo>
                  <a:pt x="1552992" y="1158332"/>
                </a:lnTo>
                <a:lnTo>
                  <a:pt x="1553943" y="1156104"/>
                </a:lnTo>
                <a:lnTo>
                  <a:pt x="1554577" y="1153877"/>
                </a:lnTo>
                <a:lnTo>
                  <a:pt x="1554577" y="1151649"/>
                </a:lnTo>
                <a:lnTo>
                  <a:pt x="1553943" y="1144330"/>
                </a:lnTo>
                <a:lnTo>
                  <a:pt x="1553626" y="1142103"/>
                </a:lnTo>
                <a:lnTo>
                  <a:pt x="1552675" y="1139875"/>
                </a:lnTo>
                <a:lnTo>
                  <a:pt x="1551089" y="1137648"/>
                </a:lnTo>
                <a:lnTo>
                  <a:pt x="1549186" y="1136057"/>
                </a:lnTo>
                <a:lnTo>
                  <a:pt x="1546966" y="1134784"/>
                </a:lnTo>
                <a:lnTo>
                  <a:pt x="1544430" y="1133511"/>
                </a:lnTo>
                <a:lnTo>
                  <a:pt x="1541893" y="1132875"/>
                </a:lnTo>
                <a:lnTo>
                  <a:pt x="1539038" y="1132875"/>
                </a:lnTo>
                <a:lnTo>
                  <a:pt x="1513986" y="1132875"/>
                </a:lnTo>
                <a:lnTo>
                  <a:pt x="1510815" y="1132875"/>
                </a:lnTo>
                <a:close/>
                <a:moveTo>
                  <a:pt x="981854" y="1117600"/>
                </a:moveTo>
                <a:lnTo>
                  <a:pt x="1765464" y="1117600"/>
                </a:lnTo>
                <a:lnTo>
                  <a:pt x="1769904" y="1117918"/>
                </a:lnTo>
                <a:lnTo>
                  <a:pt x="1774978" y="1118236"/>
                </a:lnTo>
                <a:lnTo>
                  <a:pt x="1779417" y="1119191"/>
                </a:lnTo>
                <a:lnTo>
                  <a:pt x="1783857" y="1120464"/>
                </a:lnTo>
                <a:lnTo>
                  <a:pt x="1787980" y="1122373"/>
                </a:lnTo>
                <a:lnTo>
                  <a:pt x="1792736" y="1124283"/>
                </a:lnTo>
                <a:lnTo>
                  <a:pt x="1796542" y="1126510"/>
                </a:lnTo>
                <a:lnTo>
                  <a:pt x="1800347" y="1129056"/>
                </a:lnTo>
                <a:lnTo>
                  <a:pt x="1803836" y="1131602"/>
                </a:lnTo>
                <a:lnTo>
                  <a:pt x="1807007" y="1134466"/>
                </a:lnTo>
                <a:lnTo>
                  <a:pt x="1810495" y="1137648"/>
                </a:lnTo>
                <a:lnTo>
                  <a:pt x="1813032" y="1141148"/>
                </a:lnTo>
                <a:lnTo>
                  <a:pt x="1815252" y="1144649"/>
                </a:lnTo>
                <a:lnTo>
                  <a:pt x="1817155" y="1148149"/>
                </a:lnTo>
                <a:lnTo>
                  <a:pt x="1818740" y="1151649"/>
                </a:lnTo>
                <a:lnTo>
                  <a:pt x="1820009" y="1155468"/>
                </a:lnTo>
                <a:lnTo>
                  <a:pt x="1903095" y="1502007"/>
                </a:lnTo>
                <a:lnTo>
                  <a:pt x="1903412" y="1506144"/>
                </a:lnTo>
                <a:lnTo>
                  <a:pt x="1903412" y="1509963"/>
                </a:lnTo>
                <a:lnTo>
                  <a:pt x="1903095" y="1513463"/>
                </a:lnTo>
                <a:lnTo>
                  <a:pt x="1901827" y="1516963"/>
                </a:lnTo>
                <a:lnTo>
                  <a:pt x="1900241" y="1520146"/>
                </a:lnTo>
                <a:lnTo>
                  <a:pt x="1898338" y="1523646"/>
                </a:lnTo>
                <a:lnTo>
                  <a:pt x="1895801" y="1526510"/>
                </a:lnTo>
                <a:lnTo>
                  <a:pt x="1892313" y="1529056"/>
                </a:lnTo>
                <a:lnTo>
                  <a:pt x="1889142" y="1531283"/>
                </a:lnTo>
                <a:lnTo>
                  <a:pt x="1885336" y="1533511"/>
                </a:lnTo>
                <a:lnTo>
                  <a:pt x="1881214" y="1535420"/>
                </a:lnTo>
                <a:lnTo>
                  <a:pt x="1876774" y="1537011"/>
                </a:lnTo>
                <a:lnTo>
                  <a:pt x="1871700" y="1538284"/>
                </a:lnTo>
                <a:lnTo>
                  <a:pt x="1866626" y="1538920"/>
                </a:lnTo>
                <a:lnTo>
                  <a:pt x="1861235" y="1539557"/>
                </a:lnTo>
                <a:lnTo>
                  <a:pt x="1855210" y="1539875"/>
                </a:lnTo>
                <a:lnTo>
                  <a:pt x="884498" y="1539875"/>
                </a:lnTo>
                <a:lnTo>
                  <a:pt x="878789" y="1539557"/>
                </a:lnTo>
                <a:lnTo>
                  <a:pt x="873081" y="1538920"/>
                </a:lnTo>
                <a:lnTo>
                  <a:pt x="868007" y="1537966"/>
                </a:lnTo>
                <a:lnTo>
                  <a:pt x="863250" y="1536693"/>
                </a:lnTo>
                <a:lnTo>
                  <a:pt x="858811" y="1535102"/>
                </a:lnTo>
                <a:lnTo>
                  <a:pt x="854371" y="1533193"/>
                </a:lnTo>
                <a:lnTo>
                  <a:pt x="850566" y="1531283"/>
                </a:lnTo>
                <a:lnTo>
                  <a:pt x="847394" y="1528737"/>
                </a:lnTo>
                <a:lnTo>
                  <a:pt x="844223" y="1526192"/>
                </a:lnTo>
                <a:lnTo>
                  <a:pt x="842003" y="1523010"/>
                </a:lnTo>
                <a:lnTo>
                  <a:pt x="839466" y="1519827"/>
                </a:lnTo>
                <a:lnTo>
                  <a:pt x="837881" y="1516645"/>
                </a:lnTo>
                <a:lnTo>
                  <a:pt x="836929" y="1513463"/>
                </a:lnTo>
                <a:lnTo>
                  <a:pt x="836612" y="1509963"/>
                </a:lnTo>
                <a:lnTo>
                  <a:pt x="836612" y="1506144"/>
                </a:lnTo>
                <a:lnTo>
                  <a:pt x="837246" y="1502007"/>
                </a:lnTo>
                <a:lnTo>
                  <a:pt x="926675" y="1154832"/>
                </a:lnTo>
                <a:lnTo>
                  <a:pt x="927943" y="1151331"/>
                </a:lnTo>
                <a:lnTo>
                  <a:pt x="929529" y="1147513"/>
                </a:lnTo>
                <a:lnTo>
                  <a:pt x="931432" y="1144012"/>
                </a:lnTo>
                <a:lnTo>
                  <a:pt x="933969" y="1140830"/>
                </a:lnTo>
                <a:lnTo>
                  <a:pt x="936823" y="1137011"/>
                </a:lnTo>
                <a:lnTo>
                  <a:pt x="939677" y="1134147"/>
                </a:lnTo>
                <a:lnTo>
                  <a:pt x="943165" y="1131283"/>
                </a:lnTo>
                <a:lnTo>
                  <a:pt x="946971" y="1128738"/>
                </a:lnTo>
                <a:lnTo>
                  <a:pt x="950776" y="1126192"/>
                </a:lnTo>
                <a:lnTo>
                  <a:pt x="954582" y="1124283"/>
                </a:lnTo>
                <a:lnTo>
                  <a:pt x="959021" y="1122373"/>
                </a:lnTo>
                <a:lnTo>
                  <a:pt x="963461" y="1120464"/>
                </a:lnTo>
                <a:lnTo>
                  <a:pt x="967901" y="1119191"/>
                </a:lnTo>
                <a:lnTo>
                  <a:pt x="972341" y="1118236"/>
                </a:lnTo>
                <a:lnTo>
                  <a:pt x="977097" y="1117918"/>
                </a:lnTo>
                <a:lnTo>
                  <a:pt x="981854" y="1117600"/>
                </a:lnTo>
                <a:close/>
                <a:moveTo>
                  <a:pt x="268430" y="1104583"/>
                </a:moveTo>
                <a:lnTo>
                  <a:pt x="254469" y="1109980"/>
                </a:lnTo>
                <a:lnTo>
                  <a:pt x="240826" y="1115695"/>
                </a:lnTo>
                <a:lnTo>
                  <a:pt x="227500" y="1121410"/>
                </a:lnTo>
                <a:lnTo>
                  <a:pt x="214808" y="1127443"/>
                </a:lnTo>
                <a:lnTo>
                  <a:pt x="202433" y="1133158"/>
                </a:lnTo>
                <a:lnTo>
                  <a:pt x="190693" y="1139190"/>
                </a:lnTo>
                <a:lnTo>
                  <a:pt x="178954" y="1145858"/>
                </a:lnTo>
                <a:lnTo>
                  <a:pt x="168483" y="1151890"/>
                </a:lnTo>
                <a:lnTo>
                  <a:pt x="178954" y="1168718"/>
                </a:lnTo>
                <a:lnTo>
                  <a:pt x="190376" y="1185228"/>
                </a:lnTo>
                <a:lnTo>
                  <a:pt x="202433" y="1201420"/>
                </a:lnTo>
                <a:lnTo>
                  <a:pt x="214490" y="1217295"/>
                </a:lnTo>
                <a:lnTo>
                  <a:pt x="227182" y="1232535"/>
                </a:lnTo>
                <a:lnTo>
                  <a:pt x="240191" y="1247775"/>
                </a:lnTo>
                <a:lnTo>
                  <a:pt x="253835" y="1262380"/>
                </a:lnTo>
                <a:lnTo>
                  <a:pt x="267479" y="1276668"/>
                </a:lnTo>
                <a:lnTo>
                  <a:pt x="283026" y="1291590"/>
                </a:lnTo>
                <a:lnTo>
                  <a:pt x="299208" y="1306195"/>
                </a:lnTo>
                <a:lnTo>
                  <a:pt x="313486" y="1301750"/>
                </a:lnTo>
                <a:lnTo>
                  <a:pt x="327764" y="1297623"/>
                </a:lnTo>
                <a:lnTo>
                  <a:pt x="357590" y="1289368"/>
                </a:lnTo>
                <a:lnTo>
                  <a:pt x="350609" y="1278890"/>
                </a:lnTo>
                <a:lnTo>
                  <a:pt x="344264" y="1268413"/>
                </a:lnTo>
                <a:lnTo>
                  <a:pt x="337600" y="1257618"/>
                </a:lnTo>
                <a:lnTo>
                  <a:pt x="331572" y="1246823"/>
                </a:lnTo>
                <a:lnTo>
                  <a:pt x="325543" y="1235710"/>
                </a:lnTo>
                <a:lnTo>
                  <a:pt x="319515" y="1224280"/>
                </a:lnTo>
                <a:lnTo>
                  <a:pt x="313803" y="1213168"/>
                </a:lnTo>
                <a:lnTo>
                  <a:pt x="308409" y="1201738"/>
                </a:lnTo>
                <a:lnTo>
                  <a:pt x="302381" y="1189990"/>
                </a:lnTo>
                <a:lnTo>
                  <a:pt x="297304" y="1178243"/>
                </a:lnTo>
                <a:lnTo>
                  <a:pt x="287151" y="1154113"/>
                </a:lnTo>
                <a:lnTo>
                  <a:pt x="277315" y="1129665"/>
                </a:lnTo>
                <a:lnTo>
                  <a:pt x="268430" y="1104583"/>
                </a:lnTo>
                <a:close/>
                <a:moveTo>
                  <a:pt x="469277" y="1050290"/>
                </a:moveTo>
                <a:lnTo>
                  <a:pt x="441990" y="1055688"/>
                </a:lnTo>
                <a:lnTo>
                  <a:pt x="415337" y="1061403"/>
                </a:lnTo>
                <a:lnTo>
                  <a:pt x="389319" y="1067118"/>
                </a:lnTo>
                <a:lnTo>
                  <a:pt x="364253" y="1073785"/>
                </a:lnTo>
                <a:lnTo>
                  <a:pt x="343946" y="1079500"/>
                </a:lnTo>
                <a:lnTo>
                  <a:pt x="324274" y="1085215"/>
                </a:lnTo>
                <a:lnTo>
                  <a:pt x="328716" y="1098550"/>
                </a:lnTo>
                <a:lnTo>
                  <a:pt x="333476" y="1111568"/>
                </a:lnTo>
                <a:lnTo>
                  <a:pt x="338235" y="1124585"/>
                </a:lnTo>
                <a:lnTo>
                  <a:pt x="343629" y="1136968"/>
                </a:lnTo>
                <a:lnTo>
                  <a:pt x="349023" y="1149668"/>
                </a:lnTo>
                <a:lnTo>
                  <a:pt x="354417" y="1162050"/>
                </a:lnTo>
                <a:lnTo>
                  <a:pt x="360446" y="1174115"/>
                </a:lnTo>
                <a:lnTo>
                  <a:pt x="366157" y="1186180"/>
                </a:lnTo>
                <a:lnTo>
                  <a:pt x="371868" y="1197928"/>
                </a:lnTo>
                <a:lnTo>
                  <a:pt x="378531" y="1209358"/>
                </a:lnTo>
                <a:lnTo>
                  <a:pt x="384560" y="1220788"/>
                </a:lnTo>
                <a:lnTo>
                  <a:pt x="391223" y="1232218"/>
                </a:lnTo>
                <a:lnTo>
                  <a:pt x="397886" y="1243013"/>
                </a:lnTo>
                <a:lnTo>
                  <a:pt x="404549" y="1254125"/>
                </a:lnTo>
                <a:lnTo>
                  <a:pt x="411530" y="1264603"/>
                </a:lnTo>
                <a:lnTo>
                  <a:pt x="418510" y="1275080"/>
                </a:lnTo>
                <a:lnTo>
                  <a:pt x="442942" y="1270318"/>
                </a:lnTo>
                <a:lnTo>
                  <a:pt x="467373" y="1265873"/>
                </a:lnTo>
                <a:lnTo>
                  <a:pt x="492440" y="1261428"/>
                </a:lnTo>
                <a:lnTo>
                  <a:pt x="518140" y="1257618"/>
                </a:lnTo>
                <a:lnTo>
                  <a:pt x="510525" y="1234123"/>
                </a:lnTo>
                <a:lnTo>
                  <a:pt x="503545" y="1209993"/>
                </a:lnTo>
                <a:lnTo>
                  <a:pt x="496882" y="1184910"/>
                </a:lnTo>
                <a:lnTo>
                  <a:pt x="490219" y="1159193"/>
                </a:lnTo>
                <a:lnTo>
                  <a:pt x="484507" y="1132840"/>
                </a:lnTo>
                <a:lnTo>
                  <a:pt x="479113" y="1106170"/>
                </a:lnTo>
                <a:lnTo>
                  <a:pt x="473719" y="1078548"/>
                </a:lnTo>
                <a:lnTo>
                  <a:pt x="469277" y="1050290"/>
                </a:lnTo>
                <a:close/>
                <a:moveTo>
                  <a:pt x="742467" y="1024890"/>
                </a:moveTo>
                <a:lnTo>
                  <a:pt x="714228" y="1025525"/>
                </a:lnTo>
                <a:lnTo>
                  <a:pt x="686623" y="1026478"/>
                </a:lnTo>
                <a:lnTo>
                  <a:pt x="659019" y="1028065"/>
                </a:lnTo>
                <a:lnTo>
                  <a:pt x="631731" y="1029653"/>
                </a:lnTo>
                <a:lnTo>
                  <a:pt x="605396" y="1031875"/>
                </a:lnTo>
                <a:lnTo>
                  <a:pt x="578743" y="1034733"/>
                </a:lnTo>
                <a:lnTo>
                  <a:pt x="553043" y="1037908"/>
                </a:lnTo>
                <a:lnTo>
                  <a:pt x="527025" y="1041083"/>
                </a:lnTo>
                <a:lnTo>
                  <a:pt x="530515" y="1059498"/>
                </a:lnTo>
                <a:lnTo>
                  <a:pt x="533688" y="1077595"/>
                </a:lnTo>
                <a:lnTo>
                  <a:pt x="536861" y="1095375"/>
                </a:lnTo>
                <a:lnTo>
                  <a:pt x="540351" y="1112838"/>
                </a:lnTo>
                <a:lnTo>
                  <a:pt x="543841" y="1130300"/>
                </a:lnTo>
                <a:lnTo>
                  <a:pt x="547966" y="1147128"/>
                </a:lnTo>
                <a:lnTo>
                  <a:pt x="552091" y="1163638"/>
                </a:lnTo>
                <a:lnTo>
                  <a:pt x="556216" y="1180148"/>
                </a:lnTo>
                <a:lnTo>
                  <a:pt x="561292" y="1198245"/>
                </a:lnTo>
                <a:lnTo>
                  <a:pt x="566686" y="1216025"/>
                </a:lnTo>
                <a:lnTo>
                  <a:pt x="572080" y="1233488"/>
                </a:lnTo>
                <a:lnTo>
                  <a:pt x="577792" y="1250315"/>
                </a:lnTo>
                <a:lnTo>
                  <a:pt x="597464" y="1248410"/>
                </a:lnTo>
                <a:lnTo>
                  <a:pt x="617771" y="1246823"/>
                </a:lnTo>
                <a:lnTo>
                  <a:pt x="638077" y="1245235"/>
                </a:lnTo>
                <a:lnTo>
                  <a:pt x="658701" y="1243648"/>
                </a:lnTo>
                <a:lnTo>
                  <a:pt x="679326" y="1242378"/>
                </a:lnTo>
                <a:lnTo>
                  <a:pt x="699950" y="1241425"/>
                </a:lnTo>
                <a:lnTo>
                  <a:pt x="721208" y="1240790"/>
                </a:lnTo>
                <a:lnTo>
                  <a:pt x="742467" y="1240473"/>
                </a:lnTo>
                <a:lnTo>
                  <a:pt x="742467" y="1024890"/>
                </a:lnTo>
                <a:close/>
                <a:moveTo>
                  <a:pt x="507035" y="801688"/>
                </a:moveTo>
                <a:lnTo>
                  <a:pt x="507670" y="824865"/>
                </a:lnTo>
                <a:lnTo>
                  <a:pt x="508622" y="848360"/>
                </a:lnTo>
                <a:lnTo>
                  <a:pt x="509573" y="871538"/>
                </a:lnTo>
                <a:lnTo>
                  <a:pt x="510843" y="894080"/>
                </a:lnTo>
                <a:lnTo>
                  <a:pt x="512746" y="916940"/>
                </a:lnTo>
                <a:lnTo>
                  <a:pt x="514650" y="939165"/>
                </a:lnTo>
                <a:lnTo>
                  <a:pt x="516871" y="961073"/>
                </a:lnTo>
                <a:lnTo>
                  <a:pt x="519410" y="982663"/>
                </a:lnTo>
                <a:lnTo>
                  <a:pt x="546062" y="979170"/>
                </a:lnTo>
                <a:lnTo>
                  <a:pt x="572715" y="976313"/>
                </a:lnTo>
                <a:lnTo>
                  <a:pt x="600319" y="973455"/>
                </a:lnTo>
                <a:lnTo>
                  <a:pt x="627924" y="971233"/>
                </a:lnTo>
                <a:lnTo>
                  <a:pt x="656163" y="969328"/>
                </a:lnTo>
                <a:lnTo>
                  <a:pt x="684720" y="967740"/>
                </a:lnTo>
                <a:lnTo>
                  <a:pt x="713276" y="966788"/>
                </a:lnTo>
                <a:lnTo>
                  <a:pt x="742467" y="965835"/>
                </a:lnTo>
                <a:lnTo>
                  <a:pt x="742467" y="801688"/>
                </a:lnTo>
                <a:lnTo>
                  <a:pt x="507035" y="801688"/>
                </a:lnTo>
                <a:close/>
                <a:moveTo>
                  <a:pt x="273824" y="801688"/>
                </a:moveTo>
                <a:lnTo>
                  <a:pt x="274142" y="816610"/>
                </a:lnTo>
                <a:lnTo>
                  <a:pt x="275094" y="831533"/>
                </a:lnTo>
                <a:lnTo>
                  <a:pt x="276045" y="846455"/>
                </a:lnTo>
                <a:lnTo>
                  <a:pt x="276997" y="860743"/>
                </a:lnTo>
                <a:lnTo>
                  <a:pt x="278584" y="875665"/>
                </a:lnTo>
                <a:lnTo>
                  <a:pt x="280170" y="889953"/>
                </a:lnTo>
                <a:lnTo>
                  <a:pt x="281757" y="904558"/>
                </a:lnTo>
                <a:lnTo>
                  <a:pt x="283660" y="918845"/>
                </a:lnTo>
                <a:lnTo>
                  <a:pt x="285882" y="933133"/>
                </a:lnTo>
                <a:lnTo>
                  <a:pt x="288737" y="947103"/>
                </a:lnTo>
                <a:lnTo>
                  <a:pt x="291276" y="961073"/>
                </a:lnTo>
                <a:lnTo>
                  <a:pt x="293814" y="975043"/>
                </a:lnTo>
                <a:lnTo>
                  <a:pt x="296670" y="988695"/>
                </a:lnTo>
                <a:lnTo>
                  <a:pt x="299842" y="1002665"/>
                </a:lnTo>
                <a:lnTo>
                  <a:pt x="303015" y="1015683"/>
                </a:lnTo>
                <a:lnTo>
                  <a:pt x="306823" y="1029335"/>
                </a:lnTo>
                <a:lnTo>
                  <a:pt x="324909" y="1023938"/>
                </a:lnTo>
                <a:lnTo>
                  <a:pt x="343312" y="1018858"/>
                </a:lnTo>
                <a:lnTo>
                  <a:pt x="362032" y="1013778"/>
                </a:lnTo>
                <a:lnTo>
                  <a:pt x="381070" y="1009015"/>
                </a:lnTo>
                <a:lnTo>
                  <a:pt x="400742" y="1004570"/>
                </a:lnTo>
                <a:lnTo>
                  <a:pt x="420414" y="1000125"/>
                </a:lnTo>
                <a:lnTo>
                  <a:pt x="440721" y="995998"/>
                </a:lnTo>
                <a:lnTo>
                  <a:pt x="461345" y="992188"/>
                </a:lnTo>
                <a:lnTo>
                  <a:pt x="458489" y="969328"/>
                </a:lnTo>
                <a:lnTo>
                  <a:pt x="456268" y="945833"/>
                </a:lnTo>
                <a:lnTo>
                  <a:pt x="454047" y="922655"/>
                </a:lnTo>
                <a:lnTo>
                  <a:pt x="452461" y="899160"/>
                </a:lnTo>
                <a:lnTo>
                  <a:pt x="451191" y="874713"/>
                </a:lnTo>
                <a:lnTo>
                  <a:pt x="449922" y="850900"/>
                </a:lnTo>
                <a:lnTo>
                  <a:pt x="448970" y="826135"/>
                </a:lnTo>
                <a:lnTo>
                  <a:pt x="448653" y="801688"/>
                </a:lnTo>
                <a:lnTo>
                  <a:pt x="273824" y="801688"/>
                </a:lnTo>
                <a:close/>
                <a:moveTo>
                  <a:pt x="59334" y="801688"/>
                </a:moveTo>
                <a:lnTo>
                  <a:pt x="60286" y="821690"/>
                </a:lnTo>
                <a:lnTo>
                  <a:pt x="62507" y="841693"/>
                </a:lnTo>
                <a:lnTo>
                  <a:pt x="64411" y="861378"/>
                </a:lnTo>
                <a:lnTo>
                  <a:pt x="67266" y="881380"/>
                </a:lnTo>
                <a:lnTo>
                  <a:pt x="70439" y="900748"/>
                </a:lnTo>
                <a:lnTo>
                  <a:pt x="74247" y="919798"/>
                </a:lnTo>
                <a:lnTo>
                  <a:pt x="78372" y="938848"/>
                </a:lnTo>
                <a:lnTo>
                  <a:pt x="83448" y="957898"/>
                </a:lnTo>
                <a:lnTo>
                  <a:pt x="88525" y="976630"/>
                </a:lnTo>
                <a:lnTo>
                  <a:pt x="94236" y="995045"/>
                </a:lnTo>
                <a:lnTo>
                  <a:pt x="100899" y="1013143"/>
                </a:lnTo>
                <a:lnTo>
                  <a:pt x="107245" y="1031240"/>
                </a:lnTo>
                <a:lnTo>
                  <a:pt x="114860" y="1049020"/>
                </a:lnTo>
                <a:lnTo>
                  <a:pt x="122475" y="1066483"/>
                </a:lnTo>
                <a:lnTo>
                  <a:pt x="130408" y="1083628"/>
                </a:lnTo>
                <a:lnTo>
                  <a:pt x="138975" y="1100773"/>
                </a:lnTo>
                <a:lnTo>
                  <a:pt x="150080" y="1094740"/>
                </a:lnTo>
                <a:lnTo>
                  <a:pt x="161185" y="1088390"/>
                </a:lnTo>
                <a:lnTo>
                  <a:pt x="172925" y="1082358"/>
                </a:lnTo>
                <a:lnTo>
                  <a:pt x="184982" y="1076325"/>
                </a:lnTo>
                <a:lnTo>
                  <a:pt x="197039" y="1070293"/>
                </a:lnTo>
                <a:lnTo>
                  <a:pt x="209731" y="1064895"/>
                </a:lnTo>
                <a:lnTo>
                  <a:pt x="222740" y="1059498"/>
                </a:lnTo>
                <a:lnTo>
                  <a:pt x="236066" y="1054100"/>
                </a:lnTo>
                <a:lnTo>
                  <a:pt x="250979" y="1048385"/>
                </a:lnTo>
                <a:lnTo>
                  <a:pt x="247172" y="1033780"/>
                </a:lnTo>
                <a:lnTo>
                  <a:pt x="243364" y="1019175"/>
                </a:lnTo>
                <a:lnTo>
                  <a:pt x="240191" y="1004570"/>
                </a:lnTo>
                <a:lnTo>
                  <a:pt x="236701" y="989330"/>
                </a:lnTo>
                <a:lnTo>
                  <a:pt x="233528" y="974408"/>
                </a:lnTo>
                <a:lnTo>
                  <a:pt x="230672" y="959168"/>
                </a:lnTo>
                <a:lnTo>
                  <a:pt x="228134" y="943928"/>
                </a:lnTo>
                <a:lnTo>
                  <a:pt x="225913" y="928370"/>
                </a:lnTo>
                <a:lnTo>
                  <a:pt x="223692" y="912813"/>
                </a:lnTo>
                <a:lnTo>
                  <a:pt x="221788" y="897573"/>
                </a:lnTo>
                <a:lnTo>
                  <a:pt x="220202" y="881698"/>
                </a:lnTo>
                <a:lnTo>
                  <a:pt x="218615" y="865823"/>
                </a:lnTo>
                <a:lnTo>
                  <a:pt x="217029" y="849948"/>
                </a:lnTo>
                <a:lnTo>
                  <a:pt x="216077" y="834073"/>
                </a:lnTo>
                <a:lnTo>
                  <a:pt x="215125" y="817880"/>
                </a:lnTo>
                <a:lnTo>
                  <a:pt x="214808" y="801688"/>
                </a:lnTo>
                <a:lnTo>
                  <a:pt x="59334" y="801688"/>
                </a:lnTo>
                <a:close/>
                <a:moveTo>
                  <a:pt x="1734820" y="720725"/>
                </a:moveTo>
                <a:lnTo>
                  <a:pt x="1735138" y="764540"/>
                </a:lnTo>
                <a:lnTo>
                  <a:pt x="1735138" y="861378"/>
                </a:lnTo>
                <a:lnTo>
                  <a:pt x="1735138" y="913765"/>
                </a:lnTo>
                <a:lnTo>
                  <a:pt x="1734503" y="960120"/>
                </a:lnTo>
                <a:lnTo>
                  <a:pt x="1734185" y="979488"/>
                </a:lnTo>
                <a:lnTo>
                  <a:pt x="1733549" y="994728"/>
                </a:lnTo>
                <a:lnTo>
                  <a:pt x="1732914" y="1005840"/>
                </a:lnTo>
                <a:lnTo>
                  <a:pt x="1732596" y="1009333"/>
                </a:lnTo>
                <a:lnTo>
                  <a:pt x="1732278" y="1011238"/>
                </a:lnTo>
                <a:lnTo>
                  <a:pt x="1731642" y="1011873"/>
                </a:lnTo>
                <a:lnTo>
                  <a:pt x="1730689" y="1012190"/>
                </a:lnTo>
                <a:lnTo>
                  <a:pt x="1727511" y="1013143"/>
                </a:lnTo>
                <a:lnTo>
                  <a:pt x="1722744" y="1014095"/>
                </a:lnTo>
                <a:lnTo>
                  <a:pt x="1716071" y="1014730"/>
                </a:lnTo>
                <a:lnTo>
                  <a:pt x="1708443" y="1015365"/>
                </a:lnTo>
                <a:lnTo>
                  <a:pt x="1698910" y="1015683"/>
                </a:lnTo>
                <a:lnTo>
                  <a:pt x="1676982" y="1016000"/>
                </a:lnTo>
                <a:lnTo>
                  <a:pt x="1650923" y="1016000"/>
                </a:lnTo>
                <a:lnTo>
                  <a:pt x="1622321" y="1015683"/>
                </a:lnTo>
                <a:lnTo>
                  <a:pt x="1591496" y="1014730"/>
                </a:lnTo>
                <a:lnTo>
                  <a:pt x="1559716" y="1013778"/>
                </a:lnTo>
                <a:lnTo>
                  <a:pt x="1497746" y="1011555"/>
                </a:lnTo>
                <a:lnTo>
                  <a:pt x="1443404" y="1009333"/>
                </a:lnTo>
                <a:lnTo>
                  <a:pt x="1390650" y="1006793"/>
                </a:lnTo>
                <a:lnTo>
                  <a:pt x="1438319" y="1005205"/>
                </a:lnTo>
                <a:lnTo>
                  <a:pt x="1487259" y="1003300"/>
                </a:lnTo>
                <a:lnTo>
                  <a:pt x="1543509" y="1000443"/>
                </a:lnTo>
                <a:lnTo>
                  <a:pt x="1572428" y="998538"/>
                </a:lnTo>
                <a:lnTo>
                  <a:pt x="1600394" y="996633"/>
                </a:lnTo>
                <a:lnTo>
                  <a:pt x="1626771" y="994410"/>
                </a:lnTo>
                <a:lnTo>
                  <a:pt x="1650605" y="992188"/>
                </a:lnTo>
                <a:lnTo>
                  <a:pt x="1671262" y="989648"/>
                </a:lnTo>
                <a:lnTo>
                  <a:pt x="1679842" y="988378"/>
                </a:lnTo>
                <a:lnTo>
                  <a:pt x="1687787" y="986790"/>
                </a:lnTo>
                <a:lnTo>
                  <a:pt x="1693825" y="985520"/>
                </a:lnTo>
                <a:lnTo>
                  <a:pt x="1698592" y="983933"/>
                </a:lnTo>
                <a:lnTo>
                  <a:pt x="1702088" y="982028"/>
                </a:lnTo>
                <a:lnTo>
                  <a:pt x="1703359" y="981075"/>
                </a:lnTo>
                <a:lnTo>
                  <a:pt x="1704312" y="980440"/>
                </a:lnTo>
                <a:lnTo>
                  <a:pt x="1705266" y="978218"/>
                </a:lnTo>
                <a:lnTo>
                  <a:pt x="1706219" y="974725"/>
                </a:lnTo>
                <a:lnTo>
                  <a:pt x="1707490" y="969963"/>
                </a:lnTo>
                <a:lnTo>
                  <a:pt x="1708443" y="963930"/>
                </a:lnTo>
                <a:lnTo>
                  <a:pt x="1710986" y="949960"/>
                </a:lnTo>
                <a:lnTo>
                  <a:pt x="1713528" y="932498"/>
                </a:lnTo>
                <a:lnTo>
                  <a:pt x="1716071" y="912178"/>
                </a:lnTo>
                <a:lnTo>
                  <a:pt x="1718613" y="890270"/>
                </a:lnTo>
                <a:lnTo>
                  <a:pt x="1723698" y="844233"/>
                </a:lnTo>
                <a:lnTo>
                  <a:pt x="1728147" y="798513"/>
                </a:lnTo>
                <a:lnTo>
                  <a:pt x="1731642" y="759143"/>
                </a:lnTo>
                <a:lnTo>
                  <a:pt x="1734820" y="720725"/>
                </a:lnTo>
                <a:close/>
                <a:moveTo>
                  <a:pt x="519410" y="561340"/>
                </a:moveTo>
                <a:lnTo>
                  <a:pt x="516871" y="583565"/>
                </a:lnTo>
                <a:lnTo>
                  <a:pt x="514650" y="605473"/>
                </a:lnTo>
                <a:lnTo>
                  <a:pt x="512746" y="627698"/>
                </a:lnTo>
                <a:lnTo>
                  <a:pt x="510843" y="650240"/>
                </a:lnTo>
                <a:lnTo>
                  <a:pt x="509573" y="673100"/>
                </a:lnTo>
                <a:lnTo>
                  <a:pt x="508622" y="695960"/>
                </a:lnTo>
                <a:lnTo>
                  <a:pt x="507670" y="719138"/>
                </a:lnTo>
                <a:lnTo>
                  <a:pt x="507352" y="742950"/>
                </a:lnTo>
                <a:lnTo>
                  <a:pt x="742467" y="742950"/>
                </a:lnTo>
                <a:lnTo>
                  <a:pt x="742467" y="578485"/>
                </a:lnTo>
                <a:lnTo>
                  <a:pt x="713276" y="577850"/>
                </a:lnTo>
                <a:lnTo>
                  <a:pt x="684720" y="576580"/>
                </a:lnTo>
                <a:lnTo>
                  <a:pt x="656163" y="575310"/>
                </a:lnTo>
                <a:lnTo>
                  <a:pt x="627924" y="573405"/>
                </a:lnTo>
                <a:lnTo>
                  <a:pt x="600319" y="570865"/>
                </a:lnTo>
                <a:lnTo>
                  <a:pt x="573032" y="568325"/>
                </a:lnTo>
                <a:lnTo>
                  <a:pt x="546062" y="564833"/>
                </a:lnTo>
                <a:lnTo>
                  <a:pt x="519410" y="561340"/>
                </a:lnTo>
                <a:close/>
                <a:moveTo>
                  <a:pt x="1074474" y="554038"/>
                </a:moveTo>
                <a:lnTo>
                  <a:pt x="1100533" y="554038"/>
                </a:lnTo>
                <a:lnTo>
                  <a:pt x="1129135" y="554356"/>
                </a:lnTo>
                <a:lnTo>
                  <a:pt x="1159961" y="555308"/>
                </a:lnTo>
                <a:lnTo>
                  <a:pt x="1191422" y="556261"/>
                </a:lnTo>
                <a:lnTo>
                  <a:pt x="1253392" y="558483"/>
                </a:lnTo>
                <a:lnTo>
                  <a:pt x="1307734" y="560706"/>
                </a:lnTo>
                <a:lnTo>
                  <a:pt x="1360488" y="563246"/>
                </a:lnTo>
                <a:lnTo>
                  <a:pt x="1313137" y="564833"/>
                </a:lnTo>
                <a:lnTo>
                  <a:pt x="1264197" y="567056"/>
                </a:lnTo>
                <a:lnTo>
                  <a:pt x="1207947" y="569913"/>
                </a:lnTo>
                <a:lnTo>
                  <a:pt x="1179028" y="571501"/>
                </a:lnTo>
                <a:lnTo>
                  <a:pt x="1150745" y="573406"/>
                </a:lnTo>
                <a:lnTo>
                  <a:pt x="1124685" y="575628"/>
                </a:lnTo>
                <a:lnTo>
                  <a:pt x="1100851" y="577851"/>
                </a:lnTo>
                <a:lnTo>
                  <a:pt x="1079877" y="580391"/>
                </a:lnTo>
                <a:lnTo>
                  <a:pt x="1071296" y="581661"/>
                </a:lnTo>
                <a:lnTo>
                  <a:pt x="1063669" y="583248"/>
                </a:lnTo>
                <a:lnTo>
                  <a:pt x="1057313" y="584836"/>
                </a:lnTo>
                <a:lnTo>
                  <a:pt x="1052546" y="586423"/>
                </a:lnTo>
                <a:lnTo>
                  <a:pt x="1049051" y="588011"/>
                </a:lnTo>
                <a:lnTo>
                  <a:pt x="1048097" y="588963"/>
                </a:lnTo>
                <a:lnTo>
                  <a:pt x="1046826" y="589598"/>
                </a:lnTo>
                <a:lnTo>
                  <a:pt x="1045873" y="591821"/>
                </a:lnTo>
                <a:lnTo>
                  <a:pt x="1044919" y="595313"/>
                </a:lnTo>
                <a:lnTo>
                  <a:pt x="1042695" y="606108"/>
                </a:lnTo>
                <a:lnTo>
                  <a:pt x="1040152" y="620396"/>
                </a:lnTo>
                <a:lnTo>
                  <a:pt x="1037610" y="637858"/>
                </a:lnTo>
                <a:lnTo>
                  <a:pt x="1035386" y="657861"/>
                </a:lnTo>
                <a:lnTo>
                  <a:pt x="1032843" y="679768"/>
                </a:lnTo>
                <a:lnTo>
                  <a:pt x="1027441" y="726123"/>
                </a:lnTo>
                <a:lnTo>
                  <a:pt x="1022992" y="771526"/>
                </a:lnTo>
                <a:lnTo>
                  <a:pt x="1019496" y="811213"/>
                </a:lnTo>
                <a:lnTo>
                  <a:pt x="1016318" y="849313"/>
                </a:lnTo>
                <a:lnTo>
                  <a:pt x="1016000" y="805498"/>
                </a:lnTo>
                <a:lnTo>
                  <a:pt x="1016000" y="708978"/>
                </a:lnTo>
                <a:lnTo>
                  <a:pt x="1016318" y="656591"/>
                </a:lnTo>
                <a:lnTo>
                  <a:pt x="1016636" y="609918"/>
                </a:lnTo>
                <a:lnTo>
                  <a:pt x="1017271" y="590551"/>
                </a:lnTo>
                <a:lnTo>
                  <a:pt x="1017589" y="575311"/>
                </a:lnTo>
                <a:lnTo>
                  <a:pt x="1018225" y="564198"/>
                </a:lnTo>
                <a:lnTo>
                  <a:pt x="1018860" y="560706"/>
                </a:lnTo>
                <a:lnTo>
                  <a:pt x="1019178" y="558801"/>
                </a:lnTo>
                <a:lnTo>
                  <a:pt x="1019496" y="558166"/>
                </a:lnTo>
                <a:lnTo>
                  <a:pt x="1020449" y="557848"/>
                </a:lnTo>
                <a:lnTo>
                  <a:pt x="1023627" y="556896"/>
                </a:lnTo>
                <a:lnTo>
                  <a:pt x="1028394" y="555943"/>
                </a:lnTo>
                <a:lnTo>
                  <a:pt x="1035068" y="555308"/>
                </a:lnTo>
                <a:lnTo>
                  <a:pt x="1043013" y="554673"/>
                </a:lnTo>
                <a:lnTo>
                  <a:pt x="1052546" y="554356"/>
                </a:lnTo>
                <a:lnTo>
                  <a:pt x="1074474" y="554038"/>
                </a:lnTo>
                <a:close/>
                <a:moveTo>
                  <a:pt x="995680" y="516891"/>
                </a:moveTo>
                <a:lnTo>
                  <a:pt x="992187" y="517208"/>
                </a:lnTo>
                <a:lnTo>
                  <a:pt x="989330" y="518161"/>
                </a:lnTo>
                <a:lnTo>
                  <a:pt x="986790" y="519748"/>
                </a:lnTo>
                <a:lnTo>
                  <a:pt x="984567" y="521971"/>
                </a:lnTo>
                <a:lnTo>
                  <a:pt x="982662" y="524511"/>
                </a:lnTo>
                <a:lnTo>
                  <a:pt x="981075" y="527368"/>
                </a:lnTo>
                <a:lnTo>
                  <a:pt x="980440" y="530543"/>
                </a:lnTo>
                <a:lnTo>
                  <a:pt x="980122" y="534353"/>
                </a:lnTo>
                <a:lnTo>
                  <a:pt x="980122" y="1036638"/>
                </a:lnTo>
                <a:lnTo>
                  <a:pt x="980440" y="1040131"/>
                </a:lnTo>
                <a:lnTo>
                  <a:pt x="981075" y="1043306"/>
                </a:lnTo>
                <a:lnTo>
                  <a:pt x="982662" y="1046163"/>
                </a:lnTo>
                <a:lnTo>
                  <a:pt x="984567" y="1048703"/>
                </a:lnTo>
                <a:lnTo>
                  <a:pt x="986790" y="1050926"/>
                </a:lnTo>
                <a:lnTo>
                  <a:pt x="989330" y="1052196"/>
                </a:lnTo>
                <a:lnTo>
                  <a:pt x="992187" y="1053783"/>
                </a:lnTo>
                <a:lnTo>
                  <a:pt x="995680" y="1054101"/>
                </a:lnTo>
                <a:lnTo>
                  <a:pt x="1752918" y="1054101"/>
                </a:lnTo>
                <a:lnTo>
                  <a:pt x="1756093" y="1053783"/>
                </a:lnTo>
                <a:lnTo>
                  <a:pt x="1759268" y="1052196"/>
                </a:lnTo>
                <a:lnTo>
                  <a:pt x="1761808" y="1050926"/>
                </a:lnTo>
                <a:lnTo>
                  <a:pt x="1764030" y="1048703"/>
                </a:lnTo>
                <a:lnTo>
                  <a:pt x="1765935" y="1046163"/>
                </a:lnTo>
                <a:lnTo>
                  <a:pt x="1767205" y="1043306"/>
                </a:lnTo>
                <a:lnTo>
                  <a:pt x="1768158" y="1040131"/>
                </a:lnTo>
                <a:lnTo>
                  <a:pt x="1768475" y="1036638"/>
                </a:lnTo>
                <a:lnTo>
                  <a:pt x="1768475" y="534353"/>
                </a:lnTo>
                <a:lnTo>
                  <a:pt x="1768158" y="530543"/>
                </a:lnTo>
                <a:lnTo>
                  <a:pt x="1767205" y="527368"/>
                </a:lnTo>
                <a:lnTo>
                  <a:pt x="1765935" y="524511"/>
                </a:lnTo>
                <a:lnTo>
                  <a:pt x="1764030" y="521971"/>
                </a:lnTo>
                <a:lnTo>
                  <a:pt x="1761808" y="519748"/>
                </a:lnTo>
                <a:lnTo>
                  <a:pt x="1759268" y="518161"/>
                </a:lnTo>
                <a:lnTo>
                  <a:pt x="1756093" y="517208"/>
                </a:lnTo>
                <a:lnTo>
                  <a:pt x="1752918" y="516891"/>
                </a:lnTo>
                <a:lnTo>
                  <a:pt x="995680" y="516891"/>
                </a:lnTo>
                <a:close/>
                <a:moveTo>
                  <a:pt x="306823" y="515303"/>
                </a:moveTo>
                <a:lnTo>
                  <a:pt x="303015" y="528320"/>
                </a:lnTo>
                <a:lnTo>
                  <a:pt x="299842" y="541973"/>
                </a:lnTo>
                <a:lnTo>
                  <a:pt x="296670" y="555625"/>
                </a:lnTo>
                <a:lnTo>
                  <a:pt x="293814" y="569595"/>
                </a:lnTo>
                <a:lnTo>
                  <a:pt x="290958" y="583565"/>
                </a:lnTo>
                <a:lnTo>
                  <a:pt x="288420" y="597218"/>
                </a:lnTo>
                <a:lnTo>
                  <a:pt x="285882" y="611505"/>
                </a:lnTo>
                <a:lnTo>
                  <a:pt x="283660" y="625793"/>
                </a:lnTo>
                <a:lnTo>
                  <a:pt x="281757" y="640080"/>
                </a:lnTo>
                <a:lnTo>
                  <a:pt x="280170" y="654368"/>
                </a:lnTo>
                <a:lnTo>
                  <a:pt x="278584" y="668655"/>
                </a:lnTo>
                <a:lnTo>
                  <a:pt x="276997" y="683260"/>
                </a:lnTo>
                <a:lnTo>
                  <a:pt x="276045" y="698183"/>
                </a:lnTo>
                <a:lnTo>
                  <a:pt x="275094" y="713105"/>
                </a:lnTo>
                <a:lnTo>
                  <a:pt x="274142" y="728028"/>
                </a:lnTo>
                <a:lnTo>
                  <a:pt x="273824" y="742950"/>
                </a:lnTo>
                <a:lnTo>
                  <a:pt x="448336" y="742950"/>
                </a:lnTo>
                <a:lnTo>
                  <a:pt x="448970" y="718185"/>
                </a:lnTo>
                <a:lnTo>
                  <a:pt x="449922" y="693738"/>
                </a:lnTo>
                <a:lnTo>
                  <a:pt x="450874" y="669290"/>
                </a:lnTo>
                <a:lnTo>
                  <a:pt x="452461" y="645478"/>
                </a:lnTo>
                <a:lnTo>
                  <a:pt x="454047" y="621983"/>
                </a:lnTo>
                <a:lnTo>
                  <a:pt x="456268" y="598170"/>
                </a:lnTo>
                <a:lnTo>
                  <a:pt x="458489" y="574993"/>
                </a:lnTo>
                <a:lnTo>
                  <a:pt x="461345" y="552450"/>
                </a:lnTo>
                <a:lnTo>
                  <a:pt x="432154" y="546418"/>
                </a:lnTo>
                <a:lnTo>
                  <a:pt x="403597" y="540703"/>
                </a:lnTo>
                <a:lnTo>
                  <a:pt x="376310" y="534353"/>
                </a:lnTo>
                <a:lnTo>
                  <a:pt x="349023" y="527368"/>
                </a:lnTo>
                <a:lnTo>
                  <a:pt x="327764" y="521335"/>
                </a:lnTo>
                <a:lnTo>
                  <a:pt x="306823" y="515303"/>
                </a:lnTo>
                <a:close/>
                <a:moveTo>
                  <a:pt x="956945" y="477838"/>
                </a:moveTo>
                <a:lnTo>
                  <a:pt x="958532" y="477838"/>
                </a:lnTo>
                <a:lnTo>
                  <a:pt x="1789748" y="477838"/>
                </a:lnTo>
                <a:lnTo>
                  <a:pt x="1791653" y="477838"/>
                </a:lnTo>
                <a:lnTo>
                  <a:pt x="1793240" y="478156"/>
                </a:lnTo>
                <a:lnTo>
                  <a:pt x="1796415" y="479743"/>
                </a:lnTo>
                <a:lnTo>
                  <a:pt x="1799273" y="481648"/>
                </a:lnTo>
                <a:lnTo>
                  <a:pt x="1801813" y="483871"/>
                </a:lnTo>
                <a:lnTo>
                  <a:pt x="1803718" y="486728"/>
                </a:lnTo>
                <a:lnTo>
                  <a:pt x="1805305" y="490221"/>
                </a:lnTo>
                <a:lnTo>
                  <a:pt x="1806258" y="493713"/>
                </a:lnTo>
                <a:lnTo>
                  <a:pt x="1806575" y="498158"/>
                </a:lnTo>
                <a:lnTo>
                  <a:pt x="1806575" y="1074103"/>
                </a:lnTo>
                <a:lnTo>
                  <a:pt x="1806258" y="1077913"/>
                </a:lnTo>
                <a:lnTo>
                  <a:pt x="1805305" y="1081406"/>
                </a:lnTo>
                <a:lnTo>
                  <a:pt x="1803718" y="1084898"/>
                </a:lnTo>
                <a:lnTo>
                  <a:pt x="1801813" y="1088073"/>
                </a:lnTo>
                <a:lnTo>
                  <a:pt x="1799273" y="1090613"/>
                </a:lnTo>
                <a:lnTo>
                  <a:pt x="1796415" y="1092201"/>
                </a:lnTo>
                <a:lnTo>
                  <a:pt x="1793240" y="1093471"/>
                </a:lnTo>
                <a:lnTo>
                  <a:pt x="1791653" y="1093788"/>
                </a:lnTo>
                <a:lnTo>
                  <a:pt x="1789748" y="1093788"/>
                </a:lnTo>
                <a:lnTo>
                  <a:pt x="958532" y="1093788"/>
                </a:lnTo>
                <a:lnTo>
                  <a:pt x="956945" y="1093788"/>
                </a:lnTo>
                <a:lnTo>
                  <a:pt x="955040" y="1093471"/>
                </a:lnTo>
                <a:lnTo>
                  <a:pt x="951865" y="1092201"/>
                </a:lnTo>
                <a:lnTo>
                  <a:pt x="949325" y="1090613"/>
                </a:lnTo>
                <a:lnTo>
                  <a:pt x="946785" y="1088073"/>
                </a:lnTo>
                <a:lnTo>
                  <a:pt x="944562" y="1084898"/>
                </a:lnTo>
                <a:lnTo>
                  <a:pt x="942657" y="1081406"/>
                </a:lnTo>
                <a:lnTo>
                  <a:pt x="941705" y="1077913"/>
                </a:lnTo>
                <a:lnTo>
                  <a:pt x="941387" y="1074103"/>
                </a:lnTo>
                <a:lnTo>
                  <a:pt x="941387" y="498158"/>
                </a:lnTo>
                <a:lnTo>
                  <a:pt x="941705" y="493713"/>
                </a:lnTo>
                <a:lnTo>
                  <a:pt x="942657" y="490221"/>
                </a:lnTo>
                <a:lnTo>
                  <a:pt x="944562" y="486728"/>
                </a:lnTo>
                <a:lnTo>
                  <a:pt x="946785" y="483871"/>
                </a:lnTo>
                <a:lnTo>
                  <a:pt x="949325" y="481648"/>
                </a:lnTo>
                <a:lnTo>
                  <a:pt x="951865" y="479743"/>
                </a:lnTo>
                <a:lnTo>
                  <a:pt x="955040" y="478156"/>
                </a:lnTo>
                <a:lnTo>
                  <a:pt x="956945" y="477838"/>
                </a:lnTo>
                <a:close/>
                <a:moveTo>
                  <a:pt x="138975" y="443230"/>
                </a:moveTo>
                <a:lnTo>
                  <a:pt x="130408" y="460375"/>
                </a:lnTo>
                <a:lnTo>
                  <a:pt x="122475" y="477838"/>
                </a:lnTo>
                <a:lnTo>
                  <a:pt x="114860" y="495300"/>
                </a:lnTo>
                <a:lnTo>
                  <a:pt x="107245" y="513080"/>
                </a:lnTo>
                <a:lnTo>
                  <a:pt x="100899" y="531178"/>
                </a:lnTo>
                <a:lnTo>
                  <a:pt x="94236" y="549593"/>
                </a:lnTo>
                <a:lnTo>
                  <a:pt x="88525" y="568008"/>
                </a:lnTo>
                <a:lnTo>
                  <a:pt x="83448" y="586740"/>
                </a:lnTo>
                <a:lnTo>
                  <a:pt x="78372" y="605473"/>
                </a:lnTo>
                <a:lnTo>
                  <a:pt x="74247" y="624523"/>
                </a:lnTo>
                <a:lnTo>
                  <a:pt x="70439" y="643890"/>
                </a:lnTo>
                <a:lnTo>
                  <a:pt x="67266" y="663258"/>
                </a:lnTo>
                <a:lnTo>
                  <a:pt x="64411" y="682943"/>
                </a:lnTo>
                <a:lnTo>
                  <a:pt x="62507" y="702628"/>
                </a:lnTo>
                <a:lnTo>
                  <a:pt x="60286" y="722948"/>
                </a:lnTo>
                <a:lnTo>
                  <a:pt x="59334" y="742950"/>
                </a:lnTo>
                <a:lnTo>
                  <a:pt x="214808" y="742950"/>
                </a:lnTo>
                <a:lnTo>
                  <a:pt x="215125" y="726758"/>
                </a:lnTo>
                <a:lnTo>
                  <a:pt x="216077" y="710565"/>
                </a:lnTo>
                <a:lnTo>
                  <a:pt x="217029" y="694373"/>
                </a:lnTo>
                <a:lnTo>
                  <a:pt x="218615" y="678498"/>
                </a:lnTo>
                <a:lnTo>
                  <a:pt x="220202" y="662623"/>
                </a:lnTo>
                <a:lnTo>
                  <a:pt x="221788" y="647065"/>
                </a:lnTo>
                <a:lnTo>
                  <a:pt x="223692" y="631190"/>
                </a:lnTo>
                <a:lnTo>
                  <a:pt x="225913" y="615950"/>
                </a:lnTo>
                <a:lnTo>
                  <a:pt x="228134" y="600710"/>
                </a:lnTo>
                <a:lnTo>
                  <a:pt x="230672" y="585470"/>
                </a:lnTo>
                <a:lnTo>
                  <a:pt x="233528" y="570230"/>
                </a:lnTo>
                <a:lnTo>
                  <a:pt x="236701" y="554990"/>
                </a:lnTo>
                <a:lnTo>
                  <a:pt x="239874" y="540068"/>
                </a:lnTo>
                <a:lnTo>
                  <a:pt x="243364" y="525145"/>
                </a:lnTo>
                <a:lnTo>
                  <a:pt x="247172" y="510540"/>
                </a:lnTo>
                <a:lnTo>
                  <a:pt x="250979" y="496253"/>
                </a:lnTo>
                <a:lnTo>
                  <a:pt x="235749" y="490220"/>
                </a:lnTo>
                <a:lnTo>
                  <a:pt x="220519" y="484188"/>
                </a:lnTo>
                <a:lnTo>
                  <a:pt x="205924" y="477520"/>
                </a:lnTo>
                <a:lnTo>
                  <a:pt x="191645" y="471170"/>
                </a:lnTo>
                <a:lnTo>
                  <a:pt x="177684" y="464820"/>
                </a:lnTo>
                <a:lnTo>
                  <a:pt x="164358" y="457518"/>
                </a:lnTo>
                <a:lnTo>
                  <a:pt x="151666" y="450850"/>
                </a:lnTo>
                <a:lnTo>
                  <a:pt x="138975" y="443230"/>
                </a:lnTo>
                <a:close/>
                <a:moveTo>
                  <a:pt x="577792" y="294005"/>
                </a:moveTo>
                <a:lnTo>
                  <a:pt x="570177" y="317500"/>
                </a:lnTo>
                <a:lnTo>
                  <a:pt x="562562" y="341630"/>
                </a:lnTo>
                <a:lnTo>
                  <a:pt x="555581" y="366713"/>
                </a:lnTo>
                <a:lnTo>
                  <a:pt x="549235" y="392748"/>
                </a:lnTo>
                <a:lnTo>
                  <a:pt x="542889" y="419100"/>
                </a:lnTo>
                <a:lnTo>
                  <a:pt x="537495" y="446405"/>
                </a:lnTo>
                <a:lnTo>
                  <a:pt x="532101" y="474345"/>
                </a:lnTo>
                <a:lnTo>
                  <a:pt x="527342" y="503238"/>
                </a:lnTo>
                <a:lnTo>
                  <a:pt x="553043" y="506413"/>
                </a:lnTo>
                <a:lnTo>
                  <a:pt x="578743" y="509588"/>
                </a:lnTo>
                <a:lnTo>
                  <a:pt x="605396" y="512128"/>
                </a:lnTo>
                <a:lnTo>
                  <a:pt x="631731" y="514668"/>
                </a:lnTo>
                <a:lnTo>
                  <a:pt x="659019" y="516573"/>
                </a:lnTo>
                <a:lnTo>
                  <a:pt x="686623" y="517843"/>
                </a:lnTo>
                <a:lnTo>
                  <a:pt x="714228" y="519113"/>
                </a:lnTo>
                <a:lnTo>
                  <a:pt x="742467" y="519748"/>
                </a:lnTo>
                <a:lnTo>
                  <a:pt x="742467" y="303848"/>
                </a:lnTo>
                <a:lnTo>
                  <a:pt x="721208" y="303213"/>
                </a:lnTo>
                <a:lnTo>
                  <a:pt x="699950" y="302578"/>
                </a:lnTo>
                <a:lnTo>
                  <a:pt x="679326" y="301625"/>
                </a:lnTo>
                <a:lnTo>
                  <a:pt x="658701" y="300673"/>
                </a:lnTo>
                <a:lnTo>
                  <a:pt x="638077" y="299403"/>
                </a:lnTo>
                <a:lnTo>
                  <a:pt x="618088" y="297815"/>
                </a:lnTo>
                <a:lnTo>
                  <a:pt x="597464" y="295910"/>
                </a:lnTo>
                <a:lnTo>
                  <a:pt x="577792" y="294005"/>
                </a:lnTo>
                <a:close/>
                <a:moveTo>
                  <a:pt x="418510" y="269240"/>
                </a:moveTo>
                <a:lnTo>
                  <a:pt x="411530" y="279718"/>
                </a:lnTo>
                <a:lnTo>
                  <a:pt x="404549" y="290513"/>
                </a:lnTo>
                <a:lnTo>
                  <a:pt x="397886" y="300990"/>
                </a:lnTo>
                <a:lnTo>
                  <a:pt x="391223" y="312103"/>
                </a:lnTo>
                <a:lnTo>
                  <a:pt x="384560" y="323533"/>
                </a:lnTo>
                <a:lnTo>
                  <a:pt x="378531" y="334645"/>
                </a:lnTo>
                <a:lnTo>
                  <a:pt x="371868" y="346393"/>
                </a:lnTo>
                <a:lnTo>
                  <a:pt x="366157" y="358458"/>
                </a:lnTo>
                <a:lnTo>
                  <a:pt x="360446" y="370205"/>
                </a:lnTo>
                <a:lnTo>
                  <a:pt x="354417" y="382270"/>
                </a:lnTo>
                <a:lnTo>
                  <a:pt x="349023" y="394653"/>
                </a:lnTo>
                <a:lnTo>
                  <a:pt x="343946" y="407035"/>
                </a:lnTo>
                <a:lnTo>
                  <a:pt x="338870" y="419735"/>
                </a:lnTo>
                <a:lnTo>
                  <a:pt x="333476" y="432753"/>
                </a:lnTo>
                <a:lnTo>
                  <a:pt x="328716" y="445770"/>
                </a:lnTo>
                <a:lnTo>
                  <a:pt x="324274" y="458788"/>
                </a:lnTo>
                <a:lnTo>
                  <a:pt x="341091" y="463868"/>
                </a:lnTo>
                <a:lnTo>
                  <a:pt x="358224" y="468948"/>
                </a:lnTo>
                <a:lnTo>
                  <a:pt x="375993" y="473393"/>
                </a:lnTo>
                <a:lnTo>
                  <a:pt x="393761" y="477838"/>
                </a:lnTo>
                <a:lnTo>
                  <a:pt x="412164" y="482283"/>
                </a:lnTo>
                <a:lnTo>
                  <a:pt x="430885" y="486410"/>
                </a:lnTo>
                <a:lnTo>
                  <a:pt x="449922" y="490220"/>
                </a:lnTo>
                <a:lnTo>
                  <a:pt x="469277" y="493713"/>
                </a:lnTo>
                <a:lnTo>
                  <a:pt x="472133" y="474663"/>
                </a:lnTo>
                <a:lnTo>
                  <a:pt x="475623" y="455930"/>
                </a:lnTo>
                <a:lnTo>
                  <a:pt x="479113" y="437515"/>
                </a:lnTo>
                <a:lnTo>
                  <a:pt x="482921" y="419418"/>
                </a:lnTo>
                <a:lnTo>
                  <a:pt x="486728" y="401320"/>
                </a:lnTo>
                <a:lnTo>
                  <a:pt x="490536" y="383540"/>
                </a:lnTo>
                <a:lnTo>
                  <a:pt x="495295" y="366395"/>
                </a:lnTo>
                <a:lnTo>
                  <a:pt x="499420" y="349250"/>
                </a:lnTo>
                <a:lnTo>
                  <a:pt x="503862" y="333058"/>
                </a:lnTo>
                <a:lnTo>
                  <a:pt x="508304" y="317183"/>
                </a:lnTo>
                <a:lnTo>
                  <a:pt x="513381" y="301943"/>
                </a:lnTo>
                <a:lnTo>
                  <a:pt x="518140" y="286703"/>
                </a:lnTo>
                <a:lnTo>
                  <a:pt x="492440" y="282893"/>
                </a:lnTo>
                <a:lnTo>
                  <a:pt x="467691" y="278765"/>
                </a:lnTo>
                <a:lnTo>
                  <a:pt x="442942" y="274320"/>
                </a:lnTo>
                <a:lnTo>
                  <a:pt x="418510" y="269240"/>
                </a:lnTo>
                <a:close/>
                <a:moveTo>
                  <a:pt x="299208" y="238125"/>
                </a:moveTo>
                <a:lnTo>
                  <a:pt x="283026" y="252730"/>
                </a:lnTo>
                <a:lnTo>
                  <a:pt x="275411" y="260033"/>
                </a:lnTo>
                <a:lnTo>
                  <a:pt x="267479" y="267653"/>
                </a:lnTo>
                <a:lnTo>
                  <a:pt x="253835" y="281940"/>
                </a:lnTo>
                <a:lnTo>
                  <a:pt x="240191" y="296863"/>
                </a:lnTo>
                <a:lnTo>
                  <a:pt x="227182" y="311785"/>
                </a:lnTo>
                <a:lnTo>
                  <a:pt x="214490" y="327343"/>
                </a:lnTo>
                <a:lnTo>
                  <a:pt x="202433" y="343218"/>
                </a:lnTo>
                <a:lnTo>
                  <a:pt x="190376" y="359093"/>
                </a:lnTo>
                <a:lnTo>
                  <a:pt x="178954" y="375603"/>
                </a:lnTo>
                <a:lnTo>
                  <a:pt x="168483" y="392430"/>
                </a:lnTo>
                <a:lnTo>
                  <a:pt x="178002" y="398145"/>
                </a:lnTo>
                <a:lnTo>
                  <a:pt x="188472" y="403860"/>
                </a:lnTo>
                <a:lnTo>
                  <a:pt x="198943" y="409575"/>
                </a:lnTo>
                <a:lnTo>
                  <a:pt x="210048" y="414973"/>
                </a:lnTo>
                <a:lnTo>
                  <a:pt x="221471" y="420053"/>
                </a:lnTo>
                <a:lnTo>
                  <a:pt x="232894" y="425450"/>
                </a:lnTo>
                <a:lnTo>
                  <a:pt x="245268" y="430848"/>
                </a:lnTo>
                <a:lnTo>
                  <a:pt x="257642" y="435610"/>
                </a:lnTo>
                <a:lnTo>
                  <a:pt x="268430" y="439738"/>
                </a:lnTo>
                <a:lnTo>
                  <a:pt x="277315" y="414655"/>
                </a:lnTo>
                <a:lnTo>
                  <a:pt x="287151" y="390208"/>
                </a:lnTo>
                <a:lnTo>
                  <a:pt x="297304" y="366078"/>
                </a:lnTo>
                <a:lnTo>
                  <a:pt x="302381" y="354330"/>
                </a:lnTo>
                <a:lnTo>
                  <a:pt x="308409" y="342900"/>
                </a:lnTo>
                <a:lnTo>
                  <a:pt x="313803" y="331153"/>
                </a:lnTo>
                <a:lnTo>
                  <a:pt x="319515" y="319723"/>
                </a:lnTo>
                <a:lnTo>
                  <a:pt x="325543" y="308610"/>
                </a:lnTo>
                <a:lnTo>
                  <a:pt x="331572" y="297498"/>
                </a:lnTo>
                <a:lnTo>
                  <a:pt x="337600" y="286703"/>
                </a:lnTo>
                <a:lnTo>
                  <a:pt x="344264" y="275908"/>
                </a:lnTo>
                <a:lnTo>
                  <a:pt x="350609" y="265430"/>
                </a:lnTo>
                <a:lnTo>
                  <a:pt x="357590" y="254953"/>
                </a:lnTo>
                <a:lnTo>
                  <a:pt x="349023" y="253048"/>
                </a:lnTo>
                <a:lnTo>
                  <a:pt x="323957" y="245745"/>
                </a:lnTo>
                <a:lnTo>
                  <a:pt x="299208" y="238125"/>
                </a:lnTo>
                <a:close/>
                <a:moveTo>
                  <a:pt x="1081336" y="129223"/>
                </a:moveTo>
                <a:lnTo>
                  <a:pt x="1090538" y="137795"/>
                </a:lnTo>
                <a:lnTo>
                  <a:pt x="1099422" y="146368"/>
                </a:lnTo>
                <a:lnTo>
                  <a:pt x="1107989" y="155575"/>
                </a:lnTo>
                <a:lnTo>
                  <a:pt x="1116873" y="164465"/>
                </a:lnTo>
                <a:lnTo>
                  <a:pt x="1125123" y="173990"/>
                </a:lnTo>
                <a:lnTo>
                  <a:pt x="1133690" y="183833"/>
                </a:lnTo>
                <a:lnTo>
                  <a:pt x="1141622" y="193358"/>
                </a:lnTo>
                <a:lnTo>
                  <a:pt x="1149555" y="203518"/>
                </a:lnTo>
                <a:lnTo>
                  <a:pt x="1164467" y="199708"/>
                </a:lnTo>
                <a:lnTo>
                  <a:pt x="1179380" y="195898"/>
                </a:lnTo>
                <a:lnTo>
                  <a:pt x="1188899" y="193358"/>
                </a:lnTo>
                <a:lnTo>
                  <a:pt x="1175890" y="184468"/>
                </a:lnTo>
                <a:lnTo>
                  <a:pt x="1162881" y="175578"/>
                </a:lnTo>
                <a:lnTo>
                  <a:pt x="1149872" y="167323"/>
                </a:lnTo>
                <a:lnTo>
                  <a:pt x="1136863" y="159068"/>
                </a:lnTo>
                <a:lnTo>
                  <a:pt x="1123219" y="151130"/>
                </a:lnTo>
                <a:lnTo>
                  <a:pt x="1109258" y="143510"/>
                </a:lnTo>
                <a:lnTo>
                  <a:pt x="1095297" y="136208"/>
                </a:lnTo>
                <a:lnTo>
                  <a:pt x="1081336" y="129223"/>
                </a:lnTo>
                <a:close/>
                <a:moveTo>
                  <a:pt x="462297" y="129223"/>
                </a:moveTo>
                <a:lnTo>
                  <a:pt x="448336" y="136208"/>
                </a:lnTo>
                <a:lnTo>
                  <a:pt x="434375" y="143510"/>
                </a:lnTo>
                <a:lnTo>
                  <a:pt x="420731" y="151130"/>
                </a:lnTo>
                <a:lnTo>
                  <a:pt x="407088" y="159068"/>
                </a:lnTo>
                <a:lnTo>
                  <a:pt x="394079" y="167323"/>
                </a:lnTo>
                <a:lnTo>
                  <a:pt x="380752" y="175578"/>
                </a:lnTo>
                <a:lnTo>
                  <a:pt x="367743" y="184468"/>
                </a:lnTo>
                <a:lnTo>
                  <a:pt x="355052" y="193358"/>
                </a:lnTo>
                <a:lnTo>
                  <a:pt x="374406" y="198438"/>
                </a:lnTo>
                <a:lnTo>
                  <a:pt x="394079" y="203518"/>
                </a:lnTo>
                <a:lnTo>
                  <a:pt x="402011" y="193358"/>
                </a:lnTo>
                <a:lnTo>
                  <a:pt x="410261" y="183833"/>
                </a:lnTo>
                <a:lnTo>
                  <a:pt x="418510" y="173990"/>
                </a:lnTo>
                <a:lnTo>
                  <a:pt x="427077" y="164465"/>
                </a:lnTo>
                <a:lnTo>
                  <a:pt x="435644" y="155575"/>
                </a:lnTo>
                <a:lnTo>
                  <a:pt x="444528" y="146368"/>
                </a:lnTo>
                <a:lnTo>
                  <a:pt x="453095" y="137795"/>
                </a:lnTo>
                <a:lnTo>
                  <a:pt x="462297" y="129223"/>
                </a:lnTo>
                <a:close/>
                <a:moveTo>
                  <a:pt x="931891" y="96838"/>
                </a:moveTo>
                <a:lnTo>
                  <a:pt x="942045" y="110490"/>
                </a:lnTo>
                <a:lnTo>
                  <a:pt x="951881" y="125413"/>
                </a:lnTo>
                <a:lnTo>
                  <a:pt x="961717" y="140970"/>
                </a:lnTo>
                <a:lnTo>
                  <a:pt x="970918" y="157480"/>
                </a:lnTo>
                <a:lnTo>
                  <a:pt x="979803" y="174625"/>
                </a:lnTo>
                <a:lnTo>
                  <a:pt x="988369" y="192405"/>
                </a:lnTo>
                <a:lnTo>
                  <a:pt x="996936" y="210820"/>
                </a:lnTo>
                <a:lnTo>
                  <a:pt x="1004869" y="230188"/>
                </a:lnTo>
                <a:lnTo>
                  <a:pt x="1025176" y="227330"/>
                </a:lnTo>
                <a:lnTo>
                  <a:pt x="1045165" y="224155"/>
                </a:lnTo>
                <a:lnTo>
                  <a:pt x="1065472" y="220980"/>
                </a:lnTo>
                <a:lnTo>
                  <a:pt x="1084827" y="217170"/>
                </a:lnTo>
                <a:lnTo>
                  <a:pt x="1076260" y="207645"/>
                </a:lnTo>
                <a:lnTo>
                  <a:pt x="1067376" y="198120"/>
                </a:lnTo>
                <a:lnTo>
                  <a:pt x="1058491" y="188913"/>
                </a:lnTo>
                <a:lnTo>
                  <a:pt x="1049607" y="180023"/>
                </a:lnTo>
                <a:lnTo>
                  <a:pt x="1040406" y="171450"/>
                </a:lnTo>
                <a:lnTo>
                  <a:pt x="1031204" y="163195"/>
                </a:lnTo>
                <a:lnTo>
                  <a:pt x="1021685" y="155258"/>
                </a:lnTo>
                <a:lnTo>
                  <a:pt x="1011849" y="147320"/>
                </a:lnTo>
                <a:lnTo>
                  <a:pt x="1002648" y="140018"/>
                </a:lnTo>
                <a:lnTo>
                  <a:pt x="992494" y="133033"/>
                </a:lnTo>
                <a:lnTo>
                  <a:pt x="982975" y="126048"/>
                </a:lnTo>
                <a:lnTo>
                  <a:pt x="972822" y="119380"/>
                </a:lnTo>
                <a:lnTo>
                  <a:pt x="962986" y="113348"/>
                </a:lnTo>
                <a:lnTo>
                  <a:pt x="952515" y="107315"/>
                </a:lnTo>
                <a:lnTo>
                  <a:pt x="942045" y="101918"/>
                </a:lnTo>
                <a:lnTo>
                  <a:pt x="931891" y="96838"/>
                </a:lnTo>
                <a:close/>
                <a:moveTo>
                  <a:pt x="611742" y="96838"/>
                </a:moveTo>
                <a:lnTo>
                  <a:pt x="601589" y="101918"/>
                </a:lnTo>
                <a:lnTo>
                  <a:pt x="591118" y="107315"/>
                </a:lnTo>
                <a:lnTo>
                  <a:pt x="580965" y="113348"/>
                </a:lnTo>
                <a:lnTo>
                  <a:pt x="570811" y="119698"/>
                </a:lnTo>
                <a:lnTo>
                  <a:pt x="560658" y="126048"/>
                </a:lnTo>
                <a:lnTo>
                  <a:pt x="551139" y="133033"/>
                </a:lnTo>
                <a:lnTo>
                  <a:pt x="540986" y="140018"/>
                </a:lnTo>
                <a:lnTo>
                  <a:pt x="531784" y="147320"/>
                </a:lnTo>
                <a:lnTo>
                  <a:pt x="521948" y="155258"/>
                </a:lnTo>
                <a:lnTo>
                  <a:pt x="512746" y="163195"/>
                </a:lnTo>
                <a:lnTo>
                  <a:pt x="503228" y="171450"/>
                </a:lnTo>
                <a:lnTo>
                  <a:pt x="494343" y="180023"/>
                </a:lnTo>
                <a:lnTo>
                  <a:pt x="485142" y="189230"/>
                </a:lnTo>
                <a:lnTo>
                  <a:pt x="476258" y="198120"/>
                </a:lnTo>
                <a:lnTo>
                  <a:pt x="467691" y="207645"/>
                </a:lnTo>
                <a:lnTo>
                  <a:pt x="458807" y="217170"/>
                </a:lnTo>
                <a:lnTo>
                  <a:pt x="478479" y="220980"/>
                </a:lnTo>
                <a:lnTo>
                  <a:pt x="498468" y="224155"/>
                </a:lnTo>
                <a:lnTo>
                  <a:pt x="518458" y="227330"/>
                </a:lnTo>
                <a:lnTo>
                  <a:pt x="538764" y="230188"/>
                </a:lnTo>
                <a:lnTo>
                  <a:pt x="547014" y="210820"/>
                </a:lnTo>
                <a:lnTo>
                  <a:pt x="555264" y="192405"/>
                </a:lnTo>
                <a:lnTo>
                  <a:pt x="564148" y="174625"/>
                </a:lnTo>
                <a:lnTo>
                  <a:pt x="573032" y="157480"/>
                </a:lnTo>
                <a:lnTo>
                  <a:pt x="582234" y="140970"/>
                </a:lnTo>
                <a:lnTo>
                  <a:pt x="591753" y="125413"/>
                </a:lnTo>
                <a:lnTo>
                  <a:pt x="601589" y="110490"/>
                </a:lnTo>
                <a:lnTo>
                  <a:pt x="611742" y="96838"/>
                </a:lnTo>
                <a:close/>
                <a:moveTo>
                  <a:pt x="801166" y="63818"/>
                </a:moveTo>
                <a:lnTo>
                  <a:pt x="801166" y="245110"/>
                </a:lnTo>
                <a:lnTo>
                  <a:pt x="837655" y="244158"/>
                </a:lnTo>
                <a:lnTo>
                  <a:pt x="873509" y="242570"/>
                </a:lnTo>
                <a:lnTo>
                  <a:pt x="909363" y="240348"/>
                </a:lnTo>
                <a:lnTo>
                  <a:pt x="944266" y="237173"/>
                </a:lnTo>
                <a:lnTo>
                  <a:pt x="935064" y="216853"/>
                </a:lnTo>
                <a:lnTo>
                  <a:pt x="925545" y="197803"/>
                </a:lnTo>
                <a:lnTo>
                  <a:pt x="916027" y="179705"/>
                </a:lnTo>
                <a:lnTo>
                  <a:pt x="906190" y="162878"/>
                </a:lnTo>
                <a:lnTo>
                  <a:pt x="901114" y="155258"/>
                </a:lnTo>
                <a:lnTo>
                  <a:pt x="896037" y="147320"/>
                </a:lnTo>
                <a:lnTo>
                  <a:pt x="890960" y="140018"/>
                </a:lnTo>
                <a:lnTo>
                  <a:pt x="885884" y="133033"/>
                </a:lnTo>
                <a:lnTo>
                  <a:pt x="880807" y="126048"/>
                </a:lnTo>
                <a:lnTo>
                  <a:pt x="875730" y="119698"/>
                </a:lnTo>
                <a:lnTo>
                  <a:pt x="870019" y="113665"/>
                </a:lnTo>
                <a:lnTo>
                  <a:pt x="864942" y="107633"/>
                </a:lnTo>
                <a:lnTo>
                  <a:pt x="856693" y="99695"/>
                </a:lnTo>
                <a:lnTo>
                  <a:pt x="848760" y="92075"/>
                </a:lnTo>
                <a:lnTo>
                  <a:pt x="840828" y="85725"/>
                </a:lnTo>
                <a:lnTo>
                  <a:pt x="832896" y="79693"/>
                </a:lnTo>
                <a:lnTo>
                  <a:pt x="824963" y="74613"/>
                </a:lnTo>
                <a:lnTo>
                  <a:pt x="817031" y="70168"/>
                </a:lnTo>
                <a:lnTo>
                  <a:pt x="809099" y="66675"/>
                </a:lnTo>
                <a:lnTo>
                  <a:pt x="801166" y="63818"/>
                </a:lnTo>
                <a:close/>
                <a:moveTo>
                  <a:pt x="742467" y="63818"/>
                </a:moveTo>
                <a:lnTo>
                  <a:pt x="734535" y="66675"/>
                </a:lnTo>
                <a:lnTo>
                  <a:pt x="726920" y="70168"/>
                </a:lnTo>
                <a:lnTo>
                  <a:pt x="718987" y="74613"/>
                </a:lnTo>
                <a:lnTo>
                  <a:pt x="711055" y="79693"/>
                </a:lnTo>
                <a:lnTo>
                  <a:pt x="703123" y="85725"/>
                </a:lnTo>
                <a:lnTo>
                  <a:pt x="694873" y="92075"/>
                </a:lnTo>
                <a:lnTo>
                  <a:pt x="686941" y="99695"/>
                </a:lnTo>
                <a:lnTo>
                  <a:pt x="678691" y="107633"/>
                </a:lnTo>
                <a:lnTo>
                  <a:pt x="673614" y="113665"/>
                </a:lnTo>
                <a:lnTo>
                  <a:pt x="668538" y="119698"/>
                </a:lnTo>
                <a:lnTo>
                  <a:pt x="662826" y="126048"/>
                </a:lnTo>
                <a:lnTo>
                  <a:pt x="657750" y="133033"/>
                </a:lnTo>
                <a:lnTo>
                  <a:pt x="652990" y="140018"/>
                </a:lnTo>
                <a:lnTo>
                  <a:pt x="647596" y="147320"/>
                </a:lnTo>
                <a:lnTo>
                  <a:pt x="642519" y="154940"/>
                </a:lnTo>
                <a:lnTo>
                  <a:pt x="637760" y="162878"/>
                </a:lnTo>
                <a:lnTo>
                  <a:pt x="632683" y="171450"/>
                </a:lnTo>
                <a:lnTo>
                  <a:pt x="627607" y="179705"/>
                </a:lnTo>
                <a:lnTo>
                  <a:pt x="618088" y="197803"/>
                </a:lnTo>
                <a:lnTo>
                  <a:pt x="608569" y="216853"/>
                </a:lnTo>
                <a:lnTo>
                  <a:pt x="599685" y="237173"/>
                </a:lnTo>
                <a:lnTo>
                  <a:pt x="634587" y="240030"/>
                </a:lnTo>
                <a:lnTo>
                  <a:pt x="670124" y="242570"/>
                </a:lnTo>
                <a:lnTo>
                  <a:pt x="705978" y="244158"/>
                </a:lnTo>
                <a:lnTo>
                  <a:pt x="742467" y="245110"/>
                </a:lnTo>
                <a:lnTo>
                  <a:pt x="742467" y="63818"/>
                </a:lnTo>
                <a:close/>
                <a:moveTo>
                  <a:pt x="754841" y="0"/>
                </a:moveTo>
                <a:lnTo>
                  <a:pt x="771975" y="0"/>
                </a:lnTo>
                <a:lnTo>
                  <a:pt x="789109" y="0"/>
                </a:lnTo>
                <a:lnTo>
                  <a:pt x="806243" y="635"/>
                </a:lnTo>
                <a:lnTo>
                  <a:pt x="823377" y="1588"/>
                </a:lnTo>
                <a:lnTo>
                  <a:pt x="840193" y="2858"/>
                </a:lnTo>
                <a:lnTo>
                  <a:pt x="856693" y="4445"/>
                </a:lnTo>
                <a:lnTo>
                  <a:pt x="873509" y="6350"/>
                </a:lnTo>
                <a:lnTo>
                  <a:pt x="890008" y="9208"/>
                </a:lnTo>
                <a:lnTo>
                  <a:pt x="906508" y="11748"/>
                </a:lnTo>
                <a:lnTo>
                  <a:pt x="923007" y="14923"/>
                </a:lnTo>
                <a:lnTo>
                  <a:pt x="939189" y="18098"/>
                </a:lnTo>
                <a:lnTo>
                  <a:pt x="955371" y="21908"/>
                </a:lnTo>
                <a:lnTo>
                  <a:pt x="971236" y="25718"/>
                </a:lnTo>
                <a:lnTo>
                  <a:pt x="987100" y="30480"/>
                </a:lnTo>
                <a:lnTo>
                  <a:pt x="1002965" y="35243"/>
                </a:lnTo>
                <a:lnTo>
                  <a:pt x="1018512" y="40005"/>
                </a:lnTo>
                <a:lnTo>
                  <a:pt x="1034060" y="45720"/>
                </a:lnTo>
                <a:lnTo>
                  <a:pt x="1049290" y="51435"/>
                </a:lnTo>
                <a:lnTo>
                  <a:pt x="1064520" y="57150"/>
                </a:lnTo>
                <a:lnTo>
                  <a:pt x="1079115" y="63818"/>
                </a:lnTo>
                <a:lnTo>
                  <a:pt x="1094028" y="70168"/>
                </a:lnTo>
                <a:lnTo>
                  <a:pt x="1108624" y="76835"/>
                </a:lnTo>
                <a:lnTo>
                  <a:pt x="1123219" y="84455"/>
                </a:lnTo>
                <a:lnTo>
                  <a:pt x="1137497" y="91758"/>
                </a:lnTo>
                <a:lnTo>
                  <a:pt x="1151458" y="99695"/>
                </a:lnTo>
                <a:lnTo>
                  <a:pt x="1165419" y="107633"/>
                </a:lnTo>
                <a:lnTo>
                  <a:pt x="1179063" y="116205"/>
                </a:lnTo>
                <a:lnTo>
                  <a:pt x="1192707" y="124778"/>
                </a:lnTo>
                <a:lnTo>
                  <a:pt x="1206033" y="133668"/>
                </a:lnTo>
                <a:lnTo>
                  <a:pt x="1219042" y="142558"/>
                </a:lnTo>
                <a:lnTo>
                  <a:pt x="1232051" y="152400"/>
                </a:lnTo>
                <a:lnTo>
                  <a:pt x="1244743" y="161925"/>
                </a:lnTo>
                <a:lnTo>
                  <a:pt x="1257434" y="171768"/>
                </a:lnTo>
                <a:lnTo>
                  <a:pt x="1270126" y="182245"/>
                </a:lnTo>
                <a:lnTo>
                  <a:pt x="1282818" y="193358"/>
                </a:lnTo>
                <a:lnTo>
                  <a:pt x="1295192" y="204470"/>
                </a:lnTo>
                <a:lnTo>
                  <a:pt x="1307567" y="215900"/>
                </a:lnTo>
                <a:lnTo>
                  <a:pt x="1323749" y="232093"/>
                </a:lnTo>
                <a:lnTo>
                  <a:pt x="1339296" y="248920"/>
                </a:lnTo>
                <a:lnTo>
                  <a:pt x="1354844" y="266065"/>
                </a:lnTo>
                <a:lnTo>
                  <a:pt x="1369756" y="283528"/>
                </a:lnTo>
                <a:lnTo>
                  <a:pt x="1384035" y="301625"/>
                </a:lnTo>
                <a:lnTo>
                  <a:pt x="1397995" y="320358"/>
                </a:lnTo>
                <a:lnTo>
                  <a:pt x="1411322" y="339090"/>
                </a:lnTo>
                <a:lnTo>
                  <a:pt x="1423696" y="358775"/>
                </a:lnTo>
                <a:lnTo>
                  <a:pt x="1431629" y="371158"/>
                </a:lnTo>
                <a:lnTo>
                  <a:pt x="1439244" y="383858"/>
                </a:lnTo>
                <a:lnTo>
                  <a:pt x="1446859" y="396875"/>
                </a:lnTo>
                <a:lnTo>
                  <a:pt x="1453839" y="410210"/>
                </a:lnTo>
                <a:lnTo>
                  <a:pt x="1463675" y="429260"/>
                </a:lnTo>
                <a:lnTo>
                  <a:pt x="1301855" y="429260"/>
                </a:lnTo>
                <a:lnTo>
                  <a:pt x="1321528" y="420370"/>
                </a:lnTo>
                <a:lnTo>
                  <a:pt x="1340565" y="411480"/>
                </a:lnTo>
                <a:lnTo>
                  <a:pt x="1358651" y="401955"/>
                </a:lnTo>
                <a:lnTo>
                  <a:pt x="1375785" y="392430"/>
                </a:lnTo>
                <a:lnTo>
                  <a:pt x="1364680" y="375603"/>
                </a:lnTo>
                <a:lnTo>
                  <a:pt x="1353257" y="359093"/>
                </a:lnTo>
                <a:lnTo>
                  <a:pt x="1341517" y="343218"/>
                </a:lnTo>
                <a:lnTo>
                  <a:pt x="1329143" y="327343"/>
                </a:lnTo>
                <a:lnTo>
                  <a:pt x="1316451" y="311785"/>
                </a:lnTo>
                <a:lnTo>
                  <a:pt x="1303442" y="296863"/>
                </a:lnTo>
                <a:lnTo>
                  <a:pt x="1290116" y="281940"/>
                </a:lnTo>
                <a:lnTo>
                  <a:pt x="1276155" y="267653"/>
                </a:lnTo>
                <a:lnTo>
                  <a:pt x="1268222" y="260033"/>
                </a:lnTo>
                <a:lnTo>
                  <a:pt x="1260607" y="252730"/>
                </a:lnTo>
                <a:lnTo>
                  <a:pt x="1244425" y="238125"/>
                </a:lnTo>
                <a:lnTo>
                  <a:pt x="1215869" y="246698"/>
                </a:lnTo>
                <a:lnTo>
                  <a:pt x="1200956" y="250825"/>
                </a:lnTo>
                <a:lnTo>
                  <a:pt x="1186361" y="254953"/>
                </a:lnTo>
                <a:lnTo>
                  <a:pt x="1198735" y="274955"/>
                </a:lnTo>
                <a:lnTo>
                  <a:pt x="1210792" y="295275"/>
                </a:lnTo>
                <a:lnTo>
                  <a:pt x="1222215" y="316230"/>
                </a:lnTo>
                <a:lnTo>
                  <a:pt x="1233003" y="337820"/>
                </a:lnTo>
                <a:lnTo>
                  <a:pt x="1243473" y="360045"/>
                </a:lnTo>
                <a:lnTo>
                  <a:pt x="1253310" y="382588"/>
                </a:lnTo>
                <a:lnTo>
                  <a:pt x="1262828" y="405448"/>
                </a:lnTo>
                <a:lnTo>
                  <a:pt x="1271395" y="429260"/>
                </a:lnTo>
                <a:lnTo>
                  <a:pt x="1208888" y="429260"/>
                </a:lnTo>
                <a:lnTo>
                  <a:pt x="1200004" y="407353"/>
                </a:lnTo>
                <a:lnTo>
                  <a:pt x="1190803" y="385763"/>
                </a:lnTo>
                <a:lnTo>
                  <a:pt x="1180967" y="365125"/>
                </a:lnTo>
                <a:lnTo>
                  <a:pt x="1170813" y="344805"/>
                </a:lnTo>
                <a:lnTo>
                  <a:pt x="1160025" y="325120"/>
                </a:lnTo>
                <a:lnTo>
                  <a:pt x="1148603" y="306070"/>
                </a:lnTo>
                <a:lnTo>
                  <a:pt x="1137180" y="287020"/>
                </a:lnTo>
                <a:lnTo>
                  <a:pt x="1125123" y="269240"/>
                </a:lnTo>
                <a:lnTo>
                  <a:pt x="1101009" y="274320"/>
                </a:lnTo>
                <a:lnTo>
                  <a:pt x="1076260" y="278765"/>
                </a:lnTo>
                <a:lnTo>
                  <a:pt x="1051194" y="282893"/>
                </a:lnTo>
                <a:lnTo>
                  <a:pt x="1025493" y="286703"/>
                </a:lnTo>
                <a:lnTo>
                  <a:pt x="1031204" y="303213"/>
                </a:lnTo>
                <a:lnTo>
                  <a:pt x="1036281" y="320040"/>
                </a:lnTo>
                <a:lnTo>
                  <a:pt x="1041040" y="337503"/>
                </a:lnTo>
                <a:lnTo>
                  <a:pt x="1045800" y="355283"/>
                </a:lnTo>
                <a:lnTo>
                  <a:pt x="1050559" y="373063"/>
                </a:lnTo>
                <a:lnTo>
                  <a:pt x="1054684" y="391478"/>
                </a:lnTo>
                <a:lnTo>
                  <a:pt x="1058809" y="410528"/>
                </a:lnTo>
                <a:lnTo>
                  <a:pt x="1062616" y="429260"/>
                </a:lnTo>
                <a:lnTo>
                  <a:pt x="1002965" y="429260"/>
                </a:lnTo>
                <a:lnTo>
                  <a:pt x="999475" y="412750"/>
                </a:lnTo>
                <a:lnTo>
                  <a:pt x="995667" y="396240"/>
                </a:lnTo>
                <a:lnTo>
                  <a:pt x="991542" y="380365"/>
                </a:lnTo>
                <a:lnTo>
                  <a:pt x="987418" y="364490"/>
                </a:lnTo>
                <a:lnTo>
                  <a:pt x="982658" y="346075"/>
                </a:lnTo>
                <a:lnTo>
                  <a:pt x="976947" y="328295"/>
                </a:lnTo>
                <a:lnTo>
                  <a:pt x="971553" y="311150"/>
                </a:lnTo>
                <a:lnTo>
                  <a:pt x="966159" y="294005"/>
                </a:lnTo>
                <a:lnTo>
                  <a:pt x="946169" y="295910"/>
                </a:lnTo>
                <a:lnTo>
                  <a:pt x="926180" y="297815"/>
                </a:lnTo>
                <a:lnTo>
                  <a:pt x="905556" y="299403"/>
                </a:lnTo>
                <a:lnTo>
                  <a:pt x="884932" y="300673"/>
                </a:lnTo>
                <a:lnTo>
                  <a:pt x="864308" y="301625"/>
                </a:lnTo>
                <a:lnTo>
                  <a:pt x="843684" y="302578"/>
                </a:lnTo>
                <a:lnTo>
                  <a:pt x="822742" y="303213"/>
                </a:lnTo>
                <a:lnTo>
                  <a:pt x="801166" y="303848"/>
                </a:lnTo>
                <a:lnTo>
                  <a:pt x="801166" y="519748"/>
                </a:lnTo>
                <a:lnTo>
                  <a:pt x="822108" y="519113"/>
                </a:lnTo>
                <a:lnTo>
                  <a:pt x="843366" y="518478"/>
                </a:lnTo>
                <a:lnTo>
                  <a:pt x="864308" y="517525"/>
                </a:lnTo>
                <a:lnTo>
                  <a:pt x="884614" y="516573"/>
                </a:lnTo>
                <a:lnTo>
                  <a:pt x="884614" y="575310"/>
                </a:lnTo>
                <a:lnTo>
                  <a:pt x="864308" y="576263"/>
                </a:lnTo>
                <a:lnTo>
                  <a:pt x="843366" y="577215"/>
                </a:lnTo>
                <a:lnTo>
                  <a:pt x="822108" y="577850"/>
                </a:lnTo>
                <a:lnTo>
                  <a:pt x="801166" y="578168"/>
                </a:lnTo>
                <a:lnTo>
                  <a:pt x="801166" y="742950"/>
                </a:lnTo>
                <a:lnTo>
                  <a:pt x="884614" y="742950"/>
                </a:lnTo>
                <a:lnTo>
                  <a:pt x="884614" y="801688"/>
                </a:lnTo>
                <a:lnTo>
                  <a:pt x="801166" y="801688"/>
                </a:lnTo>
                <a:lnTo>
                  <a:pt x="801166" y="965835"/>
                </a:lnTo>
                <a:lnTo>
                  <a:pt x="822108" y="966470"/>
                </a:lnTo>
                <a:lnTo>
                  <a:pt x="843366" y="967105"/>
                </a:lnTo>
                <a:lnTo>
                  <a:pt x="864308" y="968058"/>
                </a:lnTo>
                <a:lnTo>
                  <a:pt x="884614" y="969010"/>
                </a:lnTo>
                <a:lnTo>
                  <a:pt x="884614" y="1028065"/>
                </a:lnTo>
                <a:lnTo>
                  <a:pt x="864308" y="1026795"/>
                </a:lnTo>
                <a:lnTo>
                  <a:pt x="843366" y="1025843"/>
                </a:lnTo>
                <a:lnTo>
                  <a:pt x="822108" y="1025208"/>
                </a:lnTo>
                <a:lnTo>
                  <a:pt x="801166" y="1024890"/>
                </a:lnTo>
                <a:lnTo>
                  <a:pt x="801166" y="1240473"/>
                </a:lnTo>
                <a:lnTo>
                  <a:pt x="824963" y="1240790"/>
                </a:lnTo>
                <a:lnTo>
                  <a:pt x="848126" y="1241743"/>
                </a:lnTo>
                <a:lnTo>
                  <a:pt x="832896" y="1300163"/>
                </a:lnTo>
                <a:lnTo>
                  <a:pt x="801166" y="1299528"/>
                </a:lnTo>
                <a:lnTo>
                  <a:pt x="801166" y="1423353"/>
                </a:lnTo>
                <a:lnTo>
                  <a:pt x="771658" y="1538606"/>
                </a:lnTo>
                <a:lnTo>
                  <a:pt x="771023" y="1541781"/>
                </a:lnTo>
                <a:lnTo>
                  <a:pt x="771023" y="1544638"/>
                </a:lnTo>
                <a:lnTo>
                  <a:pt x="753890" y="1544321"/>
                </a:lnTo>
                <a:lnTo>
                  <a:pt x="736756" y="1543686"/>
                </a:lnTo>
                <a:lnTo>
                  <a:pt x="719622" y="1542733"/>
                </a:lnTo>
                <a:lnTo>
                  <a:pt x="702805" y="1541463"/>
                </a:lnTo>
                <a:lnTo>
                  <a:pt x="685989" y="1539558"/>
                </a:lnTo>
                <a:lnTo>
                  <a:pt x="669489" y="1537653"/>
                </a:lnTo>
                <a:lnTo>
                  <a:pt x="652673" y="1535431"/>
                </a:lnTo>
                <a:lnTo>
                  <a:pt x="636491" y="1532573"/>
                </a:lnTo>
                <a:lnTo>
                  <a:pt x="619992" y="1529716"/>
                </a:lnTo>
                <a:lnTo>
                  <a:pt x="603810" y="1526223"/>
                </a:lnTo>
                <a:lnTo>
                  <a:pt x="587628" y="1522096"/>
                </a:lnTo>
                <a:lnTo>
                  <a:pt x="571763" y="1518286"/>
                </a:lnTo>
                <a:lnTo>
                  <a:pt x="555898" y="1513841"/>
                </a:lnTo>
                <a:lnTo>
                  <a:pt x="540351" y="1509078"/>
                </a:lnTo>
                <a:lnTo>
                  <a:pt x="524486" y="1503998"/>
                </a:lnTo>
                <a:lnTo>
                  <a:pt x="509256" y="1498601"/>
                </a:lnTo>
                <a:lnTo>
                  <a:pt x="494343" y="1492886"/>
                </a:lnTo>
                <a:lnTo>
                  <a:pt x="479113" y="1486853"/>
                </a:lnTo>
                <a:lnTo>
                  <a:pt x="464200" y="1480503"/>
                </a:lnTo>
                <a:lnTo>
                  <a:pt x="449288" y="1474153"/>
                </a:lnTo>
                <a:lnTo>
                  <a:pt x="434692" y="1467168"/>
                </a:lnTo>
                <a:lnTo>
                  <a:pt x="420414" y="1459866"/>
                </a:lnTo>
                <a:lnTo>
                  <a:pt x="406136" y="1452246"/>
                </a:lnTo>
                <a:lnTo>
                  <a:pt x="392175" y="1444626"/>
                </a:lnTo>
                <a:lnTo>
                  <a:pt x="378214" y="1436688"/>
                </a:lnTo>
                <a:lnTo>
                  <a:pt x="364570" y="1428116"/>
                </a:lnTo>
                <a:lnTo>
                  <a:pt x="350927" y="1419861"/>
                </a:lnTo>
                <a:lnTo>
                  <a:pt x="337600" y="1410653"/>
                </a:lnTo>
                <a:lnTo>
                  <a:pt x="324591" y="1401763"/>
                </a:lnTo>
                <a:lnTo>
                  <a:pt x="311582" y="1392238"/>
                </a:lnTo>
                <a:lnTo>
                  <a:pt x="298891" y="1382396"/>
                </a:lnTo>
                <a:lnTo>
                  <a:pt x="286199" y="1372553"/>
                </a:lnTo>
                <a:lnTo>
                  <a:pt x="273507" y="1361758"/>
                </a:lnTo>
                <a:lnTo>
                  <a:pt x="260815" y="1351280"/>
                </a:lnTo>
                <a:lnTo>
                  <a:pt x="248441" y="1339850"/>
                </a:lnTo>
                <a:lnTo>
                  <a:pt x="236701" y="1328420"/>
                </a:lnTo>
                <a:lnTo>
                  <a:pt x="220202" y="1311910"/>
                </a:lnTo>
                <a:lnTo>
                  <a:pt x="204337" y="1295400"/>
                </a:lnTo>
                <a:lnTo>
                  <a:pt x="188790" y="1278255"/>
                </a:lnTo>
                <a:lnTo>
                  <a:pt x="173877" y="1260475"/>
                </a:lnTo>
                <a:lnTo>
                  <a:pt x="159599" y="1242378"/>
                </a:lnTo>
                <a:lnTo>
                  <a:pt x="145638" y="1223963"/>
                </a:lnTo>
                <a:lnTo>
                  <a:pt x="132629" y="1204913"/>
                </a:lnTo>
                <a:lnTo>
                  <a:pt x="119937" y="1185863"/>
                </a:lnTo>
                <a:lnTo>
                  <a:pt x="112005" y="1173163"/>
                </a:lnTo>
                <a:lnTo>
                  <a:pt x="104390" y="1160463"/>
                </a:lnTo>
                <a:lnTo>
                  <a:pt x="97409" y="1147445"/>
                </a:lnTo>
                <a:lnTo>
                  <a:pt x="90111" y="1134428"/>
                </a:lnTo>
                <a:lnTo>
                  <a:pt x="79641" y="1114108"/>
                </a:lnTo>
                <a:lnTo>
                  <a:pt x="69805" y="1093153"/>
                </a:lnTo>
                <a:lnTo>
                  <a:pt x="60286" y="1072198"/>
                </a:lnTo>
                <a:lnTo>
                  <a:pt x="51719" y="1050608"/>
                </a:lnTo>
                <a:lnTo>
                  <a:pt x="43469" y="1029018"/>
                </a:lnTo>
                <a:lnTo>
                  <a:pt x="36172" y="1006793"/>
                </a:lnTo>
                <a:lnTo>
                  <a:pt x="29826" y="984568"/>
                </a:lnTo>
                <a:lnTo>
                  <a:pt x="23480" y="961708"/>
                </a:lnTo>
                <a:lnTo>
                  <a:pt x="18086" y="939165"/>
                </a:lnTo>
                <a:lnTo>
                  <a:pt x="13326" y="915988"/>
                </a:lnTo>
                <a:lnTo>
                  <a:pt x="9202" y="892493"/>
                </a:lnTo>
                <a:lnTo>
                  <a:pt x="6029" y="868998"/>
                </a:lnTo>
                <a:lnTo>
                  <a:pt x="3490" y="845185"/>
                </a:lnTo>
                <a:lnTo>
                  <a:pt x="1587" y="820738"/>
                </a:lnTo>
                <a:lnTo>
                  <a:pt x="317" y="796608"/>
                </a:lnTo>
                <a:lnTo>
                  <a:pt x="0" y="772160"/>
                </a:lnTo>
                <a:lnTo>
                  <a:pt x="317" y="747713"/>
                </a:lnTo>
                <a:lnTo>
                  <a:pt x="1587" y="723583"/>
                </a:lnTo>
                <a:lnTo>
                  <a:pt x="3490" y="699453"/>
                </a:lnTo>
                <a:lnTo>
                  <a:pt x="6029" y="675640"/>
                </a:lnTo>
                <a:lnTo>
                  <a:pt x="9202" y="651828"/>
                </a:lnTo>
                <a:lnTo>
                  <a:pt x="13326" y="628650"/>
                </a:lnTo>
                <a:lnTo>
                  <a:pt x="18086" y="605473"/>
                </a:lnTo>
                <a:lnTo>
                  <a:pt x="23480" y="582295"/>
                </a:lnTo>
                <a:lnTo>
                  <a:pt x="29826" y="559753"/>
                </a:lnTo>
                <a:lnTo>
                  <a:pt x="36172" y="537528"/>
                </a:lnTo>
                <a:lnTo>
                  <a:pt x="43469" y="515620"/>
                </a:lnTo>
                <a:lnTo>
                  <a:pt x="51719" y="493713"/>
                </a:lnTo>
                <a:lnTo>
                  <a:pt x="60286" y="472440"/>
                </a:lnTo>
                <a:lnTo>
                  <a:pt x="69805" y="451168"/>
                </a:lnTo>
                <a:lnTo>
                  <a:pt x="79641" y="430530"/>
                </a:lnTo>
                <a:lnTo>
                  <a:pt x="90111" y="410210"/>
                </a:lnTo>
                <a:lnTo>
                  <a:pt x="97409" y="396875"/>
                </a:lnTo>
                <a:lnTo>
                  <a:pt x="104390" y="383858"/>
                </a:lnTo>
                <a:lnTo>
                  <a:pt x="112005" y="371158"/>
                </a:lnTo>
                <a:lnTo>
                  <a:pt x="119937" y="358775"/>
                </a:lnTo>
                <a:lnTo>
                  <a:pt x="132629" y="339090"/>
                </a:lnTo>
                <a:lnTo>
                  <a:pt x="145638" y="320040"/>
                </a:lnTo>
                <a:lnTo>
                  <a:pt x="159599" y="301625"/>
                </a:lnTo>
                <a:lnTo>
                  <a:pt x="173877" y="283528"/>
                </a:lnTo>
                <a:lnTo>
                  <a:pt x="188790" y="266065"/>
                </a:lnTo>
                <a:lnTo>
                  <a:pt x="204337" y="248920"/>
                </a:lnTo>
                <a:lnTo>
                  <a:pt x="220202" y="232093"/>
                </a:lnTo>
                <a:lnTo>
                  <a:pt x="236701" y="215900"/>
                </a:lnTo>
                <a:lnTo>
                  <a:pt x="248441" y="204470"/>
                </a:lnTo>
                <a:lnTo>
                  <a:pt x="260815" y="193358"/>
                </a:lnTo>
                <a:lnTo>
                  <a:pt x="273507" y="182245"/>
                </a:lnTo>
                <a:lnTo>
                  <a:pt x="286199" y="171768"/>
                </a:lnTo>
                <a:lnTo>
                  <a:pt x="298891" y="161925"/>
                </a:lnTo>
                <a:lnTo>
                  <a:pt x="311582" y="152400"/>
                </a:lnTo>
                <a:lnTo>
                  <a:pt x="324591" y="142558"/>
                </a:lnTo>
                <a:lnTo>
                  <a:pt x="337600" y="133668"/>
                </a:lnTo>
                <a:lnTo>
                  <a:pt x="350927" y="124460"/>
                </a:lnTo>
                <a:lnTo>
                  <a:pt x="364570" y="116205"/>
                </a:lnTo>
                <a:lnTo>
                  <a:pt x="378531" y="107633"/>
                </a:lnTo>
                <a:lnTo>
                  <a:pt x="392492" y="99695"/>
                </a:lnTo>
                <a:lnTo>
                  <a:pt x="406136" y="91758"/>
                </a:lnTo>
                <a:lnTo>
                  <a:pt x="420731" y="84455"/>
                </a:lnTo>
                <a:lnTo>
                  <a:pt x="435009" y="76835"/>
                </a:lnTo>
                <a:lnTo>
                  <a:pt x="449922" y="70168"/>
                </a:lnTo>
                <a:lnTo>
                  <a:pt x="464518" y="63818"/>
                </a:lnTo>
                <a:lnTo>
                  <a:pt x="479748" y="57150"/>
                </a:lnTo>
                <a:lnTo>
                  <a:pt x="494661" y="51118"/>
                </a:lnTo>
                <a:lnTo>
                  <a:pt x="509573" y="45720"/>
                </a:lnTo>
                <a:lnTo>
                  <a:pt x="525121" y="40005"/>
                </a:lnTo>
                <a:lnTo>
                  <a:pt x="540668" y="35243"/>
                </a:lnTo>
                <a:lnTo>
                  <a:pt x="556533" y="30480"/>
                </a:lnTo>
                <a:lnTo>
                  <a:pt x="572398" y="25718"/>
                </a:lnTo>
                <a:lnTo>
                  <a:pt x="588262" y="21908"/>
                </a:lnTo>
                <a:lnTo>
                  <a:pt x="604444" y="18098"/>
                </a:lnTo>
                <a:lnTo>
                  <a:pt x="620626" y="14605"/>
                </a:lnTo>
                <a:lnTo>
                  <a:pt x="637125" y="11748"/>
                </a:lnTo>
                <a:lnTo>
                  <a:pt x="653625" y="9208"/>
                </a:lnTo>
                <a:lnTo>
                  <a:pt x="670124" y="6350"/>
                </a:lnTo>
                <a:lnTo>
                  <a:pt x="686941" y="4445"/>
                </a:lnTo>
                <a:lnTo>
                  <a:pt x="703757" y="2858"/>
                </a:lnTo>
                <a:lnTo>
                  <a:pt x="720574" y="1588"/>
                </a:lnTo>
                <a:lnTo>
                  <a:pt x="737708" y="635"/>
                </a:lnTo>
                <a:lnTo>
                  <a:pt x="7548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lnSpc>
                <a:spcPts val="1500"/>
              </a:lnSpc>
              <a:defRPr/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4232296" y="5418842"/>
            <a:ext cx="554232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483254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预算经费方案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24764" y="2076452"/>
            <a:ext cx="9024973" cy="1249363"/>
            <a:chOff x="1424763" y="2076450"/>
            <a:chExt cx="9024973" cy="1249363"/>
          </a:xfrm>
        </p:grpSpPr>
        <p:grpSp>
          <p:nvGrpSpPr>
            <p:cNvPr id="4" name="组合 3"/>
            <p:cNvGrpSpPr/>
            <p:nvPr/>
          </p:nvGrpSpPr>
          <p:grpSpPr>
            <a:xfrm>
              <a:off x="1424763" y="2076450"/>
              <a:ext cx="9024973" cy="1249363"/>
              <a:chOff x="2559050" y="2346325"/>
              <a:chExt cx="7075488" cy="979488"/>
            </a:xfrm>
          </p:grpSpPr>
          <p:sp>
            <p:nvSpPr>
              <p:cNvPr id="17" name="MH_Other_1"/>
              <p:cNvSpPr/>
              <p:nvPr>
                <p:custDataLst>
                  <p:tags r:id="rId1"/>
                </p:custDataLst>
              </p:nvPr>
            </p:nvSpPr>
            <p:spPr>
              <a:xfrm>
                <a:off x="2559050" y="2346325"/>
                <a:ext cx="979488" cy="979488"/>
              </a:xfrm>
              <a:prstGeom prst="donut">
                <a:avLst>
                  <a:gd name="adj" fmla="val 1143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ts val="1500"/>
                  </a:lnSpc>
                  <a:defRPr/>
                </a:pPr>
                <a:endParaRPr lang="zh-CN" altLang="en-US" sz="120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8" name="MH_Other_2"/>
              <p:cNvCxnSpPr/>
              <p:nvPr>
                <p:custDataLst>
                  <p:tags r:id="rId2"/>
                </p:custDataLst>
              </p:nvPr>
            </p:nvCxnSpPr>
            <p:spPr>
              <a:xfrm>
                <a:off x="3810000" y="2857500"/>
                <a:ext cx="515938" cy="0"/>
              </a:xfrm>
              <a:prstGeom prst="line">
                <a:avLst/>
              </a:prstGeom>
              <a:ln w="15875">
                <a:solidFill>
                  <a:srgbClr val="DDDDDD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MH_Other_3"/>
              <p:cNvSpPr/>
              <p:nvPr>
                <p:custDataLst>
                  <p:tags r:id="rId3"/>
                </p:custDataLst>
              </p:nvPr>
            </p:nvSpPr>
            <p:spPr>
              <a:xfrm>
                <a:off x="4591050" y="2346325"/>
                <a:ext cx="979488" cy="979488"/>
              </a:xfrm>
              <a:prstGeom prst="donut">
                <a:avLst>
                  <a:gd name="adj" fmla="val 11431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ts val="1500"/>
                  </a:lnSpc>
                  <a:defRPr/>
                </a:pPr>
                <a:endParaRPr lang="zh-CN" altLang="en-US" sz="120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0" name="MH_Other_4"/>
              <p:cNvCxnSpPr/>
              <p:nvPr>
                <p:custDataLst>
                  <p:tags r:id="rId4"/>
                </p:custDataLst>
              </p:nvPr>
            </p:nvCxnSpPr>
            <p:spPr>
              <a:xfrm>
                <a:off x="5842000" y="2857500"/>
                <a:ext cx="515938" cy="0"/>
              </a:xfrm>
              <a:prstGeom prst="line">
                <a:avLst/>
              </a:prstGeom>
              <a:ln w="15875">
                <a:solidFill>
                  <a:srgbClr val="DDDDDD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MH_Other_5"/>
              <p:cNvSpPr/>
              <p:nvPr>
                <p:custDataLst>
                  <p:tags r:id="rId5"/>
                </p:custDataLst>
              </p:nvPr>
            </p:nvSpPr>
            <p:spPr>
              <a:xfrm>
                <a:off x="6623050" y="2346325"/>
                <a:ext cx="979488" cy="979488"/>
              </a:xfrm>
              <a:prstGeom prst="donut">
                <a:avLst>
                  <a:gd name="adj" fmla="val 11431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ts val="1500"/>
                  </a:lnSpc>
                  <a:defRPr/>
                </a:pPr>
                <a:endParaRPr lang="zh-CN" altLang="en-US" sz="120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2" name="MH_Other_6"/>
              <p:cNvCxnSpPr/>
              <p:nvPr>
                <p:custDataLst>
                  <p:tags r:id="rId6"/>
                </p:custDataLst>
              </p:nvPr>
            </p:nvCxnSpPr>
            <p:spPr>
              <a:xfrm>
                <a:off x="7874000" y="2857500"/>
                <a:ext cx="515938" cy="0"/>
              </a:xfrm>
              <a:prstGeom prst="line">
                <a:avLst/>
              </a:prstGeom>
              <a:ln w="15875">
                <a:solidFill>
                  <a:srgbClr val="DDDDDD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MH_Other_7"/>
              <p:cNvSpPr/>
              <p:nvPr>
                <p:custDataLst>
                  <p:tags r:id="rId7"/>
                </p:custDataLst>
              </p:nvPr>
            </p:nvSpPr>
            <p:spPr>
              <a:xfrm>
                <a:off x="8655050" y="2346325"/>
                <a:ext cx="979488" cy="979488"/>
              </a:xfrm>
              <a:prstGeom prst="donut">
                <a:avLst>
                  <a:gd name="adj" fmla="val 11431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ts val="1500"/>
                  </a:lnSpc>
                  <a:defRPr/>
                </a:pPr>
                <a:endParaRPr lang="zh-CN" altLang="en-US" sz="120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733531" y="2258218"/>
              <a:ext cx="631825" cy="885825"/>
              <a:chOff x="8502651" y="2933700"/>
              <a:chExt cx="631825" cy="885825"/>
            </a:xfrm>
            <a:solidFill>
              <a:srgbClr val="D9D9D9"/>
            </a:solidFill>
          </p:grpSpPr>
          <p:sp>
            <p:nvSpPr>
              <p:cNvPr id="15" name="Freeform 52"/>
              <p:cNvSpPr>
                <a:spLocks/>
              </p:cNvSpPr>
              <p:nvPr/>
            </p:nvSpPr>
            <p:spPr bwMode="auto">
              <a:xfrm>
                <a:off x="8680451" y="2933700"/>
                <a:ext cx="276225" cy="377825"/>
              </a:xfrm>
              <a:custGeom>
                <a:avLst/>
                <a:gdLst>
                  <a:gd name="T0" fmla="*/ 6 w 158"/>
                  <a:gd name="T1" fmla="*/ 102 h 217"/>
                  <a:gd name="T2" fmla="*/ 0 w 158"/>
                  <a:gd name="T3" fmla="*/ 126 h 217"/>
                  <a:gd name="T4" fmla="*/ 6 w 158"/>
                  <a:gd name="T5" fmla="*/ 151 h 217"/>
                  <a:gd name="T6" fmla="*/ 10 w 158"/>
                  <a:gd name="T7" fmla="*/ 145 h 217"/>
                  <a:gd name="T8" fmla="*/ 80 w 158"/>
                  <a:gd name="T9" fmla="*/ 217 h 217"/>
                  <a:gd name="T10" fmla="*/ 147 w 158"/>
                  <a:gd name="T11" fmla="*/ 142 h 217"/>
                  <a:gd name="T12" fmla="*/ 152 w 158"/>
                  <a:gd name="T13" fmla="*/ 150 h 217"/>
                  <a:gd name="T14" fmla="*/ 158 w 158"/>
                  <a:gd name="T15" fmla="*/ 125 h 217"/>
                  <a:gd name="T16" fmla="*/ 152 w 158"/>
                  <a:gd name="T17" fmla="*/ 100 h 217"/>
                  <a:gd name="T18" fmla="*/ 150 w 158"/>
                  <a:gd name="T19" fmla="*/ 102 h 217"/>
                  <a:gd name="T20" fmla="*/ 149 w 158"/>
                  <a:gd name="T21" fmla="*/ 81 h 217"/>
                  <a:gd name="T22" fmla="*/ 91 w 158"/>
                  <a:gd name="T23" fmla="*/ 67 h 217"/>
                  <a:gd name="T24" fmla="*/ 100 w 158"/>
                  <a:gd name="T25" fmla="*/ 70 h 217"/>
                  <a:gd name="T26" fmla="*/ 156 w 158"/>
                  <a:gd name="T27" fmla="*/ 52 h 217"/>
                  <a:gd name="T28" fmla="*/ 27 w 158"/>
                  <a:gd name="T29" fmla="*/ 39 h 217"/>
                  <a:gd name="T30" fmla="*/ 2 w 158"/>
                  <a:gd name="T31" fmla="*/ 56 h 217"/>
                  <a:gd name="T32" fmla="*/ 19 w 158"/>
                  <a:gd name="T33" fmla="*/ 55 h 217"/>
                  <a:gd name="T34" fmla="*/ 8 w 158"/>
                  <a:gd name="T35" fmla="*/ 90 h 217"/>
                  <a:gd name="T36" fmla="*/ 7 w 158"/>
                  <a:gd name="T37" fmla="*/ 102 h 217"/>
                  <a:gd name="T38" fmla="*/ 6 w 158"/>
                  <a:gd name="T39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8" h="217">
                    <a:moveTo>
                      <a:pt x="6" y="102"/>
                    </a:moveTo>
                    <a:cubicBezTo>
                      <a:pt x="3" y="102"/>
                      <a:pt x="0" y="113"/>
                      <a:pt x="0" y="126"/>
                    </a:cubicBezTo>
                    <a:cubicBezTo>
                      <a:pt x="0" y="140"/>
                      <a:pt x="3" y="151"/>
                      <a:pt x="6" y="151"/>
                    </a:cubicBezTo>
                    <a:cubicBezTo>
                      <a:pt x="8" y="151"/>
                      <a:pt x="9" y="148"/>
                      <a:pt x="10" y="145"/>
                    </a:cubicBezTo>
                    <a:cubicBezTo>
                      <a:pt x="21" y="186"/>
                      <a:pt x="59" y="217"/>
                      <a:pt x="80" y="217"/>
                    </a:cubicBezTo>
                    <a:cubicBezTo>
                      <a:pt x="106" y="217"/>
                      <a:pt x="142" y="188"/>
                      <a:pt x="147" y="142"/>
                    </a:cubicBezTo>
                    <a:cubicBezTo>
                      <a:pt x="148" y="147"/>
                      <a:pt x="150" y="150"/>
                      <a:pt x="152" y="150"/>
                    </a:cubicBezTo>
                    <a:cubicBezTo>
                      <a:pt x="155" y="150"/>
                      <a:pt x="158" y="139"/>
                      <a:pt x="158" y="125"/>
                    </a:cubicBezTo>
                    <a:cubicBezTo>
                      <a:pt x="158" y="111"/>
                      <a:pt x="155" y="100"/>
                      <a:pt x="152" y="100"/>
                    </a:cubicBezTo>
                    <a:cubicBezTo>
                      <a:pt x="151" y="100"/>
                      <a:pt x="150" y="101"/>
                      <a:pt x="150" y="102"/>
                    </a:cubicBezTo>
                    <a:cubicBezTo>
                      <a:pt x="150" y="95"/>
                      <a:pt x="150" y="89"/>
                      <a:pt x="149" y="81"/>
                    </a:cubicBezTo>
                    <a:cubicBezTo>
                      <a:pt x="137" y="90"/>
                      <a:pt x="115" y="78"/>
                      <a:pt x="91" y="67"/>
                    </a:cubicBezTo>
                    <a:cubicBezTo>
                      <a:pt x="94" y="68"/>
                      <a:pt x="97" y="69"/>
                      <a:pt x="100" y="70"/>
                    </a:cubicBezTo>
                    <a:cubicBezTo>
                      <a:pt x="140" y="90"/>
                      <a:pt x="156" y="52"/>
                      <a:pt x="156" y="52"/>
                    </a:cubicBezTo>
                    <a:cubicBezTo>
                      <a:pt x="156" y="52"/>
                      <a:pt x="106" y="0"/>
                      <a:pt x="27" y="39"/>
                    </a:cubicBezTo>
                    <a:cubicBezTo>
                      <a:pt x="20" y="43"/>
                      <a:pt x="11" y="52"/>
                      <a:pt x="2" y="56"/>
                    </a:cubicBezTo>
                    <a:cubicBezTo>
                      <a:pt x="2" y="56"/>
                      <a:pt x="9" y="55"/>
                      <a:pt x="19" y="55"/>
                    </a:cubicBezTo>
                    <a:cubicBezTo>
                      <a:pt x="11" y="60"/>
                      <a:pt x="6" y="71"/>
                      <a:pt x="8" y="90"/>
                    </a:cubicBezTo>
                    <a:cubicBezTo>
                      <a:pt x="7" y="93"/>
                      <a:pt x="7" y="98"/>
                      <a:pt x="7" y="102"/>
                    </a:cubicBezTo>
                    <a:cubicBezTo>
                      <a:pt x="6" y="102"/>
                      <a:pt x="6" y="102"/>
                      <a:pt x="6" y="10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53"/>
              <p:cNvSpPr>
                <a:spLocks noEditPoints="1"/>
              </p:cNvSpPr>
              <p:nvPr/>
            </p:nvSpPr>
            <p:spPr bwMode="auto">
              <a:xfrm>
                <a:off x="8502651" y="3295650"/>
                <a:ext cx="631825" cy="523875"/>
              </a:xfrm>
              <a:custGeom>
                <a:avLst/>
                <a:gdLst>
                  <a:gd name="T0" fmla="*/ 322 w 362"/>
                  <a:gd name="T1" fmla="*/ 195 h 300"/>
                  <a:gd name="T2" fmla="*/ 357 w 362"/>
                  <a:gd name="T3" fmla="*/ 63 h 300"/>
                  <a:gd name="T4" fmla="*/ 237 w 362"/>
                  <a:gd name="T5" fmla="*/ 7 h 300"/>
                  <a:gd name="T6" fmla="*/ 230 w 362"/>
                  <a:gd name="T7" fmla="*/ 11 h 300"/>
                  <a:gd name="T8" fmla="*/ 203 w 362"/>
                  <a:gd name="T9" fmla="*/ 124 h 300"/>
                  <a:gd name="T10" fmla="*/ 193 w 362"/>
                  <a:gd name="T11" fmla="*/ 40 h 300"/>
                  <a:gd name="T12" fmla="*/ 196 w 362"/>
                  <a:gd name="T13" fmla="*/ 31 h 300"/>
                  <a:gd name="T14" fmla="*/ 190 w 362"/>
                  <a:gd name="T15" fmla="*/ 21 h 300"/>
                  <a:gd name="T16" fmla="*/ 176 w 362"/>
                  <a:gd name="T17" fmla="*/ 21 h 300"/>
                  <a:gd name="T18" fmla="*/ 169 w 362"/>
                  <a:gd name="T19" fmla="*/ 31 h 300"/>
                  <a:gd name="T20" fmla="*/ 173 w 362"/>
                  <a:gd name="T21" fmla="*/ 39 h 300"/>
                  <a:gd name="T22" fmla="*/ 161 w 362"/>
                  <a:gd name="T23" fmla="*/ 118 h 300"/>
                  <a:gd name="T24" fmla="*/ 161 w 362"/>
                  <a:gd name="T25" fmla="*/ 123 h 300"/>
                  <a:gd name="T26" fmla="*/ 128 w 362"/>
                  <a:gd name="T27" fmla="*/ 7 h 300"/>
                  <a:gd name="T28" fmla="*/ 123 w 362"/>
                  <a:gd name="T29" fmla="*/ 7 h 300"/>
                  <a:gd name="T30" fmla="*/ 4 w 362"/>
                  <a:gd name="T31" fmla="*/ 67 h 300"/>
                  <a:gd name="T32" fmla="*/ 26 w 362"/>
                  <a:gd name="T33" fmla="*/ 221 h 300"/>
                  <a:gd name="T34" fmla="*/ 68 w 362"/>
                  <a:gd name="T35" fmla="*/ 218 h 300"/>
                  <a:gd name="T36" fmla="*/ 76 w 362"/>
                  <a:gd name="T37" fmla="*/ 300 h 300"/>
                  <a:gd name="T38" fmla="*/ 278 w 362"/>
                  <a:gd name="T39" fmla="*/ 300 h 300"/>
                  <a:gd name="T40" fmla="*/ 285 w 362"/>
                  <a:gd name="T41" fmla="*/ 235 h 300"/>
                  <a:gd name="T42" fmla="*/ 286 w 362"/>
                  <a:gd name="T43" fmla="*/ 215 h 300"/>
                  <a:gd name="T44" fmla="*/ 313 w 362"/>
                  <a:gd name="T45" fmla="*/ 221 h 300"/>
                  <a:gd name="T46" fmla="*/ 322 w 362"/>
                  <a:gd name="T47" fmla="*/ 195 h 300"/>
                  <a:gd name="T48" fmla="*/ 289 w 362"/>
                  <a:gd name="T49" fmla="*/ 98 h 300"/>
                  <a:gd name="T50" fmla="*/ 291 w 362"/>
                  <a:gd name="T51" fmla="*/ 101 h 300"/>
                  <a:gd name="T52" fmla="*/ 289 w 362"/>
                  <a:gd name="T53" fmla="*/ 98 h 300"/>
                  <a:gd name="T54" fmla="*/ 73 w 362"/>
                  <a:gd name="T55" fmla="*/ 157 h 300"/>
                  <a:gd name="T56" fmla="*/ 159 w 362"/>
                  <a:gd name="T57" fmla="*/ 149 h 300"/>
                  <a:gd name="T58" fmla="*/ 166 w 362"/>
                  <a:gd name="T59" fmla="*/ 149 h 300"/>
                  <a:gd name="T60" fmla="*/ 180 w 362"/>
                  <a:gd name="T61" fmla="*/ 148 h 300"/>
                  <a:gd name="T62" fmla="*/ 229 w 362"/>
                  <a:gd name="T63" fmla="*/ 146 h 300"/>
                  <a:gd name="T64" fmla="*/ 198 w 362"/>
                  <a:gd name="T65" fmla="*/ 151 h 300"/>
                  <a:gd name="T66" fmla="*/ 195 w 362"/>
                  <a:gd name="T67" fmla="*/ 151 h 300"/>
                  <a:gd name="T68" fmla="*/ 179 w 362"/>
                  <a:gd name="T69" fmla="*/ 154 h 300"/>
                  <a:gd name="T70" fmla="*/ 42 w 362"/>
                  <a:gd name="T71" fmla="*/ 174 h 300"/>
                  <a:gd name="T72" fmla="*/ 68 w 362"/>
                  <a:gd name="T73" fmla="*/ 160 h 300"/>
                  <a:gd name="T74" fmla="*/ 73 w 362"/>
                  <a:gd name="T75" fmla="*/ 157 h 300"/>
                  <a:gd name="T76" fmla="*/ 179 w 362"/>
                  <a:gd name="T77" fmla="*/ 187 h 300"/>
                  <a:gd name="T78" fmla="*/ 171 w 362"/>
                  <a:gd name="T79" fmla="*/ 188 h 300"/>
                  <a:gd name="T80" fmla="*/ 154 w 362"/>
                  <a:gd name="T81" fmla="*/ 190 h 300"/>
                  <a:gd name="T82" fmla="*/ 172 w 362"/>
                  <a:gd name="T83" fmla="*/ 183 h 300"/>
                  <a:gd name="T84" fmla="*/ 182 w 362"/>
                  <a:gd name="T85" fmla="*/ 179 h 300"/>
                  <a:gd name="T86" fmla="*/ 187 w 362"/>
                  <a:gd name="T87" fmla="*/ 177 h 300"/>
                  <a:gd name="T88" fmla="*/ 288 w 362"/>
                  <a:gd name="T89" fmla="*/ 165 h 300"/>
                  <a:gd name="T90" fmla="*/ 306 w 362"/>
                  <a:gd name="T91" fmla="*/ 163 h 300"/>
                  <a:gd name="T92" fmla="*/ 312 w 362"/>
                  <a:gd name="T93" fmla="*/ 169 h 300"/>
                  <a:gd name="T94" fmla="*/ 313 w 362"/>
                  <a:gd name="T95" fmla="*/ 171 h 300"/>
                  <a:gd name="T96" fmla="*/ 179 w 362"/>
                  <a:gd name="T97" fmla="*/ 18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2" h="300">
                    <a:moveTo>
                      <a:pt x="322" y="195"/>
                    </a:moveTo>
                    <a:cubicBezTo>
                      <a:pt x="341" y="148"/>
                      <a:pt x="362" y="94"/>
                      <a:pt x="357" y="63"/>
                    </a:cubicBezTo>
                    <a:cubicBezTo>
                      <a:pt x="356" y="43"/>
                      <a:pt x="289" y="0"/>
                      <a:pt x="237" y="7"/>
                    </a:cubicBezTo>
                    <a:cubicBezTo>
                      <a:pt x="237" y="7"/>
                      <a:pt x="235" y="9"/>
                      <a:pt x="230" y="11"/>
                    </a:cubicBezTo>
                    <a:cubicBezTo>
                      <a:pt x="203" y="124"/>
                      <a:pt x="203" y="124"/>
                      <a:pt x="203" y="124"/>
                    </a:cubicBezTo>
                    <a:cubicBezTo>
                      <a:pt x="193" y="40"/>
                      <a:pt x="193" y="40"/>
                      <a:pt x="193" y="40"/>
                    </a:cubicBezTo>
                    <a:cubicBezTo>
                      <a:pt x="196" y="31"/>
                      <a:pt x="196" y="31"/>
                      <a:pt x="196" y="31"/>
                    </a:cubicBezTo>
                    <a:cubicBezTo>
                      <a:pt x="190" y="21"/>
                      <a:pt x="190" y="21"/>
                      <a:pt x="190" y="21"/>
                    </a:cubicBezTo>
                    <a:cubicBezTo>
                      <a:pt x="176" y="21"/>
                      <a:pt x="176" y="21"/>
                      <a:pt x="176" y="21"/>
                    </a:cubicBezTo>
                    <a:cubicBezTo>
                      <a:pt x="169" y="31"/>
                      <a:pt x="169" y="31"/>
                      <a:pt x="169" y="31"/>
                    </a:cubicBezTo>
                    <a:cubicBezTo>
                      <a:pt x="173" y="39"/>
                      <a:pt x="173" y="39"/>
                      <a:pt x="173" y="39"/>
                    </a:cubicBezTo>
                    <a:cubicBezTo>
                      <a:pt x="161" y="118"/>
                      <a:pt x="161" y="118"/>
                      <a:pt x="161" y="118"/>
                    </a:cubicBezTo>
                    <a:cubicBezTo>
                      <a:pt x="161" y="123"/>
                      <a:pt x="161" y="123"/>
                      <a:pt x="161" y="123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7" y="7"/>
                      <a:pt x="125" y="7"/>
                      <a:pt x="123" y="7"/>
                    </a:cubicBezTo>
                    <a:cubicBezTo>
                      <a:pt x="71" y="14"/>
                      <a:pt x="5" y="32"/>
                      <a:pt x="4" y="67"/>
                    </a:cubicBezTo>
                    <a:cubicBezTo>
                      <a:pt x="0" y="83"/>
                      <a:pt x="18" y="183"/>
                      <a:pt x="26" y="221"/>
                    </a:cubicBezTo>
                    <a:cubicBezTo>
                      <a:pt x="35" y="226"/>
                      <a:pt x="54" y="222"/>
                      <a:pt x="68" y="218"/>
                    </a:cubicBezTo>
                    <a:cubicBezTo>
                      <a:pt x="72" y="260"/>
                      <a:pt x="75" y="292"/>
                      <a:pt x="76" y="300"/>
                    </a:cubicBezTo>
                    <a:cubicBezTo>
                      <a:pt x="278" y="300"/>
                      <a:pt x="278" y="300"/>
                      <a:pt x="278" y="300"/>
                    </a:cubicBezTo>
                    <a:cubicBezTo>
                      <a:pt x="279" y="293"/>
                      <a:pt x="282" y="269"/>
                      <a:pt x="285" y="235"/>
                    </a:cubicBezTo>
                    <a:cubicBezTo>
                      <a:pt x="286" y="215"/>
                      <a:pt x="286" y="215"/>
                      <a:pt x="286" y="215"/>
                    </a:cubicBezTo>
                    <a:cubicBezTo>
                      <a:pt x="313" y="221"/>
                      <a:pt x="313" y="221"/>
                      <a:pt x="313" y="221"/>
                    </a:cubicBezTo>
                    <a:lnTo>
                      <a:pt x="322" y="195"/>
                    </a:lnTo>
                    <a:close/>
                    <a:moveTo>
                      <a:pt x="289" y="98"/>
                    </a:moveTo>
                    <a:cubicBezTo>
                      <a:pt x="290" y="96"/>
                      <a:pt x="290" y="98"/>
                      <a:pt x="291" y="101"/>
                    </a:cubicBezTo>
                    <a:cubicBezTo>
                      <a:pt x="289" y="100"/>
                      <a:pt x="288" y="99"/>
                      <a:pt x="289" y="98"/>
                    </a:cubicBezTo>
                    <a:close/>
                    <a:moveTo>
                      <a:pt x="73" y="157"/>
                    </a:moveTo>
                    <a:cubicBezTo>
                      <a:pt x="159" y="149"/>
                      <a:pt x="159" y="149"/>
                      <a:pt x="159" y="149"/>
                    </a:cubicBezTo>
                    <a:cubicBezTo>
                      <a:pt x="166" y="149"/>
                      <a:pt x="166" y="149"/>
                      <a:pt x="166" y="149"/>
                    </a:cubicBezTo>
                    <a:cubicBezTo>
                      <a:pt x="180" y="148"/>
                      <a:pt x="180" y="148"/>
                      <a:pt x="180" y="148"/>
                    </a:cubicBezTo>
                    <a:cubicBezTo>
                      <a:pt x="229" y="146"/>
                      <a:pt x="229" y="146"/>
                      <a:pt x="229" y="146"/>
                    </a:cubicBezTo>
                    <a:cubicBezTo>
                      <a:pt x="198" y="151"/>
                      <a:pt x="198" y="151"/>
                      <a:pt x="198" y="151"/>
                    </a:cubicBezTo>
                    <a:cubicBezTo>
                      <a:pt x="195" y="151"/>
                      <a:pt x="195" y="151"/>
                      <a:pt x="195" y="151"/>
                    </a:cubicBezTo>
                    <a:cubicBezTo>
                      <a:pt x="179" y="154"/>
                      <a:pt x="179" y="154"/>
                      <a:pt x="179" y="154"/>
                    </a:cubicBezTo>
                    <a:cubicBezTo>
                      <a:pt x="42" y="174"/>
                      <a:pt x="42" y="174"/>
                      <a:pt x="42" y="174"/>
                    </a:cubicBezTo>
                    <a:cubicBezTo>
                      <a:pt x="68" y="160"/>
                      <a:pt x="68" y="160"/>
                      <a:pt x="68" y="160"/>
                    </a:cubicBezTo>
                    <a:lnTo>
                      <a:pt x="73" y="157"/>
                    </a:lnTo>
                    <a:close/>
                    <a:moveTo>
                      <a:pt x="179" y="187"/>
                    </a:moveTo>
                    <a:cubicBezTo>
                      <a:pt x="171" y="188"/>
                      <a:pt x="171" y="188"/>
                      <a:pt x="171" y="188"/>
                    </a:cubicBezTo>
                    <a:cubicBezTo>
                      <a:pt x="154" y="190"/>
                      <a:pt x="154" y="190"/>
                      <a:pt x="154" y="190"/>
                    </a:cubicBezTo>
                    <a:cubicBezTo>
                      <a:pt x="172" y="183"/>
                      <a:pt x="172" y="183"/>
                      <a:pt x="172" y="183"/>
                    </a:cubicBezTo>
                    <a:cubicBezTo>
                      <a:pt x="182" y="179"/>
                      <a:pt x="182" y="179"/>
                      <a:pt x="182" y="179"/>
                    </a:cubicBezTo>
                    <a:cubicBezTo>
                      <a:pt x="187" y="177"/>
                      <a:pt x="187" y="177"/>
                      <a:pt x="187" y="177"/>
                    </a:cubicBezTo>
                    <a:cubicBezTo>
                      <a:pt x="288" y="165"/>
                      <a:pt x="288" y="165"/>
                      <a:pt x="288" y="165"/>
                    </a:cubicBezTo>
                    <a:cubicBezTo>
                      <a:pt x="306" y="163"/>
                      <a:pt x="306" y="163"/>
                      <a:pt x="306" y="163"/>
                    </a:cubicBezTo>
                    <a:cubicBezTo>
                      <a:pt x="312" y="169"/>
                      <a:pt x="312" y="169"/>
                      <a:pt x="312" y="169"/>
                    </a:cubicBezTo>
                    <a:cubicBezTo>
                      <a:pt x="313" y="171"/>
                      <a:pt x="313" y="171"/>
                      <a:pt x="313" y="171"/>
                    </a:cubicBezTo>
                    <a:lnTo>
                      <a:pt x="179" y="187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4334574" y="2258218"/>
              <a:ext cx="606425" cy="841375"/>
              <a:chOff x="4403726" y="1663700"/>
              <a:chExt cx="606425" cy="841375"/>
            </a:xfrm>
            <a:solidFill>
              <a:srgbClr val="FACE45"/>
            </a:solidFill>
          </p:grpSpPr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4403726" y="2098675"/>
                <a:ext cx="606425" cy="406400"/>
              </a:xfrm>
              <a:custGeom>
                <a:avLst/>
                <a:gdLst>
                  <a:gd name="T0" fmla="*/ 1 w 348"/>
                  <a:gd name="T1" fmla="*/ 119 h 233"/>
                  <a:gd name="T2" fmla="*/ 1 w 348"/>
                  <a:gd name="T3" fmla="*/ 233 h 233"/>
                  <a:gd name="T4" fmla="*/ 47 w 348"/>
                  <a:gd name="T5" fmla="*/ 233 h 233"/>
                  <a:gd name="T6" fmla="*/ 47 w 348"/>
                  <a:gd name="T7" fmla="*/ 141 h 233"/>
                  <a:gd name="T8" fmla="*/ 52 w 348"/>
                  <a:gd name="T9" fmla="*/ 148 h 233"/>
                  <a:gd name="T10" fmla="*/ 52 w 348"/>
                  <a:gd name="T11" fmla="*/ 148 h 233"/>
                  <a:gd name="T12" fmla="*/ 70 w 348"/>
                  <a:gd name="T13" fmla="*/ 233 h 233"/>
                  <a:gd name="T14" fmla="*/ 279 w 348"/>
                  <a:gd name="T15" fmla="*/ 233 h 233"/>
                  <a:gd name="T16" fmla="*/ 290 w 348"/>
                  <a:gd name="T17" fmla="*/ 153 h 233"/>
                  <a:gd name="T18" fmla="*/ 291 w 348"/>
                  <a:gd name="T19" fmla="*/ 152 h 233"/>
                  <a:gd name="T20" fmla="*/ 297 w 348"/>
                  <a:gd name="T21" fmla="*/ 141 h 233"/>
                  <a:gd name="T22" fmla="*/ 300 w 348"/>
                  <a:gd name="T23" fmla="*/ 233 h 233"/>
                  <a:gd name="T24" fmla="*/ 345 w 348"/>
                  <a:gd name="T25" fmla="*/ 233 h 233"/>
                  <a:gd name="T26" fmla="*/ 340 w 348"/>
                  <a:gd name="T27" fmla="*/ 82 h 233"/>
                  <a:gd name="T28" fmla="*/ 233 w 348"/>
                  <a:gd name="T29" fmla="*/ 10 h 233"/>
                  <a:gd name="T30" fmla="*/ 225 w 348"/>
                  <a:gd name="T31" fmla="*/ 15 h 233"/>
                  <a:gd name="T32" fmla="*/ 198 w 348"/>
                  <a:gd name="T33" fmla="*/ 177 h 233"/>
                  <a:gd name="T34" fmla="*/ 188 w 348"/>
                  <a:gd name="T35" fmla="*/ 57 h 233"/>
                  <a:gd name="T36" fmla="*/ 191 w 348"/>
                  <a:gd name="T37" fmla="*/ 44 h 233"/>
                  <a:gd name="T38" fmla="*/ 185 w 348"/>
                  <a:gd name="T39" fmla="*/ 29 h 233"/>
                  <a:gd name="T40" fmla="*/ 170 w 348"/>
                  <a:gd name="T41" fmla="*/ 29 h 233"/>
                  <a:gd name="T42" fmla="*/ 164 w 348"/>
                  <a:gd name="T43" fmla="*/ 44 h 233"/>
                  <a:gd name="T44" fmla="*/ 167 w 348"/>
                  <a:gd name="T45" fmla="*/ 55 h 233"/>
                  <a:gd name="T46" fmla="*/ 156 w 348"/>
                  <a:gd name="T47" fmla="*/ 168 h 233"/>
                  <a:gd name="T48" fmla="*/ 155 w 348"/>
                  <a:gd name="T49" fmla="*/ 175 h 233"/>
                  <a:gd name="T50" fmla="*/ 122 w 348"/>
                  <a:gd name="T51" fmla="*/ 10 h 233"/>
                  <a:gd name="T52" fmla="*/ 117 w 348"/>
                  <a:gd name="T53" fmla="*/ 10 h 233"/>
                  <a:gd name="T54" fmla="*/ 1 w 348"/>
                  <a:gd name="T55" fmla="*/ 119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48" h="233">
                    <a:moveTo>
                      <a:pt x="1" y="119"/>
                    </a:moveTo>
                    <a:cubicBezTo>
                      <a:pt x="0" y="129"/>
                      <a:pt x="0" y="178"/>
                      <a:pt x="1" y="233"/>
                    </a:cubicBezTo>
                    <a:cubicBezTo>
                      <a:pt x="47" y="233"/>
                      <a:pt x="47" y="233"/>
                      <a:pt x="47" y="233"/>
                    </a:cubicBezTo>
                    <a:cubicBezTo>
                      <a:pt x="46" y="181"/>
                      <a:pt x="45" y="139"/>
                      <a:pt x="47" y="141"/>
                    </a:cubicBezTo>
                    <a:cubicBezTo>
                      <a:pt x="49" y="144"/>
                      <a:pt x="51" y="146"/>
                      <a:pt x="52" y="148"/>
                    </a:cubicBezTo>
                    <a:cubicBezTo>
                      <a:pt x="52" y="148"/>
                      <a:pt x="52" y="148"/>
                      <a:pt x="52" y="148"/>
                    </a:cubicBezTo>
                    <a:cubicBezTo>
                      <a:pt x="70" y="233"/>
                      <a:pt x="70" y="233"/>
                      <a:pt x="70" y="233"/>
                    </a:cubicBezTo>
                    <a:cubicBezTo>
                      <a:pt x="279" y="233"/>
                      <a:pt x="279" y="233"/>
                      <a:pt x="279" y="233"/>
                    </a:cubicBezTo>
                    <a:cubicBezTo>
                      <a:pt x="290" y="153"/>
                      <a:pt x="290" y="153"/>
                      <a:pt x="290" y="153"/>
                    </a:cubicBezTo>
                    <a:cubicBezTo>
                      <a:pt x="290" y="153"/>
                      <a:pt x="291" y="152"/>
                      <a:pt x="291" y="152"/>
                    </a:cubicBezTo>
                    <a:cubicBezTo>
                      <a:pt x="293" y="148"/>
                      <a:pt x="295" y="144"/>
                      <a:pt x="297" y="141"/>
                    </a:cubicBezTo>
                    <a:cubicBezTo>
                      <a:pt x="299" y="137"/>
                      <a:pt x="300" y="181"/>
                      <a:pt x="300" y="233"/>
                    </a:cubicBezTo>
                    <a:cubicBezTo>
                      <a:pt x="345" y="233"/>
                      <a:pt x="345" y="233"/>
                      <a:pt x="345" y="233"/>
                    </a:cubicBezTo>
                    <a:cubicBezTo>
                      <a:pt x="348" y="167"/>
                      <a:pt x="347" y="102"/>
                      <a:pt x="340" y="82"/>
                    </a:cubicBezTo>
                    <a:cubicBezTo>
                      <a:pt x="336" y="68"/>
                      <a:pt x="286" y="0"/>
                      <a:pt x="233" y="10"/>
                    </a:cubicBezTo>
                    <a:cubicBezTo>
                      <a:pt x="233" y="10"/>
                      <a:pt x="230" y="12"/>
                      <a:pt x="225" y="15"/>
                    </a:cubicBezTo>
                    <a:cubicBezTo>
                      <a:pt x="198" y="177"/>
                      <a:pt x="198" y="177"/>
                      <a:pt x="198" y="177"/>
                    </a:cubicBezTo>
                    <a:cubicBezTo>
                      <a:pt x="188" y="57"/>
                      <a:pt x="188" y="57"/>
                      <a:pt x="188" y="57"/>
                    </a:cubicBezTo>
                    <a:cubicBezTo>
                      <a:pt x="191" y="44"/>
                      <a:pt x="191" y="44"/>
                      <a:pt x="191" y="44"/>
                    </a:cubicBezTo>
                    <a:cubicBezTo>
                      <a:pt x="185" y="29"/>
                      <a:pt x="185" y="29"/>
                      <a:pt x="185" y="29"/>
                    </a:cubicBezTo>
                    <a:cubicBezTo>
                      <a:pt x="170" y="29"/>
                      <a:pt x="170" y="29"/>
                      <a:pt x="170" y="29"/>
                    </a:cubicBezTo>
                    <a:cubicBezTo>
                      <a:pt x="164" y="44"/>
                      <a:pt x="164" y="44"/>
                      <a:pt x="164" y="44"/>
                    </a:cubicBezTo>
                    <a:cubicBezTo>
                      <a:pt x="167" y="55"/>
                      <a:pt x="167" y="55"/>
                      <a:pt x="167" y="55"/>
                    </a:cubicBezTo>
                    <a:cubicBezTo>
                      <a:pt x="156" y="168"/>
                      <a:pt x="156" y="168"/>
                      <a:pt x="156" y="168"/>
                    </a:cubicBezTo>
                    <a:cubicBezTo>
                      <a:pt x="155" y="175"/>
                      <a:pt x="155" y="175"/>
                      <a:pt x="155" y="175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0" y="10"/>
                      <a:pt x="119" y="10"/>
                      <a:pt x="117" y="10"/>
                    </a:cubicBezTo>
                    <a:cubicBezTo>
                      <a:pt x="63" y="20"/>
                      <a:pt x="4" y="54"/>
                      <a:pt x="1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4473576" y="1663700"/>
                <a:ext cx="485775" cy="477838"/>
              </a:xfrm>
              <a:custGeom>
                <a:avLst/>
                <a:gdLst>
                  <a:gd name="T0" fmla="*/ 0 w 279"/>
                  <a:gd name="T1" fmla="*/ 237 h 274"/>
                  <a:gd name="T2" fmla="*/ 52 w 279"/>
                  <a:gd name="T3" fmla="*/ 255 h 274"/>
                  <a:gd name="T4" fmla="*/ 80 w 279"/>
                  <a:gd name="T5" fmla="*/ 244 h 274"/>
                  <a:gd name="T6" fmla="*/ 70 w 279"/>
                  <a:gd name="T7" fmla="*/ 170 h 274"/>
                  <a:gd name="T8" fmla="*/ 136 w 279"/>
                  <a:gd name="T9" fmla="*/ 253 h 274"/>
                  <a:gd name="T10" fmla="*/ 204 w 279"/>
                  <a:gd name="T11" fmla="*/ 160 h 274"/>
                  <a:gd name="T12" fmla="*/ 198 w 279"/>
                  <a:gd name="T13" fmla="*/ 244 h 274"/>
                  <a:gd name="T14" fmla="*/ 226 w 279"/>
                  <a:gd name="T15" fmla="*/ 255 h 274"/>
                  <a:gd name="T16" fmla="*/ 279 w 279"/>
                  <a:gd name="T17" fmla="*/ 237 h 274"/>
                  <a:gd name="T18" fmla="*/ 246 w 279"/>
                  <a:gd name="T19" fmla="*/ 178 h 274"/>
                  <a:gd name="T20" fmla="*/ 229 w 279"/>
                  <a:gd name="T21" fmla="*/ 62 h 274"/>
                  <a:gd name="T22" fmla="*/ 137 w 279"/>
                  <a:gd name="T23" fmla="*/ 13 h 274"/>
                  <a:gd name="T24" fmla="*/ 135 w 279"/>
                  <a:gd name="T25" fmla="*/ 13 h 274"/>
                  <a:gd name="T26" fmla="*/ 154 w 279"/>
                  <a:gd name="T27" fmla="*/ 5 h 274"/>
                  <a:gd name="T28" fmla="*/ 63 w 279"/>
                  <a:gd name="T29" fmla="*/ 41 h 274"/>
                  <a:gd name="T30" fmla="*/ 58 w 279"/>
                  <a:gd name="T31" fmla="*/ 44 h 274"/>
                  <a:gd name="T32" fmla="*/ 60 w 279"/>
                  <a:gd name="T33" fmla="*/ 44 h 274"/>
                  <a:gd name="T34" fmla="*/ 49 w 279"/>
                  <a:gd name="T35" fmla="*/ 62 h 274"/>
                  <a:gd name="T36" fmla="*/ 41 w 279"/>
                  <a:gd name="T37" fmla="*/ 182 h 274"/>
                  <a:gd name="T38" fmla="*/ 0 w 279"/>
                  <a:gd name="T39" fmla="*/ 23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79" h="274">
                    <a:moveTo>
                      <a:pt x="0" y="237"/>
                    </a:moveTo>
                    <a:cubicBezTo>
                      <a:pt x="0" y="237"/>
                      <a:pt x="8" y="274"/>
                      <a:pt x="52" y="255"/>
                    </a:cubicBezTo>
                    <a:cubicBezTo>
                      <a:pt x="74" y="246"/>
                      <a:pt x="80" y="244"/>
                      <a:pt x="80" y="244"/>
                    </a:cubicBezTo>
                    <a:cubicBezTo>
                      <a:pt x="80" y="244"/>
                      <a:pt x="72" y="211"/>
                      <a:pt x="70" y="170"/>
                    </a:cubicBezTo>
                    <a:cubicBezTo>
                      <a:pt x="82" y="215"/>
                      <a:pt x="105" y="252"/>
                      <a:pt x="136" y="253"/>
                    </a:cubicBezTo>
                    <a:cubicBezTo>
                      <a:pt x="172" y="255"/>
                      <a:pt x="197" y="213"/>
                      <a:pt x="204" y="160"/>
                    </a:cubicBezTo>
                    <a:cubicBezTo>
                      <a:pt x="207" y="206"/>
                      <a:pt x="198" y="244"/>
                      <a:pt x="198" y="244"/>
                    </a:cubicBezTo>
                    <a:cubicBezTo>
                      <a:pt x="198" y="244"/>
                      <a:pt x="204" y="246"/>
                      <a:pt x="226" y="255"/>
                    </a:cubicBezTo>
                    <a:cubicBezTo>
                      <a:pt x="270" y="274"/>
                      <a:pt x="279" y="237"/>
                      <a:pt x="279" y="237"/>
                    </a:cubicBezTo>
                    <a:cubicBezTo>
                      <a:pt x="279" y="237"/>
                      <a:pt x="233" y="247"/>
                      <a:pt x="246" y="178"/>
                    </a:cubicBezTo>
                    <a:cubicBezTo>
                      <a:pt x="251" y="146"/>
                      <a:pt x="252" y="114"/>
                      <a:pt x="229" y="62"/>
                    </a:cubicBezTo>
                    <a:cubicBezTo>
                      <a:pt x="208" y="16"/>
                      <a:pt x="164" y="11"/>
                      <a:pt x="137" y="13"/>
                    </a:cubicBezTo>
                    <a:cubicBezTo>
                      <a:pt x="137" y="13"/>
                      <a:pt x="136" y="13"/>
                      <a:pt x="135" y="13"/>
                    </a:cubicBezTo>
                    <a:cubicBezTo>
                      <a:pt x="141" y="10"/>
                      <a:pt x="147" y="7"/>
                      <a:pt x="154" y="5"/>
                    </a:cubicBezTo>
                    <a:cubicBezTo>
                      <a:pt x="154" y="5"/>
                      <a:pt x="97" y="0"/>
                      <a:pt x="63" y="41"/>
                    </a:cubicBezTo>
                    <a:cubicBezTo>
                      <a:pt x="61" y="42"/>
                      <a:pt x="59" y="43"/>
                      <a:pt x="58" y="44"/>
                    </a:cubicBezTo>
                    <a:cubicBezTo>
                      <a:pt x="58" y="44"/>
                      <a:pt x="59" y="44"/>
                      <a:pt x="60" y="44"/>
                    </a:cubicBezTo>
                    <a:cubicBezTo>
                      <a:pt x="56" y="49"/>
                      <a:pt x="52" y="55"/>
                      <a:pt x="49" y="62"/>
                    </a:cubicBezTo>
                    <a:cubicBezTo>
                      <a:pt x="25" y="114"/>
                      <a:pt x="35" y="149"/>
                      <a:pt x="41" y="182"/>
                    </a:cubicBezTo>
                    <a:cubicBezTo>
                      <a:pt x="53" y="251"/>
                      <a:pt x="0" y="237"/>
                      <a:pt x="0" y="2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9521841" y="2258218"/>
              <a:ext cx="606425" cy="841375"/>
              <a:chOff x="4403726" y="1663700"/>
              <a:chExt cx="606425" cy="841375"/>
            </a:xfrm>
            <a:solidFill>
              <a:srgbClr val="FACE45"/>
            </a:solidFill>
          </p:grpSpPr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4403726" y="2098675"/>
                <a:ext cx="606425" cy="406400"/>
              </a:xfrm>
              <a:custGeom>
                <a:avLst/>
                <a:gdLst>
                  <a:gd name="T0" fmla="*/ 1 w 348"/>
                  <a:gd name="T1" fmla="*/ 119 h 233"/>
                  <a:gd name="T2" fmla="*/ 1 w 348"/>
                  <a:gd name="T3" fmla="*/ 233 h 233"/>
                  <a:gd name="T4" fmla="*/ 47 w 348"/>
                  <a:gd name="T5" fmla="*/ 233 h 233"/>
                  <a:gd name="T6" fmla="*/ 47 w 348"/>
                  <a:gd name="T7" fmla="*/ 141 h 233"/>
                  <a:gd name="T8" fmla="*/ 52 w 348"/>
                  <a:gd name="T9" fmla="*/ 148 h 233"/>
                  <a:gd name="T10" fmla="*/ 52 w 348"/>
                  <a:gd name="T11" fmla="*/ 148 h 233"/>
                  <a:gd name="T12" fmla="*/ 70 w 348"/>
                  <a:gd name="T13" fmla="*/ 233 h 233"/>
                  <a:gd name="T14" fmla="*/ 279 w 348"/>
                  <a:gd name="T15" fmla="*/ 233 h 233"/>
                  <a:gd name="T16" fmla="*/ 290 w 348"/>
                  <a:gd name="T17" fmla="*/ 153 h 233"/>
                  <a:gd name="T18" fmla="*/ 291 w 348"/>
                  <a:gd name="T19" fmla="*/ 152 h 233"/>
                  <a:gd name="T20" fmla="*/ 297 w 348"/>
                  <a:gd name="T21" fmla="*/ 141 h 233"/>
                  <a:gd name="T22" fmla="*/ 300 w 348"/>
                  <a:gd name="T23" fmla="*/ 233 h 233"/>
                  <a:gd name="T24" fmla="*/ 345 w 348"/>
                  <a:gd name="T25" fmla="*/ 233 h 233"/>
                  <a:gd name="T26" fmla="*/ 340 w 348"/>
                  <a:gd name="T27" fmla="*/ 82 h 233"/>
                  <a:gd name="T28" fmla="*/ 233 w 348"/>
                  <a:gd name="T29" fmla="*/ 10 h 233"/>
                  <a:gd name="T30" fmla="*/ 225 w 348"/>
                  <a:gd name="T31" fmla="*/ 15 h 233"/>
                  <a:gd name="T32" fmla="*/ 198 w 348"/>
                  <a:gd name="T33" fmla="*/ 177 h 233"/>
                  <a:gd name="T34" fmla="*/ 188 w 348"/>
                  <a:gd name="T35" fmla="*/ 57 h 233"/>
                  <a:gd name="T36" fmla="*/ 191 w 348"/>
                  <a:gd name="T37" fmla="*/ 44 h 233"/>
                  <a:gd name="T38" fmla="*/ 185 w 348"/>
                  <a:gd name="T39" fmla="*/ 29 h 233"/>
                  <a:gd name="T40" fmla="*/ 170 w 348"/>
                  <a:gd name="T41" fmla="*/ 29 h 233"/>
                  <a:gd name="T42" fmla="*/ 164 w 348"/>
                  <a:gd name="T43" fmla="*/ 44 h 233"/>
                  <a:gd name="T44" fmla="*/ 167 w 348"/>
                  <a:gd name="T45" fmla="*/ 55 h 233"/>
                  <a:gd name="T46" fmla="*/ 156 w 348"/>
                  <a:gd name="T47" fmla="*/ 168 h 233"/>
                  <a:gd name="T48" fmla="*/ 155 w 348"/>
                  <a:gd name="T49" fmla="*/ 175 h 233"/>
                  <a:gd name="T50" fmla="*/ 122 w 348"/>
                  <a:gd name="T51" fmla="*/ 10 h 233"/>
                  <a:gd name="T52" fmla="*/ 117 w 348"/>
                  <a:gd name="T53" fmla="*/ 10 h 233"/>
                  <a:gd name="T54" fmla="*/ 1 w 348"/>
                  <a:gd name="T55" fmla="*/ 119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48" h="233">
                    <a:moveTo>
                      <a:pt x="1" y="119"/>
                    </a:moveTo>
                    <a:cubicBezTo>
                      <a:pt x="0" y="129"/>
                      <a:pt x="0" y="178"/>
                      <a:pt x="1" y="233"/>
                    </a:cubicBezTo>
                    <a:cubicBezTo>
                      <a:pt x="47" y="233"/>
                      <a:pt x="47" y="233"/>
                      <a:pt x="47" y="233"/>
                    </a:cubicBezTo>
                    <a:cubicBezTo>
                      <a:pt x="46" y="181"/>
                      <a:pt x="45" y="139"/>
                      <a:pt x="47" y="141"/>
                    </a:cubicBezTo>
                    <a:cubicBezTo>
                      <a:pt x="49" y="144"/>
                      <a:pt x="51" y="146"/>
                      <a:pt x="52" y="148"/>
                    </a:cubicBezTo>
                    <a:cubicBezTo>
                      <a:pt x="52" y="148"/>
                      <a:pt x="52" y="148"/>
                      <a:pt x="52" y="148"/>
                    </a:cubicBezTo>
                    <a:cubicBezTo>
                      <a:pt x="70" y="233"/>
                      <a:pt x="70" y="233"/>
                      <a:pt x="70" y="233"/>
                    </a:cubicBezTo>
                    <a:cubicBezTo>
                      <a:pt x="279" y="233"/>
                      <a:pt x="279" y="233"/>
                      <a:pt x="279" y="233"/>
                    </a:cubicBezTo>
                    <a:cubicBezTo>
                      <a:pt x="290" y="153"/>
                      <a:pt x="290" y="153"/>
                      <a:pt x="290" y="153"/>
                    </a:cubicBezTo>
                    <a:cubicBezTo>
                      <a:pt x="290" y="153"/>
                      <a:pt x="291" y="152"/>
                      <a:pt x="291" y="152"/>
                    </a:cubicBezTo>
                    <a:cubicBezTo>
                      <a:pt x="293" y="148"/>
                      <a:pt x="295" y="144"/>
                      <a:pt x="297" y="141"/>
                    </a:cubicBezTo>
                    <a:cubicBezTo>
                      <a:pt x="299" y="137"/>
                      <a:pt x="300" y="181"/>
                      <a:pt x="300" y="233"/>
                    </a:cubicBezTo>
                    <a:cubicBezTo>
                      <a:pt x="345" y="233"/>
                      <a:pt x="345" y="233"/>
                      <a:pt x="345" y="233"/>
                    </a:cubicBezTo>
                    <a:cubicBezTo>
                      <a:pt x="348" y="167"/>
                      <a:pt x="347" y="102"/>
                      <a:pt x="340" y="82"/>
                    </a:cubicBezTo>
                    <a:cubicBezTo>
                      <a:pt x="336" y="68"/>
                      <a:pt x="286" y="0"/>
                      <a:pt x="233" y="10"/>
                    </a:cubicBezTo>
                    <a:cubicBezTo>
                      <a:pt x="233" y="10"/>
                      <a:pt x="230" y="12"/>
                      <a:pt x="225" y="15"/>
                    </a:cubicBezTo>
                    <a:cubicBezTo>
                      <a:pt x="198" y="177"/>
                      <a:pt x="198" y="177"/>
                      <a:pt x="198" y="177"/>
                    </a:cubicBezTo>
                    <a:cubicBezTo>
                      <a:pt x="188" y="57"/>
                      <a:pt x="188" y="57"/>
                      <a:pt x="188" y="57"/>
                    </a:cubicBezTo>
                    <a:cubicBezTo>
                      <a:pt x="191" y="44"/>
                      <a:pt x="191" y="44"/>
                      <a:pt x="191" y="44"/>
                    </a:cubicBezTo>
                    <a:cubicBezTo>
                      <a:pt x="185" y="29"/>
                      <a:pt x="185" y="29"/>
                      <a:pt x="185" y="29"/>
                    </a:cubicBezTo>
                    <a:cubicBezTo>
                      <a:pt x="170" y="29"/>
                      <a:pt x="170" y="29"/>
                      <a:pt x="170" y="29"/>
                    </a:cubicBezTo>
                    <a:cubicBezTo>
                      <a:pt x="164" y="44"/>
                      <a:pt x="164" y="44"/>
                      <a:pt x="164" y="44"/>
                    </a:cubicBezTo>
                    <a:cubicBezTo>
                      <a:pt x="167" y="55"/>
                      <a:pt x="167" y="55"/>
                      <a:pt x="167" y="55"/>
                    </a:cubicBezTo>
                    <a:cubicBezTo>
                      <a:pt x="156" y="168"/>
                      <a:pt x="156" y="168"/>
                      <a:pt x="156" y="168"/>
                    </a:cubicBezTo>
                    <a:cubicBezTo>
                      <a:pt x="155" y="175"/>
                      <a:pt x="155" y="175"/>
                      <a:pt x="155" y="175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0" y="10"/>
                      <a:pt x="119" y="10"/>
                      <a:pt x="117" y="10"/>
                    </a:cubicBezTo>
                    <a:cubicBezTo>
                      <a:pt x="63" y="20"/>
                      <a:pt x="4" y="54"/>
                      <a:pt x="1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4473576" y="1663700"/>
                <a:ext cx="485775" cy="477838"/>
              </a:xfrm>
              <a:custGeom>
                <a:avLst/>
                <a:gdLst>
                  <a:gd name="T0" fmla="*/ 0 w 279"/>
                  <a:gd name="T1" fmla="*/ 237 h 274"/>
                  <a:gd name="T2" fmla="*/ 52 w 279"/>
                  <a:gd name="T3" fmla="*/ 255 h 274"/>
                  <a:gd name="T4" fmla="*/ 80 w 279"/>
                  <a:gd name="T5" fmla="*/ 244 h 274"/>
                  <a:gd name="T6" fmla="*/ 70 w 279"/>
                  <a:gd name="T7" fmla="*/ 170 h 274"/>
                  <a:gd name="T8" fmla="*/ 136 w 279"/>
                  <a:gd name="T9" fmla="*/ 253 h 274"/>
                  <a:gd name="T10" fmla="*/ 204 w 279"/>
                  <a:gd name="T11" fmla="*/ 160 h 274"/>
                  <a:gd name="T12" fmla="*/ 198 w 279"/>
                  <a:gd name="T13" fmla="*/ 244 h 274"/>
                  <a:gd name="T14" fmla="*/ 226 w 279"/>
                  <a:gd name="T15" fmla="*/ 255 h 274"/>
                  <a:gd name="T16" fmla="*/ 279 w 279"/>
                  <a:gd name="T17" fmla="*/ 237 h 274"/>
                  <a:gd name="T18" fmla="*/ 246 w 279"/>
                  <a:gd name="T19" fmla="*/ 178 h 274"/>
                  <a:gd name="T20" fmla="*/ 229 w 279"/>
                  <a:gd name="T21" fmla="*/ 62 h 274"/>
                  <a:gd name="T22" fmla="*/ 137 w 279"/>
                  <a:gd name="T23" fmla="*/ 13 h 274"/>
                  <a:gd name="T24" fmla="*/ 135 w 279"/>
                  <a:gd name="T25" fmla="*/ 13 h 274"/>
                  <a:gd name="T26" fmla="*/ 154 w 279"/>
                  <a:gd name="T27" fmla="*/ 5 h 274"/>
                  <a:gd name="T28" fmla="*/ 63 w 279"/>
                  <a:gd name="T29" fmla="*/ 41 h 274"/>
                  <a:gd name="T30" fmla="*/ 58 w 279"/>
                  <a:gd name="T31" fmla="*/ 44 h 274"/>
                  <a:gd name="T32" fmla="*/ 60 w 279"/>
                  <a:gd name="T33" fmla="*/ 44 h 274"/>
                  <a:gd name="T34" fmla="*/ 49 w 279"/>
                  <a:gd name="T35" fmla="*/ 62 h 274"/>
                  <a:gd name="T36" fmla="*/ 41 w 279"/>
                  <a:gd name="T37" fmla="*/ 182 h 274"/>
                  <a:gd name="T38" fmla="*/ 0 w 279"/>
                  <a:gd name="T39" fmla="*/ 23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79" h="274">
                    <a:moveTo>
                      <a:pt x="0" y="237"/>
                    </a:moveTo>
                    <a:cubicBezTo>
                      <a:pt x="0" y="237"/>
                      <a:pt x="8" y="274"/>
                      <a:pt x="52" y="255"/>
                    </a:cubicBezTo>
                    <a:cubicBezTo>
                      <a:pt x="74" y="246"/>
                      <a:pt x="80" y="244"/>
                      <a:pt x="80" y="244"/>
                    </a:cubicBezTo>
                    <a:cubicBezTo>
                      <a:pt x="80" y="244"/>
                      <a:pt x="72" y="211"/>
                      <a:pt x="70" y="170"/>
                    </a:cubicBezTo>
                    <a:cubicBezTo>
                      <a:pt x="82" y="215"/>
                      <a:pt x="105" y="252"/>
                      <a:pt x="136" y="253"/>
                    </a:cubicBezTo>
                    <a:cubicBezTo>
                      <a:pt x="172" y="255"/>
                      <a:pt x="197" y="213"/>
                      <a:pt x="204" y="160"/>
                    </a:cubicBezTo>
                    <a:cubicBezTo>
                      <a:pt x="207" y="206"/>
                      <a:pt x="198" y="244"/>
                      <a:pt x="198" y="244"/>
                    </a:cubicBezTo>
                    <a:cubicBezTo>
                      <a:pt x="198" y="244"/>
                      <a:pt x="204" y="246"/>
                      <a:pt x="226" y="255"/>
                    </a:cubicBezTo>
                    <a:cubicBezTo>
                      <a:pt x="270" y="274"/>
                      <a:pt x="279" y="237"/>
                      <a:pt x="279" y="237"/>
                    </a:cubicBezTo>
                    <a:cubicBezTo>
                      <a:pt x="279" y="237"/>
                      <a:pt x="233" y="247"/>
                      <a:pt x="246" y="178"/>
                    </a:cubicBezTo>
                    <a:cubicBezTo>
                      <a:pt x="251" y="146"/>
                      <a:pt x="252" y="114"/>
                      <a:pt x="229" y="62"/>
                    </a:cubicBezTo>
                    <a:cubicBezTo>
                      <a:pt x="208" y="16"/>
                      <a:pt x="164" y="11"/>
                      <a:pt x="137" y="13"/>
                    </a:cubicBezTo>
                    <a:cubicBezTo>
                      <a:pt x="137" y="13"/>
                      <a:pt x="136" y="13"/>
                      <a:pt x="135" y="13"/>
                    </a:cubicBezTo>
                    <a:cubicBezTo>
                      <a:pt x="141" y="10"/>
                      <a:pt x="147" y="7"/>
                      <a:pt x="154" y="5"/>
                    </a:cubicBezTo>
                    <a:cubicBezTo>
                      <a:pt x="154" y="5"/>
                      <a:pt x="97" y="0"/>
                      <a:pt x="63" y="41"/>
                    </a:cubicBezTo>
                    <a:cubicBezTo>
                      <a:pt x="61" y="42"/>
                      <a:pt x="59" y="43"/>
                      <a:pt x="58" y="44"/>
                    </a:cubicBezTo>
                    <a:cubicBezTo>
                      <a:pt x="58" y="44"/>
                      <a:pt x="59" y="44"/>
                      <a:pt x="60" y="44"/>
                    </a:cubicBezTo>
                    <a:cubicBezTo>
                      <a:pt x="56" y="49"/>
                      <a:pt x="52" y="55"/>
                      <a:pt x="49" y="62"/>
                    </a:cubicBezTo>
                    <a:cubicBezTo>
                      <a:pt x="25" y="114"/>
                      <a:pt x="35" y="149"/>
                      <a:pt x="41" y="182"/>
                    </a:cubicBezTo>
                    <a:cubicBezTo>
                      <a:pt x="53" y="251"/>
                      <a:pt x="0" y="237"/>
                      <a:pt x="0" y="2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901044" y="2213768"/>
              <a:ext cx="631825" cy="885825"/>
              <a:chOff x="8502651" y="2933700"/>
              <a:chExt cx="631825" cy="885825"/>
            </a:xfrm>
            <a:solidFill>
              <a:srgbClr val="D9D9D9"/>
            </a:solidFill>
          </p:grpSpPr>
          <p:sp>
            <p:nvSpPr>
              <p:cNvPr id="9" name="Freeform 52"/>
              <p:cNvSpPr>
                <a:spLocks/>
              </p:cNvSpPr>
              <p:nvPr/>
            </p:nvSpPr>
            <p:spPr bwMode="auto">
              <a:xfrm>
                <a:off x="8680451" y="2933700"/>
                <a:ext cx="276225" cy="377825"/>
              </a:xfrm>
              <a:custGeom>
                <a:avLst/>
                <a:gdLst>
                  <a:gd name="T0" fmla="*/ 6 w 158"/>
                  <a:gd name="T1" fmla="*/ 102 h 217"/>
                  <a:gd name="T2" fmla="*/ 0 w 158"/>
                  <a:gd name="T3" fmla="*/ 126 h 217"/>
                  <a:gd name="T4" fmla="*/ 6 w 158"/>
                  <a:gd name="T5" fmla="*/ 151 h 217"/>
                  <a:gd name="T6" fmla="*/ 10 w 158"/>
                  <a:gd name="T7" fmla="*/ 145 h 217"/>
                  <a:gd name="T8" fmla="*/ 80 w 158"/>
                  <a:gd name="T9" fmla="*/ 217 h 217"/>
                  <a:gd name="T10" fmla="*/ 147 w 158"/>
                  <a:gd name="T11" fmla="*/ 142 h 217"/>
                  <a:gd name="T12" fmla="*/ 152 w 158"/>
                  <a:gd name="T13" fmla="*/ 150 h 217"/>
                  <a:gd name="T14" fmla="*/ 158 w 158"/>
                  <a:gd name="T15" fmla="*/ 125 h 217"/>
                  <a:gd name="T16" fmla="*/ 152 w 158"/>
                  <a:gd name="T17" fmla="*/ 100 h 217"/>
                  <a:gd name="T18" fmla="*/ 150 w 158"/>
                  <a:gd name="T19" fmla="*/ 102 h 217"/>
                  <a:gd name="T20" fmla="*/ 149 w 158"/>
                  <a:gd name="T21" fmla="*/ 81 h 217"/>
                  <a:gd name="T22" fmla="*/ 91 w 158"/>
                  <a:gd name="T23" fmla="*/ 67 h 217"/>
                  <a:gd name="T24" fmla="*/ 100 w 158"/>
                  <a:gd name="T25" fmla="*/ 70 h 217"/>
                  <a:gd name="T26" fmla="*/ 156 w 158"/>
                  <a:gd name="T27" fmla="*/ 52 h 217"/>
                  <a:gd name="T28" fmla="*/ 27 w 158"/>
                  <a:gd name="T29" fmla="*/ 39 h 217"/>
                  <a:gd name="T30" fmla="*/ 2 w 158"/>
                  <a:gd name="T31" fmla="*/ 56 h 217"/>
                  <a:gd name="T32" fmla="*/ 19 w 158"/>
                  <a:gd name="T33" fmla="*/ 55 h 217"/>
                  <a:gd name="T34" fmla="*/ 8 w 158"/>
                  <a:gd name="T35" fmla="*/ 90 h 217"/>
                  <a:gd name="T36" fmla="*/ 7 w 158"/>
                  <a:gd name="T37" fmla="*/ 102 h 217"/>
                  <a:gd name="T38" fmla="*/ 6 w 158"/>
                  <a:gd name="T39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8" h="217">
                    <a:moveTo>
                      <a:pt x="6" y="102"/>
                    </a:moveTo>
                    <a:cubicBezTo>
                      <a:pt x="3" y="102"/>
                      <a:pt x="0" y="113"/>
                      <a:pt x="0" y="126"/>
                    </a:cubicBezTo>
                    <a:cubicBezTo>
                      <a:pt x="0" y="140"/>
                      <a:pt x="3" y="151"/>
                      <a:pt x="6" y="151"/>
                    </a:cubicBezTo>
                    <a:cubicBezTo>
                      <a:pt x="8" y="151"/>
                      <a:pt x="9" y="148"/>
                      <a:pt x="10" y="145"/>
                    </a:cubicBezTo>
                    <a:cubicBezTo>
                      <a:pt x="21" y="186"/>
                      <a:pt x="59" y="217"/>
                      <a:pt x="80" y="217"/>
                    </a:cubicBezTo>
                    <a:cubicBezTo>
                      <a:pt x="106" y="217"/>
                      <a:pt x="142" y="188"/>
                      <a:pt x="147" y="142"/>
                    </a:cubicBezTo>
                    <a:cubicBezTo>
                      <a:pt x="148" y="147"/>
                      <a:pt x="150" y="150"/>
                      <a:pt x="152" y="150"/>
                    </a:cubicBezTo>
                    <a:cubicBezTo>
                      <a:pt x="155" y="150"/>
                      <a:pt x="158" y="139"/>
                      <a:pt x="158" y="125"/>
                    </a:cubicBezTo>
                    <a:cubicBezTo>
                      <a:pt x="158" y="111"/>
                      <a:pt x="155" y="100"/>
                      <a:pt x="152" y="100"/>
                    </a:cubicBezTo>
                    <a:cubicBezTo>
                      <a:pt x="151" y="100"/>
                      <a:pt x="150" y="101"/>
                      <a:pt x="150" y="102"/>
                    </a:cubicBezTo>
                    <a:cubicBezTo>
                      <a:pt x="150" y="95"/>
                      <a:pt x="150" y="89"/>
                      <a:pt x="149" y="81"/>
                    </a:cubicBezTo>
                    <a:cubicBezTo>
                      <a:pt x="137" y="90"/>
                      <a:pt x="115" y="78"/>
                      <a:pt x="91" y="67"/>
                    </a:cubicBezTo>
                    <a:cubicBezTo>
                      <a:pt x="94" y="68"/>
                      <a:pt x="97" y="69"/>
                      <a:pt x="100" y="70"/>
                    </a:cubicBezTo>
                    <a:cubicBezTo>
                      <a:pt x="140" y="90"/>
                      <a:pt x="156" y="52"/>
                      <a:pt x="156" y="52"/>
                    </a:cubicBezTo>
                    <a:cubicBezTo>
                      <a:pt x="156" y="52"/>
                      <a:pt x="106" y="0"/>
                      <a:pt x="27" y="39"/>
                    </a:cubicBezTo>
                    <a:cubicBezTo>
                      <a:pt x="20" y="43"/>
                      <a:pt x="11" y="52"/>
                      <a:pt x="2" y="56"/>
                    </a:cubicBezTo>
                    <a:cubicBezTo>
                      <a:pt x="2" y="56"/>
                      <a:pt x="9" y="55"/>
                      <a:pt x="19" y="55"/>
                    </a:cubicBezTo>
                    <a:cubicBezTo>
                      <a:pt x="11" y="60"/>
                      <a:pt x="6" y="71"/>
                      <a:pt x="8" y="90"/>
                    </a:cubicBezTo>
                    <a:cubicBezTo>
                      <a:pt x="7" y="93"/>
                      <a:pt x="7" y="98"/>
                      <a:pt x="7" y="102"/>
                    </a:cubicBezTo>
                    <a:cubicBezTo>
                      <a:pt x="6" y="102"/>
                      <a:pt x="6" y="102"/>
                      <a:pt x="6" y="102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Freeform 53"/>
              <p:cNvSpPr>
                <a:spLocks noEditPoints="1"/>
              </p:cNvSpPr>
              <p:nvPr/>
            </p:nvSpPr>
            <p:spPr bwMode="auto">
              <a:xfrm>
                <a:off x="8502651" y="3295650"/>
                <a:ext cx="631825" cy="523875"/>
              </a:xfrm>
              <a:custGeom>
                <a:avLst/>
                <a:gdLst>
                  <a:gd name="T0" fmla="*/ 322 w 362"/>
                  <a:gd name="T1" fmla="*/ 195 h 300"/>
                  <a:gd name="T2" fmla="*/ 357 w 362"/>
                  <a:gd name="T3" fmla="*/ 63 h 300"/>
                  <a:gd name="T4" fmla="*/ 237 w 362"/>
                  <a:gd name="T5" fmla="*/ 7 h 300"/>
                  <a:gd name="T6" fmla="*/ 230 w 362"/>
                  <a:gd name="T7" fmla="*/ 11 h 300"/>
                  <a:gd name="T8" fmla="*/ 203 w 362"/>
                  <a:gd name="T9" fmla="*/ 124 h 300"/>
                  <a:gd name="T10" fmla="*/ 193 w 362"/>
                  <a:gd name="T11" fmla="*/ 40 h 300"/>
                  <a:gd name="T12" fmla="*/ 196 w 362"/>
                  <a:gd name="T13" fmla="*/ 31 h 300"/>
                  <a:gd name="T14" fmla="*/ 190 w 362"/>
                  <a:gd name="T15" fmla="*/ 21 h 300"/>
                  <a:gd name="T16" fmla="*/ 176 w 362"/>
                  <a:gd name="T17" fmla="*/ 21 h 300"/>
                  <a:gd name="T18" fmla="*/ 169 w 362"/>
                  <a:gd name="T19" fmla="*/ 31 h 300"/>
                  <a:gd name="T20" fmla="*/ 173 w 362"/>
                  <a:gd name="T21" fmla="*/ 39 h 300"/>
                  <a:gd name="T22" fmla="*/ 161 w 362"/>
                  <a:gd name="T23" fmla="*/ 118 h 300"/>
                  <a:gd name="T24" fmla="*/ 161 w 362"/>
                  <a:gd name="T25" fmla="*/ 123 h 300"/>
                  <a:gd name="T26" fmla="*/ 128 w 362"/>
                  <a:gd name="T27" fmla="*/ 7 h 300"/>
                  <a:gd name="T28" fmla="*/ 123 w 362"/>
                  <a:gd name="T29" fmla="*/ 7 h 300"/>
                  <a:gd name="T30" fmla="*/ 4 w 362"/>
                  <a:gd name="T31" fmla="*/ 67 h 300"/>
                  <a:gd name="T32" fmla="*/ 26 w 362"/>
                  <a:gd name="T33" fmla="*/ 221 h 300"/>
                  <a:gd name="T34" fmla="*/ 68 w 362"/>
                  <a:gd name="T35" fmla="*/ 218 h 300"/>
                  <a:gd name="T36" fmla="*/ 76 w 362"/>
                  <a:gd name="T37" fmla="*/ 300 h 300"/>
                  <a:gd name="T38" fmla="*/ 278 w 362"/>
                  <a:gd name="T39" fmla="*/ 300 h 300"/>
                  <a:gd name="T40" fmla="*/ 285 w 362"/>
                  <a:gd name="T41" fmla="*/ 235 h 300"/>
                  <a:gd name="T42" fmla="*/ 286 w 362"/>
                  <a:gd name="T43" fmla="*/ 215 h 300"/>
                  <a:gd name="T44" fmla="*/ 313 w 362"/>
                  <a:gd name="T45" fmla="*/ 221 h 300"/>
                  <a:gd name="T46" fmla="*/ 322 w 362"/>
                  <a:gd name="T47" fmla="*/ 195 h 300"/>
                  <a:gd name="T48" fmla="*/ 289 w 362"/>
                  <a:gd name="T49" fmla="*/ 98 h 300"/>
                  <a:gd name="T50" fmla="*/ 291 w 362"/>
                  <a:gd name="T51" fmla="*/ 101 h 300"/>
                  <a:gd name="T52" fmla="*/ 289 w 362"/>
                  <a:gd name="T53" fmla="*/ 98 h 300"/>
                  <a:gd name="T54" fmla="*/ 73 w 362"/>
                  <a:gd name="T55" fmla="*/ 157 h 300"/>
                  <a:gd name="T56" fmla="*/ 159 w 362"/>
                  <a:gd name="T57" fmla="*/ 149 h 300"/>
                  <a:gd name="T58" fmla="*/ 166 w 362"/>
                  <a:gd name="T59" fmla="*/ 149 h 300"/>
                  <a:gd name="T60" fmla="*/ 180 w 362"/>
                  <a:gd name="T61" fmla="*/ 148 h 300"/>
                  <a:gd name="T62" fmla="*/ 229 w 362"/>
                  <a:gd name="T63" fmla="*/ 146 h 300"/>
                  <a:gd name="T64" fmla="*/ 198 w 362"/>
                  <a:gd name="T65" fmla="*/ 151 h 300"/>
                  <a:gd name="T66" fmla="*/ 195 w 362"/>
                  <a:gd name="T67" fmla="*/ 151 h 300"/>
                  <a:gd name="T68" fmla="*/ 179 w 362"/>
                  <a:gd name="T69" fmla="*/ 154 h 300"/>
                  <a:gd name="T70" fmla="*/ 42 w 362"/>
                  <a:gd name="T71" fmla="*/ 174 h 300"/>
                  <a:gd name="T72" fmla="*/ 68 w 362"/>
                  <a:gd name="T73" fmla="*/ 160 h 300"/>
                  <a:gd name="T74" fmla="*/ 73 w 362"/>
                  <a:gd name="T75" fmla="*/ 157 h 300"/>
                  <a:gd name="T76" fmla="*/ 179 w 362"/>
                  <a:gd name="T77" fmla="*/ 187 h 300"/>
                  <a:gd name="T78" fmla="*/ 171 w 362"/>
                  <a:gd name="T79" fmla="*/ 188 h 300"/>
                  <a:gd name="T80" fmla="*/ 154 w 362"/>
                  <a:gd name="T81" fmla="*/ 190 h 300"/>
                  <a:gd name="T82" fmla="*/ 172 w 362"/>
                  <a:gd name="T83" fmla="*/ 183 h 300"/>
                  <a:gd name="T84" fmla="*/ 182 w 362"/>
                  <a:gd name="T85" fmla="*/ 179 h 300"/>
                  <a:gd name="T86" fmla="*/ 187 w 362"/>
                  <a:gd name="T87" fmla="*/ 177 h 300"/>
                  <a:gd name="T88" fmla="*/ 288 w 362"/>
                  <a:gd name="T89" fmla="*/ 165 h 300"/>
                  <a:gd name="T90" fmla="*/ 306 w 362"/>
                  <a:gd name="T91" fmla="*/ 163 h 300"/>
                  <a:gd name="T92" fmla="*/ 312 w 362"/>
                  <a:gd name="T93" fmla="*/ 169 h 300"/>
                  <a:gd name="T94" fmla="*/ 313 w 362"/>
                  <a:gd name="T95" fmla="*/ 171 h 300"/>
                  <a:gd name="T96" fmla="*/ 179 w 362"/>
                  <a:gd name="T97" fmla="*/ 18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2" h="300">
                    <a:moveTo>
                      <a:pt x="322" y="195"/>
                    </a:moveTo>
                    <a:cubicBezTo>
                      <a:pt x="341" y="148"/>
                      <a:pt x="362" y="94"/>
                      <a:pt x="357" y="63"/>
                    </a:cubicBezTo>
                    <a:cubicBezTo>
                      <a:pt x="356" y="43"/>
                      <a:pt x="289" y="0"/>
                      <a:pt x="237" y="7"/>
                    </a:cubicBezTo>
                    <a:cubicBezTo>
                      <a:pt x="237" y="7"/>
                      <a:pt x="235" y="9"/>
                      <a:pt x="230" y="11"/>
                    </a:cubicBezTo>
                    <a:cubicBezTo>
                      <a:pt x="203" y="124"/>
                      <a:pt x="203" y="124"/>
                      <a:pt x="203" y="124"/>
                    </a:cubicBezTo>
                    <a:cubicBezTo>
                      <a:pt x="193" y="40"/>
                      <a:pt x="193" y="40"/>
                      <a:pt x="193" y="40"/>
                    </a:cubicBezTo>
                    <a:cubicBezTo>
                      <a:pt x="196" y="31"/>
                      <a:pt x="196" y="31"/>
                      <a:pt x="196" y="31"/>
                    </a:cubicBezTo>
                    <a:cubicBezTo>
                      <a:pt x="190" y="21"/>
                      <a:pt x="190" y="21"/>
                      <a:pt x="190" y="21"/>
                    </a:cubicBezTo>
                    <a:cubicBezTo>
                      <a:pt x="176" y="21"/>
                      <a:pt x="176" y="21"/>
                      <a:pt x="176" y="21"/>
                    </a:cubicBezTo>
                    <a:cubicBezTo>
                      <a:pt x="169" y="31"/>
                      <a:pt x="169" y="31"/>
                      <a:pt x="169" y="31"/>
                    </a:cubicBezTo>
                    <a:cubicBezTo>
                      <a:pt x="173" y="39"/>
                      <a:pt x="173" y="39"/>
                      <a:pt x="173" y="39"/>
                    </a:cubicBezTo>
                    <a:cubicBezTo>
                      <a:pt x="161" y="118"/>
                      <a:pt x="161" y="118"/>
                      <a:pt x="161" y="118"/>
                    </a:cubicBezTo>
                    <a:cubicBezTo>
                      <a:pt x="161" y="123"/>
                      <a:pt x="161" y="123"/>
                      <a:pt x="161" y="123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7" y="7"/>
                      <a:pt x="125" y="7"/>
                      <a:pt x="123" y="7"/>
                    </a:cubicBezTo>
                    <a:cubicBezTo>
                      <a:pt x="71" y="14"/>
                      <a:pt x="5" y="32"/>
                      <a:pt x="4" y="67"/>
                    </a:cubicBezTo>
                    <a:cubicBezTo>
                      <a:pt x="0" y="83"/>
                      <a:pt x="18" y="183"/>
                      <a:pt x="26" y="221"/>
                    </a:cubicBezTo>
                    <a:cubicBezTo>
                      <a:pt x="35" y="226"/>
                      <a:pt x="54" y="222"/>
                      <a:pt x="68" y="218"/>
                    </a:cubicBezTo>
                    <a:cubicBezTo>
                      <a:pt x="72" y="260"/>
                      <a:pt x="75" y="292"/>
                      <a:pt x="76" y="300"/>
                    </a:cubicBezTo>
                    <a:cubicBezTo>
                      <a:pt x="278" y="300"/>
                      <a:pt x="278" y="300"/>
                      <a:pt x="278" y="300"/>
                    </a:cubicBezTo>
                    <a:cubicBezTo>
                      <a:pt x="279" y="293"/>
                      <a:pt x="282" y="269"/>
                      <a:pt x="285" y="235"/>
                    </a:cubicBezTo>
                    <a:cubicBezTo>
                      <a:pt x="286" y="215"/>
                      <a:pt x="286" y="215"/>
                      <a:pt x="286" y="215"/>
                    </a:cubicBezTo>
                    <a:cubicBezTo>
                      <a:pt x="313" y="221"/>
                      <a:pt x="313" y="221"/>
                      <a:pt x="313" y="221"/>
                    </a:cubicBezTo>
                    <a:lnTo>
                      <a:pt x="322" y="195"/>
                    </a:lnTo>
                    <a:close/>
                    <a:moveTo>
                      <a:pt x="289" y="98"/>
                    </a:moveTo>
                    <a:cubicBezTo>
                      <a:pt x="290" y="96"/>
                      <a:pt x="290" y="98"/>
                      <a:pt x="291" y="101"/>
                    </a:cubicBezTo>
                    <a:cubicBezTo>
                      <a:pt x="289" y="100"/>
                      <a:pt x="288" y="99"/>
                      <a:pt x="289" y="98"/>
                    </a:cubicBezTo>
                    <a:close/>
                    <a:moveTo>
                      <a:pt x="73" y="157"/>
                    </a:moveTo>
                    <a:cubicBezTo>
                      <a:pt x="159" y="149"/>
                      <a:pt x="159" y="149"/>
                      <a:pt x="159" y="149"/>
                    </a:cubicBezTo>
                    <a:cubicBezTo>
                      <a:pt x="166" y="149"/>
                      <a:pt x="166" y="149"/>
                      <a:pt x="166" y="149"/>
                    </a:cubicBezTo>
                    <a:cubicBezTo>
                      <a:pt x="180" y="148"/>
                      <a:pt x="180" y="148"/>
                      <a:pt x="180" y="148"/>
                    </a:cubicBezTo>
                    <a:cubicBezTo>
                      <a:pt x="229" y="146"/>
                      <a:pt x="229" y="146"/>
                      <a:pt x="229" y="146"/>
                    </a:cubicBezTo>
                    <a:cubicBezTo>
                      <a:pt x="198" y="151"/>
                      <a:pt x="198" y="151"/>
                      <a:pt x="198" y="151"/>
                    </a:cubicBezTo>
                    <a:cubicBezTo>
                      <a:pt x="195" y="151"/>
                      <a:pt x="195" y="151"/>
                      <a:pt x="195" y="151"/>
                    </a:cubicBezTo>
                    <a:cubicBezTo>
                      <a:pt x="179" y="154"/>
                      <a:pt x="179" y="154"/>
                      <a:pt x="179" y="154"/>
                    </a:cubicBezTo>
                    <a:cubicBezTo>
                      <a:pt x="42" y="174"/>
                      <a:pt x="42" y="174"/>
                      <a:pt x="42" y="174"/>
                    </a:cubicBezTo>
                    <a:cubicBezTo>
                      <a:pt x="68" y="160"/>
                      <a:pt x="68" y="160"/>
                      <a:pt x="68" y="160"/>
                    </a:cubicBezTo>
                    <a:lnTo>
                      <a:pt x="73" y="157"/>
                    </a:lnTo>
                    <a:close/>
                    <a:moveTo>
                      <a:pt x="179" y="187"/>
                    </a:moveTo>
                    <a:cubicBezTo>
                      <a:pt x="171" y="188"/>
                      <a:pt x="171" y="188"/>
                      <a:pt x="171" y="188"/>
                    </a:cubicBezTo>
                    <a:cubicBezTo>
                      <a:pt x="154" y="190"/>
                      <a:pt x="154" y="190"/>
                      <a:pt x="154" y="190"/>
                    </a:cubicBezTo>
                    <a:cubicBezTo>
                      <a:pt x="172" y="183"/>
                      <a:pt x="172" y="183"/>
                      <a:pt x="172" y="183"/>
                    </a:cubicBezTo>
                    <a:cubicBezTo>
                      <a:pt x="182" y="179"/>
                      <a:pt x="182" y="179"/>
                      <a:pt x="182" y="179"/>
                    </a:cubicBezTo>
                    <a:cubicBezTo>
                      <a:pt x="187" y="177"/>
                      <a:pt x="187" y="177"/>
                      <a:pt x="187" y="177"/>
                    </a:cubicBezTo>
                    <a:cubicBezTo>
                      <a:pt x="288" y="165"/>
                      <a:pt x="288" y="165"/>
                      <a:pt x="288" y="165"/>
                    </a:cubicBezTo>
                    <a:cubicBezTo>
                      <a:pt x="306" y="163"/>
                      <a:pt x="306" y="163"/>
                      <a:pt x="306" y="163"/>
                    </a:cubicBezTo>
                    <a:cubicBezTo>
                      <a:pt x="312" y="169"/>
                      <a:pt x="312" y="169"/>
                      <a:pt x="312" y="169"/>
                    </a:cubicBezTo>
                    <a:cubicBezTo>
                      <a:pt x="313" y="171"/>
                      <a:pt x="313" y="171"/>
                      <a:pt x="313" y="171"/>
                    </a:cubicBezTo>
                    <a:lnTo>
                      <a:pt x="179" y="187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4" name="文本框 20"/>
          <p:cNvSpPr>
            <a:spLocks noChangeArrowheads="1"/>
          </p:cNvSpPr>
          <p:nvPr/>
        </p:nvSpPr>
        <p:spPr bwMode="auto">
          <a:xfrm>
            <a:off x="1092661" y="3458763"/>
            <a:ext cx="2199180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25" name="文本框 20"/>
          <p:cNvSpPr>
            <a:spLocks noChangeArrowheads="1"/>
          </p:cNvSpPr>
          <p:nvPr/>
        </p:nvSpPr>
        <p:spPr bwMode="auto">
          <a:xfrm>
            <a:off x="3678475" y="3461545"/>
            <a:ext cx="2186960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26" name="文本框 20"/>
          <p:cNvSpPr>
            <a:spLocks noChangeArrowheads="1"/>
          </p:cNvSpPr>
          <p:nvPr/>
        </p:nvSpPr>
        <p:spPr bwMode="auto">
          <a:xfrm>
            <a:off x="8854092" y="3442573"/>
            <a:ext cx="2179669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27" name="文本框 20"/>
          <p:cNvSpPr>
            <a:spLocks noChangeArrowheads="1"/>
          </p:cNvSpPr>
          <p:nvPr/>
        </p:nvSpPr>
        <p:spPr bwMode="auto">
          <a:xfrm>
            <a:off x="6260174" y="3420371"/>
            <a:ext cx="2199180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885938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86747" y="2727499"/>
            <a:ext cx="6376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FOUR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386747" y="3904037"/>
            <a:ext cx="6376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活动效果预测</a:t>
            </a:r>
            <a:endParaRPr lang="zh-CN" altLang="en-US" sz="5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017575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活动效果预测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820055" y="1821125"/>
            <a:ext cx="2440485" cy="4407507"/>
            <a:chOff x="4744155" y="1821124"/>
            <a:chExt cx="2440485" cy="4407506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829933" y="3368503"/>
              <a:ext cx="1445622" cy="1501966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39018" y="2644430"/>
              <a:ext cx="1445622" cy="1503648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4744155" y="1821124"/>
              <a:ext cx="1446463" cy="1503648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820592" y="1908585"/>
              <a:ext cx="89143" cy="3808737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6037562" y="1908585"/>
              <a:ext cx="87460" cy="381126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5896279" y="1908585"/>
              <a:ext cx="154738" cy="381126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820592" y="5613883"/>
              <a:ext cx="294338" cy="614747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919826" y="5983909"/>
              <a:ext cx="107644" cy="244721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5830683" y="1908585"/>
              <a:ext cx="297702" cy="26826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5820592" y="2932882"/>
              <a:ext cx="373389" cy="2786963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734813" y="3756189"/>
              <a:ext cx="381798" cy="1957770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893756" y="4480260"/>
              <a:ext cx="386004" cy="1237061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56"/>
            <p:cNvSpPr>
              <a:spLocks/>
            </p:cNvSpPr>
            <p:nvPr/>
          </p:nvSpPr>
          <p:spPr bwMode="auto">
            <a:xfrm>
              <a:off x="5943373" y="2865605"/>
              <a:ext cx="78210" cy="51299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57"/>
            <p:cNvSpPr>
              <a:spLocks noEditPoints="1"/>
            </p:cNvSpPr>
            <p:nvPr/>
          </p:nvSpPr>
          <p:spPr bwMode="auto">
            <a:xfrm>
              <a:off x="5943373" y="2797487"/>
              <a:ext cx="75687" cy="59709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58"/>
            <p:cNvSpPr>
              <a:spLocks/>
            </p:cNvSpPr>
            <p:nvPr/>
          </p:nvSpPr>
          <p:spPr bwMode="auto">
            <a:xfrm>
              <a:off x="5943373" y="2720117"/>
              <a:ext cx="75687" cy="63913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59"/>
            <p:cNvSpPr>
              <a:spLocks noEditPoints="1"/>
            </p:cNvSpPr>
            <p:nvPr/>
          </p:nvSpPr>
          <p:spPr bwMode="auto">
            <a:xfrm>
              <a:off x="5943373" y="2650317"/>
              <a:ext cx="75687" cy="47935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Freeform 60"/>
            <p:cNvSpPr>
              <a:spLocks/>
            </p:cNvSpPr>
            <p:nvPr/>
          </p:nvSpPr>
          <p:spPr bwMode="auto">
            <a:xfrm>
              <a:off x="5943373" y="2590609"/>
              <a:ext cx="75687" cy="43730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Freeform 61"/>
            <p:cNvSpPr>
              <a:spLocks/>
            </p:cNvSpPr>
            <p:nvPr/>
          </p:nvSpPr>
          <p:spPr bwMode="auto">
            <a:xfrm>
              <a:off x="5943373" y="2529219"/>
              <a:ext cx="75687" cy="47935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Freeform 62"/>
            <p:cNvSpPr>
              <a:spLocks/>
            </p:cNvSpPr>
            <p:nvPr/>
          </p:nvSpPr>
          <p:spPr bwMode="auto">
            <a:xfrm>
              <a:off x="5943373" y="2437553"/>
              <a:ext cx="75687" cy="52140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Freeform 63"/>
            <p:cNvSpPr>
              <a:spLocks/>
            </p:cNvSpPr>
            <p:nvPr/>
          </p:nvSpPr>
          <p:spPr bwMode="auto">
            <a:xfrm>
              <a:off x="5943373" y="2376162"/>
              <a:ext cx="75687" cy="47935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64"/>
            <p:cNvSpPr>
              <a:spLocks/>
            </p:cNvSpPr>
            <p:nvPr/>
          </p:nvSpPr>
          <p:spPr bwMode="auto">
            <a:xfrm>
              <a:off x="5943373" y="2314772"/>
              <a:ext cx="75687" cy="55504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65"/>
            <p:cNvSpPr>
              <a:spLocks/>
            </p:cNvSpPr>
            <p:nvPr/>
          </p:nvSpPr>
          <p:spPr bwMode="auto">
            <a:xfrm>
              <a:off x="5943373" y="2258427"/>
              <a:ext cx="75687" cy="52140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78"/>
            <p:cNvSpPr>
              <a:spLocks/>
            </p:cNvSpPr>
            <p:nvPr/>
          </p:nvSpPr>
          <p:spPr bwMode="auto">
            <a:xfrm>
              <a:off x="5189867" y="3716663"/>
              <a:ext cx="167353" cy="365820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79"/>
            <p:cNvSpPr>
              <a:spLocks/>
            </p:cNvSpPr>
            <p:nvPr/>
          </p:nvSpPr>
          <p:spPr bwMode="auto">
            <a:xfrm>
              <a:off x="6632124" y="2992590"/>
              <a:ext cx="232947" cy="364139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80"/>
            <p:cNvSpPr>
              <a:spLocks/>
            </p:cNvSpPr>
            <p:nvPr/>
          </p:nvSpPr>
          <p:spPr bwMode="auto">
            <a:xfrm>
              <a:off x="5054472" y="2169285"/>
              <a:ext cx="248926" cy="370026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tx1">
                <a:lumMod val="1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ts val="1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Rectangle 88"/>
          <p:cNvSpPr/>
          <p:nvPr/>
        </p:nvSpPr>
        <p:spPr>
          <a:xfrm>
            <a:off x="1702345" y="5025721"/>
            <a:ext cx="3321355" cy="10493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Freeform 92"/>
          <p:cNvSpPr>
            <a:spLocks noEditPoints="1"/>
          </p:cNvSpPr>
          <p:nvPr/>
        </p:nvSpPr>
        <p:spPr bwMode="auto">
          <a:xfrm>
            <a:off x="9914448" y="4410241"/>
            <a:ext cx="337011" cy="354920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20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Freeform 93"/>
          <p:cNvSpPr>
            <a:spLocks noEditPoints="1"/>
          </p:cNvSpPr>
          <p:nvPr/>
        </p:nvSpPr>
        <p:spPr bwMode="auto">
          <a:xfrm>
            <a:off x="7260541" y="4410241"/>
            <a:ext cx="320729" cy="327243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20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Freeform 94"/>
          <p:cNvSpPr>
            <a:spLocks noEditPoints="1"/>
          </p:cNvSpPr>
          <p:nvPr/>
        </p:nvSpPr>
        <p:spPr bwMode="auto">
          <a:xfrm>
            <a:off x="8589604" y="4359449"/>
            <a:ext cx="324648" cy="378035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20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文本框 20"/>
          <p:cNvSpPr>
            <a:spLocks noChangeArrowheads="1"/>
          </p:cNvSpPr>
          <p:nvPr/>
        </p:nvSpPr>
        <p:spPr bwMode="auto">
          <a:xfrm>
            <a:off x="6940971" y="4814358"/>
            <a:ext cx="125678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34" name="文本框 20"/>
          <p:cNvSpPr>
            <a:spLocks noChangeArrowheads="1"/>
          </p:cNvSpPr>
          <p:nvPr/>
        </p:nvSpPr>
        <p:spPr bwMode="auto">
          <a:xfrm>
            <a:off x="2337094" y="3571518"/>
            <a:ext cx="2177421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35" name="文本框 20"/>
          <p:cNvSpPr>
            <a:spLocks noChangeArrowheads="1"/>
          </p:cNvSpPr>
          <p:nvPr/>
        </p:nvSpPr>
        <p:spPr bwMode="auto">
          <a:xfrm>
            <a:off x="1864161" y="5122137"/>
            <a:ext cx="299252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36" name="文本框 20"/>
          <p:cNvSpPr>
            <a:spLocks noChangeArrowheads="1"/>
          </p:cNvSpPr>
          <p:nvPr/>
        </p:nvSpPr>
        <p:spPr bwMode="auto">
          <a:xfrm>
            <a:off x="7379114" y="2932883"/>
            <a:ext cx="3090767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37" name="文本框 20"/>
          <p:cNvSpPr>
            <a:spLocks noChangeArrowheads="1"/>
          </p:cNvSpPr>
          <p:nvPr/>
        </p:nvSpPr>
        <p:spPr bwMode="auto">
          <a:xfrm>
            <a:off x="2381929" y="2146267"/>
            <a:ext cx="2169715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38" name="文本框 20"/>
          <p:cNvSpPr>
            <a:spLocks noChangeArrowheads="1"/>
          </p:cNvSpPr>
          <p:nvPr/>
        </p:nvSpPr>
        <p:spPr bwMode="auto">
          <a:xfrm>
            <a:off x="8257311" y="4838893"/>
            <a:ext cx="125678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39" name="文本框 20"/>
          <p:cNvSpPr>
            <a:spLocks noChangeArrowheads="1"/>
          </p:cNvSpPr>
          <p:nvPr/>
        </p:nvSpPr>
        <p:spPr bwMode="auto">
          <a:xfrm>
            <a:off x="9514091" y="4814357"/>
            <a:ext cx="125678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204357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活动效果预测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95613" y="2644779"/>
            <a:ext cx="831851" cy="790575"/>
            <a:chOff x="2995613" y="2644776"/>
            <a:chExt cx="831850" cy="790575"/>
          </a:xfrm>
        </p:grpSpPr>
        <p:sp>
          <p:nvSpPr>
            <p:cNvPr id="4" name="MH_Other_1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995613" y="2644776"/>
              <a:ext cx="831850" cy="790575"/>
            </a:xfrm>
            <a:prstGeom prst="pentagon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1500"/>
                </a:lnSpc>
              </a:pP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" name="MH_Other_2"/>
            <p:cNvSpPr>
              <a:spLocks noEditPoints="1"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192464" y="2840039"/>
              <a:ext cx="484187" cy="485775"/>
            </a:xfrm>
            <a:custGeom>
              <a:avLst/>
              <a:gdLst>
                <a:gd name="T0" fmla="*/ 2147483646 w 411"/>
                <a:gd name="T1" fmla="*/ 2147483646 h 412"/>
                <a:gd name="T2" fmla="*/ 2147483646 w 411"/>
                <a:gd name="T3" fmla="*/ 2147483646 h 412"/>
                <a:gd name="T4" fmla="*/ 2147483646 w 411"/>
                <a:gd name="T5" fmla="*/ 2147483646 h 412"/>
                <a:gd name="T6" fmla="*/ 2147483646 w 411"/>
                <a:gd name="T7" fmla="*/ 2147483646 h 412"/>
                <a:gd name="T8" fmla="*/ 2147483646 w 411"/>
                <a:gd name="T9" fmla="*/ 0 h 412"/>
                <a:gd name="T10" fmla="*/ 2147483646 w 411"/>
                <a:gd name="T11" fmla="*/ 2147483646 h 412"/>
                <a:gd name="T12" fmla="*/ 2147483646 w 411"/>
                <a:gd name="T13" fmla="*/ 2147483646 h 412"/>
                <a:gd name="T14" fmla="*/ 2147483646 w 411"/>
                <a:gd name="T15" fmla="*/ 2147483646 h 412"/>
                <a:gd name="T16" fmla="*/ 2147483646 w 411"/>
                <a:gd name="T17" fmla="*/ 2147483646 h 412"/>
                <a:gd name="T18" fmla="*/ 0 w 411"/>
                <a:gd name="T19" fmla="*/ 2147483646 h 412"/>
                <a:gd name="T20" fmla="*/ 2147483646 w 411"/>
                <a:gd name="T21" fmla="*/ 2147483646 h 412"/>
                <a:gd name="T22" fmla="*/ 2147483646 w 411"/>
                <a:gd name="T23" fmla="*/ 2147483646 h 412"/>
                <a:gd name="T24" fmla="*/ 2147483646 w 411"/>
                <a:gd name="T25" fmla="*/ 2147483646 h 412"/>
                <a:gd name="T26" fmla="*/ 2147483646 w 411"/>
                <a:gd name="T27" fmla="*/ 2147483646 h 412"/>
                <a:gd name="T28" fmla="*/ 2147483646 w 411"/>
                <a:gd name="T29" fmla="*/ 2147483646 h 412"/>
                <a:gd name="T30" fmla="*/ 2147483646 w 411"/>
                <a:gd name="T31" fmla="*/ 2147483646 h 412"/>
                <a:gd name="T32" fmla="*/ 2147483646 w 411"/>
                <a:gd name="T33" fmla="*/ 2147483646 h 412"/>
                <a:gd name="T34" fmla="*/ 2147483646 w 411"/>
                <a:gd name="T35" fmla="*/ 2147483646 h 412"/>
                <a:gd name="T36" fmla="*/ 2147483646 w 411"/>
                <a:gd name="T37" fmla="*/ 2147483646 h 412"/>
                <a:gd name="T38" fmla="*/ 2147483646 w 411"/>
                <a:gd name="T39" fmla="*/ 2147483646 h 412"/>
                <a:gd name="T40" fmla="*/ 2147483646 w 411"/>
                <a:gd name="T41" fmla="*/ 2147483646 h 412"/>
                <a:gd name="T42" fmla="*/ 2147483646 w 411"/>
                <a:gd name="T43" fmla="*/ 2147483646 h 412"/>
                <a:gd name="T44" fmla="*/ 2147483646 w 411"/>
                <a:gd name="T45" fmla="*/ 2147483646 h 412"/>
                <a:gd name="T46" fmla="*/ 2147483646 w 411"/>
                <a:gd name="T47" fmla="*/ 2147483646 h 412"/>
                <a:gd name="T48" fmla="*/ 2147483646 w 411"/>
                <a:gd name="T49" fmla="*/ 2147483646 h 412"/>
                <a:gd name="T50" fmla="*/ 2147483646 w 411"/>
                <a:gd name="T51" fmla="*/ 2147483646 h 412"/>
                <a:gd name="T52" fmla="*/ 2147483646 w 411"/>
                <a:gd name="T53" fmla="*/ 2147483646 h 412"/>
                <a:gd name="T54" fmla="*/ 2147483646 w 411"/>
                <a:gd name="T55" fmla="*/ 2147483646 h 412"/>
                <a:gd name="T56" fmla="*/ 2147483646 w 411"/>
                <a:gd name="T57" fmla="*/ 2147483646 h 412"/>
                <a:gd name="T58" fmla="*/ 2147483646 w 411"/>
                <a:gd name="T59" fmla="*/ 2147483646 h 412"/>
                <a:gd name="T60" fmla="*/ 2147483646 w 411"/>
                <a:gd name="T61" fmla="*/ 2147483646 h 412"/>
                <a:gd name="T62" fmla="*/ 2147483646 w 411"/>
                <a:gd name="T63" fmla="*/ 2147483646 h 412"/>
                <a:gd name="T64" fmla="*/ 2147483646 w 411"/>
                <a:gd name="T65" fmla="*/ 2147483646 h 412"/>
                <a:gd name="T66" fmla="*/ 2147483646 w 411"/>
                <a:gd name="T67" fmla="*/ 2147483646 h 412"/>
                <a:gd name="T68" fmla="*/ 2147483646 w 411"/>
                <a:gd name="T69" fmla="*/ 2147483646 h 412"/>
                <a:gd name="T70" fmla="*/ 2147483646 w 411"/>
                <a:gd name="T71" fmla="*/ 2147483646 h 41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11"/>
                <a:gd name="T109" fmla="*/ 0 h 412"/>
                <a:gd name="T110" fmla="*/ 411 w 411"/>
                <a:gd name="T111" fmla="*/ 412 h 41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71" tIns="34287" rIns="68571" bIns="34287"/>
            <a:lstStyle/>
            <a:p>
              <a:pPr>
                <a:lnSpc>
                  <a:spcPts val="1500"/>
                </a:lnSpc>
              </a:pPr>
              <a:endParaRPr lang="zh-CN" altLang="en-US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183564" y="3851279"/>
            <a:ext cx="831851" cy="790575"/>
            <a:chOff x="8183563" y="3851276"/>
            <a:chExt cx="831850" cy="790575"/>
          </a:xfrm>
        </p:grpSpPr>
        <p:sp>
          <p:nvSpPr>
            <p:cNvPr id="7" name="MH_Other_3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8183563" y="3851276"/>
              <a:ext cx="831850" cy="790575"/>
            </a:xfrm>
            <a:prstGeom prst="pentagon">
              <a:avLst/>
            </a:prstGeom>
            <a:noFill/>
            <a:ln w="25400">
              <a:solidFill>
                <a:schemeClr val="accent4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1500"/>
                </a:lnSpc>
                <a:defRPr/>
              </a:pPr>
              <a:endParaRPr kumimoji="0"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8" name="MH_Other_4"/>
            <p:cNvSpPr>
              <a:spLocks noEditPoints="1"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8467726" y="4059238"/>
              <a:ext cx="263525" cy="482600"/>
            </a:xfrm>
            <a:custGeom>
              <a:avLst/>
              <a:gdLst>
                <a:gd name="T0" fmla="*/ 9279079 w 122"/>
                <a:gd name="T1" fmla="*/ 301232310 h 225"/>
                <a:gd name="T2" fmla="*/ 64951398 w 122"/>
                <a:gd name="T3" fmla="*/ 356844330 h 225"/>
                <a:gd name="T4" fmla="*/ 78870017 w 122"/>
                <a:gd name="T5" fmla="*/ 352209457 h 225"/>
                <a:gd name="T6" fmla="*/ 552083654 w 122"/>
                <a:gd name="T7" fmla="*/ 194643144 h 225"/>
                <a:gd name="T8" fmla="*/ 552083654 w 122"/>
                <a:gd name="T9" fmla="*/ 139031125 h 225"/>
                <a:gd name="T10" fmla="*/ 487132256 w 122"/>
                <a:gd name="T11" fmla="*/ 106589166 h 225"/>
                <a:gd name="T12" fmla="*/ 13918618 w 122"/>
                <a:gd name="T13" fmla="*/ 264157631 h 225"/>
                <a:gd name="T14" fmla="*/ 501050875 w 122"/>
                <a:gd name="T15" fmla="*/ 129761379 h 225"/>
                <a:gd name="T16" fmla="*/ 528888111 w 122"/>
                <a:gd name="T17" fmla="*/ 162201185 h 225"/>
                <a:gd name="T18" fmla="*/ 514969493 w 122"/>
                <a:gd name="T19" fmla="*/ 194643144 h 225"/>
                <a:gd name="T20" fmla="*/ 64951398 w 122"/>
                <a:gd name="T21" fmla="*/ 329037244 h 225"/>
                <a:gd name="T22" fmla="*/ 41753701 w 122"/>
                <a:gd name="T23" fmla="*/ 310499904 h 225"/>
                <a:gd name="T24" fmla="*/ 37114162 w 122"/>
                <a:gd name="T25" fmla="*/ 273425224 h 225"/>
                <a:gd name="T26" fmla="*/ 491771796 w 122"/>
                <a:gd name="T27" fmla="*/ 129761379 h 225"/>
                <a:gd name="T28" fmla="*/ 64951398 w 122"/>
                <a:gd name="T29" fmla="*/ 199275865 h 225"/>
                <a:gd name="T30" fmla="*/ 306198834 w 122"/>
                <a:gd name="T31" fmla="*/ 129761379 h 225"/>
                <a:gd name="T32" fmla="*/ 338673456 w 122"/>
                <a:gd name="T33" fmla="*/ 46344426 h 225"/>
                <a:gd name="T34" fmla="*/ 41753701 w 122"/>
                <a:gd name="T35" fmla="*/ 78784232 h 225"/>
                <a:gd name="T36" fmla="*/ 13918618 w 122"/>
                <a:gd name="T37" fmla="*/ 162201185 h 225"/>
                <a:gd name="T38" fmla="*/ 283001136 w 122"/>
                <a:gd name="T39" fmla="*/ 37074680 h 225"/>
                <a:gd name="T40" fmla="*/ 310838373 w 122"/>
                <a:gd name="T41" fmla="*/ 55612019 h 225"/>
                <a:gd name="T42" fmla="*/ 301559294 w 122"/>
                <a:gd name="T43" fmla="*/ 101956445 h 225"/>
                <a:gd name="T44" fmla="*/ 64951398 w 122"/>
                <a:gd name="T45" fmla="*/ 171470932 h 225"/>
                <a:gd name="T46" fmla="*/ 37114162 w 122"/>
                <a:gd name="T47" fmla="*/ 139031125 h 225"/>
                <a:gd name="T48" fmla="*/ 556723194 w 122"/>
                <a:gd name="T49" fmla="*/ 468068369 h 225"/>
                <a:gd name="T50" fmla="*/ 487132256 w 122"/>
                <a:gd name="T51" fmla="*/ 417091222 h 225"/>
                <a:gd name="T52" fmla="*/ 334033916 w 122"/>
                <a:gd name="T53" fmla="*/ 509777921 h 225"/>
                <a:gd name="T54" fmla="*/ 255163900 w 122"/>
                <a:gd name="T55" fmla="*/ 639539300 h 225"/>
                <a:gd name="T56" fmla="*/ 245886975 w 122"/>
                <a:gd name="T57" fmla="*/ 458798622 h 225"/>
                <a:gd name="T58" fmla="*/ 552083654 w 122"/>
                <a:gd name="T59" fmla="*/ 352209457 h 225"/>
                <a:gd name="T60" fmla="*/ 552083654 w 122"/>
                <a:gd name="T61" fmla="*/ 296597437 h 225"/>
                <a:gd name="T62" fmla="*/ 41753701 w 122"/>
                <a:gd name="T63" fmla="*/ 393919009 h 225"/>
                <a:gd name="T64" fmla="*/ 4639539 w 122"/>
                <a:gd name="T65" fmla="*/ 449531029 h 225"/>
                <a:gd name="T66" fmla="*/ 13918618 w 122"/>
                <a:gd name="T67" fmla="*/ 472703242 h 225"/>
                <a:gd name="T68" fmla="*/ 51032780 w 122"/>
                <a:gd name="T69" fmla="*/ 509777921 h 225"/>
                <a:gd name="T70" fmla="*/ 129902797 w 122"/>
                <a:gd name="T71" fmla="*/ 560755068 h 225"/>
                <a:gd name="T72" fmla="*/ 78870017 w 122"/>
                <a:gd name="T73" fmla="*/ 639539300 h 225"/>
                <a:gd name="T74" fmla="*/ 185575116 w 122"/>
                <a:gd name="T75" fmla="*/ 968576544 h 225"/>
                <a:gd name="T76" fmla="*/ 245886975 w 122"/>
                <a:gd name="T77" fmla="*/ 1042725903 h 225"/>
                <a:gd name="T78" fmla="*/ 403624854 w 122"/>
                <a:gd name="T79" fmla="*/ 991748757 h 225"/>
                <a:gd name="T80" fmla="*/ 510329953 w 122"/>
                <a:gd name="T81" fmla="*/ 866620098 h 225"/>
                <a:gd name="T82" fmla="*/ 459297173 w 122"/>
                <a:gd name="T83" fmla="*/ 639539300 h 225"/>
                <a:gd name="T84" fmla="*/ 482492717 w 122"/>
                <a:gd name="T85" fmla="*/ 542217728 h 225"/>
                <a:gd name="T86" fmla="*/ 556723194 w 122"/>
                <a:gd name="T87" fmla="*/ 468068369 h 225"/>
                <a:gd name="T88" fmla="*/ 218049738 w 122"/>
                <a:gd name="T89" fmla="*/ 468068369 h 225"/>
                <a:gd name="T90" fmla="*/ 227328817 w 122"/>
                <a:gd name="T91" fmla="*/ 639539300 h 225"/>
                <a:gd name="T92" fmla="*/ 162377419 w 122"/>
                <a:gd name="T93" fmla="*/ 560755068 h 225"/>
                <a:gd name="T94" fmla="*/ 111344639 w 122"/>
                <a:gd name="T95" fmla="*/ 500508175 h 225"/>
                <a:gd name="T96" fmla="*/ 55672319 w 122"/>
                <a:gd name="T97" fmla="*/ 481970835 h 225"/>
                <a:gd name="T98" fmla="*/ 37114162 w 122"/>
                <a:gd name="T99" fmla="*/ 449531029 h 225"/>
                <a:gd name="T100" fmla="*/ 37114162 w 122"/>
                <a:gd name="T101" fmla="*/ 430993689 h 225"/>
                <a:gd name="T102" fmla="*/ 55672319 w 122"/>
                <a:gd name="T103" fmla="*/ 417091222 h 225"/>
                <a:gd name="T104" fmla="*/ 111344639 w 122"/>
                <a:gd name="T105" fmla="*/ 398553882 h 225"/>
                <a:gd name="T106" fmla="*/ 501050875 w 122"/>
                <a:gd name="T107" fmla="*/ 287329844 h 225"/>
                <a:gd name="T108" fmla="*/ 528888111 w 122"/>
                <a:gd name="T109" fmla="*/ 319769650 h 225"/>
                <a:gd name="T110" fmla="*/ 514969493 w 122"/>
                <a:gd name="T111" fmla="*/ 352209457 h 225"/>
                <a:gd name="T112" fmla="*/ 199491580 w 122"/>
                <a:gd name="T113" fmla="*/ 454165902 h 225"/>
                <a:gd name="T114" fmla="*/ 477855331 w 122"/>
                <a:gd name="T115" fmla="*/ 514410642 h 225"/>
                <a:gd name="T116" fmla="*/ 426820397 w 122"/>
                <a:gd name="T117" fmla="*/ 639539300 h 225"/>
                <a:gd name="T118" fmla="*/ 361871153 w 122"/>
                <a:gd name="T119" fmla="*/ 509777921 h 225"/>
                <a:gd name="T120" fmla="*/ 491771796 w 122"/>
                <a:gd name="T121" fmla="*/ 444896156 h 225"/>
                <a:gd name="T122" fmla="*/ 528888111 w 122"/>
                <a:gd name="T123" fmla="*/ 477335962 h 22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2"/>
                <a:gd name="T187" fmla="*/ 0 h 225"/>
                <a:gd name="T188" fmla="*/ 122 w 122"/>
                <a:gd name="T189" fmla="*/ 225 h 22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lIns="68571" tIns="34287" rIns="68571" bIns="34287"/>
            <a:lstStyle/>
            <a:p>
              <a:pPr>
                <a:lnSpc>
                  <a:spcPts val="1500"/>
                </a:lnSpc>
                <a:defRPr/>
              </a:pPr>
              <a:endParaRPr lang="zh-CN" altLang="en-US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446837" y="2687637"/>
            <a:ext cx="831851" cy="792163"/>
            <a:chOff x="6446838" y="2687638"/>
            <a:chExt cx="831850" cy="792162"/>
          </a:xfrm>
        </p:grpSpPr>
        <p:sp>
          <p:nvSpPr>
            <p:cNvPr id="10" name="MH_Other_5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6446838" y="2687638"/>
              <a:ext cx="831850" cy="792162"/>
            </a:xfrm>
            <a:prstGeom prst="pentagon">
              <a:avLst/>
            </a:prstGeom>
            <a:noFill/>
            <a:ln w="25400">
              <a:solidFill>
                <a:schemeClr val="accent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1500"/>
                </a:lnSpc>
                <a:defRPr/>
              </a:pPr>
              <a:endParaRPr kumimoji="0"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1" name="MH_Other_6"/>
            <p:cNvSpPr>
              <a:spLocks noEditPoints="1"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6677026" y="2938464"/>
              <a:ext cx="409575" cy="409575"/>
            </a:xfrm>
            <a:custGeom>
              <a:avLst/>
              <a:gdLst>
                <a:gd name="T0" fmla="*/ 242527593 w 347"/>
                <a:gd name="T1" fmla="*/ 0 h 347"/>
                <a:gd name="T2" fmla="*/ 0 w 347"/>
                <a:gd name="T3" fmla="*/ 242402285 h 347"/>
                <a:gd name="T4" fmla="*/ 242527593 w 347"/>
                <a:gd name="T5" fmla="*/ 483410632 h 347"/>
                <a:gd name="T6" fmla="*/ 483660888 w 347"/>
                <a:gd name="T7" fmla="*/ 242402285 h 347"/>
                <a:gd name="T8" fmla="*/ 242527593 w 347"/>
                <a:gd name="T9" fmla="*/ 0 h 347"/>
                <a:gd name="T10" fmla="*/ 462753500 w 347"/>
                <a:gd name="T11" fmla="*/ 231256687 h 347"/>
                <a:gd name="T12" fmla="*/ 394455323 w 347"/>
                <a:gd name="T13" fmla="*/ 231256687 h 347"/>
                <a:gd name="T14" fmla="*/ 321975433 w 347"/>
                <a:gd name="T15" fmla="*/ 36221126 h 347"/>
                <a:gd name="T16" fmla="*/ 462753500 w 347"/>
                <a:gd name="T17" fmla="*/ 231256687 h 347"/>
                <a:gd name="T18" fmla="*/ 242527593 w 347"/>
                <a:gd name="T19" fmla="*/ 462513374 h 347"/>
                <a:gd name="T20" fmla="*/ 204893350 w 347"/>
                <a:gd name="T21" fmla="*/ 252153945 h 347"/>
                <a:gd name="T22" fmla="*/ 278767539 w 347"/>
                <a:gd name="T23" fmla="*/ 252153945 h 347"/>
                <a:gd name="T24" fmla="*/ 242527593 w 347"/>
                <a:gd name="T25" fmla="*/ 462513374 h 347"/>
                <a:gd name="T26" fmla="*/ 204893350 w 347"/>
                <a:gd name="T27" fmla="*/ 231256687 h 347"/>
                <a:gd name="T28" fmla="*/ 242527593 w 347"/>
                <a:gd name="T29" fmla="*/ 20897257 h 347"/>
                <a:gd name="T30" fmla="*/ 242527593 w 347"/>
                <a:gd name="T31" fmla="*/ 20897257 h 347"/>
                <a:gd name="T32" fmla="*/ 278767539 w 347"/>
                <a:gd name="T33" fmla="*/ 231256687 h 347"/>
                <a:gd name="T34" fmla="*/ 204893350 w 347"/>
                <a:gd name="T35" fmla="*/ 231256687 h 347"/>
                <a:gd name="T36" fmla="*/ 213256777 w 347"/>
                <a:gd name="T37" fmla="*/ 26469466 h 347"/>
                <a:gd name="T38" fmla="*/ 185380260 w 347"/>
                <a:gd name="T39" fmla="*/ 231256687 h 347"/>
                <a:gd name="T40" fmla="*/ 110112953 w 347"/>
                <a:gd name="T41" fmla="*/ 231256687 h 347"/>
                <a:gd name="T42" fmla="*/ 213256777 w 347"/>
                <a:gd name="T43" fmla="*/ 26469466 h 347"/>
                <a:gd name="T44" fmla="*/ 185380260 w 347"/>
                <a:gd name="T45" fmla="*/ 252153945 h 347"/>
                <a:gd name="T46" fmla="*/ 213256777 w 347"/>
                <a:gd name="T47" fmla="*/ 458335103 h 347"/>
                <a:gd name="T48" fmla="*/ 110112953 w 347"/>
                <a:gd name="T49" fmla="*/ 252153945 h 347"/>
                <a:gd name="T50" fmla="*/ 185380260 w 347"/>
                <a:gd name="T51" fmla="*/ 252153945 h 347"/>
                <a:gd name="T52" fmla="*/ 270404111 w 347"/>
                <a:gd name="T53" fmla="*/ 458335103 h 347"/>
                <a:gd name="T54" fmla="*/ 299674927 w 347"/>
                <a:gd name="T55" fmla="*/ 252153945 h 347"/>
                <a:gd name="T56" fmla="*/ 373547935 w 347"/>
                <a:gd name="T57" fmla="*/ 252153945 h 347"/>
                <a:gd name="T58" fmla="*/ 270404111 w 347"/>
                <a:gd name="T59" fmla="*/ 458335103 h 347"/>
                <a:gd name="T60" fmla="*/ 299674927 w 347"/>
                <a:gd name="T61" fmla="*/ 231256687 h 347"/>
                <a:gd name="T62" fmla="*/ 270404111 w 347"/>
                <a:gd name="T63" fmla="*/ 26469466 h 347"/>
                <a:gd name="T64" fmla="*/ 373547935 w 347"/>
                <a:gd name="T65" fmla="*/ 231256687 h 347"/>
                <a:gd name="T66" fmla="*/ 299674927 w 347"/>
                <a:gd name="T67" fmla="*/ 231256687 h 347"/>
                <a:gd name="T68" fmla="*/ 163078573 w 347"/>
                <a:gd name="T69" fmla="*/ 36221126 h 347"/>
                <a:gd name="T70" fmla="*/ 89205565 w 347"/>
                <a:gd name="T71" fmla="*/ 231256687 h 347"/>
                <a:gd name="T72" fmla="*/ 20907388 w 347"/>
                <a:gd name="T73" fmla="*/ 231256687 h 347"/>
                <a:gd name="T74" fmla="*/ 163078573 w 347"/>
                <a:gd name="T75" fmla="*/ 36221126 h 347"/>
                <a:gd name="T76" fmla="*/ 20907388 w 347"/>
                <a:gd name="T77" fmla="*/ 252153945 h 347"/>
                <a:gd name="T78" fmla="*/ 89205565 w 347"/>
                <a:gd name="T79" fmla="*/ 252153945 h 347"/>
                <a:gd name="T80" fmla="*/ 163078573 w 347"/>
                <a:gd name="T81" fmla="*/ 448582263 h 347"/>
                <a:gd name="T82" fmla="*/ 20907388 w 347"/>
                <a:gd name="T83" fmla="*/ 252153945 h 347"/>
                <a:gd name="T84" fmla="*/ 321975433 w 347"/>
                <a:gd name="T85" fmla="*/ 448582263 h 347"/>
                <a:gd name="T86" fmla="*/ 394455323 w 347"/>
                <a:gd name="T87" fmla="*/ 252153945 h 347"/>
                <a:gd name="T88" fmla="*/ 462753500 w 347"/>
                <a:gd name="T89" fmla="*/ 252153945 h 347"/>
                <a:gd name="T90" fmla="*/ 321975433 w 347"/>
                <a:gd name="T91" fmla="*/ 448582263 h 34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47"/>
                <a:gd name="T139" fmla="*/ 0 h 347"/>
                <a:gd name="T140" fmla="*/ 347 w 347"/>
                <a:gd name="T141" fmla="*/ 347 h 34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4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332" y="166"/>
                  </a:moveTo>
                  <a:cubicBezTo>
                    <a:pt x="283" y="166"/>
                    <a:pt x="283" y="166"/>
                    <a:pt x="283" y="166"/>
                  </a:cubicBezTo>
                  <a:cubicBezTo>
                    <a:pt x="281" y="107"/>
                    <a:pt x="261" y="55"/>
                    <a:pt x="231" y="26"/>
                  </a:cubicBezTo>
                  <a:cubicBezTo>
                    <a:pt x="288" y="48"/>
                    <a:pt x="329" y="102"/>
                    <a:pt x="332" y="166"/>
                  </a:cubicBezTo>
                  <a:close/>
                  <a:moveTo>
                    <a:pt x="174" y="332"/>
                  </a:moveTo>
                  <a:cubicBezTo>
                    <a:pt x="165" y="330"/>
                    <a:pt x="148" y="277"/>
                    <a:pt x="147" y="181"/>
                  </a:cubicBezTo>
                  <a:cubicBezTo>
                    <a:pt x="200" y="181"/>
                    <a:pt x="200" y="181"/>
                    <a:pt x="200" y="181"/>
                  </a:cubicBezTo>
                  <a:cubicBezTo>
                    <a:pt x="199" y="277"/>
                    <a:pt x="183" y="330"/>
                    <a:pt x="174" y="332"/>
                  </a:cubicBezTo>
                  <a:close/>
                  <a:moveTo>
                    <a:pt x="147" y="166"/>
                  </a:moveTo>
                  <a:cubicBezTo>
                    <a:pt x="148" y="70"/>
                    <a:pt x="165" y="17"/>
                    <a:pt x="174" y="15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83" y="17"/>
                    <a:pt x="199" y="70"/>
                    <a:pt x="200" y="166"/>
                  </a:cubicBezTo>
                  <a:lnTo>
                    <a:pt x="147" y="166"/>
                  </a:lnTo>
                  <a:close/>
                  <a:moveTo>
                    <a:pt x="153" y="19"/>
                  </a:moveTo>
                  <a:cubicBezTo>
                    <a:pt x="138" y="51"/>
                    <a:pt x="133" y="118"/>
                    <a:pt x="133" y="166"/>
                  </a:cubicBezTo>
                  <a:cubicBezTo>
                    <a:pt x="79" y="166"/>
                    <a:pt x="79" y="166"/>
                    <a:pt x="79" y="166"/>
                  </a:cubicBezTo>
                  <a:cubicBezTo>
                    <a:pt x="81" y="94"/>
                    <a:pt x="112" y="34"/>
                    <a:pt x="153" y="19"/>
                  </a:cubicBezTo>
                  <a:close/>
                  <a:moveTo>
                    <a:pt x="133" y="181"/>
                  </a:moveTo>
                  <a:cubicBezTo>
                    <a:pt x="133" y="229"/>
                    <a:pt x="138" y="296"/>
                    <a:pt x="153" y="329"/>
                  </a:cubicBezTo>
                  <a:cubicBezTo>
                    <a:pt x="112" y="313"/>
                    <a:pt x="81" y="254"/>
                    <a:pt x="79" y="181"/>
                  </a:cubicBezTo>
                  <a:lnTo>
                    <a:pt x="133" y="181"/>
                  </a:lnTo>
                  <a:close/>
                  <a:moveTo>
                    <a:pt x="194" y="329"/>
                  </a:moveTo>
                  <a:cubicBezTo>
                    <a:pt x="209" y="296"/>
                    <a:pt x="214" y="229"/>
                    <a:pt x="215" y="181"/>
                  </a:cubicBezTo>
                  <a:cubicBezTo>
                    <a:pt x="268" y="181"/>
                    <a:pt x="268" y="181"/>
                    <a:pt x="268" y="181"/>
                  </a:cubicBezTo>
                  <a:cubicBezTo>
                    <a:pt x="266" y="254"/>
                    <a:pt x="235" y="313"/>
                    <a:pt x="194" y="329"/>
                  </a:cubicBezTo>
                  <a:close/>
                  <a:moveTo>
                    <a:pt x="215" y="166"/>
                  </a:moveTo>
                  <a:cubicBezTo>
                    <a:pt x="214" y="118"/>
                    <a:pt x="209" y="51"/>
                    <a:pt x="194" y="19"/>
                  </a:cubicBezTo>
                  <a:cubicBezTo>
                    <a:pt x="235" y="34"/>
                    <a:pt x="266" y="94"/>
                    <a:pt x="268" y="166"/>
                  </a:cubicBezTo>
                  <a:lnTo>
                    <a:pt x="215" y="166"/>
                  </a:lnTo>
                  <a:close/>
                  <a:moveTo>
                    <a:pt x="117" y="26"/>
                  </a:moveTo>
                  <a:cubicBezTo>
                    <a:pt x="87" y="55"/>
                    <a:pt x="66" y="107"/>
                    <a:pt x="64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8" y="102"/>
                    <a:pt x="59" y="48"/>
                    <a:pt x="117" y="26"/>
                  </a:cubicBezTo>
                  <a:close/>
                  <a:moveTo>
                    <a:pt x="15" y="181"/>
                  </a:moveTo>
                  <a:cubicBezTo>
                    <a:pt x="64" y="181"/>
                    <a:pt x="64" y="181"/>
                    <a:pt x="64" y="181"/>
                  </a:cubicBezTo>
                  <a:cubicBezTo>
                    <a:pt x="66" y="241"/>
                    <a:pt x="87" y="292"/>
                    <a:pt x="117" y="322"/>
                  </a:cubicBezTo>
                  <a:cubicBezTo>
                    <a:pt x="59" y="300"/>
                    <a:pt x="18" y="245"/>
                    <a:pt x="15" y="181"/>
                  </a:cubicBezTo>
                  <a:close/>
                  <a:moveTo>
                    <a:pt x="231" y="322"/>
                  </a:moveTo>
                  <a:cubicBezTo>
                    <a:pt x="261" y="292"/>
                    <a:pt x="281" y="241"/>
                    <a:pt x="283" y="181"/>
                  </a:cubicBezTo>
                  <a:cubicBezTo>
                    <a:pt x="332" y="181"/>
                    <a:pt x="332" y="181"/>
                    <a:pt x="332" y="181"/>
                  </a:cubicBezTo>
                  <a:cubicBezTo>
                    <a:pt x="329" y="245"/>
                    <a:pt x="288" y="300"/>
                    <a:pt x="231" y="3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68571" tIns="34287" rIns="68571" bIns="34287"/>
            <a:lstStyle/>
            <a:p>
              <a:pPr>
                <a:lnSpc>
                  <a:spcPts val="1500"/>
                </a:lnSpc>
                <a:defRPr/>
              </a:pPr>
              <a:endParaRPr lang="zh-CN" altLang="en-US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24401" y="3851279"/>
            <a:ext cx="831851" cy="790575"/>
            <a:chOff x="4724400" y="3851276"/>
            <a:chExt cx="831850" cy="790575"/>
          </a:xfrm>
        </p:grpSpPr>
        <p:sp>
          <p:nvSpPr>
            <p:cNvPr id="13" name="MH_Other_7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4724400" y="3851276"/>
              <a:ext cx="831850" cy="790575"/>
            </a:xfrm>
            <a:prstGeom prst="pentagon">
              <a:avLst/>
            </a:prstGeom>
            <a:noFill/>
            <a:ln w="2540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1500"/>
                </a:lnSpc>
              </a:pP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4" name="MH_Other_8"/>
            <p:cNvSpPr>
              <a:spLocks noEditPoints="1"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4914901" y="4116389"/>
              <a:ext cx="485775" cy="333375"/>
            </a:xfrm>
            <a:custGeom>
              <a:avLst/>
              <a:gdLst>
                <a:gd name="T0" fmla="*/ 2147483646 w 413"/>
                <a:gd name="T1" fmla="*/ 2147483646 h 283"/>
                <a:gd name="T2" fmla="*/ 2147483646 w 413"/>
                <a:gd name="T3" fmla="*/ 2147483646 h 283"/>
                <a:gd name="T4" fmla="*/ 2147483646 w 413"/>
                <a:gd name="T5" fmla="*/ 2147483646 h 283"/>
                <a:gd name="T6" fmla="*/ 0 w 413"/>
                <a:gd name="T7" fmla="*/ 2147483646 h 283"/>
                <a:gd name="T8" fmla="*/ 2147483646 w 413"/>
                <a:gd name="T9" fmla="*/ 2147483646 h 283"/>
                <a:gd name="T10" fmla="*/ 2147483646 w 413"/>
                <a:gd name="T11" fmla="*/ 2147483646 h 283"/>
                <a:gd name="T12" fmla="*/ 2147483646 w 413"/>
                <a:gd name="T13" fmla="*/ 0 h 283"/>
                <a:gd name="T14" fmla="*/ 2147483646 w 413"/>
                <a:gd name="T15" fmla="*/ 2147483646 h 283"/>
                <a:gd name="T16" fmla="*/ 2147483646 w 413"/>
                <a:gd name="T17" fmla="*/ 2147483646 h 283"/>
                <a:gd name="T18" fmla="*/ 2147483646 w 413"/>
                <a:gd name="T19" fmla="*/ 2147483646 h 283"/>
                <a:gd name="T20" fmla="*/ 2147483646 w 413"/>
                <a:gd name="T21" fmla="*/ 2147483646 h 283"/>
                <a:gd name="T22" fmla="*/ 2147483646 w 413"/>
                <a:gd name="T23" fmla="*/ 2147483646 h 283"/>
                <a:gd name="T24" fmla="*/ 2147483646 w 413"/>
                <a:gd name="T25" fmla="*/ 2147483646 h 283"/>
                <a:gd name="T26" fmla="*/ 2147483646 w 413"/>
                <a:gd name="T27" fmla="*/ 2147483646 h 283"/>
                <a:gd name="T28" fmla="*/ 2147483646 w 413"/>
                <a:gd name="T29" fmla="*/ 2147483646 h 283"/>
                <a:gd name="T30" fmla="*/ 2147483646 w 413"/>
                <a:gd name="T31" fmla="*/ 2147483646 h 283"/>
                <a:gd name="T32" fmla="*/ 2147483646 w 413"/>
                <a:gd name="T33" fmla="*/ 2147483646 h 283"/>
                <a:gd name="T34" fmla="*/ 2147483646 w 413"/>
                <a:gd name="T35" fmla="*/ 2147483646 h 283"/>
                <a:gd name="T36" fmla="*/ 2147483646 w 413"/>
                <a:gd name="T37" fmla="*/ 2147483646 h 283"/>
                <a:gd name="T38" fmla="*/ 2147483646 w 413"/>
                <a:gd name="T39" fmla="*/ 2147483646 h 283"/>
                <a:gd name="T40" fmla="*/ 2147483646 w 413"/>
                <a:gd name="T41" fmla="*/ 2147483646 h 283"/>
                <a:gd name="T42" fmla="*/ 2147483646 w 413"/>
                <a:gd name="T43" fmla="*/ 2147483646 h 283"/>
                <a:gd name="T44" fmla="*/ 2147483646 w 413"/>
                <a:gd name="T45" fmla="*/ 2147483646 h 283"/>
                <a:gd name="T46" fmla="*/ 2147483646 w 413"/>
                <a:gd name="T47" fmla="*/ 2147483646 h 283"/>
                <a:gd name="T48" fmla="*/ 2147483646 w 413"/>
                <a:gd name="T49" fmla="*/ 2147483646 h 283"/>
                <a:gd name="T50" fmla="*/ 2147483646 w 413"/>
                <a:gd name="T51" fmla="*/ 2147483646 h 283"/>
                <a:gd name="T52" fmla="*/ 2147483646 w 413"/>
                <a:gd name="T53" fmla="*/ 2147483646 h 283"/>
                <a:gd name="T54" fmla="*/ 2147483646 w 413"/>
                <a:gd name="T55" fmla="*/ 2147483646 h 283"/>
                <a:gd name="T56" fmla="*/ 2147483646 w 413"/>
                <a:gd name="T57" fmla="*/ 2147483646 h 283"/>
                <a:gd name="T58" fmla="*/ 2147483646 w 413"/>
                <a:gd name="T59" fmla="*/ 2147483646 h 283"/>
                <a:gd name="T60" fmla="*/ 2147483646 w 413"/>
                <a:gd name="T61" fmla="*/ 2147483646 h 28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13"/>
                <a:gd name="T94" fmla="*/ 0 h 283"/>
                <a:gd name="T95" fmla="*/ 413 w 413"/>
                <a:gd name="T96" fmla="*/ 283 h 28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13" h="283">
                  <a:moveTo>
                    <a:pt x="340" y="283"/>
                  </a:moveTo>
                  <a:cubicBezTo>
                    <a:pt x="73" y="283"/>
                    <a:pt x="73" y="283"/>
                    <a:pt x="73" y="283"/>
                  </a:cubicBezTo>
                  <a:cubicBezTo>
                    <a:pt x="73" y="283"/>
                    <a:pt x="72" y="283"/>
                    <a:pt x="72" y="283"/>
                  </a:cubicBezTo>
                  <a:cubicBezTo>
                    <a:pt x="32" y="282"/>
                    <a:pt x="0" y="249"/>
                    <a:pt x="0" y="209"/>
                  </a:cubicBezTo>
                  <a:cubicBezTo>
                    <a:pt x="0" y="169"/>
                    <a:pt x="31" y="137"/>
                    <a:pt x="70" y="135"/>
                  </a:cubicBezTo>
                  <a:cubicBezTo>
                    <a:pt x="67" y="126"/>
                    <a:pt x="66" y="117"/>
                    <a:pt x="66" y="107"/>
                  </a:cubicBezTo>
                  <a:cubicBezTo>
                    <a:pt x="66" y="48"/>
                    <a:pt x="114" y="0"/>
                    <a:pt x="173" y="0"/>
                  </a:cubicBezTo>
                  <a:cubicBezTo>
                    <a:pt x="217" y="0"/>
                    <a:pt x="257" y="27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311" y="69"/>
                    <a:pt x="343" y="98"/>
                    <a:pt x="346" y="135"/>
                  </a:cubicBezTo>
                  <a:cubicBezTo>
                    <a:pt x="384" y="139"/>
                    <a:pt x="413" y="171"/>
                    <a:pt x="413" y="209"/>
                  </a:cubicBezTo>
                  <a:cubicBezTo>
                    <a:pt x="413" y="249"/>
                    <a:pt x="381" y="282"/>
                    <a:pt x="341" y="283"/>
                  </a:cubicBezTo>
                  <a:cubicBezTo>
                    <a:pt x="340" y="283"/>
                    <a:pt x="340" y="283"/>
                    <a:pt x="340" y="283"/>
                  </a:cubicBezTo>
                  <a:close/>
                  <a:moveTo>
                    <a:pt x="73" y="268"/>
                  </a:moveTo>
                  <a:cubicBezTo>
                    <a:pt x="339" y="268"/>
                    <a:pt x="339" y="268"/>
                    <a:pt x="339" y="268"/>
                  </a:cubicBezTo>
                  <a:cubicBezTo>
                    <a:pt x="339" y="268"/>
                    <a:pt x="340" y="268"/>
                    <a:pt x="340" y="268"/>
                  </a:cubicBezTo>
                  <a:cubicBezTo>
                    <a:pt x="372" y="268"/>
                    <a:pt x="398" y="241"/>
                    <a:pt x="398" y="209"/>
                  </a:cubicBezTo>
                  <a:cubicBezTo>
                    <a:pt x="398" y="176"/>
                    <a:pt x="372" y="150"/>
                    <a:pt x="339" y="150"/>
                  </a:cubicBezTo>
                  <a:cubicBezTo>
                    <a:pt x="335" y="150"/>
                    <a:pt x="332" y="146"/>
                    <a:pt x="332" y="142"/>
                  </a:cubicBezTo>
                  <a:cubicBezTo>
                    <a:pt x="332" y="110"/>
                    <a:pt x="305" y="83"/>
                    <a:pt x="273" y="83"/>
                  </a:cubicBezTo>
                  <a:cubicBezTo>
                    <a:pt x="271" y="83"/>
                    <a:pt x="270" y="83"/>
                    <a:pt x="268" y="84"/>
                  </a:cubicBezTo>
                  <a:cubicBezTo>
                    <a:pt x="265" y="84"/>
                    <a:pt x="262" y="82"/>
                    <a:pt x="261" y="79"/>
                  </a:cubicBezTo>
                  <a:cubicBezTo>
                    <a:pt x="248" y="40"/>
                    <a:pt x="213" y="15"/>
                    <a:pt x="173" y="15"/>
                  </a:cubicBezTo>
                  <a:cubicBezTo>
                    <a:pt x="122" y="15"/>
                    <a:pt x="81" y="56"/>
                    <a:pt x="81" y="107"/>
                  </a:cubicBezTo>
                  <a:cubicBezTo>
                    <a:pt x="81" y="118"/>
                    <a:pt x="83" y="129"/>
                    <a:pt x="87" y="140"/>
                  </a:cubicBezTo>
                  <a:cubicBezTo>
                    <a:pt x="88" y="142"/>
                    <a:pt x="87" y="145"/>
                    <a:pt x="86" y="147"/>
                  </a:cubicBezTo>
                  <a:cubicBezTo>
                    <a:pt x="84" y="149"/>
                    <a:pt x="82" y="150"/>
                    <a:pt x="79" y="150"/>
                  </a:cubicBezTo>
                  <a:cubicBezTo>
                    <a:pt x="77" y="150"/>
                    <a:pt x="75" y="150"/>
                    <a:pt x="73" y="150"/>
                  </a:cubicBezTo>
                  <a:cubicBezTo>
                    <a:pt x="41" y="150"/>
                    <a:pt x="14" y="176"/>
                    <a:pt x="14" y="209"/>
                  </a:cubicBezTo>
                  <a:cubicBezTo>
                    <a:pt x="14" y="241"/>
                    <a:pt x="41" y="268"/>
                    <a:pt x="73" y="268"/>
                  </a:cubicBezTo>
                  <a:cubicBezTo>
                    <a:pt x="73" y="268"/>
                    <a:pt x="73" y="268"/>
                    <a:pt x="73" y="2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71" tIns="34287" rIns="68571" bIns="34287"/>
            <a:lstStyle/>
            <a:p>
              <a:pPr>
                <a:lnSpc>
                  <a:spcPts val="1500"/>
                </a:lnSpc>
              </a:pPr>
              <a:endParaRPr lang="zh-CN" altLang="en-US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15" name="MH_Other_9"/>
          <p:cNvCxnSpPr>
            <a:cxnSpLocks noChangeShapeType="1"/>
            <a:stCxn id="4" idx="4"/>
            <a:endCxn id="13" idx="1"/>
          </p:cNvCxnSpPr>
          <p:nvPr>
            <p:custDataLst>
              <p:tags r:id="rId1"/>
            </p:custDataLst>
          </p:nvPr>
        </p:nvCxnSpPr>
        <p:spPr bwMode="auto">
          <a:xfrm>
            <a:off x="3668717" y="3435351"/>
            <a:ext cx="1055687" cy="717551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MH_Other_10"/>
          <p:cNvCxnSpPr>
            <a:cxnSpLocks noChangeShapeType="1"/>
            <a:stCxn id="10" idx="2"/>
            <a:endCxn id="13" idx="5"/>
          </p:cNvCxnSpPr>
          <p:nvPr>
            <p:custDataLst>
              <p:tags r:id="rId2"/>
            </p:custDataLst>
          </p:nvPr>
        </p:nvCxnSpPr>
        <p:spPr bwMode="auto">
          <a:xfrm flipH="1">
            <a:off x="5556249" y="3479802"/>
            <a:ext cx="1049339" cy="6731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MH_Other_11"/>
          <p:cNvCxnSpPr>
            <a:cxnSpLocks noChangeShapeType="1"/>
            <a:stCxn id="7" idx="1"/>
            <a:endCxn id="10" idx="4"/>
          </p:cNvCxnSpPr>
          <p:nvPr>
            <p:custDataLst>
              <p:tags r:id="rId3"/>
            </p:custDataLst>
          </p:nvPr>
        </p:nvCxnSpPr>
        <p:spPr bwMode="auto">
          <a:xfrm flipH="1" flipV="1">
            <a:off x="7118352" y="3479802"/>
            <a:ext cx="1065213" cy="673100"/>
          </a:xfrm>
          <a:prstGeom prst="line">
            <a:avLst/>
          </a:prstGeom>
          <a:noFill/>
          <a:ln w="9525">
            <a:solidFill>
              <a:schemeClr val="accent3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文本框 20"/>
          <p:cNvSpPr>
            <a:spLocks noChangeArrowheads="1"/>
          </p:cNvSpPr>
          <p:nvPr/>
        </p:nvSpPr>
        <p:spPr bwMode="auto">
          <a:xfrm>
            <a:off x="1727330" y="3864730"/>
            <a:ext cx="219166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9" name="文本框 20"/>
          <p:cNvSpPr>
            <a:spLocks noChangeArrowheads="1"/>
          </p:cNvSpPr>
          <p:nvPr/>
        </p:nvSpPr>
        <p:spPr bwMode="auto">
          <a:xfrm>
            <a:off x="3756154" y="5021813"/>
            <a:ext cx="219166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20" name="文本框 20"/>
          <p:cNvSpPr>
            <a:spLocks noChangeArrowheads="1"/>
          </p:cNvSpPr>
          <p:nvPr/>
        </p:nvSpPr>
        <p:spPr bwMode="auto">
          <a:xfrm>
            <a:off x="5746751" y="3910249"/>
            <a:ext cx="219166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21" name="文本框 20"/>
          <p:cNvSpPr>
            <a:spLocks noChangeArrowheads="1"/>
          </p:cNvSpPr>
          <p:nvPr/>
        </p:nvSpPr>
        <p:spPr bwMode="auto">
          <a:xfrm>
            <a:off x="8333587" y="4849814"/>
            <a:ext cx="219166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660363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活动效果预测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MH_Other_1"/>
          <p:cNvCxnSpPr>
            <a:stCxn id="19" idx="3"/>
          </p:cNvCxnSpPr>
          <p:nvPr>
            <p:custDataLst>
              <p:tags r:id="rId1"/>
            </p:custDataLst>
          </p:nvPr>
        </p:nvCxnSpPr>
        <p:spPr>
          <a:xfrm flipH="1">
            <a:off x="3322639" y="3881437"/>
            <a:ext cx="793751" cy="679451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MH_Other_2"/>
          <p:cNvCxnSpPr>
            <a:stCxn id="14" idx="2"/>
            <a:endCxn id="19" idx="6"/>
          </p:cNvCxnSpPr>
          <p:nvPr>
            <p:custDataLst>
              <p:tags r:id="rId2"/>
            </p:custDataLst>
          </p:nvPr>
        </p:nvCxnSpPr>
        <p:spPr>
          <a:xfrm flipH="1" flipV="1">
            <a:off x="4502154" y="3721101"/>
            <a:ext cx="1019175" cy="614363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MH_Other_3"/>
          <p:cNvCxnSpPr>
            <a:stCxn id="23" idx="3"/>
            <a:endCxn id="14" idx="7"/>
          </p:cNvCxnSpPr>
          <p:nvPr>
            <p:custDataLst>
              <p:tags r:id="rId3"/>
            </p:custDataLst>
          </p:nvPr>
        </p:nvCxnSpPr>
        <p:spPr>
          <a:xfrm flipH="1">
            <a:off x="5907091" y="3462341"/>
            <a:ext cx="739775" cy="712787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MH_Other_4"/>
          <p:cNvCxnSpPr>
            <a:endCxn id="23" idx="6"/>
          </p:cNvCxnSpPr>
          <p:nvPr>
            <p:custDataLst>
              <p:tags r:id="rId4"/>
            </p:custDataLst>
          </p:nvPr>
        </p:nvCxnSpPr>
        <p:spPr>
          <a:xfrm flipH="1">
            <a:off x="7032629" y="2935288"/>
            <a:ext cx="1357313" cy="366712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MH_Other_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5423">
            <a:off x="9066215" y="1468441"/>
            <a:ext cx="398463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2900364" y="4416427"/>
            <a:ext cx="452437" cy="746127"/>
            <a:chOff x="2900364" y="4416425"/>
            <a:chExt cx="452437" cy="746126"/>
          </a:xfrm>
        </p:grpSpPr>
        <p:grpSp>
          <p:nvGrpSpPr>
            <p:cNvPr id="9" name="组合 8"/>
            <p:cNvGrpSpPr/>
            <p:nvPr/>
          </p:nvGrpSpPr>
          <p:grpSpPr>
            <a:xfrm>
              <a:off x="2900364" y="4416425"/>
              <a:ext cx="452437" cy="452438"/>
              <a:chOff x="2900364" y="4416425"/>
              <a:chExt cx="452437" cy="452438"/>
            </a:xfrm>
          </p:grpSpPr>
          <p:sp>
            <p:nvSpPr>
              <p:cNvPr id="11" name="MH_Other_6"/>
              <p:cNvSpPr/>
              <p:nvPr>
                <p:custDataLst>
                  <p:tags r:id="rId20"/>
                </p:custDataLst>
              </p:nvPr>
            </p:nvSpPr>
            <p:spPr bwMode="auto">
              <a:xfrm>
                <a:off x="2900364" y="4416425"/>
                <a:ext cx="452437" cy="452438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ts val="1500"/>
                  </a:lnSpc>
                  <a:defRPr/>
                </a:pPr>
                <a:endParaRPr lang="zh-CN" altLang="en-US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MH_Other_7"/>
              <p:cNvSpPr>
                <a:spLocks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057526" y="4464050"/>
                <a:ext cx="138113" cy="319088"/>
              </a:xfrm>
              <a:custGeom>
                <a:avLst/>
                <a:gdLst>
                  <a:gd name="T0" fmla="*/ 484604 w 1488"/>
                  <a:gd name="T1" fmla="*/ 425334 h 3386"/>
                  <a:gd name="T2" fmla="*/ 461555 w 1488"/>
                  <a:gd name="T3" fmla="*/ 402267 h 3386"/>
                  <a:gd name="T4" fmla="*/ 283342 w 1488"/>
                  <a:gd name="T5" fmla="*/ 400016 h 3386"/>
                  <a:gd name="T6" fmla="*/ 255795 w 1488"/>
                  <a:gd name="T7" fmla="*/ 418582 h 3386"/>
                  <a:gd name="T8" fmla="*/ 215879 w 1488"/>
                  <a:gd name="T9" fmla="*/ 473718 h 3386"/>
                  <a:gd name="T10" fmla="*/ 206885 w 1488"/>
                  <a:gd name="T11" fmla="*/ 24192 h 3386"/>
                  <a:gd name="T12" fmla="*/ 171467 w 1488"/>
                  <a:gd name="T13" fmla="*/ 563 h 3386"/>
                  <a:gd name="T14" fmla="*/ 133238 w 1488"/>
                  <a:gd name="T15" fmla="*/ 6751 h 3386"/>
                  <a:gd name="T16" fmla="*/ 106253 w 1488"/>
                  <a:gd name="T17" fmla="*/ 39383 h 3386"/>
                  <a:gd name="T18" fmla="*/ 51159 w 1488"/>
                  <a:gd name="T19" fmla="*/ 475406 h 3386"/>
                  <a:gd name="T20" fmla="*/ 10682 w 1488"/>
                  <a:gd name="T21" fmla="*/ 501849 h 3386"/>
                  <a:gd name="T22" fmla="*/ 0 w 1488"/>
                  <a:gd name="T23" fmla="*/ 1840300 h 3386"/>
                  <a:gd name="T24" fmla="*/ 18552 w 1488"/>
                  <a:gd name="T25" fmla="*/ 1885871 h 3386"/>
                  <a:gd name="T26" fmla="*/ 64089 w 1488"/>
                  <a:gd name="T27" fmla="*/ 1905000 h 3386"/>
                  <a:gd name="T28" fmla="*/ 807862 w 1488"/>
                  <a:gd name="T29" fmla="*/ 1893748 h 3386"/>
                  <a:gd name="T30" fmla="*/ 834846 w 1488"/>
                  <a:gd name="T31" fmla="*/ 1853240 h 3386"/>
                  <a:gd name="T32" fmla="*/ 830911 w 1488"/>
                  <a:gd name="T33" fmla="*/ 513101 h 3386"/>
                  <a:gd name="T34" fmla="*/ 796618 w 1488"/>
                  <a:gd name="T35" fmla="*/ 478782 h 3386"/>
                  <a:gd name="T36" fmla="*/ 263665 w 1488"/>
                  <a:gd name="T37" fmla="*/ 1577561 h 3386"/>
                  <a:gd name="T38" fmla="*/ 178213 w 1488"/>
                  <a:gd name="T39" fmla="*/ 1549430 h 3386"/>
                  <a:gd name="T40" fmla="*/ 148417 w 1488"/>
                  <a:gd name="T41" fmla="*/ 1499920 h 3386"/>
                  <a:gd name="T42" fmla="*/ 186646 w 1488"/>
                  <a:gd name="T43" fmla="*/ 1445347 h 3386"/>
                  <a:gd name="T44" fmla="*/ 277158 w 1488"/>
                  <a:gd name="T45" fmla="*/ 1422280 h 3386"/>
                  <a:gd name="T46" fmla="*/ 313138 w 1488"/>
                  <a:gd name="T47" fmla="*/ 1441409 h 3386"/>
                  <a:gd name="T48" fmla="*/ 330003 w 1488"/>
                  <a:gd name="T49" fmla="*/ 1493169 h 3386"/>
                  <a:gd name="T50" fmla="*/ 319884 w 1488"/>
                  <a:gd name="T51" fmla="*/ 1547742 h 3386"/>
                  <a:gd name="T52" fmla="*/ 283342 w 1488"/>
                  <a:gd name="T53" fmla="*/ 1577561 h 3386"/>
                  <a:gd name="T54" fmla="*/ 385098 w 1488"/>
                  <a:gd name="T55" fmla="*/ 1749719 h 3386"/>
                  <a:gd name="T56" fmla="*/ 344058 w 1488"/>
                  <a:gd name="T57" fmla="*/ 1681644 h 3386"/>
                  <a:gd name="T58" fmla="*/ 341809 w 1488"/>
                  <a:gd name="T59" fmla="*/ 1613568 h 3386"/>
                  <a:gd name="T60" fmla="*/ 380600 w 1488"/>
                  <a:gd name="T61" fmla="*/ 1583749 h 3386"/>
                  <a:gd name="T62" fmla="*/ 436819 w 1488"/>
                  <a:gd name="T63" fmla="*/ 1580374 h 3386"/>
                  <a:gd name="T64" fmla="*/ 482918 w 1488"/>
                  <a:gd name="T65" fmla="*/ 1603441 h 3386"/>
                  <a:gd name="T66" fmla="*/ 491351 w 1488"/>
                  <a:gd name="T67" fmla="*/ 1657451 h 3386"/>
                  <a:gd name="T68" fmla="*/ 458744 w 1488"/>
                  <a:gd name="T69" fmla="*/ 1737905 h 3386"/>
                  <a:gd name="T70" fmla="*/ 337874 w 1488"/>
                  <a:gd name="T71" fmla="*/ 1368832 h 3386"/>
                  <a:gd name="T72" fmla="*/ 355302 w 1488"/>
                  <a:gd name="T73" fmla="*/ 1287253 h 3386"/>
                  <a:gd name="T74" fmla="*/ 407585 w 1488"/>
                  <a:gd name="T75" fmla="*/ 1241119 h 3386"/>
                  <a:gd name="T76" fmla="*/ 458744 w 1488"/>
                  <a:gd name="T77" fmla="*/ 1261936 h 3386"/>
                  <a:gd name="T78" fmla="*/ 491351 w 1488"/>
                  <a:gd name="T79" fmla="*/ 1342952 h 3386"/>
                  <a:gd name="T80" fmla="*/ 482918 w 1488"/>
                  <a:gd name="T81" fmla="*/ 1396962 h 3386"/>
                  <a:gd name="T82" fmla="*/ 436819 w 1488"/>
                  <a:gd name="T83" fmla="*/ 1420030 h 3386"/>
                  <a:gd name="T84" fmla="*/ 380600 w 1488"/>
                  <a:gd name="T85" fmla="*/ 1417216 h 3386"/>
                  <a:gd name="T86" fmla="*/ 341809 w 1488"/>
                  <a:gd name="T87" fmla="*/ 1386835 h 3386"/>
                  <a:gd name="T88" fmla="*/ 546445 w 1488"/>
                  <a:gd name="T89" fmla="*/ 1575873 h 3386"/>
                  <a:gd name="T90" fmla="*/ 513276 w 1488"/>
                  <a:gd name="T91" fmla="*/ 1541553 h 3386"/>
                  <a:gd name="T92" fmla="*/ 506530 w 1488"/>
                  <a:gd name="T93" fmla="*/ 1485855 h 3386"/>
                  <a:gd name="T94" fmla="*/ 526768 w 1488"/>
                  <a:gd name="T95" fmla="*/ 1436908 h 3386"/>
                  <a:gd name="T96" fmla="*/ 572306 w 1488"/>
                  <a:gd name="T97" fmla="*/ 1422843 h 3386"/>
                  <a:gd name="T98" fmla="*/ 657758 w 1488"/>
                  <a:gd name="T99" fmla="*/ 1450973 h 3386"/>
                  <a:gd name="T100" fmla="*/ 687554 w 1488"/>
                  <a:gd name="T101" fmla="*/ 1499920 h 3386"/>
                  <a:gd name="T102" fmla="*/ 650449 w 1488"/>
                  <a:gd name="T103" fmla="*/ 1554494 h 3386"/>
                  <a:gd name="T104" fmla="*/ 558813 w 1488"/>
                  <a:gd name="T105" fmla="*/ 1578123 h 3386"/>
                  <a:gd name="T106" fmla="*/ 736464 w 1488"/>
                  <a:gd name="T107" fmla="*/ 1104405 h 3386"/>
                  <a:gd name="T108" fmla="*/ 698797 w 1488"/>
                  <a:gd name="T109" fmla="*/ 1135348 h 3386"/>
                  <a:gd name="T110" fmla="*/ 148979 w 1488"/>
                  <a:gd name="T111" fmla="*/ 1135348 h 3386"/>
                  <a:gd name="T112" fmla="*/ 111875 w 1488"/>
                  <a:gd name="T113" fmla="*/ 1104405 h 3386"/>
                  <a:gd name="T114" fmla="*/ 104004 w 1488"/>
                  <a:gd name="T115" fmla="*/ 656004 h 3386"/>
                  <a:gd name="T116" fmla="*/ 127054 w 1488"/>
                  <a:gd name="T117" fmla="*/ 612683 h 3386"/>
                  <a:gd name="T118" fmla="*/ 679683 w 1488"/>
                  <a:gd name="T119" fmla="*/ 597493 h 3386"/>
                  <a:gd name="T120" fmla="*/ 720723 w 1488"/>
                  <a:gd name="T121" fmla="*/ 612683 h 3386"/>
                  <a:gd name="T122" fmla="*/ 743772 w 1488"/>
                  <a:gd name="T123" fmla="*/ 656004 h 338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488" h="3386">
                    <a:moveTo>
                      <a:pt x="1373" y="842"/>
                    </a:moveTo>
                    <a:lnTo>
                      <a:pt x="869" y="842"/>
                    </a:lnTo>
                    <a:lnTo>
                      <a:pt x="869" y="787"/>
                    </a:lnTo>
                    <a:lnTo>
                      <a:pt x="869" y="780"/>
                    </a:lnTo>
                    <a:lnTo>
                      <a:pt x="867" y="771"/>
                    </a:lnTo>
                    <a:lnTo>
                      <a:pt x="865" y="764"/>
                    </a:lnTo>
                    <a:lnTo>
                      <a:pt x="862" y="756"/>
                    </a:lnTo>
                    <a:lnTo>
                      <a:pt x="859" y="750"/>
                    </a:lnTo>
                    <a:lnTo>
                      <a:pt x="855" y="744"/>
                    </a:lnTo>
                    <a:lnTo>
                      <a:pt x="851" y="737"/>
                    </a:lnTo>
                    <a:lnTo>
                      <a:pt x="845" y="732"/>
                    </a:lnTo>
                    <a:lnTo>
                      <a:pt x="840" y="727"/>
                    </a:lnTo>
                    <a:lnTo>
                      <a:pt x="834" y="723"/>
                    </a:lnTo>
                    <a:lnTo>
                      <a:pt x="827" y="718"/>
                    </a:lnTo>
                    <a:lnTo>
                      <a:pt x="821" y="715"/>
                    </a:lnTo>
                    <a:lnTo>
                      <a:pt x="814" y="713"/>
                    </a:lnTo>
                    <a:lnTo>
                      <a:pt x="806" y="711"/>
                    </a:lnTo>
                    <a:lnTo>
                      <a:pt x="799" y="710"/>
                    </a:lnTo>
                    <a:lnTo>
                      <a:pt x="791" y="709"/>
                    </a:lnTo>
                    <a:lnTo>
                      <a:pt x="519" y="709"/>
                    </a:lnTo>
                    <a:lnTo>
                      <a:pt x="511" y="710"/>
                    </a:lnTo>
                    <a:lnTo>
                      <a:pt x="504" y="711"/>
                    </a:lnTo>
                    <a:lnTo>
                      <a:pt x="496" y="713"/>
                    </a:lnTo>
                    <a:lnTo>
                      <a:pt x="489" y="715"/>
                    </a:lnTo>
                    <a:lnTo>
                      <a:pt x="483" y="718"/>
                    </a:lnTo>
                    <a:lnTo>
                      <a:pt x="476" y="723"/>
                    </a:lnTo>
                    <a:lnTo>
                      <a:pt x="470" y="727"/>
                    </a:lnTo>
                    <a:lnTo>
                      <a:pt x="465" y="732"/>
                    </a:lnTo>
                    <a:lnTo>
                      <a:pt x="459" y="737"/>
                    </a:lnTo>
                    <a:lnTo>
                      <a:pt x="455" y="744"/>
                    </a:lnTo>
                    <a:lnTo>
                      <a:pt x="451" y="750"/>
                    </a:lnTo>
                    <a:lnTo>
                      <a:pt x="448" y="756"/>
                    </a:lnTo>
                    <a:lnTo>
                      <a:pt x="445" y="764"/>
                    </a:lnTo>
                    <a:lnTo>
                      <a:pt x="444" y="771"/>
                    </a:lnTo>
                    <a:lnTo>
                      <a:pt x="442" y="780"/>
                    </a:lnTo>
                    <a:lnTo>
                      <a:pt x="441" y="787"/>
                    </a:lnTo>
                    <a:lnTo>
                      <a:pt x="441" y="842"/>
                    </a:lnTo>
                    <a:lnTo>
                      <a:pt x="384" y="842"/>
                    </a:lnTo>
                    <a:lnTo>
                      <a:pt x="384" y="99"/>
                    </a:lnTo>
                    <a:lnTo>
                      <a:pt x="384" y="90"/>
                    </a:lnTo>
                    <a:lnTo>
                      <a:pt x="382" y="79"/>
                    </a:lnTo>
                    <a:lnTo>
                      <a:pt x="380" y="70"/>
                    </a:lnTo>
                    <a:lnTo>
                      <a:pt x="377" y="60"/>
                    </a:lnTo>
                    <a:lnTo>
                      <a:pt x="373" y="52"/>
                    </a:lnTo>
                    <a:lnTo>
                      <a:pt x="368" y="43"/>
                    </a:lnTo>
                    <a:lnTo>
                      <a:pt x="362" y="36"/>
                    </a:lnTo>
                    <a:lnTo>
                      <a:pt x="356" y="29"/>
                    </a:lnTo>
                    <a:lnTo>
                      <a:pt x="349" y="22"/>
                    </a:lnTo>
                    <a:lnTo>
                      <a:pt x="341" y="17"/>
                    </a:lnTo>
                    <a:lnTo>
                      <a:pt x="333" y="12"/>
                    </a:lnTo>
                    <a:lnTo>
                      <a:pt x="323" y="7"/>
                    </a:lnTo>
                    <a:lnTo>
                      <a:pt x="315" y="4"/>
                    </a:lnTo>
                    <a:lnTo>
                      <a:pt x="305" y="1"/>
                    </a:lnTo>
                    <a:lnTo>
                      <a:pt x="295" y="0"/>
                    </a:lnTo>
                    <a:lnTo>
                      <a:pt x="285" y="0"/>
                    </a:lnTo>
                    <a:lnTo>
                      <a:pt x="275" y="0"/>
                    </a:lnTo>
                    <a:lnTo>
                      <a:pt x="264" y="1"/>
                    </a:lnTo>
                    <a:lnTo>
                      <a:pt x="255" y="4"/>
                    </a:lnTo>
                    <a:lnTo>
                      <a:pt x="246" y="7"/>
                    </a:lnTo>
                    <a:lnTo>
                      <a:pt x="237" y="12"/>
                    </a:lnTo>
                    <a:lnTo>
                      <a:pt x="229" y="17"/>
                    </a:lnTo>
                    <a:lnTo>
                      <a:pt x="221" y="22"/>
                    </a:lnTo>
                    <a:lnTo>
                      <a:pt x="215" y="29"/>
                    </a:lnTo>
                    <a:lnTo>
                      <a:pt x="207" y="36"/>
                    </a:lnTo>
                    <a:lnTo>
                      <a:pt x="202" y="43"/>
                    </a:lnTo>
                    <a:lnTo>
                      <a:pt x="197" y="52"/>
                    </a:lnTo>
                    <a:lnTo>
                      <a:pt x="192" y="60"/>
                    </a:lnTo>
                    <a:lnTo>
                      <a:pt x="189" y="70"/>
                    </a:lnTo>
                    <a:lnTo>
                      <a:pt x="187" y="79"/>
                    </a:lnTo>
                    <a:lnTo>
                      <a:pt x="185" y="90"/>
                    </a:lnTo>
                    <a:lnTo>
                      <a:pt x="185" y="99"/>
                    </a:lnTo>
                    <a:lnTo>
                      <a:pt x="185" y="842"/>
                    </a:lnTo>
                    <a:lnTo>
                      <a:pt x="114" y="842"/>
                    </a:lnTo>
                    <a:lnTo>
                      <a:pt x="103" y="843"/>
                    </a:lnTo>
                    <a:lnTo>
                      <a:pt x="91" y="845"/>
                    </a:lnTo>
                    <a:lnTo>
                      <a:pt x="81" y="847"/>
                    </a:lnTo>
                    <a:lnTo>
                      <a:pt x="70" y="851"/>
                    </a:lnTo>
                    <a:lnTo>
                      <a:pt x="60" y="855"/>
                    </a:lnTo>
                    <a:lnTo>
                      <a:pt x="50" y="862"/>
                    </a:lnTo>
                    <a:lnTo>
                      <a:pt x="42" y="868"/>
                    </a:lnTo>
                    <a:lnTo>
                      <a:pt x="33" y="875"/>
                    </a:lnTo>
                    <a:lnTo>
                      <a:pt x="26" y="884"/>
                    </a:lnTo>
                    <a:lnTo>
                      <a:pt x="19" y="892"/>
                    </a:lnTo>
                    <a:lnTo>
                      <a:pt x="14" y="902"/>
                    </a:lnTo>
                    <a:lnTo>
                      <a:pt x="9" y="912"/>
                    </a:lnTo>
                    <a:lnTo>
                      <a:pt x="5" y="922"/>
                    </a:lnTo>
                    <a:lnTo>
                      <a:pt x="3" y="933"/>
                    </a:lnTo>
                    <a:lnTo>
                      <a:pt x="0" y="945"/>
                    </a:lnTo>
                    <a:lnTo>
                      <a:pt x="0" y="957"/>
                    </a:lnTo>
                    <a:lnTo>
                      <a:pt x="0" y="3271"/>
                    </a:lnTo>
                    <a:lnTo>
                      <a:pt x="0" y="3282"/>
                    </a:lnTo>
                    <a:lnTo>
                      <a:pt x="3" y="3294"/>
                    </a:lnTo>
                    <a:lnTo>
                      <a:pt x="5" y="3306"/>
                    </a:lnTo>
                    <a:lnTo>
                      <a:pt x="9" y="3316"/>
                    </a:lnTo>
                    <a:lnTo>
                      <a:pt x="14" y="3326"/>
                    </a:lnTo>
                    <a:lnTo>
                      <a:pt x="19" y="3335"/>
                    </a:lnTo>
                    <a:lnTo>
                      <a:pt x="26" y="3344"/>
                    </a:lnTo>
                    <a:lnTo>
                      <a:pt x="33" y="3352"/>
                    </a:lnTo>
                    <a:lnTo>
                      <a:pt x="42" y="3359"/>
                    </a:lnTo>
                    <a:lnTo>
                      <a:pt x="50" y="3366"/>
                    </a:lnTo>
                    <a:lnTo>
                      <a:pt x="60" y="3372"/>
                    </a:lnTo>
                    <a:lnTo>
                      <a:pt x="70" y="3376"/>
                    </a:lnTo>
                    <a:lnTo>
                      <a:pt x="81" y="3380"/>
                    </a:lnTo>
                    <a:lnTo>
                      <a:pt x="91" y="3383"/>
                    </a:lnTo>
                    <a:lnTo>
                      <a:pt x="103" y="3385"/>
                    </a:lnTo>
                    <a:lnTo>
                      <a:pt x="114" y="3386"/>
                    </a:lnTo>
                    <a:lnTo>
                      <a:pt x="1373" y="3386"/>
                    </a:lnTo>
                    <a:lnTo>
                      <a:pt x="1384" y="3385"/>
                    </a:lnTo>
                    <a:lnTo>
                      <a:pt x="1396" y="3383"/>
                    </a:lnTo>
                    <a:lnTo>
                      <a:pt x="1407" y="3380"/>
                    </a:lnTo>
                    <a:lnTo>
                      <a:pt x="1417" y="3376"/>
                    </a:lnTo>
                    <a:lnTo>
                      <a:pt x="1428" y="3372"/>
                    </a:lnTo>
                    <a:lnTo>
                      <a:pt x="1437" y="3366"/>
                    </a:lnTo>
                    <a:lnTo>
                      <a:pt x="1446" y="3359"/>
                    </a:lnTo>
                    <a:lnTo>
                      <a:pt x="1454" y="3352"/>
                    </a:lnTo>
                    <a:lnTo>
                      <a:pt x="1461" y="3344"/>
                    </a:lnTo>
                    <a:lnTo>
                      <a:pt x="1468" y="3335"/>
                    </a:lnTo>
                    <a:lnTo>
                      <a:pt x="1473" y="3326"/>
                    </a:lnTo>
                    <a:lnTo>
                      <a:pt x="1478" y="3316"/>
                    </a:lnTo>
                    <a:lnTo>
                      <a:pt x="1483" y="3306"/>
                    </a:lnTo>
                    <a:lnTo>
                      <a:pt x="1485" y="3294"/>
                    </a:lnTo>
                    <a:lnTo>
                      <a:pt x="1487" y="3282"/>
                    </a:lnTo>
                    <a:lnTo>
                      <a:pt x="1488" y="3271"/>
                    </a:lnTo>
                    <a:lnTo>
                      <a:pt x="1488" y="957"/>
                    </a:lnTo>
                    <a:lnTo>
                      <a:pt x="1487" y="945"/>
                    </a:lnTo>
                    <a:lnTo>
                      <a:pt x="1485" y="933"/>
                    </a:lnTo>
                    <a:lnTo>
                      <a:pt x="1483" y="922"/>
                    </a:lnTo>
                    <a:lnTo>
                      <a:pt x="1478" y="912"/>
                    </a:lnTo>
                    <a:lnTo>
                      <a:pt x="1473" y="902"/>
                    </a:lnTo>
                    <a:lnTo>
                      <a:pt x="1468" y="892"/>
                    </a:lnTo>
                    <a:lnTo>
                      <a:pt x="1461" y="884"/>
                    </a:lnTo>
                    <a:lnTo>
                      <a:pt x="1454" y="875"/>
                    </a:lnTo>
                    <a:lnTo>
                      <a:pt x="1446" y="868"/>
                    </a:lnTo>
                    <a:lnTo>
                      <a:pt x="1437" y="862"/>
                    </a:lnTo>
                    <a:lnTo>
                      <a:pt x="1428" y="855"/>
                    </a:lnTo>
                    <a:lnTo>
                      <a:pt x="1417" y="851"/>
                    </a:lnTo>
                    <a:lnTo>
                      <a:pt x="1407" y="847"/>
                    </a:lnTo>
                    <a:lnTo>
                      <a:pt x="1396" y="845"/>
                    </a:lnTo>
                    <a:lnTo>
                      <a:pt x="1384" y="843"/>
                    </a:lnTo>
                    <a:lnTo>
                      <a:pt x="1373" y="842"/>
                    </a:lnTo>
                    <a:close/>
                    <a:moveTo>
                      <a:pt x="493" y="2805"/>
                    </a:moveTo>
                    <a:lnTo>
                      <a:pt x="493" y="2805"/>
                    </a:lnTo>
                    <a:lnTo>
                      <a:pt x="469" y="2804"/>
                    </a:lnTo>
                    <a:lnTo>
                      <a:pt x="447" y="2801"/>
                    </a:lnTo>
                    <a:lnTo>
                      <a:pt x="425" y="2798"/>
                    </a:lnTo>
                    <a:lnTo>
                      <a:pt x="403" y="2793"/>
                    </a:lnTo>
                    <a:lnTo>
                      <a:pt x="383" y="2788"/>
                    </a:lnTo>
                    <a:lnTo>
                      <a:pt x="365" y="2780"/>
                    </a:lnTo>
                    <a:lnTo>
                      <a:pt x="348" y="2773"/>
                    </a:lnTo>
                    <a:lnTo>
                      <a:pt x="332" y="2763"/>
                    </a:lnTo>
                    <a:lnTo>
                      <a:pt x="317" y="2754"/>
                    </a:lnTo>
                    <a:lnTo>
                      <a:pt x="303" y="2743"/>
                    </a:lnTo>
                    <a:lnTo>
                      <a:pt x="292" y="2732"/>
                    </a:lnTo>
                    <a:lnTo>
                      <a:pt x="282" y="2720"/>
                    </a:lnTo>
                    <a:lnTo>
                      <a:pt x="275" y="2708"/>
                    </a:lnTo>
                    <a:lnTo>
                      <a:pt x="269" y="2694"/>
                    </a:lnTo>
                    <a:lnTo>
                      <a:pt x="265" y="2680"/>
                    </a:lnTo>
                    <a:lnTo>
                      <a:pt x="264" y="2666"/>
                    </a:lnTo>
                    <a:lnTo>
                      <a:pt x="265" y="2653"/>
                    </a:lnTo>
                    <a:lnTo>
                      <a:pt x="269" y="2639"/>
                    </a:lnTo>
                    <a:lnTo>
                      <a:pt x="275" y="2625"/>
                    </a:lnTo>
                    <a:lnTo>
                      <a:pt x="282" y="2613"/>
                    </a:lnTo>
                    <a:lnTo>
                      <a:pt x="292" y="2601"/>
                    </a:lnTo>
                    <a:lnTo>
                      <a:pt x="303" y="2589"/>
                    </a:lnTo>
                    <a:lnTo>
                      <a:pt x="317" y="2579"/>
                    </a:lnTo>
                    <a:lnTo>
                      <a:pt x="332" y="2569"/>
                    </a:lnTo>
                    <a:lnTo>
                      <a:pt x="348" y="2560"/>
                    </a:lnTo>
                    <a:lnTo>
                      <a:pt x="365" y="2553"/>
                    </a:lnTo>
                    <a:lnTo>
                      <a:pt x="383" y="2545"/>
                    </a:lnTo>
                    <a:lnTo>
                      <a:pt x="403" y="2540"/>
                    </a:lnTo>
                    <a:lnTo>
                      <a:pt x="425" y="2535"/>
                    </a:lnTo>
                    <a:lnTo>
                      <a:pt x="447" y="2531"/>
                    </a:lnTo>
                    <a:lnTo>
                      <a:pt x="469" y="2529"/>
                    </a:lnTo>
                    <a:lnTo>
                      <a:pt x="493" y="2528"/>
                    </a:lnTo>
                    <a:lnTo>
                      <a:pt x="504" y="2529"/>
                    </a:lnTo>
                    <a:lnTo>
                      <a:pt x="515" y="2531"/>
                    </a:lnTo>
                    <a:lnTo>
                      <a:pt x="525" y="2536"/>
                    </a:lnTo>
                    <a:lnTo>
                      <a:pt x="534" y="2541"/>
                    </a:lnTo>
                    <a:lnTo>
                      <a:pt x="543" y="2546"/>
                    </a:lnTo>
                    <a:lnTo>
                      <a:pt x="550" y="2554"/>
                    </a:lnTo>
                    <a:lnTo>
                      <a:pt x="557" y="2562"/>
                    </a:lnTo>
                    <a:lnTo>
                      <a:pt x="564" y="2572"/>
                    </a:lnTo>
                    <a:lnTo>
                      <a:pt x="569" y="2582"/>
                    </a:lnTo>
                    <a:lnTo>
                      <a:pt x="574" y="2593"/>
                    </a:lnTo>
                    <a:lnTo>
                      <a:pt x="579" y="2604"/>
                    </a:lnTo>
                    <a:lnTo>
                      <a:pt x="582" y="2616"/>
                    </a:lnTo>
                    <a:lnTo>
                      <a:pt x="584" y="2628"/>
                    </a:lnTo>
                    <a:lnTo>
                      <a:pt x="586" y="2641"/>
                    </a:lnTo>
                    <a:lnTo>
                      <a:pt x="587" y="2654"/>
                    </a:lnTo>
                    <a:lnTo>
                      <a:pt x="587" y="2666"/>
                    </a:lnTo>
                    <a:lnTo>
                      <a:pt x="587" y="2679"/>
                    </a:lnTo>
                    <a:lnTo>
                      <a:pt x="586" y="2692"/>
                    </a:lnTo>
                    <a:lnTo>
                      <a:pt x="584" y="2704"/>
                    </a:lnTo>
                    <a:lnTo>
                      <a:pt x="582" y="2717"/>
                    </a:lnTo>
                    <a:lnTo>
                      <a:pt x="579" y="2729"/>
                    </a:lnTo>
                    <a:lnTo>
                      <a:pt x="574" y="2740"/>
                    </a:lnTo>
                    <a:lnTo>
                      <a:pt x="569" y="2751"/>
                    </a:lnTo>
                    <a:lnTo>
                      <a:pt x="564" y="2761"/>
                    </a:lnTo>
                    <a:lnTo>
                      <a:pt x="557" y="2771"/>
                    </a:lnTo>
                    <a:lnTo>
                      <a:pt x="550" y="2778"/>
                    </a:lnTo>
                    <a:lnTo>
                      <a:pt x="543" y="2786"/>
                    </a:lnTo>
                    <a:lnTo>
                      <a:pt x="534" y="2792"/>
                    </a:lnTo>
                    <a:lnTo>
                      <a:pt x="525" y="2797"/>
                    </a:lnTo>
                    <a:lnTo>
                      <a:pt x="515" y="2801"/>
                    </a:lnTo>
                    <a:lnTo>
                      <a:pt x="504" y="2804"/>
                    </a:lnTo>
                    <a:lnTo>
                      <a:pt x="493" y="2805"/>
                    </a:lnTo>
                    <a:close/>
                    <a:moveTo>
                      <a:pt x="739" y="3128"/>
                    </a:moveTo>
                    <a:lnTo>
                      <a:pt x="739" y="3128"/>
                    </a:lnTo>
                    <a:lnTo>
                      <a:pt x="725" y="3127"/>
                    </a:lnTo>
                    <a:lnTo>
                      <a:pt x="711" y="3124"/>
                    </a:lnTo>
                    <a:lnTo>
                      <a:pt x="698" y="3118"/>
                    </a:lnTo>
                    <a:lnTo>
                      <a:pt x="685" y="3110"/>
                    </a:lnTo>
                    <a:lnTo>
                      <a:pt x="673" y="3101"/>
                    </a:lnTo>
                    <a:lnTo>
                      <a:pt x="662" y="3089"/>
                    </a:lnTo>
                    <a:lnTo>
                      <a:pt x="651" y="3077"/>
                    </a:lnTo>
                    <a:lnTo>
                      <a:pt x="642" y="3062"/>
                    </a:lnTo>
                    <a:lnTo>
                      <a:pt x="632" y="3045"/>
                    </a:lnTo>
                    <a:lnTo>
                      <a:pt x="625" y="3028"/>
                    </a:lnTo>
                    <a:lnTo>
                      <a:pt x="618" y="3009"/>
                    </a:lnTo>
                    <a:lnTo>
                      <a:pt x="612" y="2989"/>
                    </a:lnTo>
                    <a:lnTo>
                      <a:pt x="607" y="2968"/>
                    </a:lnTo>
                    <a:lnTo>
                      <a:pt x="604" y="2946"/>
                    </a:lnTo>
                    <a:lnTo>
                      <a:pt x="602" y="2924"/>
                    </a:lnTo>
                    <a:lnTo>
                      <a:pt x="601" y="2901"/>
                    </a:lnTo>
                    <a:lnTo>
                      <a:pt x="602" y="2889"/>
                    </a:lnTo>
                    <a:lnTo>
                      <a:pt x="604" y="2878"/>
                    </a:lnTo>
                    <a:lnTo>
                      <a:pt x="608" y="2868"/>
                    </a:lnTo>
                    <a:lnTo>
                      <a:pt x="613" y="2858"/>
                    </a:lnTo>
                    <a:lnTo>
                      <a:pt x="620" y="2850"/>
                    </a:lnTo>
                    <a:lnTo>
                      <a:pt x="627" y="2843"/>
                    </a:lnTo>
                    <a:lnTo>
                      <a:pt x="634" y="2835"/>
                    </a:lnTo>
                    <a:lnTo>
                      <a:pt x="644" y="2829"/>
                    </a:lnTo>
                    <a:lnTo>
                      <a:pt x="654" y="2824"/>
                    </a:lnTo>
                    <a:lnTo>
                      <a:pt x="665" y="2819"/>
                    </a:lnTo>
                    <a:lnTo>
                      <a:pt x="677" y="2815"/>
                    </a:lnTo>
                    <a:lnTo>
                      <a:pt x="688" y="2812"/>
                    </a:lnTo>
                    <a:lnTo>
                      <a:pt x="701" y="2809"/>
                    </a:lnTo>
                    <a:lnTo>
                      <a:pt x="714" y="2807"/>
                    </a:lnTo>
                    <a:lnTo>
                      <a:pt x="726" y="2806"/>
                    </a:lnTo>
                    <a:lnTo>
                      <a:pt x="739" y="2806"/>
                    </a:lnTo>
                    <a:lnTo>
                      <a:pt x="752" y="2806"/>
                    </a:lnTo>
                    <a:lnTo>
                      <a:pt x="764" y="2807"/>
                    </a:lnTo>
                    <a:lnTo>
                      <a:pt x="777" y="2809"/>
                    </a:lnTo>
                    <a:lnTo>
                      <a:pt x="790" y="2812"/>
                    </a:lnTo>
                    <a:lnTo>
                      <a:pt x="801" y="2815"/>
                    </a:lnTo>
                    <a:lnTo>
                      <a:pt x="813" y="2819"/>
                    </a:lnTo>
                    <a:lnTo>
                      <a:pt x="823" y="2824"/>
                    </a:lnTo>
                    <a:lnTo>
                      <a:pt x="834" y="2829"/>
                    </a:lnTo>
                    <a:lnTo>
                      <a:pt x="843" y="2835"/>
                    </a:lnTo>
                    <a:lnTo>
                      <a:pt x="852" y="2843"/>
                    </a:lnTo>
                    <a:lnTo>
                      <a:pt x="859" y="2850"/>
                    </a:lnTo>
                    <a:lnTo>
                      <a:pt x="864" y="2858"/>
                    </a:lnTo>
                    <a:lnTo>
                      <a:pt x="870" y="2868"/>
                    </a:lnTo>
                    <a:lnTo>
                      <a:pt x="874" y="2878"/>
                    </a:lnTo>
                    <a:lnTo>
                      <a:pt x="876" y="2889"/>
                    </a:lnTo>
                    <a:lnTo>
                      <a:pt x="877" y="2901"/>
                    </a:lnTo>
                    <a:lnTo>
                      <a:pt x="876" y="2924"/>
                    </a:lnTo>
                    <a:lnTo>
                      <a:pt x="874" y="2946"/>
                    </a:lnTo>
                    <a:lnTo>
                      <a:pt x="871" y="2968"/>
                    </a:lnTo>
                    <a:lnTo>
                      <a:pt x="865" y="2989"/>
                    </a:lnTo>
                    <a:lnTo>
                      <a:pt x="860" y="3009"/>
                    </a:lnTo>
                    <a:lnTo>
                      <a:pt x="853" y="3028"/>
                    </a:lnTo>
                    <a:lnTo>
                      <a:pt x="845" y="3045"/>
                    </a:lnTo>
                    <a:lnTo>
                      <a:pt x="836" y="3062"/>
                    </a:lnTo>
                    <a:lnTo>
                      <a:pt x="826" y="3077"/>
                    </a:lnTo>
                    <a:lnTo>
                      <a:pt x="816" y="3089"/>
                    </a:lnTo>
                    <a:lnTo>
                      <a:pt x="804" y="3101"/>
                    </a:lnTo>
                    <a:lnTo>
                      <a:pt x="793" y="3110"/>
                    </a:lnTo>
                    <a:lnTo>
                      <a:pt x="780" y="3118"/>
                    </a:lnTo>
                    <a:lnTo>
                      <a:pt x="766" y="3124"/>
                    </a:lnTo>
                    <a:lnTo>
                      <a:pt x="753" y="3127"/>
                    </a:lnTo>
                    <a:lnTo>
                      <a:pt x="739" y="3128"/>
                    </a:lnTo>
                    <a:close/>
                    <a:moveTo>
                      <a:pt x="601" y="2433"/>
                    </a:moveTo>
                    <a:lnTo>
                      <a:pt x="601" y="2433"/>
                    </a:lnTo>
                    <a:lnTo>
                      <a:pt x="602" y="2410"/>
                    </a:lnTo>
                    <a:lnTo>
                      <a:pt x="604" y="2387"/>
                    </a:lnTo>
                    <a:lnTo>
                      <a:pt x="607" y="2365"/>
                    </a:lnTo>
                    <a:lnTo>
                      <a:pt x="612" y="2344"/>
                    </a:lnTo>
                    <a:lnTo>
                      <a:pt x="618" y="2325"/>
                    </a:lnTo>
                    <a:lnTo>
                      <a:pt x="625" y="2306"/>
                    </a:lnTo>
                    <a:lnTo>
                      <a:pt x="632" y="2288"/>
                    </a:lnTo>
                    <a:lnTo>
                      <a:pt x="642" y="2272"/>
                    </a:lnTo>
                    <a:lnTo>
                      <a:pt x="651" y="2257"/>
                    </a:lnTo>
                    <a:lnTo>
                      <a:pt x="662" y="2243"/>
                    </a:lnTo>
                    <a:lnTo>
                      <a:pt x="673" y="2232"/>
                    </a:lnTo>
                    <a:lnTo>
                      <a:pt x="685" y="2222"/>
                    </a:lnTo>
                    <a:lnTo>
                      <a:pt x="698" y="2215"/>
                    </a:lnTo>
                    <a:lnTo>
                      <a:pt x="711" y="2210"/>
                    </a:lnTo>
                    <a:lnTo>
                      <a:pt x="725" y="2206"/>
                    </a:lnTo>
                    <a:lnTo>
                      <a:pt x="739" y="2204"/>
                    </a:lnTo>
                    <a:lnTo>
                      <a:pt x="753" y="2206"/>
                    </a:lnTo>
                    <a:lnTo>
                      <a:pt x="766" y="2210"/>
                    </a:lnTo>
                    <a:lnTo>
                      <a:pt x="780" y="2215"/>
                    </a:lnTo>
                    <a:lnTo>
                      <a:pt x="793" y="2222"/>
                    </a:lnTo>
                    <a:lnTo>
                      <a:pt x="804" y="2232"/>
                    </a:lnTo>
                    <a:lnTo>
                      <a:pt x="816" y="2243"/>
                    </a:lnTo>
                    <a:lnTo>
                      <a:pt x="826" y="2257"/>
                    </a:lnTo>
                    <a:lnTo>
                      <a:pt x="836" y="2272"/>
                    </a:lnTo>
                    <a:lnTo>
                      <a:pt x="845" y="2288"/>
                    </a:lnTo>
                    <a:lnTo>
                      <a:pt x="853" y="2306"/>
                    </a:lnTo>
                    <a:lnTo>
                      <a:pt x="860" y="2325"/>
                    </a:lnTo>
                    <a:lnTo>
                      <a:pt x="865" y="2344"/>
                    </a:lnTo>
                    <a:lnTo>
                      <a:pt x="871" y="2365"/>
                    </a:lnTo>
                    <a:lnTo>
                      <a:pt x="874" y="2387"/>
                    </a:lnTo>
                    <a:lnTo>
                      <a:pt x="876" y="2410"/>
                    </a:lnTo>
                    <a:lnTo>
                      <a:pt x="877" y="2433"/>
                    </a:lnTo>
                    <a:lnTo>
                      <a:pt x="876" y="2445"/>
                    </a:lnTo>
                    <a:lnTo>
                      <a:pt x="874" y="2455"/>
                    </a:lnTo>
                    <a:lnTo>
                      <a:pt x="870" y="2465"/>
                    </a:lnTo>
                    <a:lnTo>
                      <a:pt x="864" y="2474"/>
                    </a:lnTo>
                    <a:lnTo>
                      <a:pt x="859" y="2483"/>
                    </a:lnTo>
                    <a:lnTo>
                      <a:pt x="852" y="2490"/>
                    </a:lnTo>
                    <a:lnTo>
                      <a:pt x="843" y="2498"/>
                    </a:lnTo>
                    <a:lnTo>
                      <a:pt x="834" y="2504"/>
                    </a:lnTo>
                    <a:lnTo>
                      <a:pt x="823" y="2509"/>
                    </a:lnTo>
                    <a:lnTo>
                      <a:pt x="813" y="2515"/>
                    </a:lnTo>
                    <a:lnTo>
                      <a:pt x="801" y="2519"/>
                    </a:lnTo>
                    <a:lnTo>
                      <a:pt x="790" y="2522"/>
                    </a:lnTo>
                    <a:lnTo>
                      <a:pt x="777" y="2524"/>
                    </a:lnTo>
                    <a:lnTo>
                      <a:pt x="764" y="2526"/>
                    </a:lnTo>
                    <a:lnTo>
                      <a:pt x="752" y="2527"/>
                    </a:lnTo>
                    <a:lnTo>
                      <a:pt x="739" y="2527"/>
                    </a:lnTo>
                    <a:lnTo>
                      <a:pt x="726" y="2527"/>
                    </a:lnTo>
                    <a:lnTo>
                      <a:pt x="714" y="2526"/>
                    </a:lnTo>
                    <a:lnTo>
                      <a:pt x="701" y="2524"/>
                    </a:lnTo>
                    <a:lnTo>
                      <a:pt x="688" y="2522"/>
                    </a:lnTo>
                    <a:lnTo>
                      <a:pt x="677" y="2519"/>
                    </a:lnTo>
                    <a:lnTo>
                      <a:pt x="665" y="2515"/>
                    </a:lnTo>
                    <a:lnTo>
                      <a:pt x="654" y="2509"/>
                    </a:lnTo>
                    <a:lnTo>
                      <a:pt x="644" y="2504"/>
                    </a:lnTo>
                    <a:lnTo>
                      <a:pt x="634" y="2498"/>
                    </a:lnTo>
                    <a:lnTo>
                      <a:pt x="627" y="2490"/>
                    </a:lnTo>
                    <a:lnTo>
                      <a:pt x="620" y="2483"/>
                    </a:lnTo>
                    <a:lnTo>
                      <a:pt x="613" y="2474"/>
                    </a:lnTo>
                    <a:lnTo>
                      <a:pt x="608" y="2465"/>
                    </a:lnTo>
                    <a:lnTo>
                      <a:pt x="604" y="2455"/>
                    </a:lnTo>
                    <a:lnTo>
                      <a:pt x="602" y="2445"/>
                    </a:lnTo>
                    <a:lnTo>
                      <a:pt x="601" y="2433"/>
                    </a:lnTo>
                    <a:close/>
                    <a:moveTo>
                      <a:pt x="994" y="2805"/>
                    </a:moveTo>
                    <a:lnTo>
                      <a:pt x="994" y="2805"/>
                    </a:lnTo>
                    <a:lnTo>
                      <a:pt x="984" y="2804"/>
                    </a:lnTo>
                    <a:lnTo>
                      <a:pt x="972" y="2801"/>
                    </a:lnTo>
                    <a:lnTo>
                      <a:pt x="963" y="2797"/>
                    </a:lnTo>
                    <a:lnTo>
                      <a:pt x="953" y="2792"/>
                    </a:lnTo>
                    <a:lnTo>
                      <a:pt x="945" y="2786"/>
                    </a:lnTo>
                    <a:lnTo>
                      <a:pt x="937" y="2778"/>
                    </a:lnTo>
                    <a:lnTo>
                      <a:pt x="930" y="2771"/>
                    </a:lnTo>
                    <a:lnTo>
                      <a:pt x="923" y="2761"/>
                    </a:lnTo>
                    <a:lnTo>
                      <a:pt x="918" y="2751"/>
                    </a:lnTo>
                    <a:lnTo>
                      <a:pt x="913" y="2740"/>
                    </a:lnTo>
                    <a:lnTo>
                      <a:pt x="910" y="2729"/>
                    </a:lnTo>
                    <a:lnTo>
                      <a:pt x="906" y="2717"/>
                    </a:lnTo>
                    <a:lnTo>
                      <a:pt x="903" y="2704"/>
                    </a:lnTo>
                    <a:lnTo>
                      <a:pt x="901" y="2692"/>
                    </a:lnTo>
                    <a:lnTo>
                      <a:pt x="900" y="2679"/>
                    </a:lnTo>
                    <a:lnTo>
                      <a:pt x="900" y="2666"/>
                    </a:lnTo>
                    <a:lnTo>
                      <a:pt x="900" y="2654"/>
                    </a:lnTo>
                    <a:lnTo>
                      <a:pt x="901" y="2641"/>
                    </a:lnTo>
                    <a:lnTo>
                      <a:pt x="903" y="2628"/>
                    </a:lnTo>
                    <a:lnTo>
                      <a:pt x="906" y="2616"/>
                    </a:lnTo>
                    <a:lnTo>
                      <a:pt x="910" y="2604"/>
                    </a:lnTo>
                    <a:lnTo>
                      <a:pt x="913" y="2593"/>
                    </a:lnTo>
                    <a:lnTo>
                      <a:pt x="918" y="2582"/>
                    </a:lnTo>
                    <a:lnTo>
                      <a:pt x="923" y="2572"/>
                    </a:lnTo>
                    <a:lnTo>
                      <a:pt x="930" y="2562"/>
                    </a:lnTo>
                    <a:lnTo>
                      <a:pt x="937" y="2554"/>
                    </a:lnTo>
                    <a:lnTo>
                      <a:pt x="945" y="2546"/>
                    </a:lnTo>
                    <a:lnTo>
                      <a:pt x="953" y="2541"/>
                    </a:lnTo>
                    <a:lnTo>
                      <a:pt x="963" y="2536"/>
                    </a:lnTo>
                    <a:lnTo>
                      <a:pt x="972" y="2531"/>
                    </a:lnTo>
                    <a:lnTo>
                      <a:pt x="984" y="2529"/>
                    </a:lnTo>
                    <a:lnTo>
                      <a:pt x="994" y="2528"/>
                    </a:lnTo>
                    <a:lnTo>
                      <a:pt x="1018" y="2529"/>
                    </a:lnTo>
                    <a:lnTo>
                      <a:pt x="1041" y="2531"/>
                    </a:lnTo>
                    <a:lnTo>
                      <a:pt x="1063" y="2535"/>
                    </a:lnTo>
                    <a:lnTo>
                      <a:pt x="1084" y="2540"/>
                    </a:lnTo>
                    <a:lnTo>
                      <a:pt x="1104" y="2545"/>
                    </a:lnTo>
                    <a:lnTo>
                      <a:pt x="1122" y="2553"/>
                    </a:lnTo>
                    <a:lnTo>
                      <a:pt x="1140" y="2560"/>
                    </a:lnTo>
                    <a:lnTo>
                      <a:pt x="1157" y="2569"/>
                    </a:lnTo>
                    <a:lnTo>
                      <a:pt x="1170" y="2579"/>
                    </a:lnTo>
                    <a:lnTo>
                      <a:pt x="1184" y="2589"/>
                    </a:lnTo>
                    <a:lnTo>
                      <a:pt x="1196" y="2601"/>
                    </a:lnTo>
                    <a:lnTo>
                      <a:pt x="1205" y="2613"/>
                    </a:lnTo>
                    <a:lnTo>
                      <a:pt x="1213" y="2625"/>
                    </a:lnTo>
                    <a:lnTo>
                      <a:pt x="1219" y="2639"/>
                    </a:lnTo>
                    <a:lnTo>
                      <a:pt x="1222" y="2653"/>
                    </a:lnTo>
                    <a:lnTo>
                      <a:pt x="1223" y="2666"/>
                    </a:lnTo>
                    <a:lnTo>
                      <a:pt x="1222" y="2680"/>
                    </a:lnTo>
                    <a:lnTo>
                      <a:pt x="1219" y="2694"/>
                    </a:lnTo>
                    <a:lnTo>
                      <a:pt x="1213" y="2708"/>
                    </a:lnTo>
                    <a:lnTo>
                      <a:pt x="1205" y="2720"/>
                    </a:lnTo>
                    <a:lnTo>
                      <a:pt x="1196" y="2732"/>
                    </a:lnTo>
                    <a:lnTo>
                      <a:pt x="1184" y="2743"/>
                    </a:lnTo>
                    <a:lnTo>
                      <a:pt x="1170" y="2754"/>
                    </a:lnTo>
                    <a:lnTo>
                      <a:pt x="1157" y="2763"/>
                    </a:lnTo>
                    <a:lnTo>
                      <a:pt x="1140" y="2773"/>
                    </a:lnTo>
                    <a:lnTo>
                      <a:pt x="1122" y="2780"/>
                    </a:lnTo>
                    <a:lnTo>
                      <a:pt x="1104" y="2788"/>
                    </a:lnTo>
                    <a:lnTo>
                      <a:pt x="1084" y="2793"/>
                    </a:lnTo>
                    <a:lnTo>
                      <a:pt x="1063" y="2798"/>
                    </a:lnTo>
                    <a:lnTo>
                      <a:pt x="1041" y="2801"/>
                    </a:lnTo>
                    <a:lnTo>
                      <a:pt x="1018" y="2804"/>
                    </a:lnTo>
                    <a:lnTo>
                      <a:pt x="994" y="2805"/>
                    </a:lnTo>
                    <a:close/>
                    <a:moveTo>
                      <a:pt x="1323" y="1909"/>
                    </a:moveTo>
                    <a:lnTo>
                      <a:pt x="1323" y="1909"/>
                    </a:lnTo>
                    <a:lnTo>
                      <a:pt x="1323" y="1921"/>
                    </a:lnTo>
                    <a:lnTo>
                      <a:pt x="1321" y="1932"/>
                    </a:lnTo>
                    <a:lnTo>
                      <a:pt x="1318" y="1943"/>
                    </a:lnTo>
                    <a:lnTo>
                      <a:pt x="1315" y="1953"/>
                    </a:lnTo>
                    <a:lnTo>
                      <a:pt x="1310" y="1963"/>
                    </a:lnTo>
                    <a:lnTo>
                      <a:pt x="1304" y="1972"/>
                    </a:lnTo>
                    <a:lnTo>
                      <a:pt x="1298" y="1982"/>
                    </a:lnTo>
                    <a:lnTo>
                      <a:pt x="1291" y="1989"/>
                    </a:lnTo>
                    <a:lnTo>
                      <a:pt x="1282" y="1997"/>
                    </a:lnTo>
                    <a:lnTo>
                      <a:pt x="1274" y="2004"/>
                    </a:lnTo>
                    <a:lnTo>
                      <a:pt x="1264" y="2009"/>
                    </a:lnTo>
                    <a:lnTo>
                      <a:pt x="1254" y="2015"/>
                    </a:lnTo>
                    <a:lnTo>
                      <a:pt x="1243" y="2018"/>
                    </a:lnTo>
                    <a:lnTo>
                      <a:pt x="1233" y="2021"/>
                    </a:lnTo>
                    <a:lnTo>
                      <a:pt x="1221" y="2023"/>
                    </a:lnTo>
                    <a:lnTo>
                      <a:pt x="1209" y="2023"/>
                    </a:lnTo>
                    <a:lnTo>
                      <a:pt x="299" y="2023"/>
                    </a:lnTo>
                    <a:lnTo>
                      <a:pt x="287" y="2023"/>
                    </a:lnTo>
                    <a:lnTo>
                      <a:pt x="276" y="2021"/>
                    </a:lnTo>
                    <a:lnTo>
                      <a:pt x="265" y="2018"/>
                    </a:lnTo>
                    <a:lnTo>
                      <a:pt x="255" y="2015"/>
                    </a:lnTo>
                    <a:lnTo>
                      <a:pt x="244" y="2009"/>
                    </a:lnTo>
                    <a:lnTo>
                      <a:pt x="236" y="2004"/>
                    </a:lnTo>
                    <a:lnTo>
                      <a:pt x="226" y="1997"/>
                    </a:lnTo>
                    <a:lnTo>
                      <a:pt x="218" y="1989"/>
                    </a:lnTo>
                    <a:lnTo>
                      <a:pt x="210" y="1982"/>
                    </a:lnTo>
                    <a:lnTo>
                      <a:pt x="204" y="1972"/>
                    </a:lnTo>
                    <a:lnTo>
                      <a:pt x="199" y="1963"/>
                    </a:lnTo>
                    <a:lnTo>
                      <a:pt x="194" y="1953"/>
                    </a:lnTo>
                    <a:lnTo>
                      <a:pt x="190" y="1943"/>
                    </a:lnTo>
                    <a:lnTo>
                      <a:pt x="187" y="1932"/>
                    </a:lnTo>
                    <a:lnTo>
                      <a:pt x="185" y="1921"/>
                    </a:lnTo>
                    <a:lnTo>
                      <a:pt x="185" y="1909"/>
                    </a:lnTo>
                    <a:lnTo>
                      <a:pt x="185" y="1177"/>
                    </a:lnTo>
                    <a:lnTo>
                      <a:pt x="185" y="1166"/>
                    </a:lnTo>
                    <a:lnTo>
                      <a:pt x="187" y="1154"/>
                    </a:lnTo>
                    <a:lnTo>
                      <a:pt x="190" y="1142"/>
                    </a:lnTo>
                    <a:lnTo>
                      <a:pt x="194" y="1132"/>
                    </a:lnTo>
                    <a:lnTo>
                      <a:pt x="199" y="1122"/>
                    </a:lnTo>
                    <a:lnTo>
                      <a:pt x="204" y="1113"/>
                    </a:lnTo>
                    <a:lnTo>
                      <a:pt x="210" y="1104"/>
                    </a:lnTo>
                    <a:lnTo>
                      <a:pt x="218" y="1096"/>
                    </a:lnTo>
                    <a:lnTo>
                      <a:pt x="226" y="1089"/>
                    </a:lnTo>
                    <a:lnTo>
                      <a:pt x="236" y="1082"/>
                    </a:lnTo>
                    <a:lnTo>
                      <a:pt x="244" y="1076"/>
                    </a:lnTo>
                    <a:lnTo>
                      <a:pt x="255" y="1072"/>
                    </a:lnTo>
                    <a:lnTo>
                      <a:pt x="265" y="1067"/>
                    </a:lnTo>
                    <a:lnTo>
                      <a:pt x="276" y="1065"/>
                    </a:lnTo>
                    <a:lnTo>
                      <a:pt x="287" y="1063"/>
                    </a:lnTo>
                    <a:lnTo>
                      <a:pt x="299" y="1062"/>
                    </a:lnTo>
                    <a:lnTo>
                      <a:pt x="1209" y="1062"/>
                    </a:lnTo>
                    <a:lnTo>
                      <a:pt x="1221" y="1063"/>
                    </a:lnTo>
                    <a:lnTo>
                      <a:pt x="1233" y="1065"/>
                    </a:lnTo>
                    <a:lnTo>
                      <a:pt x="1243" y="1067"/>
                    </a:lnTo>
                    <a:lnTo>
                      <a:pt x="1254" y="1072"/>
                    </a:lnTo>
                    <a:lnTo>
                      <a:pt x="1264" y="1076"/>
                    </a:lnTo>
                    <a:lnTo>
                      <a:pt x="1274" y="1082"/>
                    </a:lnTo>
                    <a:lnTo>
                      <a:pt x="1282" y="1089"/>
                    </a:lnTo>
                    <a:lnTo>
                      <a:pt x="1291" y="1096"/>
                    </a:lnTo>
                    <a:lnTo>
                      <a:pt x="1298" y="1104"/>
                    </a:lnTo>
                    <a:lnTo>
                      <a:pt x="1304" y="1113"/>
                    </a:lnTo>
                    <a:lnTo>
                      <a:pt x="1310" y="1122"/>
                    </a:lnTo>
                    <a:lnTo>
                      <a:pt x="1315" y="1132"/>
                    </a:lnTo>
                    <a:lnTo>
                      <a:pt x="1318" y="1142"/>
                    </a:lnTo>
                    <a:lnTo>
                      <a:pt x="1321" y="1154"/>
                    </a:lnTo>
                    <a:lnTo>
                      <a:pt x="1323" y="1166"/>
                    </a:lnTo>
                    <a:lnTo>
                      <a:pt x="1323" y="1177"/>
                    </a:lnTo>
                    <a:lnTo>
                      <a:pt x="1323" y="190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>
                  <a:lnSpc>
                    <a:spcPts val="1500"/>
                  </a:lnSpc>
                  <a:defRPr/>
                </a:pPr>
                <a:endParaRPr lang="zh-CN" altLang="en-US" sz="1200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0" name="MH_Other_8"/>
            <p:cNvCxnSpPr>
              <a:stCxn id="11" idx="4"/>
            </p:cNvCxnSpPr>
            <p:nvPr>
              <p:custDataLst>
                <p:tags r:id="rId19"/>
              </p:custDataLst>
            </p:nvPr>
          </p:nvCxnSpPr>
          <p:spPr bwMode="auto">
            <a:xfrm flipH="1">
              <a:off x="3125789" y="4868864"/>
              <a:ext cx="1587" cy="2936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5521327" y="4108451"/>
            <a:ext cx="452439" cy="746127"/>
            <a:chOff x="5521325" y="4108450"/>
            <a:chExt cx="452438" cy="746126"/>
          </a:xfrm>
        </p:grpSpPr>
        <p:sp>
          <p:nvSpPr>
            <p:cNvPr id="14" name="MH_Other_9"/>
            <p:cNvSpPr/>
            <p:nvPr>
              <p:custDataLst>
                <p:tags r:id="rId16"/>
              </p:custDataLst>
            </p:nvPr>
          </p:nvSpPr>
          <p:spPr bwMode="auto">
            <a:xfrm>
              <a:off x="5521325" y="4108450"/>
              <a:ext cx="452438" cy="45243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" name="MH_Other_10"/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5664200" y="4232275"/>
              <a:ext cx="160338" cy="217488"/>
            </a:xfrm>
            <a:custGeom>
              <a:avLst/>
              <a:gdLst>
                <a:gd name="T0" fmla="*/ 924118 w 4423"/>
                <a:gd name="T1" fmla="*/ 36732 h 6016"/>
                <a:gd name="T2" fmla="*/ 1145021 w 4423"/>
                <a:gd name="T3" fmla="*/ 159911 h 6016"/>
                <a:gd name="T4" fmla="*/ 1298196 w 4423"/>
                <a:gd name="T5" fmla="*/ 337238 h 6016"/>
                <a:gd name="T6" fmla="*/ 1388709 w 4423"/>
                <a:gd name="T7" fmla="*/ 576313 h 6016"/>
                <a:gd name="T8" fmla="*/ 1388709 w 4423"/>
                <a:gd name="T9" fmla="*/ 824571 h 6016"/>
                <a:gd name="T10" fmla="*/ 1298196 w 4423"/>
                <a:gd name="T11" fmla="*/ 1063646 h 6016"/>
                <a:gd name="T12" fmla="*/ 1145021 w 4423"/>
                <a:gd name="T13" fmla="*/ 1240973 h 6016"/>
                <a:gd name="T14" fmla="*/ 924118 w 4423"/>
                <a:gd name="T15" fmla="*/ 1364152 h 6016"/>
                <a:gd name="T16" fmla="*/ 681695 w 4423"/>
                <a:gd name="T17" fmla="*/ 1400568 h 6016"/>
                <a:gd name="T18" fmla="*/ 427246 w 4423"/>
                <a:gd name="T19" fmla="*/ 1345786 h 6016"/>
                <a:gd name="T20" fmla="*/ 216788 w 4423"/>
                <a:gd name="T21" fmla="*/ 1207408 h 6016"/>
                <a:gd name="T22" fmla="*/ 76271 w 4423"/>
                <a:gd name="T23" fmla="*/ 1019314 h 6016"/>
                <a:gd name="T24" fmla="*/ 3165 w 4423"/>
                <a:gd name="T25" fmla="*/ 772006 h 6016"/>
                <a:gd name="T26" fmla="*/ 21837 w 4423"/>
                <a:gd name="T27" fmla="*/ 525648 h 6016"/>
                <a:gd name="T28" fmla="*/ 128807 w 4423"/>
                <a:gd name="T29" fmla="*/ 295123 h 6016"/>
                <a:gd name="T30" fmla="*/ 294642 w 4423"/>
                <a:gd name="T31" fmla="*/ 129195 h 6016"/>
                <a:gd name="T32" fmla="*/ 524722 w 4423"/>
                <a:gd name="T33" fmla="*/ 22166 h 6016"/>
                <a:gd name="T34" fmla="*/ 562066 w 4423"/>
                <a:gd name="T35" fmla="*/ 756490 h 6016"/>
                <a:gd name="T36" fmla="*/ 647199 w 4423"/>
                <a:gd name="T37" fmla="*/ 616528 h 6016"/>
                <a:gd name="T38" fmla="*/ 744675 w 4423"/>
                <a:gd name="T39" fmla="*/ 527232 h 6016"/>
                <a:gd name="T40" fmla="*/ 654795 w 4423"/>
                <a:gd name="T41" fmla="*/ 535781 h 6016"/>
                <a:gd name="T42" fmla="*/ 563016 w 4423"/>
                <a:gd name="T43" fmla="*/ 609245 h 6016"/>
                <a:gd name="T44" fmla="*/ 531052 w 4423"/>
                <a:gd name="T45" fmla="*/ 702025 h 6016"/>
                <a:gd name="T46" fmla="*/ 825693 w 4423"/>
                <a:gd name="T47" fmla="*/ 1480682 h 6016"/>
                <a:gd name="T48" fmla="*/ 683594 w 4423"/>
                <a:gd name="T49" fmla="*/ 1494614 h 6016"/>
                <a:gd name="T50" fmla="*/ 683278 w 4423"/>
                <a:gd name="T51" fmla="*/ 380620 h 6016"/>
                <a:gd name="T52" fmla="*/ 495922 w 4423"/>
                <a:gd name="T53" fmla="*/ 453451 h 6016"/>
                <a:gd name="T54" fmla="*/ 386104 w 4423"/>
                <a:gd name="T55" fmla="*/ 636161 h 6016"/>
                <a:gd name="T56" fmla="*/ 386104 w 4423"/>
                <a:gd name="T57" fmla="*/ 764723 h 6016"/>
                <a:gd name="T58" fmla="*/ 495922 w 4423"/>
                <a:gd name="T59" fmla="*/ 947434 h 6016"/>
                <a:gd name="T60" fmla="*/ 683278 w 4423"/>
                <a:gd name="T61" fmla="*/ 1020264 h 6016"/>
                <a:gd name="T62" fmla="*/ 838669 w 4423"/>
                <a:gd name="T63" fmla="*/ 988915 h 6016"/>
                <a:gd name="T64" fmla="*/ 988047 w 4423"/>
                <a:gd name="T65" fmla="*/ 839454 h 6016"/>
                <a:gd name="T66" fmla="*/ 1019378 w 4423"/>
                <a:gd name="T67" fmla="*/ 683976 h 6016"/>
                <a:gd name="T68" fmla="*/ 946588 w 4423"/>
                <a:gd name="T69" fmla="*/ 496833 h 6016"/>
                <a:gd name="T70" fmla="*/ 764296 w 4423"/>
                <a:gd name="T71" fmla="*/ 386636 h 6016"/>
                <a:gd name="T72" fmla="*/ 814617 w 4423"/>
                <a:gd name="T73" fmla="*/ 511082 h 6016"/>
                <a:gd name="T74" fmla="*/ 666188 w 4423"/>
                <a:gd name="T75" fmla="*/ 481316 h 6016"/>
                <a:gd name="T76" fmla="*/ 535799 w 4423"/>
                <a:gd name="T77" fmla="*/ 551614 h 6016"/>
                <a:gd name="T78" fmla="*/ 478200 w 4423"/>
                <a:gd name="T79" fmla="*/ 700442 h 6016"/>
                <a:gd name="T80" fmla="*/ 528836 w 4423"/>
                <a:gd name="T81" fmla="*/ 841354 h 6016"/>
                <a:gd name="T82" fmla="*/ 655111 w 4423"/>
                <a:gd name="T83" fmla="*/ 917351 h 6016"/>
                <a:gd name="T84" fmla="*/ 805122 w 4423"/>
                <a:gd name="T85" fmla="*/ 895185 h 6016"/>
                <a:gd name="T86" fmla="*/ 903864 w 4423"/>
                <a:gd name="T87" fmla="*/ 786889 h 6016"/>
                <a:gd name="T88" fmla="*/ 911459 w 4423"/>
                <a:gd name="T89" fmla="*/ 634261 h 6016"/>
                <a:gd name="T90" fmla="*/ 993427 w 4423"/>
                <a:gd name="T91" fmla="*/ 376503 h 6016"/>
                <a:gd name="T92" fmla="*/ 860190 w 4423"/>
                <a:gd name="T93" fmla="*/ 293223 h 6016"/>
                <a:gd name="T94" fmla="*/ 699735 w 4423"/>
                <a:gd name="T95" fmla="*/ 263141 h 6016"/>
                <a:gd name="T96" fmla="*/ 549724 w 4423"/>
                <a:gd name="T97" fmla="*/ 289740 h 6016"/>
                <a:gd name="T98" fmla="*/ 413638 w 4423"/>
                <a:gd name="T99" fmla="*/ 369854 h 6016"/>
                <a:gd name="T100" fmla="*/ 320593 w 4423"/>
                <a:gd name="T101" fmla="*/ 482583 h 6016"/>
                <a:gd name="T102" fmla="*/ 267741 w 4423"/>
                <a:gd name="T103" fmla="*/ 633628 h 6016"/>
                <a:gd name="T104" fmla="*/ 271855 w 4423"/>
                <a:gd name="T105" fmla="*/ 788789 h 6016"/>
                <a:gd name="T106" fmla="*/ 331670 w 4423"/>
                <a:gd name="T107" fmla="*/ 936034 h 6016"/>
                <a:gd name="T108" fmla="*/ 430095 w 4423"/>
                <a:gd name="T109" fmla="*/ 1044647 h 6016"/>
                <a:gd name="T110" fmla="*/ 569662 w 4423"/>
                <a:gd name="T111" fmla="*/ 1118111 h 6016"/>
                <a:gd name="T112" fmla="*/ 722521 w 4423"/>
                <a:gd name="T113" fmla="*/ 1137110 h 6016"/>
                <a:gd name="T114" fmla="*/ 879811 w 4423"/>
                <a:gd name="T115" fmla="*/ 1099112 h 6016"/>
                <a:gd name="T116" fmla="*/ 1008618 w 4423"/>
                <a:gd name="T117" fmla="*/ 1009815 h 6016"/>
                <a:gd name="T118" fmla="*/ 1093434 w 4423"/>
                <a:gd name="T119" fmla="*/ 890119 h 6016"/>
                <a:gd name="T120" fmla="*/ 1135526 w 4423"/>
                <a:gd name="T121" fmla="*/ 734008 h 6016"/>
                <a:gd name="T122" fmla="*/ 1120019 w 4423"/>
                <a:gd name="T123" fmla="*/ 580746 h 6016"/>
                <a:gd name="T124" fmla="*/ 1050077 w 4423"/>
                <a:gd name="T125" fmla="*/ 438885 h 60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423" h="6016">
                  <a:moveTo>
                    <a:pt x="2211" y="0"/>
                  </a:moveTo>
                  <a:lnTo>
                    <a:pt x="2211" y="0"/>
                  </a:lnTo>
                  <a:lnTo>
                    <a:pt x="2268" y="1"/>
                  </a:lnTo>
                  <a:lnTo>
                    <a:pt x="2325" y="4"/>
                  </a:lnTo>
                  <a:lnTo>
                    <a:pt x="2382" y="7"/>
                  </a:lnTo>
                  <a:lnTo>
                    <a:pt x="2437" y="12"/>
                  </a:lnTo>
                  <a:lnTo>
                    <a:pt x="2492" y="18"/>
                  </a:lnTo>
                  <a:lnTo>
                    <a:pt x="2548" y="26"/>
                  </a:lnTo>
                  <a:lnTo>
                    <a:pt x="2603" y="34"/>
                  </a:lnTo>
                  <a:lnTo>
                    <a:pt x="2657" y="45"/>
                  </a:lnTo>
                  <a:lnTo>
                    <a:pt x="2710" y="57"/>
                  </a:lnTo>
                  <a:lnTo>
                    <a:pt x="2764" y="70"/>
                  </a:lnTo>
                  <a:lnTo>
                    <a:pt x="2817" y="84"/>
                  </a:lnTo>
                  <a:lnTo>
                    <a:pt x="2869" y="99"/>
                  </a:lnTo>
                  <a:lnTo>
                    <a:pt x="2920" y="116"/>
                  </a:lnTo>
                  <a:lnTo>
                    <a:pt x="2971" y="134"/>
                  </a:lnTo>
                  <a:lnTo>
                    <a:pt x="3022" y="154"/>
                  </a:lnTo>
                  <a:lnTo>
                    <a:pt x="3072" y="174"/>
                  </a:lnTo>
                  <a:lnTo>
                    <a:pt x="3121" y="195"/>
                  </a:lnTo>
                  <a:lnTo>
                    <a:pt x="3170" y="219"/>
                  </a:lnTo>
                  <a:lnTo>
                    <a:pt x="3218" y="242"/>
                  </a:lnTo>
                  <a:lnTo>
                    <a:pt x="3265" y="267"/>
                  </a:lnTo>
                  <a:lnTo>
                    <a:pt x="3312" y="293"/>
                  </a:lnTo>
                  <a:lnTo>
                    <a:pt x="3357" y="321"/>
                  </a:lnTo>
                  <a:lnTo>
                    <a:pt x="3403" y="348"/>
                  </a:lnTo>
                  <a:lnTo>
                    <a:pt x="3448" y="378"/>
                  </a:lnTo>
                  <a:lnTo>
                    <a:pt x="3492" y="408"/>
                  </a:lnTo>
                  <a:lnTo>
                    <a:pt x="3534" y="440"/>
                  </a:lnTo>
                  <a:lnTo>
                    <a:pt x="3577" y="472"/>
                  </a:lnTo>
                  <a:lnTo>
                    <a:pt x="3618" y="505"/>
                  </a:lnTo>
                  <a:lnTo>
                    <a:pt x="3659" y="540"/>
                  </a:lnTo>
                  <a:lnTo>
                    <a:pt x="3698" y="575"/>
                  </a:lnTo>
                  <a:lnTo>
                    <a:pt x="3736" y="611"/>
                  </a:lnTo>
                  <a:lnTo>
                    <a:pt x="3775" y="649"/>
                  </a:lnTo>
                  <a:lnTo>
                    <a:pt x="3812" y="686"/>
                  </a:lnTo>
                  <a:lnTo>
                    <a:pt x="3848" y="725"/>
                  </a:lnTo>
                  <a:lnTo>
                    <a:pt x="3883" y="765"/>
                  </a:lnTo>
                  <a:lnTo>
                    <a:pt x="3917" y="805"/>
                  </a:lnTo>
                  <a:lnTo>
                    <a:pt x="3951" y="846"/>
                  </a:lnTo>
                  <a:lnTo>
                    <a:pt x="3983" y="889"/>
                  </a:lnTo>
                  <a:lnTo>
                    <a:pt x="4014" y="932"/>
                  </a:lnTo>
                  <a:lnTo>
                    <a:pt x="4045" y="975"/>
                  </a:lnTo>
                  <a:lnTo>
                    <a:pt x="4074" y="1020"/>
                  </a:lnTo>
                  <a:lnTo>
                    <a:pt x="4102" y="1065"/>
                  </a:lnTo>
                  <a:lnTo>
                    <a:pt x="4130" y="1111"/>
                  </a:lnTo>
                  <a:lnTo>
                    <a:pt x="4156" y="1157"/>
                  </a:lnTo>
                  <a:lnTo>
                    <a:pt x="4181" y="1205"/>
                  </a:lnTo>
                  <a:lnTo>
                    <a:pt x="4205" y="1253"/>
                  </a:lnTo>
                  <a:lnTo>
                    <a:pt x="4227" y="1302"/>
                  </a:lnTo>
                  <a:lnTo>
                    <a:pt x="4249" y="1351"/>
                  </a:lnTo>
                  <a:lnTo>
                    <a:pt x="4270" y="1401"/>
                  </a:lnTo>
                  <a:lnTo>
                    <a:pt x="4289" y="1451"/>
                  </a:lnTo>
                  <a:lnTo>
                    <a:pt x="4307" y="1502"/>
                  </a:lnTo>
                  <a:lnTo>
                    <a:pt x="4323" y="1554"/>
                  </a:lnTo>
                  <a:lnTo>
                    <a:pt x="4339" y="1606"/>
                  </a:lnTo>
                  <a:lnTo>
                    <a:pt x="4353" y="1660"/>
                  </a:lnTo>
                  <a:lnTo>
                    <a:pt x="4366" y="1713"/>
                  </a:lnTo>
                  <a:lnTo>
                    <a:pt x="4378" y="1766"/>
                  </a:lnTo>
                  <a:lnTo>
                    <a:pt x="4388" y="1820"/>
                  </a:lnTo>
                  <a:lnTo>
                    <a:pt x="4397" y="1875"/>
                  </a:lnTo>
                  <a:lnTo>
                    <a:pt x="4405" y="1930"/>
                  </a:lnTo>
                  <a:lnTo>
                    <a:pt x="4411" y="1985"/>
                  </a:lnTo>
                  <a:lnTo>
                    <a:pt x="4416" y="2042"/>
                  </a:lnTo>
                  <a:lnTo>
                    <a:pt x="4420" y="2098"/>
                  </a:lnTo>
                  <a:lnTo>
                    <a:pt x="4422" y="2155"/>
                  </a:lnTo>
                  <a:lnTo>
                    <a:pt x="4423" y="2212"/>
                  </a:lnTo>
                  <a:lnTo>
                    <a:pt x="4422" y="2270"/>
                  </a:lnTo>
                  <a:lnTo>
                    <a:pt x="4420" y="2326"/>
                  </a:lnTo>
                  <a:lnTo>
                    <a:pt x="4416" y="2382"/>
                  </a:lnTo>
                  <a:lnTo>
                    <a:pt x="4411" y="2438"/>
                  </a:lnTo>
                  <a:lnTo>
                    <a:pt x="4405" y="2494"/>
                  </a:lnTo>
                  <a:lnTo>
                    <a:pt x="4397" y="2548"/>
                  </a:lnTo>
                  <a:lnTo>
                    <a:pt x="4388" y="2604"/>
                  </a:lnTo>
                  <a:lnTo>
                    <a:pt x="4378" y="2658"/>
                  </a:lnTo>
                  <a:lnTo>
                    <a:pt x="4366" y="2711"/>
                  </a:lnTo>
                  <a:lnTo>
                    <a:pt x="4353" y="2764"/>
                  </a:lnTo>
                  <a:lnTo>
                    <a:pt x="4339" y="2818"/>
                  </a:lnTo>
                  <a:lnTo>
                    <a:pt x="4323" y="2870"/>
                  </a:lnTo>
                  <a:lnTo>
                    <a:pt x="4307" y="2921"/>
                  </a:lnTo>
                  <a:lnTo>
                    <a:pt x="4289" y="2972"/>
                  </a:lnTo>
                  <a:lnTo>
                    <a:pt x="4270" y="3023"/>
                  </a:lnTo>
                  <a:lnTo>
                    <a:pt x="4249" y="3073"/>
                  </a:lnTo>
                  <a:lnTo>
                    <a:pt x="4227" y="3122"/>
                  </a:lnTo>
                  <a:lnTo>
                    <a:pt x="4205" y="3171"/>
                  </a:lnTo>
                  <a:lnTo>
                    <a:pt x="4181" y="3219"/>
                  </a:lnTo>
                  <a:lnTo>
                    <a:pt x="4156" y="3267"/>
                  </a:lnTo>
                  <a:lnTo>
                    <a:pt x="4130" y="3313"/>
                  </a:lnTo>
                  <a:lnTo>
                    <a:pt x="4102" y="3359"/>
                  </a:lnTo>
                  <a:lnTo>
                    <a:pt x="4074" y="3404"/>
                  </a:lnTo>
                  <a:lnTo>
                    <a:pt x="4045" y="3449"/>
                  </a:lnTo>
                  <a:lnTo>
                    <a:pt x="4014" y="3492"/>
                  </a:lnTo>
                  <a:lnTo>
                    <a:pt x="3983" y="3535"/>
                  </a:lnTo>
                  <a:lnTo>
                    <a:pt x="3951" y="3578"/>
                  </a:lnTo>
                  <a:lnTo>
                    <a:pt x="3917" y="3619"/>
                  </a:lnTo>
                  <a:lnTo>
                    <a:pt x="3883" y="3660"/>
                  </a:lnTo>
                  <a:lnTo>
                    <a:pt x="3848" y="3699"/>
                  </a:lnTo>
                  <a:lnTo>
                    <a:pt x="3812" y="3738"/>
                  </a:lnTo>
                  <a:lnTo>
                    <a:pt x="3775" y="3776"/>
                  </a:lnTo>
                  <a:lnTo>
                    <a:pt x="3736" y="3813"/>
                  </a:lnTo>
                  <a:lnTo>
                    <a:pt x="3698" y="3849"/>
                  </a:lnTo>
                  <a:lnTo>
                    <a:pt x="3659" y="3884"/>
                  </a:lnTo>
                  <a:lnTo>
                    <a:pt x="3618" y="3919"/>
                  </a:lnTo>
                  <a:lnTo>
                    <a:pt x="3577" y="3952"/>
                  </a:lnTo>
                  <a:lnTo>
                    <a:pt x="3534" y="3984"/>
                  </a:lnTo>
                  <a:lnTo>
                    <a:pt x="3492" y="4016"/>
                  </a:lnTo>
                  <a:lnTo>
                    <a:pt x="3448" y="4046"/>
                  </a:lnTo>
                  <a:lnTo>
                    <a:pt x="3403" y="4076"/>
                  </a:lnTo>
                  <a:lnTo>
                    <a:pt x="3357" y="4103"/>
                  </a:lnTo>
                  <a:lnTo>
                    <a:pt x="3312" y="4131"/>
                  </a:lnTo>
                  <a:lnTo>
                    <a:pt x="3265" y="4157"/>
                  </a:lnTo>
                  <a:lnTo>
                    <a:pt x="3218" y="4182"/>
                  </a:lnTo>
                  <a:lnTo>
                    <a:pt x="3170" y="4206"/>
                  </a:lnTo>
                  <a:lnTo>
                    <a:pt x="3121" y="4229"/>
                  </a:lnTo>
                  <a:lnTo>
                    <a:pt x="3072" y="4250"/>
                  </a:lnTo>
                  <a:lnTo>
                    <a:pt x="3022" y="4270"/>
                  </a:lnTo>
                  <a:lnTo>
                    <a:pt x="2971" y="4290"/>
                  </a:lnTo>
                  <a:lnTo>
                    <a:pt x="2920" y="4308"/>
                  </a:lnTo>
                  <a:lnTo>
                    <a:pt x="2869" y="4325"/>
                  </a:lnTo>
                  <a:lnTo>
                    <a:pt x="2817" y="4340"/>
                  </a:lnTo>
                  <a:lnTo>
                    <a:pt x="2764" y="4355"/>
                  </a:lnTo>
                  <a:lnTo>
                    <a:pt x="2710" y="4367"/>
                  </a:lnTo>
                  <a:lnTo>
                    <a:pt x="2657" y="4379"/>
                  </a:lnTo>
                  <a:lnTo>
                    <a:pt x="2603" y="4390"/>
                  </a:lnTo>
                  <a:lnTo>
                    <a:pt x="2548" y="4398"/>
                  </a:lnTo>
                  <a:lnTo>
                    <a:pt x="2492" y="4406"/>
                  </a:lnTo>
                  <a:lnTo>
                    <a:pt x="2437" y="4412"/>
                  </a:lnTo>
                  <a:lnTo>
                    <a:pt x="2382" y="4417"/>
                  </a:lnTo>
                  <a:lnTo>
                    <a:pt x="2325" y="4421"/>
                  </a:lnTo>
                  <a:lnTo>
                    <a:pt x="2268" y="4423"/>
                  </a:lnTo>
                  <a:lnTo>
                    <a:pt x="2211" y="4424"/>
                  </a:lnTo>
                  <a:lnTo>
                    <a:pt x="2154" y="4423"/>
                  </a:lnTo>
                  <a:lnTo>
                    <a:pt x="2097" y="4421"/>
                  </a:lnTo>
                  <a:lnTo>
                    <a:pt x="2041" y="4417"/>
                  </a:lnTo>
                  <a:lnTo>
                    <a:pt x="1985" y="4412"/>
                  </a:lnTo>
                  <a:lnTo>
                    <a:pt x="1929" y="4406"/>
                  </a:lnTo>
                  <a:lnTo>
                    <a:pt x="1874" y="4398"/>
                  </a:lnTo>
                  <a:lnTo>
                    <a:pt x="1820" y="4390"/>
                  </a:lnTo>
                  <a:lnTo>
                    <a:pt x="1765" y="4379"/>
                  </a:lnTo>
                  <a:lnTo>
                    <a:pt x="1711" y="4367"/>
                  </a:lnTo>
                  <a:lnTo>
                    <a:pt x="1658" y="4355"/>
                  </a:lnTo>
                  <a:lnTo>
                    <a:pt x="1606" y="4340"/>
                  </a:lnTo>
                  <a:lnTo>
                    <a:pt x="1554" y="4325"/>
                  </a:lnTo>
                  <a:lnTo>
                    <a:pt x="1501" y="4308"/>
                  </a:lnTo>
                  <a:lnTo>
                    <a:pt x="1450" y="4290"/>
                  </a:lnTo>
                  <a:lnTo>
                    <a:pt x="1400" y="4270"/>
                  </a:lnTo>
                  <a:lnTo>
                    <a:pt x="1350" y="4250"/>
                  </a:lnTo>
                  <a:lnTo>
                    <a:pt x="1301" y="4229"/>
                  </a:lnTo>
                  <a:lnTo>
                    <a:pt x="1252" y="4206"/>
                  </a:lnTo>
                  <a:lnTo>
                    <a:pt x="1204" y="4182"/>
                  </a:lnTo>
                  <a:lnTo>
                    <a:pt x="1157" y="4157"/>
                  </a:lnTo>
                  <a:lnTo>
                    <a:pt x="1110" y="4131"/>
                  </a:lnTo>
                  <a:lnTo>
                    <a:pt x="1064" y="4103"/>
                  </a:lnTo>
                  <a:lnTo>
                    <a:pt x="1019" y="4076"/>
                  </a:lnTo>
                  <a:lnTo>
                    <a:pt x="975" y="4046"/>
                  </a:lnTo>
                  <a:lnTo>
                    <a:pt x="931" y="4016"/>
                  </a:lnTo>
                  <a:lnTo>
                    <a:pt x="887" y="3984"/>
                  </a:lnTo>
                  <a:lnTo>
                    <a:pt x="846" y="3952"/>
                  </a:lnTo>
                  <a:lnTo>
                    <a:pt x="804" y="3919"/>
                  </a:lnTo>
                  <a:lnTo>
                    <a:pt x="764" y="3884"/>
                  </a:lnTo>
                  <a:lnTo>
                    <a:pt x="725" y="3849"/>
                  </a:lnTo>
                  <a:lnTo>
                    <a:pt x="685" y="3813"/>
                  </a:lnTo>
                  <a:lnTo>
                    <a:pt x="647" y="3776"/>
                  </a:lnTo>
                  <a:lnTo>
                    <a:pt x="611" y="3738"/>
                  </a:lnTo>
                  <a:lnTo>
                    <a:pt x="574" y="3699"/>
                  </a:lnTo>
                  <a:lnTo>
                    <a:pt x="538" y="3660"/>
                  </a:lnTo>
                  <a:lnTo>
                    <a:pt x="504" y="3619"/>
                  </a:lnTo>
                  <a:lnTo>
                    <a:pt x="471" y="3578"/>
                  </a:lnTo>
                  <a:lnTo>
                    <a:pt x="439" y="3535"/>
                  </a:lnTo>
                  <a:lnTo>
                    <a:pt x="407" y="3492"/>
                  </a:lnTo>
                  <a:lnTo>
                    <a:pt x="378" y="3449"/>
                  </a:lnTo>
                  <a:lnTo>
                    <a:pt x="348" y="3404"/>
                  </a:lnTo>
                  <a:lnTo>
                    <a:pt x="320" y="3359"/>
                  </a:lnTo>
                  <a:lnTo>
                    <a:pt x="292" y="3313"/>
                  </a:lnTo>
                  <a:lnTo>
                    <a:pt x="267" y="3267"/>
                  </a:lnTo>
                  <a:lnTo>
                    <a:pt x="241" y="3219"/>
                  </a:lnTo>
                  <a:lnTo>
                    <a:pt x="218" y="3171"/>
                  </a:lnTo>
                  <a:lnTo>
                    <a:pt x="195" y="3122"/>
                  </a:lnTo>
                  <a:lnTo>
                    <a:pt x="173" y="3073"/>
                  </a:lnTo>
                  <a:lnTo>
                    <a:pt x="153" y="3023"/>
                  </a:lnTo>
                  <a:lnTo>
                    <a:pt x="134" y="2972"/>
                  </a:lnTo>
                  <a:lnTo>
                    <a:pt x="116" y="2921"/>
                  </a:lnTo>
                  <a:lnTo>
                    <a:pt x="99" y="2870"/>
                  </a:lnTo>
                  <a:lnTo>
                    <a:pt x="84" y="2818"/>
                  </a:lnTo>
                  <a:lnTo>
                    <a:pt x="69" y="2764"/>
                  </a:lnTo>
                  <a:lnTo>
                    <a:pt x="56" y="2711"/>
                  </a:lnTo>
                  <a:lnTo>
                    <a:pt x="44" y="2658"/>
                  </a:lnTo>
                  <a:lnTo>
                    <a:pt x="34" y="2604"/>
                  </a:lnTo>
                  <a:lnTo>
                    <a:pt x="25" y="2548"/>
                  </a:lnTo>
                  <a:lnTo>
                    <a:pt x="17" y="2494"/>
                  </a:lnTo>
                  <a:lnTo>
                    <a:pt x="10" y="2438"/>
                  </a:lnTo>
                  <a:lnTo>
                    <a:pt x="6" y="2382"/>
                  </a:lnTo>
                  <a:lnTo>
                    <a:pt x="2" y="2326"/>
                  </a:lnTo>
                  <a:lnTo>
                    <a:pt x="0" y="2270"/>
                  </a:lnTo>
                  <a:lnTo>
                    <a:pt x="0" y="2212"/>
                  </a:lnTo>
                  <a:lnTo>
                    <a:pt x="0" y="2155"/>
                  </a:lnTo>
                  <a:lnTo>
                    <a:pt x="2" y="2098"/>
                  </a:lnTo>
                  <a:lnTo>
                    <a:pt x="6" y="2042"/>
                  </a:lnTo>
                  <a:lnTo>
                    <a:pt x="10" y="1985"/>
                  </a:lnTo>
                  <a:lnTo>
                    <a:pt x="17" y="1930"/>
                  </a:lnTo>
                  <a:lnTo>
                    <a:pt x="25" y="1875"/>
                  </a:lnTo>
                  <a:lnTo>
                    <a:pt x="34" y="1820"/>
                  </a:lnTo>
                  <a:lnTo>
                    <a:pt x="44" y="1766"/>
                  </a:lnTo>
                  <a:lnTo>
                    <a:pt x="56" y="1713"/>
                  </a:lnTo>
                  <a:lnTo>
                    <a:pt x="69" y="1660"/>
                  </a:lnTo>
                  <a:lnTo>
                    <a:pt x="84" y="1606"/>
                  </a:lnTo>
                  <a:lnTo>
                    <a:pt x="99" y="1554"/>
                  </a:lnTo>
                  <a:lnTo>
                    <a:pt x="116" y="1502"/>
                  </a:lnTo>
                  <a:lnTo>
                    <a:pt x="134" y="1451"/>
                  </a:lnTo>
                  <a:lnTo>
                    <a:pt x="153" y="1401"/>
                  </a:lnTo>
                  <a:lnTo>
                    <a:pt x="173" y="1351"/>
                  </a:lnTo>
                  <a:lnTo>
                    <a:pt x="195" y="1302"/>
                  </a:lnTo>
                  <a:lnTo>
                    <a:pt x="218" y="1253"/>
                  </a:lnTo>
                  <a:lnTo>
                    <a:pt x="241" y="1205"/>
                  </a:lnTo>
                  <a:lnTo>
                    <a:pt x="267" y="1157"/>
                  </a:lnTo>
                  <a:lnTo>
                    <a:pt x="292" y="1111"/>
                  </a:lnTo>
                  <a:lnTo>
                    <a:pt x="320" y="1065"/>
                  </a:lnTo>
                  <a:lnTo>
                    <a:pt x="348" y="1020"/>
                  </a:lnTo>
                  <a:lnTo>
                    <a:pt x="378" y="975"/>
                  </a:lnTo>
                  <a:lnTo>
                    <a:pt x="407" y="932"/>
                  </a:lnTo>
                  <a:lnTo>
                    <a:pt x="439" y="889"/>
                  </a:lnTo>
                  <a:lnTo>
                    <a:pt x="471" y="846"/>
                  </a:lnTo>
                  <a:lnTo>
                    <a:pt x="504" y="805"/>
                  </a:lnTo>
                  <a:lnTo>
                    <a:pt x="538" y="765"/>
                  </a:lnTo>
                  <a:lnTo>
                    <a:pt x="574" y="725"/>
                  </a:lnTo>
                  <a:lnTo>
                    <a:pt x="611" y="686"/>
                  </a:lnTo>
                  <a:lnTo>
                    <a:pt x="647" y="649"/>
                  </a:lnTo>
                  <a:lnTo>
                    <a:pt x="685" y="611"/>
                  </a:lnTo>
                  <a:lnTo>
                    <a:pt x="725" y="575"/>
                  </a:lnTo>
                  <a:lnTo>
                    <a:pt x="764" y="540"/>
                  </a:lnTo>
                  <a:lnTo>
                    <a:pt x="804" y="505"/>
                  </a:lnTo>
                  <a:lnTo>
                    <a:pt x="846" y="472"/>
                  </a:lnTo>
                  <a:lnTo>
                    <a:pt x="887" y="440"/>
                  </a:lnTo>
                  <a:lnTo>
                    <a:pt x="931" y="408"/>
                  </a:lnTo>
                  <a:lnTo>
                    <a:pt x="975" y="378"/>
                  </a:lnTo>
                  <a:lnTo>
                    <a:pt x="1019" y="348"/>
                  </a:lnTo>
                  <a:lnTo>
                    <a:pt x="1064" y="321"/>
                  </a:lnTo>
                  <a:lnTo>
                    <a:pt x="1110" y="293"/>
                  </a:lnTo>
                  <a:lnTo>
                    <a:pt x="1157" y="267"/>
                  </a:lnTo>
                  <a:lnTo>
                    <a:pt x="1204" y="242"/>
                  </a:lnTo>
                  <a:lnTo>
                    <a:pt x="1252" y="219"/>
                  </a:lnTo>
                  <a:lnTo>
                    <a:pt x="1301" y="195"/>
                  </a:lnTo>
                  <a:lnTo>
                    <a:pt x="1350" y="174"/>
                  </a:lnTo>
                  <a:lnTo>
                    <a:pt x="1400" y="154"/>
                  </a:lnTo>
                  <a:lnTo>
                    <a:pt x="1450" y="134"/>
                  </a:lnTo>
                  <a:lnTo>
                    <a:pt x="1501" y="116"/>
                  </a:lnTo>
                  <a:lnTo>
                    <a:pt x="1554" y="99"/>
                  </a:lnTo>
                  <a:lnTo>
                    <a:pt x="1606" y="84"/>
                  </a:lnTo>
                  <a:lnTo>
                    <a:pt x="1658" y="70"/>
                  </a:lnTo>
                  <a:lnTo>
                    <a:pt x="1711" y="57"/>
                  </a:lnTo>
                  <a:lnTo>
                    <a:pt x="1765" y="45"/>
                  </a:lnTo>
                  <a:lnTo>
                    <a:pt x="1820" y="34"/>
                  </a:lnTo>
                  <a:lnTo>
                    <a:pt x="1874" y="26"/>
                  </a:lnTo>
                  <a:lnTo>
                    <a:pt x="1929" y="18"/>
                  </a:lnTo>
                  <a:lnTo>
                    <a:pt x="1985" y="12"/>
                  </a:lnTo>
                  <a:lnTo>
                    <a:pt x="2041" y="7"/>
                  </a:lnTo>
                  <a:lnTo>
                    <a:pt x="2097" y="4"/>
                  </a:lnTo>
                  <a:lnTo>
                    <a:pt x="2154" y="1"/>
                  </a:lnTo>
                  <a:lnTo>
                    <a:pt x="2211" y="0"/>
                  </a:lnTo>
                  <a:close/>
                  <a:moveTo>
                    <a:pt x="1730" y="2519"/>
                  </a:moveTo>
                  <a:lnTo>
                    <a:pt x="1730" y="2519"/>
                  </a:lnTo>
                  <a:lnTo>
                    <a:pt x="1753" y="2453"/>
                  </a:lnTo>
                  <a:lnTo>
                    <a:pt x="1776" y="2389"/>
                  </a:lnTo>
                  <a:lnTo>
                    <a:pt x="1802" y="2327"/>
                  </a:lnTo>
                  <a:lnTo>
                    <a:pt x="1814" y="2297"/>
                  </a:lnTo>
                  <a:lnTo>
                    <a:pt x="1828" y="2267"/>
                  </a:lnTo>
                  <a:lnTo>
                    <a:pt x="1843" y="2238"/>
                  </a:lnTo>
                  <a:lnTo>
                    <a:pt x="1858" y="2210"/>
                  </a:lnTo>
                  <a:lnTo>
                    <a:pt x="1874" y="2181"/>
                  </a:lnTo>
                  <a:lnTo>
                    <a:pt x="1890" y="2153"/>
                  </a:lnTo>
                  <a:lnTo>
                    <a:pt x="1907" y="2126"/>
                  </a:lnTo>
                  <a:lnTo>
                    <a:pt x="1924" y="2099"/>
                  </a:lnTo>
                  <a:lnTo>
                    <a:pt x="1942" y="2073"/>
                  </a:lnTo>
                  <a:lnTo>
                    <a:pt x="1961" y="2047"/>
                  </a:lnTo>
                  <a:lnTo>
                    <a:pt x="1981" y="2022"/>
                  </a:lnTo>
                  <a:lnTo>
                    <a:pt x="2002" y="1996"/>
                  </a:lnTo>
                  <a:lnTo>
                    <a:pt x="2023" y="1971"/>
                  </a:lnTo>
                  <a:lnTo>
                    <a:pt x="2045" y="1947"/>
                  </a:lnTo>
                  <a:lnTo>
                    <a:pt x="2069" y="1923"/>
                  </a:lnTo>
                  <a:lnTo>
                    <a:pt x="2093" y="1899"/>
                  </a:lnTo>
                  <a:lnTo>
                    <a:pt x="2118" y="1875"/>
                  </a:lnTo>
                  <a:lnTo>
                    <a:pt x="2144" y="1852"/>
                  </a:lnTo>
                  <a:lnTo>
                    <a:pt x="2171" y="1829"/>
                  </a:lnTo>
                  <a:lnTo>
                    <a:pt x="2198" y="1807"/>
                  </a:lnTo>
                  <a:lnTo>
                    <a:pt x="2228" y="1784"/>
                  </a:lnTo>
                  <a:lnTo>
                    <a:pt x="2258" y="1762"/>
                  </a:lnTo>
                  <a:lnTo>
                    <a:pt x="2290" y="1739"/>
                  </a:lnTo>
                  <a:lnTo>
                    <a:pt x="2322" y="1718"/>
                  </a:lnTo>
                  <a:lnTo>
                    <a:pt x="2356" y="1696"/>
                  </a:lnTo>
                  <a:lnTo>
                    <a:pt x="2391" y="1675"/>
                  </a:lnTo>
                  <a:lnTo>
                    <a:pt x="2372" y="1669"/>
                  </a:lnTo>
                  <a:lnTo>
                    <a:pt x="2353" y="1665"/>
                  </a:lnTo>
                  <a:lnTo>
                    <a:pt x="2334" y="1662"/>
                  </a:lnTo>
                  <a:lnTo>
                    <a:pt x="2314" y="1660"/>
                  </a:lnTo>
                  <a:lnTo>
                    <a:pt x="2295" y="1658"/>
                  </a:lnTo>
                  <a:lnTo>
                    <a:pt x="2276" y="1656"/>
                  </a:lnTo>
                  <a:lnTo>
                    <a:pt x="2256" y="1655"/>
                  </a:lnTo>
                  <a:lnTo>
                    <a:pt x="2237" y="1656"/>
                  </a:lnTo>
                  <a:lnTo>
                    <a:pt x="2218" y="1658"/>
                  </a:lnTo>
                  <a:lnTo>
                    <a:pt x="2198" y="1659"/>
                  </a:lnTo>
                  <a:lnTo>
                    <a:pt x="2180" y="1662"/>
                  </a:lnTo>
                  <a:lnTo>
                    <a:pt x="2161" y="1665"/>
                  </a:lnTo>
                  <a:lnTo>
                    <a:pt x="2142" y="1669"/>
                  </a:lnTo>
                  <a:lnTo>
                    <a:pt x="2124" y="1673"/>
                  </a:lnTo>
                  <a:lnTo>
                    <a:pt x="2105" y="1679"/>
                  </a:lnTo>
                  <a:lnTo>
                    <a:pt x="2087" y="1684"/>
                  </a:lnTo>
                  <a:lnTo>
                    <a:pt x="2069" y="1692"/>
                  </a:lnTo>
                  <a:lnTo>
                    <a:pt x="2051" y="1698"/>
                  </a:lnTo>
                  <a:lnTo>
                    <a:pt x="2032" y="1706"/>
                  </a:lnTo>
                  <a:lnTo>
                    <a:pt x="2015" y="1715"/>
                  </a:lnTo>
                  <a:lnTo>
                    <a:pt x="1997" y="1723"/>
                  </a:lnTo>
                  <a:lnTo>
                    <a:pt x="1980" y="1733"/>
                  </a:lnTo>
                  <a:lnTo>
                    <a:pt x="1947" y="1754"/>
                  </a:lnTo>
                  <a:lnTo>
                    <a:pt x="1915" y="1778"/>
                  </a:lnTo>
                  <a:lnTo>
                    <a:pt x="1885" y="1802"/>
                  </a:lnTo>
                  <a:lnTo>
                    <a:pt x="1856" y="1830"/>
                  </a:lnTo>
                  <a:lnTo>
                    <a:pt x="1842" y="1845"/>
                  </a:lnTo>
                  <a:lnTo>
                    <a:pt x="1828" y="1860"/>
                  </a:lnTo>
                  <a:lnTo>
                    <a:pt x="1815" y="1875"/>
                  </a:lnTo>
                  <a:lnTo>
                    <a:pt x="1803" y="1891"/>
                  </a:lnTo>
                  <a:lnTo>
                    <a:pt x="1791" y="1907"/>
                  </a:lnTo>
                  <a:lnTo>
                    <a:pt x="1779" y="1924"/>
                  </a:lnTo>
                  <a:lnTo>
                    <a:pt x="1769" y="1941"/>
                  </a:lnTo>
                  <a:lnTo>
                    <a:pt x="1758" y="1958"/>
                  </a:lnTo>
                  <a:lnTo>
                    <a:pt x="1748" y="1976"/>
                  </a:lnTo>
                  <a:lnTo>
                    <a:pt x="1739" y="1994"/>
                  </a:lnTo>
                  <a:lnTo>
                    <a:pt x="1730" y="2013"/>
                  </a:lnTo>
                  <a:lnTo>
                    <a:pt x="1722" y="2032"/>
                  </a:lnTo>
                  <a:lnTo>
                    <a:pt x="1714" y="2051"/>
                  </a:lnTo>
                  <a:lnTo>
                    <a:pt x="1708" y="2070"/>
                  </a:lnTo>
                  <a:lnTo>
                    <a:pt x="1701" y="2091"/>
                  </a:lnTo>
                  <a:lnTo>
                    <a:pt x="1695" y="2111"/>
                  </a:lnTo>
                  <a:lnTo>
                    <a:pt x="1691" y="2132"/>
                  </a:lnTo>
                  <a:lnTo>
                    <a:pt x="1687" y="2152"/>
                  </a:lnTo>
                  <a:lnTo>
                    <a:pt x="1683" y="2174"/>
                  </a:lnTo>
                  <a:lnTo>
                    <a:pt x="1680" y="2195"/>
                  </a:lnTo>
                  <a:lnTo>
                    <a:pt x="1678" y="2217"/>
                  </a:lnTo>
                  <a:lnTo>
                    <a:pt x="1677" y="2240"/>
                  </a:lnTo>
                  <a:lnTo>
                    <a:pt x="1677" y="2261"/>
                  </a:lnTo>
                  <a:lnTo>
                    <a:pt x="1677" y="2284"/>
                  </a:lnTo>
                  <a:lnTo>
                    <a:pt x="1679" y="2307"/>
                  </a:lnTo>
                  <a:lnTo>
                    <a:pt x="1680" y="2329"/>
                  </a:lnTo>
                  <a:lnTo>
                    <a:pt x="1683" y="2353"/>
                  </a:lnTo>
                  <a:lnTo>
                    <a:pt x="1688" y="2376"/>
                  </a:lnTo>
                  <a:lnTo>
                    <a:pt x="1692" y="2399"/>
                  </a:lnTo>
                  <a:lnTo>
                    <a:pt x="1698" y="2423"/>
                  </a:lnTo>
                  <a:lnTo>
                    <a:pt x="1705" y="2446"/>
                  </a:lnTo>
                  <a:lnTo>
                    <a:pt x="1712" y="2471"/>
                  </a:lnTo>
                  <a:lnTo>
                    <a:pt x="1721" y="2494"/>
                  </a:lnTo>
                  <a:lnTo>
                    <a:pt x="1730" y="2519"/>
                  </a:lnTo>
                  <a:close/>
                  <a:moveTo>
                    <a:pt x="2609" y="4676"/>
                  </a:moveTo>
                  <a:lnTo>
                    <a:pt x="2609" y="5036"/>
                  </a:lnTo>
                  <a:lnTo>
                    <a:pt x="3991" y="5281"/>
                  </a:lnTo>
                  <a:lnTo>
                    <a:pt x="3991" y="6016"/>
                  </a:lnTo>
                  <a:lnTo>
                    <a:pt x="501" y="6016"/>
                  </a:lnTo>
                  <a:lnTo>
                    <a:pt x="501" y="5281"/>
                  </a:lnTo>
                  <a:lnTo>
                    <a:pt x="1813" y="5036"/>
                  </a:lnTo>
                  <a:lnTo>
                    <a:pt x="1813" y="4676"/>
                  </a:lnTo>
                  <a:lnTo>
                    <a:pt x="1861" y="4686"/>
                  </a:lnTo>
                  <a:lnTo>
                    <a:pt x="1910" y="4695"/>
                  </a:lnTo>
                  <a:lnTo>
                    <a:pt x="1959" y="4703"/>
                  </a:lnTo>
                  <a:lnTo>
                    <a:pt x="2009" y="4709"/>
                  </a:lnTo>
                  <a:lnTo>
                    <a:pt x="2059" y="4713"/>
                  </a:lnTo>
                  <a:lnTo>
                    <a:pt x="2109" y="4717"/>
                  </a:lnTo>
                  <a:lnTo>
                    <a:pt x="2160" y="4720"/>
                  </a:lnTo>
                  <a:lnTo>
                    <a:pt x="2211" y="4720"/>
                  </a:lnTo>
                  <a:lnTo>
                    <a:pt x="2262" y="4720"/>
                  </a:lnTo>
                  <a:lnTo>
                    <a:pt x="2312" y="4717"/>
                  </a:lnTo>
                  <a:lnTo>
                    <a:pt x="2363" y="4713"/>
                  </a:lnTo>
                  <a:lnTo>
                    <a:pt x="2413" y="4709"/>
                  </a:lnTo>
                  <a:lnTo>
                    <a:pt x="2462" y="4703"/>
                  </a:lnTo>
                  <a:lnTo>
                    <a:pt x="2511" y="4695"/>
                  </a:lnTo>
                  <a:lnTo>
                    <a:pt x="2560" y="4686"/>
                  </a:lnTo>
                  <a:lnTo>
                    <a:pt x="2609" y="4676"/>
                  </a:lnTo>
                  <a:close/>
                  <a:moveTo>
                    <a:pt x="2211" y="1201"/>
                  </a:moveTo>
                  <a:lnTo>
                    <a:pt x="2211" y="1201"/>
                  </a:lnTo>
                  <a:lnTo>
                    <a:pt x="2185" y="1201"/>
                  </a:lnTo>
                  <a:lnTo>
                    <a:pt x="2159" y="1202"/>
                  </a:lnTo>
                  <a:lnTo>
                    <a:pt x="2134" y="1204"/>
                  </a:lnTo>
                  <a:lnTo>
                    <a:pt x="2108" y="1206"/>
                  </a:lnTo>
                  <a:lnTo>
                    <a:pt x="2082" y="1209"/>
                  </a:lnTo>
                  <a:lnTo>
                    <a:pt x="2057" y="1213"/>
                  </a:lnTo>
                  <a:lnTo>
                    <a:pt x="2007" y="1221"/>
                  </a:lnTo>
                  <a:lnTo>
                    <a:pt x="1958" y="1233"/>
                  </a:lnTo>
                  <a:lnTo>
                    <a:pt x="1910" y="1247"/>
                  </a:lnTo>
                  <a:lnTo>
                    <a:pt x="1863" y="1263"/>
                  </a:lnTo>
                  <a:lnTo>
                    <a:pt x="1817" y="1281"/>
                  </a:lnTo>
                  <a:lnTo>
                    <a:pt x="1773" y="1301"/>
                  </a:lnTo>
                  <a:lnTo>
                    <a:pt x="1729" y="1323"/>
                  </a:lnTo>
                  <a:lnTo>
                    <a:pt x="1687" y="1347"/>
                  </a:lnTo>
                  <a:lnTo>
                    <a:pt x="1646" y="1373"/>
                  </a:lnTo>
                  <a:lnTo>
                    <a:pt x="1606" y="1402"/>
                  </a:lnTo>
                  <a:lnTo>
                    <a:pt x="1567" y="1432"/>
                  </a:lnTo>
                  <a:lnTo>
                    <a:pt x="1531" y="1464"/>
                  </a:lnTo>
                  <a:lnTo>
                    <a:pt x="1496" y="1497"/>
                  </a:lnTo>
                  <a:lnTo>
                    <a:pt x="1463" y="1532"/>
                  </a:lnTo>
                  <a:lnTo>
                    <a:pt x="1431" y="1569"/>
                  </a:lnTo>
                  <a:lnTo>
                    <a:pt x="1400" y="1607"/>
                  </a:lnTo>
                  <a:lnTo>
                    <a:pt x="1373" y="1647"/>
                  </a:lnTo>
                  <a:lnTo>
                    <a:pt x="1346" y="1687"/>
                  </a:lnTo>
                  <a:lnTo>
                    <a:pt x="1322" y="1730"/>
                  </a:lnTo>
                  <a:lnTo>
                    <a:pt x="1299" y="1774"/>
                  </a:lnTo>
                  <a:lnTo>
                    <a:pt x="1279" y="1818"/>
                  </a:lnTo>
                  <a:lnTo>
                    <a:pt x="1261" y="1864"/>
                  </a:lnTo>
                  <a:lnTo>
                    <a:pt x="1245" y="1911"/>
                  </a:lnTo>
                  <a:lnTo>
                    <a:pt x="1232" y="1960"/>
                  </a:lnTo>
                  <a:lnTo>
                    <a:pt x="1220" y="2009"/>
                  </a:lnTo>
                  <a:lnTo>
                    <a:pt x="1212" y="2058"/>
                  </a:lnTo>
                  <a:lnTo>
                    <a:pt x="1208" y="2083"/>
                  </a:lnTo>
                  <a:lnTo>
                    <a:pt x="1206" y="2109"/>
                  </a:lnTo>
                  <a:lnTo>
                    <a:pt x="1202" y="2134"/>
                  </a:lnTo>
                  <a:lnTo>
                    <a:pt x="1201" y="2160"/>
                  </a:lnTo>
                  <a:lnTo>
                    <a:pt x="1200" y="2185"/>
                  </a:lnTo>
                  <a:lnTo>
                    <a:pt x="1200" y="2212"/>
                  </a:lnTo>
                  <a:lnTo>
                    <a:pt x="1200" y="2238"/>
                  </a:lnTo>
                  <a:lnTo>
                    <a:pt x="1201" y="2264"/>
                  </a:lnTo>
                  <a:lnTo>
                    <a:pt x="1202" y="2290"/>
                  </a:lnTo>
                  <a:lnTo>
                    <a:pt x="1206" y="2315"/>
                  </a:lnTo>
                  <a:lnTo>
                    <a:pt x="1208" y="2341"/>
                  </a:lnTo>
                  <a:lnTo>
                    <a:pt x="1212" y="2366"/>
                  </a:lnTo>
                  <a:lnTo>
                    <a:pt x="1220" y="2415"/>
                  </a:lnTo>
                  <a:lnTo>
                    <a:pt x="1232" y="2464"/>
                  </a:lnTo>
                  <a:lnTo>
                    <a:pt x="1245" y="2512"/>
                  </a:lnTo>
                  <a:lnTo>
                    <a:pt x="1261" y="2560"/>
                  </a:lnTo>
                  <a:lnTo>
                    <a:pt x="1279" y="2606"/>
                  </a:lnTo>
                  <a:lnTo>
                    <a:pt x="1299" y="2651"/>
                  </a:lnTo>
                  <a:lnTo>
                    <a:pt x="1322" y="2694"/>
                  </a:lnTo>
                  <a:lnTo>
                    <a:pt x="1346" y="2737"/>
                  </a:lnTo>
                  <a:lnTo>
                    <a:pt x="1373" y="2777"/>
                  </a:lnTo>
                  <a:lnTo>
                    <a:pt x="1400" y="2817"/>
                  </a:lnTo>
                  <a:lnTo>
                    <a:pt x="1431" y="2855"/>
                  </a:lnTo>
                  <a:lnTo>
                    <a:pt x="1463" y="2892"/>
                  </a:lnTo>
                  <a:lnTo>
                    <a:pt x="1496" y="2927"/>
                  </a:lnTo>
                  <a:lnTo>
                    <a:pt x="1531" y="2960"/>
                  </a:lnTo>
                  <a:lnTo>
                    <a:pt x="1567" y="2992"/>
                  </a:lnTo>
                  <a:lnTo>
                    <a:pt x="1606" y="3022"/>
                  </a:lnTo>
                  <a:lnTo>
                    <a:pt x="1646" y="3051"/>
                  </a:lnTo>
                  <a:lnTo>
                    <a:pt x="1687" y="3077"/>
                  </a:lnTo>
                  <a:lnTo>
                    <a:pt x="1729" y="3101"/>
                  </a:lnTo>
                  <a:lnTo>
                    <a:pt x="1773" y="3123"/>
                  </a:lnTo>
                  <a:lnTo>
                    <a:pt x="1817" y="3143"/>
                  </a:lnTo>
                  <a:lnTo>
                    <a:pt x="1863" y="3161"/>
                  </a:lnTo>
                  <a:lnTo>
                    <a:pt x="1910" y="3177"/>
                  </a:lnTo>
                  <a:lnTo>
                    <a:pt x="1958" y="3191"/>
                  </a:lnTo>
                  <a:lnTo>
                    <a:pt x="2007" y="3203"/>
                  </a:lnTo>
                  <a:lnTo>
                    <a:pt x="2057" y="3211"/>
                  </a:lnTo>
                  <a:lnTo>
                    <a:pt x="2082" y="3215"/>
                  </a:lnTo>
                  <a:lnTo>
                    <a:pt x="2108" y="3218"/>
                  </a:lnTo>
                  <a:lnTo>
                    <a:pt x="2134" y="3220"/>
                  </a:lnTo>
                  <a:lnTo>
                    <a:pt x="2159" y="3222"/>
                  </a:lnTo>
                  <a:lnTo>
                    <a:pt x="2185" y="3223"/>
                  </a:lnTo>
                  <a:lnTo>
                    <a:pt x="2211" y="3223"/>
                  </a:lnTo>
                  <a:lnTo>
                    <a:pt x="2237" y="3223"/>
                  </a:lnTo>
                  <a:lnTo>
                    <a:pt x="2263" y="3222"/>
                  </a:lnTo>
                  <a:lnTo>
                    <a:pt x="2289" y="3220"/>
                  </a:lnTo>
                  <a:lnTo>
                    <a:pt x="2314" y="3218"/>
                  </a:lnTo>
                  <a:lnTo>
                    <a:pt x="2340" y="3215"/>
                  </a:lnTo>
                  <a:lnTo>
                    <a:pt x="2365" y="3211"/>
                  </a:lnTo>
                  <a:lnTo>
                    <a:pt x="2415" y="3203"/>
                  </a:lnTo>
                  <a:lnTo>
                    <a:pt x="2463" y="3191"/>
                  </a:lnTo>
                  <a:lnTo>
                    <a:pt x="2511" y="3177"/>
                  </a:lnTo>
                  <a:lnTo>
                    <a:pt x="2558" y="3161"/>
                  </a:lnTo>
                  <a:lnTo>
                    <a:pt x="2605" y="3143"/>
                  </a:lnTo>
                  <a:lnTo>
                    <a:pt x="2650" y="3123"/>
                  </a:lnTo>
                  <a:lnTo>
                    <a:pt x="2693" y="3101"/>
                  </a:lnTo>
                  <a:lnTo>
                    <a:pt x="2735" y="3077"/>
                  </a:lnTo>
                  <a:lnTo>
                    <a:pt x="2776" y="3051"/>
                  </a:lnTo>
                  <a:lnTo>
                    <a:pt x="2816" y="3022"/>
                  </a:lnTo>
                  <a:lnTo>
                    <a:pt x="2854" y="2992"/>
                  </a:lnTo>
                  <a:lnTo>
                    <a:pt x="2891" y="2960"/>
                  </a:lnTo>
                  <a:lnTo>
                    <a:pt x="2926" y="2927"/>
                  </a:lnTo>
                  <a:lnTo>
                    <a:pt x="2959" y="2892"/>
                  </a:lnTo>
                  <a:lnTo>
                    <a:pt x="2991" y="2855"/>
                  </a:lnTo>
                  <a:lnTo>
                    <a:pt x="3021" y="2817"/>
                  </a:lnTo>
                  <a:lnTo>
                    <a:pt x="3050" y="2777"/>
                  </a:lnTo>
                  <a:lnTo>
                    <a:pt x="3075" y="2737"/>
                  </a:lnTo>
                  <a:lnTo>
                    <a:pt x="3100" y="2694"/>
                  </a:lnTo>
                  <a:lnTo>
                    <a:pt x="3122" y="2651"/>
                  </a:lnTo>
                  <a:lnTo>
                    <a:pt x="3142" y="2606"/>
                  </a:lnTo>
                  <a:lnTo>
                    <a:pt x="3161" y="2560"/>
                  </a:lnTo>
                  <a:lnTo>
                    <a:pt x="3177" y="2512"/>
                  </a:lnTo>
                  <a:lnTo>
                    <a:pt x="3190" y="2464"/>
                  </a:lnTo>
                  <a:lnTo>
                    <a:pt x="3202" y="2415"/>
                  </a:lnTo>
                  <a:lnTo>
                    <a:pt x="3211" y="2366"/>
                  </a:lnTo>
                  <a:lnTo>
                    <a:pt x="3214" y="2341"/>
                  </a:lnTo>
                  <a:lnTo>
                    <a:pt x="3217" y="2315"/>
                  </a:lnTo>
                  <a:lnTo>
                    <a:pt x="3219" y="2290"/>
                  </a:lnTo>
                  <a:lnTo>
                    <a:pt x="3221" y="2264"/>
                  </a:lnTo>
                  <a:lnTo>
                    <a:pt x="3221" y="2238"/>
                  </a:lnTo>
                  <a:lnTo>
                    <a:pt x="3222" y="2212"/>
                  </a:lnTo>
                  <a:lnTo>
                    <a:pt x="3221" y="2185"/>
                  </a:lnTo>
                  <a:lnTo>
                    <a:pt x="3221" y="2160"/>
                  </a:lnTo>
                  <a:lnTo>
                    <a:pt x="3219" y="2134"/>
                  </a:lnTo>
                  <a:lnTo>
                    <a:pt x="3217" y="2109"/>
                  </a:lnTo>
                  <a:lnTo>
                    <a:pt x="3214" y="2083"/>
                  </a:lnTo>
                  <a:lnTo>
                    <a:pt x="3211" y="2058"/>
                  </a:lnTo>
                  <a:lnTo>
                    <a:pt x="3202" y="2009"/>
                  </a:lnTo>
                  <a:lnTo>
                    <a:pt x="3190" y="1960"/>
                  </a:lnTo>
                  <a:lnTo>
                    <a:pt x="3177" y="1911"/>
                  </a:lnTo>
                  <a:lnTo>
                    <a:pt x="3161" y="1864"/>
                  </a:lnTo>
                  <a:lnTo>
                    <a:pt x="3142" y="1818"/>
                  </a:lnTo>
                  <a:lnTo>
                    <a:pt x="3122" y="1774"/>
                  </a:lnTo>
                  <a:lnTo>
                    <a:pt x="3100" y="1730"/>
                  </a:lnTo>
                  <a:lnTo>
                    <a:pt x="3075" y="1687"/>
                  </a:lnTo>
                  <a:lnTo>
                    <a:pt x="3050" y="1647"/>
                  </a:lnTo>
                  <a:lnTo>
                    <a:pt x="3021" y="1607"/>
                  </a:lnTo>
                  <a:lnTo>
                    <a:pt x="2991" y="1569"/>
                  </a:lnTo>
                  <a:lnTo>
                    <a:pt x="2959" y="1532"/>
                  </a:lnTo>
                  <a:lnTo>
                    <a:pt x="2926" y="1497"/>
                  </a:lnTo>
                  <a:lnTo>
                    <a:pt x="2891" y="1464"/>
                  </a:lnTo>
                  <a:lnTo>
                    <a:pt x="2854" y="1432"/>
                  </a:lnTo>
                  <a:lnTo>
                    <a:pt x="2816" y="1402"/>
                  </a:lnTo>
                  <a:lnTo>
                    <a:pt x="2776" y="1373"/>
                  </a:lnTo>
                  <a:lnTo>
                    <a:pt x="2735" y="1347"/>
                  </a:lnTo>
                  <a:lnTo>
                    <a:pt x="2693" y="1323"/>
                  </a:lnTo>
                  <a:lnTo>
                    <a:pt x="2650" y="1301"/>
                  </a:lnTo>
                  <a:lnTo>
                    <a:pt x="2605" y="1281"/>
                  </a:lnTo>
                  <a:lnTo>
                    <a:pt x="2558" y="1263"/>
                  </a:lnTo>
                  <a:lnTo>
                    <a:pt x="2511" y="1247"/>
                  </a:lnTo>
                  <a:lnTo>
                    <a:pt x="2463" y="1233"/>
                  </a:lnTo>
                  <a:lnTo>
                    <a:pt x="2415" y="1221"/>
                  </a:lnTo>
                  <a:lnTo>
                    <a:pt x="2365" y="1213"/>
                  </a:lnTo>
                  <a:lnTo>
                    <a:pt x="2340" y="1209"/>
                  </a:lnTo>
                  <a:lnTo>
                    <a:pt x="2314" y="1206"/>
                  </a:lnTo>
                  <a:lnTo>
                    <a:pt x="2289" y="1204"/>
                  </a:lnTo>
                  <a:lnTo>
                    <a:pt x="2263" y="1202"/>
                  </a:lnTo>
                  <a:lnTo>
                    <a:pt x="2237" y="1201"/>
                  </a:lnTo>
                  <a:lnTo>
                    <a:pt x="2211" y="1201"/>
                  </a:lnTo>
                  <a:close/>
                  <a:moveTo>
                    <a:pt x="2706" y="1717"/>
                  </a:moveTo>
                  <a:lnTo>
                    <a:pt x="2706" y="1717"/>
                  </a:lnTo>
                  <a:lnTo>
                    <a:pt x="2682" y="1694"/>
                  </a:lnTo>
                  <a:lnTo>
                    <a:pt x="2656" y="1672"/>
                  </a:lnTo>
                  <a:lnTo>
                    <a:pt x="2630" y="1651"/>
                  </a:lnTo>
                  <a:lnTo>
                    <a:pt x="2602" y="1632"/>
                  </a:lnTo>
                  <a:lnTo>
                    <a:pt x="2574" y="1614"/>
                  </a:lnTo>
                  <a:lnTo>
                    <a:pt x="2544" y="1597"/>
                  </a:lnTo>
                  <a:lnTo>
                    <a:pt x="2515" y="1581"/>
                  </a:lnTo>
                  <a:lnTo>
                    <a:pt x="2484" y="1567"/>
                  </a:lnTo>
                  <a:lnTo>
                    <a:pt x="2452" y="1554"/>
                  </a:lnTo>
                  <a:lnTo>
                    <a:pt x="2419" y="1544"/>
                  </a:lnTo>
                  <a:lnTo>
                    <a:pt x="2386" y="1534"/>
                  </a:lnTo>
                  <a:lnTo>
                    <a:pt x="2352" y="1527"/>
                  </a:lnTo>
                  <a:lnTo>
                    <a:pt x="2318" y="1520"/>
                  </a:lnTo>
                  <a:lnTo>
                    <a:pt x="2283" y="1516"/>
                  </a:lnTo>
                  <a:lnTo>
                    <a:pt x="2247" y="1513"/>
                  </a:lnTo>
                  <a:lnTo>
                    <a:pt x="2211" y="1513"/>
                  </a:lnTo>
                  <a:lnTo>
                    <a:pt x="2175" y="1513"/>
                  </a:lnTo>
                  <a:lnTo>
                    <a:pt x="2140" y="1516"/>
                  </a:lnTo>
                  <a:lnTo>
                    <a:pt x="2105" y="1520"/>
                  </a:lnTo>
                  <a:lnTo>
                    <a:pt x="2070" y="1527"/>
                  </a:lnTo>
                  <a:lnTo>
                    <a:pt x="2036" y="1534"/>
                  </a:lnTo>
                  <a:lnTo>
                    <a:pt x="2003" y="1544"/>
                  </a:lnTo>
                  <a:lnTo>
                    <a:pt x="1971" y="1554"/>
                  </a:lnTo>
                  <a:lnTo>
                    <a:pt x="1939" y="1567"/>
                  </a:lnTo>
                  <a:lnTo>
                    <a:pt x="1908" y="1581"/>
                  </a:lnTo>
                  <a:lnTo>
                    <a:pt x="1877" y="1597"/>
                  </a:lnTo>
                  <a:lnTo>
                    <a:pt x="1848" y="1614"/>
                  </a:lnTo>
                  <a:lnTo>
                    <a:pt x="1820" y="1632"/>
                  </a:lnTo>
                  <a:lnTo>
                    <a:pt x="1792" y="1651"/>
                  </a:lnTo>
                  <a:lnTo>
                    <a:pt x="1766" y="1672"/>
                  </a:lnTo>
                  <a:lnTo>
                    <a:pt x="1741" y="1694"/>
                  </a:lnTo>
                  <a:lnTo>
                    <a:pt x="1716" y="1717"/>
                  </a:lnTo>
                  <a:lnTo>
                    <a:pt x="1693" y="1742"/>
                  </a:lnTo>
                  <a:lnTo>
                    <a:pt x="1671" y="1767"/>
                  </a:lnTo>
                  <a:lnTo>
                    <a:pt x="1650" y="1794"/>
                  </a:lnTo>
                  <a:lnTo>
                    <a:pt x="1631" y="1820"/>
                  </a:lnTo>
                  <a:lnTo>
                    <a:pt x="1613" y="1849"/>
                  </a:lnTo>
                  <a:lnTo>
                    <a:pt x="1596" y="1879"/>
                  </a:lnTo>
                  <a:lnTo>
                    <a:pt x="1580" y="1909"/>
                  </a:lnTo>
                  <a:lnTo>
                    <a:pt x="1566" y="1940"/>
                  </a:lnTo>
                  <a:lnTo>
                    <a:pt x="1554" y="1971"/>
                  </a:lnTo>
                  <a:lnTo>
                    <a:pt x="1543" y="2003"/>
                  </a:lnTo>
                  <a:lnTo>
                    <a:pt x="1533" y="2037"/>
                  </a:lnTo>
                  <a:lnTo>
                    <a:pt x="1526" y="2070"/>
                  </a:lnTo>
                  <a:lnTo>
                    <a:pt x="1520" y="2106"/>
                  </a:lnTo>
                  <a:lnTo>
                    <a:pt x="1515" y="2141"/>
                  </a:lnTo>
                  <a:lnTo>
                    <a:pt x="1512" y="2176"/>
                  </a:lnTo>
                  <a:lnTo>
                    <a:pt x="1511" y="2212"/>
                  </a:lnTo>
                  <a:lnTo>
                    <a:pt x="1512" y="2248"/>
                  </a:lnTo>
                  <a:lnTo>
                    <a:pt x="1515" y="2283"/>
                  </a:lnTo>
                  <a:lnTo>
                    <a:pt x="1520" y="2318"/>
                  </a:lnTo>
                  <a:lnTo>
                    <a:pt x="1526" y="2353"/>
                  </a:lnTo>
                  <a:lnTo>
                    <a:pt x="1533" y="2387"/>
                  </a:lnTo>
                  <a:lnTo>
                    <a:pt x="1543" y="2420"/>
                  </a:lnTo>
                  <a:lnTo>
                    <a:pt x="1554" y="2453"/>
                  </a:lnTo>
                  <a:lnTo>
                    <a:pt x="1566" y="2485"/>
                  </a:lnTo>
                  <a:lnTo>
                    <a:pt x="1580" y="2515"/>
                  </a:lnTo>
                  <a:lnTo>
                    <a:pt x="1596" y="2545"/>
                  </a:lnTo>
                  <a:lnTo>
                    <a:pt x="1613" y="2575"/>
                  </a:lnTo>
                  <a:lnTo>
                    <a:pt x="1631" y="2604"/>
                  </a:lnTo>
                  <a:lnTo>
                    <a:pt x="1650" y="2630"/>
                  </a:lnTo>
                  <a:lnTo>
                    <a:pt x="1671" y="2657"/>
                  </a:lnTo>
                  <a:lnTo>
                    <a:pt x="1693" y="2682"/>
                  </a:lnTo>
                  <a:lnTo>
                    <a:pt x="1716" y="2707"/>
                  </a:lnTo>
                  <a:lnTo>
                    <a:pt x="1741" y="2730"/>
                  </a:lnTo>
                  <a:lnTo>
                    <a:pt x="1766" y="2752"/>
                  </a:lnTo>
                  <a:lnTo>
                    <a:pt x="1792" y="2773"/>
                  </a:lnTo>
                  <a:lnTo>
                    <a:pt x="1820" y="2792"/>
                  </a:lnTo>
                  <a:lnTo>
                    <a:pt x="1848" y="2810"/>
                  </a:lnTo>
                  <a:lnTo>
                    <a:pt x="1877" y="2827"/>
                  </a:lnTo>
                  <a:lnTo>
                    <a:pt x="1908" y="2843"/>
                  </a:lnTo>
                  <a:lnTo>
                    <a:pt x="1939" y="2857"/>
                  </a:lnTo>
                  <a:lnTo>
                    <a:pt x="1971" y="2870"/>
                  </a:lnTo>
                  <a:lnTo>
                    <a:pt x="2003" y="2880"/>
                  </a:lnTo>
                  <a:lnTo>
                    <a:pt x="2036" y="2890"/>
                  </a:lnTo>
                  <a:lnTo>
                    <a:pt x="2070" y="2897"/>
                  </a:lnTo>
                  <a:lnTo>
                    <a:pt x="2105" y="2904"/>
                  </a:lnTo>
                  <a:lnTo>
                    <a:pt x="2140" y="2908"/>
                  </a:lnTo>
                  <a:lnTo>
                    <a:pt x="2175" y="2911"/>
                  </a:lnTo>
                  <a:lnTo>
                    <a:pt x="2211" y="2911"/>
                  </a:lnTo>
                  <a:lnTo>
                    <a:pt x="2247" y="2911"/>
                  </a:lnTo>
                  <a:lnTo>
                    <a:pt x="2283" y="2908"/>
                  </a:lnTo>
                  <a:lnTo>
                    <a:pt x="2318" y="2904"/>
                  </a:lnTo>
                  <a:lnTo>
                    <a:pt x="2352" y="2897"/>
                  </a:lnTo>
                  <a:lnTo>
                    <a:pt x="2386" y="2890"/>
                  </a:lnTo>
                  <a:lnTo>
                    <a:pt x="2419" y="2880"/>
                  </a:lnTo>
                  <a:lnTo>
                    <a:pt x="2452" y="2870"/>
                  </a:lnTo>
                  <a:lnTo>
                    <a:pt x="2484" y="2857"/>
                  </a:lnTo>
                  <a:lnTo>
                    <a:pt x="2515" y="2843"/>
                  </a:lnTo>
                  <a:lnTo>
                    <a:pt x="2544" y="2827"/>
                  </a:lnTo>
                  <a:lnTo>
                    <a:pt x="2574" y="2810"/>
                  </a:lnTo>
                  <a:lnTo>
                    <a:pt x="2602" y="2792"/>
                  </a:lnTo>
                  <a:lnTo>
                    <a:pt x="2630" y="2773"/>
                  </a:lnTo>
                  <a:lnTo>
                    <a:pt x="2656" y="2752"/>
                  </a:lnTo>
                  <a:lnTo>
                    <a:pt x="2682" y="2730"/>
                  </a:lnTo>
                  <a:lnTo>
                    <a:pt x="2706" y="2707"/>
                  </a:lnTo>
                  <a:lnTo>
                    <a:pt x="2728" y="2682"/>
                  </a:lnTo>
                  <a:lnTo>
                    <a:pt x="2751" y="2657"/>
                  </a:lnTo>
                  <a:lnTo>
                    <a:pt x="2772" y="2630"/>
                  </a:lnTo>
                  <a:lnTo>
                    <a:pt x="2791" y="2604"/>
                  </a:lnTo>
                  <a:lnTo>
                    <a:pt x="2809" y="2575"/>
                  </a:lnTo>
                  <a:lnTo>
                    <a:pt x="2826" y="2545"/>
                  </a:lnTo>
                  <a:lnTo>
                    <a:pt x="2841" y="2515"/>
                  </a:lnTo>
                  <a:lnTo>
                    <a:pt x="2856" y="2485"/>
                  </a:lnTo>
                  <a:lnTo>
                    <a:pt x="2868" y="2453"/>
                  </a:lnTo>
                  <a:lnTo>
                    <a:pt x="2880" y="2420"/>
                  </a:lnTo>
                  <a:lnTo>
                    <a:pt x="2888" y="2387"/>
                  </a:lnTo>
                  <a:lnTo>
                    <a:pt x="2897" y="2353"/>
                  </a:lnTo>
                  <a:lnTo>
                    <a:pt x="2903" y="2318"/>
                  </a:lnTo>
                  <a:lnTo>
                    <a:pt x="2907" y="2283"/>
                  </a:lnTo>
                  <a:lnTo>
                    <a:pt x="2909" y="2248"/>
                  </a:lnTo>
                  <a:lnTo>
                    <a:pt x="2910" y="2212"/>
                  </a:lnTo>
                  <a:lnTo>
                    <a:pt x="2909" y="2176"/>
                  </a:lnTo>
                  <a:lnTo>
                    <a:pt x="2907" y="2141"/>
                  </a:lnTo>
                  <a:lnTo>
                    <a:pt x="2903" y="2106"/>
                  </a:lnTo>
                  <a:lnTo>
                    <a:pt x="2897" y="2070"/>
                  </a:lnTo>
                  <a:lnTo>
                    <a:pt x="2888" y="2037"/>
                  </a:lnTo>
                  <a:lnTo>
                    <a:pt x="2880" y="2003"/>
                  </a:lnTo>
                  <a:lnTo>
                    <a:pt x="2868" y="1971"/>
                  </a:lnTo>
                  <a:lnTo>
                    <a:pt x="2856" y="1940"/>
                  </a:lnTo>
                  <a:lnTo>
                    <a:pt x="2841" y="1909"/>
                  </a:lnTo>
                  <a:lnTo>
                    <a:pt x="2826" y="1879"/>
                  </a:lnTo>
                  <a:lnTo>
                    <a:pt x="2809" y="1849"/>
                  </a:lnTo>
                  <a:lnTo>
                    <a:pt x="2791" y="1820"/>
                  </a:lnTo>
                  <a:lnTo>
                    <a:pt x="2772" y="1794"/>
                  </a:lnTo>
                  <a:lnTo>
                    <a:pt x="2751" y="1767"/>
                  </a:lnTo>
                  <a:lnTo>
                    <a:pt x="2728" y="1742"/>
                  </a:lnTo>
                  <a:lnTo>
                    <a:pt x="2706" y="1717"/>
                  </a:lnTo>
                  <a:close/>
                  <a:moveTo>
                    <a:pt x="3187" y="1235"/>
                  </a:moveTo>
                  <a:lnTo>
                    <a:pt x="3187" y="1235"/>
                  </a:lnTo>
                  <a:lnTo>
                    <a:pt x="3164" y="1213"/>
                  </a:lnTo>
                  <a:lnTo>
                    <a:pt x="3139" y="1189"/>
                  </a:lnTo>
                  <a:lnTo>
                    <a:pt x="3115" y="1168"/>
                  </a:lnTo>
                  <a:lnTo>
                    <a:pt x="3089" y="1147"/>
                  </a:lnTo>
                  <a:lnTo>
                    <a:pt x="3064" y="1125"/>
                  </a:lnTo>
                  <a:lnTo>
                    <a:pt x="3037" y="1105"/>
                  </a:lnTo>
                  <a:lnTo>
                    <a:pt x="3011" y="1086"/>
                  </a:lnTo>
                  <a:lnTo>
                    <a:pt x="2983" y="1067"/>
                  </a:lnTo>
                  <a:lnTo>
                    <a:pt x="2955" y="1049"/>
                  </a:lnTo>
                  <a:lnTo>
                    <a:pt x="2927" y="1031"/>
                  </a:lnTo>
                  <a:lnTo>
                    <a:pt x="2899" y="1014"/>
                  </a:lnTo>
                  <a:lnTo>
                    <a:pt x="2869" y="998"/>
                  </a:lnTo>
                  <a:lnTo>
                    <a:pt x="2840" y="982"/>
                  </a:lnTo>
                  <a:lnTo>
                    <a:pt x="2809" y="967"/>
                  </a:lnTo>
                  <a:lnTo>
                    <a:pt x="2780" y="953"/>
                  </a:lnTo>
                  <a:lnTo>
                    <a:pt x="2749" y="939"/>
                  </a:lnTo>
                  <a:lnTo>
                    <a:pt x="2718" y="926"/>
                  </a:lnTo>
                  <a:lnTo>
                    <a:pt x="2686" y="915"/>
                  </a:lnTo>
                  <a:lnTo>
                    <a:pt x="2654" y="904"/>
                  </a:lnTo>
                  <a:lnTo>
                    <a:pt x="2622" y="893"/>
                  </a:lnTo>
                  <a:lnTo>
                    <a:pt x="2589" y="884"/>
                  </a:lnTo>
                  <a:lnTo>
                    <a:pt x="2556" y="874"/>
                  </a:lnTo>
                  <a:lnTo>
                    <a:pt x="2523" y="867"/>
                  </a:lnTo>
                  <a:lnTo>
                    <a:pt x="2489" y="859"/>
                  </a:lnTo>
                  <a:lnTo>
                    <a:pt x="2455" y="853"/>
                  </a:lnTo>
                  <a:lnTo>
                    <a:pt x="2421" y="846"/>
                  </a:lnTo>
                  <a:lnTo>
                    <a:pt x="2387" y="842"/>
                  </a:lnTo>
                  <a:lnTo>
                    <a:pt x="2352" y="838"/>
                  </a:lnTo>
                  <a:lnTo>
                    <a:pt x="2318" y="835"/>
                  </a:lnTo>
                  <a:lnTo>
                    <a:pt x="2283" y="833"/>
                  </a:lnTo>
                  <a:lnTo>
                    <a:pt x="2246" y="832"/>
                  </a:lnTo>
                  <a:lnTo>
                    <a:pt x="2211" y="831"/>
                  </a:lnTo>
                  <a:lnTo>
                    <a:pt x="2175" y="832"/>
                  </a:lnTo>
                  <a:lnTo>
                    <a:pt x="2140" y="833"/>
                  </a:lnTo>
                  <a:lnTo>
                    <a:pt x="2105" y="835"/>
                  </a:lnTo>
                  <a:lnTo>
                    <a:pt x="2070" y="838"/>
                  </a:lnTo>
                  <a:lnTo>
                    <a:pt x="2035" y="842"/>
                  </a:lnTo>
                  <a:lnTo>
                    <a:pt x="2001" y="846"/>
                  </a:lnTo>
                  <a:lnTo>
                    <a:pt x="1966" y="853"/>
                  </a:lnTo>
                  <a:lnTo>
                    <a:pt x="1932" y="859"/>
                  </a:lnTo>
                  <a:lnTo>
                    <a:pt x="1899" y="867"/>
                  </a:lnTo>
                  <a:lnTo>
                    <a:pt x="1865" y="874"/>
                  </a:lnTo>
                  <a:lnTo>
                    <a:pt x="1832" y="884"/>
                  </a:lnTo>
                  <a:lnTo>
                    <a:pt x="1800" y="893"/>
                  </a:lnTo>
                  <a:lnTo>
                    <a:pt x="1769" y="904"/>
                  </a:lnTo>
                  <a:lnTo>
                    <a:pt x="1737" y="915"/>
                  </a:lnTo>
                  <a:lnTo>
                    <a:pt x="1705" y="926"/>
                  </a:lnTo>
                  <a:lnTo>
                    <a:pt x="1674" y="939"/>
                  </a:lnTo>
                  <a:lnTo>
                    <a:pt x="1643" y="953"/>
                  </a:lnTo>
                  <a:lnTo>
                    <a:pt x="1612" y="967"/>
                  </a:lnTo>
                  <a:lnTo>
                    <a:pt x="1582" y="982"/>
                  </a:lnTo>
                  <a:lnTo>
                    <a:pt x="1552" y="998"/>
                  </a:lnTo>
                  <a:lnTo>
                    <a:pt x="1524" y="1014"/>
                  </a:lnTo>
                  <a:lnTo>
                    <a:pt x="1495" y="1031"/>
                  </a:lnTo>
                  <a:lnTo>
                    <a:pt x="1466" y="1049"/>
                  </a:lnTo>
                  <a:lnTo>
                    <a:pt x="1439" y="1067"/>
                  </a:lnTo>
                  <a:lnTo>
                    <a:pt x="1411" y="1086"/>
                  </a:lnTo>
                  <a:lnTo>
                    <a:pt x="1384" y="1105"/>
                  </a:lnTo>
                  <a:lnTo>
                    <a:pt x="1359" y="1125"/>
                  </a:lnTo>
                  <a:lnTo>
                    <a:pt x="1332" y="1147"/>
                  </a:lnTo>
                  <a:lnTo>
                    <a:pt x="1307" y="1168"/>
                  </a:lnTo>
                  <a:lnTo>
                    <a:pt x="1282" y="1189"/>
                  </a:lnTo>
                  <a:lnTo>
                    <a:pt x="1258" y="1213"/>
                  </a:lnTo>
                  <a:lnTo>
                    <a:pt x="1234" y="1235"/>
                  </a:lnTo>
                  <a:lnTo>
                    <a:pt x="1211" y="1259"/>
                  </a:lnTo>
                  <a:lnTo>
                    <a:pt x="1189" y="1283"/>
                  </a:lnTo>
                  <a:lnTo>
                    <a:pt x="1167" y="1308"/>
                  </a:lnTo>
                  <a:lnTo>
                    <a:pt x="1145" y="1334"/>
                  </a:lnTo>
                  <a:lnTo>
                    <a:pt x="1125" y="1359"/>
                  </a:lnTo>
                  <a:lnTo>
                    <a:pt x="1104" y="1386"/>
                  </a:lnTo>
                  <a:lnTo>
                    <a:pt x="1084" y="1413"/>
                  </a:lnTo>
                  <a:lnTo>
                    <a:pt x="1066" y="1439"/>
                  </a:lnTo>
                  <a:lnTo>
                    <a:pt x="1048" y="1468"/>
                  </a:lnTo>
                  <a:lnTo>
                    <a:pt x="1030" y="1496"/>
                  </a:lnTo>
                  <a:lnTo>
                    <a:pt x="1013" y="1524"/>
                  </a:lnTo>
                  <a:lnTo>
                    <a:pt x="997" y="1553"/>
                  </a:lnTo>
                  <a:lnTo>
                    <a:pt x="981" y="1583"/>
                  </a:lnTo>
                  <a:lnTo>
                    <a:pt x="966" y="1613"/>
                  </a:lnTo>
                  <a:lnTo>
                    <a:pt x="952" y="1644"/>
                  </a:lnTo>
                  <a:lnTo>
                    <a:pt x="938" y="1675"/>
                  </a:lnTo>
                  <a:lnTo>
                    <a:pt x="926" y="1705"/>
                  </a:lnTo>
                  <a:lnTo>
                    <a:pt x="914" y="1737"/>
                  </a:lnTo>
                  <a:lnTo>
                    <a:pt x="902" y="1769"/>
                  </a:lnTo>
                  <a:lnTo>
                    <a:pt x="892" y="1801"/>
                  </a:lnTo>
                  <a:lnTo>
                    <a:pt x="882" y="1834"/>
                  </a:lnTo>
                  <a:lnTo>
                    <a:pt x="874" y="1867"/>
                  </a:lnTo>
                  <a:lnTo>
                    <a:pt x="865" y="1900"/>
                  </a:lnTo>
                  <a:lnTo>
                    <a:pt x="859" y="1933"/>
                  </a:lnTo>
                  <a:lnTo>
                    <a:pt x="851" y="1967"/>
                  </a:lnTo>
                  <a:lnTo>
                    <a:pt x="846" y="2001"/>
                  </a:lnTo>
                  <a:lnTo>
                    <a:pt x="842" y="2036"/>
                  </a:lnTo>
                  <a:lnTo>
                    <a:pt x="837" y="2070"/>
                  </a:lnTo>
                  <a:lnTo>
                    <a:pt x="834" y="2106"/>
                  </a:lnTo>
                  <a:lnTo>
                    <a:pt x="832" y="2141"/>
                  </a:lnTo>
                  <a:lnTo>
                    <a:pt x="831" y="2176"/>
                  </a:lnTo>
                  <a:lnTo>
                    <a:pt x="830" y="2212"/>
                  </a:lnTo>
                  <a:lnTo>
                    <a:pt x="831" y="2247"/>
                  </a:lnTo>
                  <a:lnTo>
                    <a:pt x="832" y="2283"/>
                  </a:lnTo>
                  <a:lnTo>
                    <a:pt x="834" y="2318"/>
                  </a:lnTo>
                  <a:lnTo>
                    <a:pt x="837" y="2354"/>
                  </a:lnTo>
                  <a:lnTo>
                    <a:pt x="842" y="2388"/>
                  </a:lnTo>
                  <a:lnTo>
                    <a:pt x="846" y="2423"/>
                  </a:lnTo>
                  <a:lnTo>
                    <a:pt x="851" y="2457"/>
                  </a:lnTo>
                  <a:lnTo>
                    <a:pt x="859" y="2491"/>
                  </a:lnTo>
                  <a:lnTo>
                    <a:pt x="865" y="2524"/>
                  </a:lnTo>
                  <a:lnTo>
                    <a:pt x="874" y="2557"/>
                  </a:lnTo>
                  <a:lnTo>
                    <a:pt x="882" y="2590"/>
                  </a:lnTo>
                  <a:lnTo>
                    <a:pt x="892" y="2623"/>
                  </a:lnTo>
                  <a:lnTo>
                    <a:pt x="902" y="2655"/>
                  </a:lnTo>
                  <a:lnTo>
                    <a:pt x="914" y="2687"/>
                  </a:lnTo>
                  <a:lnTo>
                    <a:pt x="926" y="2719"/>
                  </a:lnTo>
                  <a:lnTo>
                    <a:pt x="938" y="2750"/>
                  </a:lnTo>
                  <a:lnTo>
                    <a:pt x="952" y="2780"/>
                  </a:lnTo>
                  <a:lnTo>
                    <a:pt x="966" y="2811"/>
                  </a:lnTo>
                  <a:lnTo>
                    <a:pt x="981" y="2841"/>
                  </a:lnTo>
                  <a:lnTo>
                    <a:pt x="997" y="2871"/>
                  </a:lnTo>
                  <a:lnTo>
                    <a:pt x="1013" y="2900"/>
                  </a:lnTo>
                  <a:lnTo>
                    <a:pt x="1030" y="2928"/>
                  </a:lnTo>
                  <a:lnTo>
                    <a:pt x="1048" y="2956"/>
                  </a:lnTo>
                  <a:lnTo>
                    <a:pt x="1066" y="2985"/>
                  </a:lnTo>
                  <a:lnTo>
                    <a:pt x="1084" y="3011"/>
                  </a:lnTo>
                  <a:lnTo>
                    <a:pt x="1104" y="3038"/>
                  </a:lnTo>
                  <a:lnTo>
                    <a:pt x="1125" y="3065"/>
                  </a:lnTo>
                  <a:lnTo>
                    <a:pt x="1145" y="3090"/>
                  </a:lnTo>
                  <a:lnTo>
                    <a:pt x="1167" y="3116"/>
                  </a:lnTo>
                  <a:lnTo>
                    <a:pt x="1189" y="3141"/>
                  </a:lnTo>
                  <a:lnTo>
                    <a:pt x="1211" y="3165"/>
                  </a:lnTo>
                  <a:lnTo>
                    <a:pt x="1234" y="3189"/>
                  </a:lnTo>
                  <a:lnTo>
                    <a:pt x="1258" y="3211"/>
                  </a:lnTo>
                  <a:lnTo>
                    <a:pt x="1282" y="3235"/>
                  </a:lnTo>
                  <a:lnTo>
                    <a:pt x="1307" y="3256"/>
                  </a:lnTo>
                  <a:lnTo>
                    <a:pt x="1332" y="3277"/>
                  </a:lnTo>
                  <a:lnTo>
                    <a:pt x="1359" y="3299"/>
                  </a:lnTo>
                  <a:lnTo>
                    <a:pt x="1384" y="3319"/>
                  </a:lnTo>
                  <a:lnTo>
                    <a:pt x="1411" y="3338"/>
                  </a:lnTo>
                  <a:lnTo>
                    <a:pt x="1439" y="3357"/>
                  </a:lnTo>
                  <a:lnTo>
                    <a:pt x="1466" y="3375"/>
                  </a:lnTo>
                  <a:lnTo>
                    <a:pt x="1495" y="3393"/>
                  </a:lnTo>
                  <a:lnTo>
                    <a:pt x="1524" y="3410"/>
                  </a:lnTo>
                  <a:lnTo>
                    <a:pt x="1552" y="3426"/>
                  </a:lnTo>
                  <a:lnTo>
                    <a:pt x="1582" y="3442"/>
                  </a:lnTo>
                  <a:lnTo>
                    <a:pt x="1612" y="3457"/>
                  </a:lnTo>
                  <a:lnTo>
                    <a:pt x="1643" y="3471"/>
                  </a:lnTo>
                  <a:lnTo>
                    <a:pt x="1674" y="3485"/>
                  </a:lnTo>
                  <a:lnTo>
                    <a:pt x="1705" y="3498"/>
                  </a:lnTo>
                  <a:lnTo>
                    <a:pt x="1737" y="3509"/>
                  </a:lnTo>
                  <a:lnTo>
                    <a:pt x="1769" y="3520"/>
                  </a:lnTo>
                  <a:lnTo>
                    <a:pt x="1800" y="3531"/>
                  </a:lnTo>
                  <a:lnTo>
                    <a:pt x="1832" y="3540"/>
                  </a:lnTo>
                  <a:lnTo>
                    <a:pt x="1865" y="3550"/>
                  </a:lnTo>
                  <a:lnTo>
                    <a:pt x="1899" y="3557"/>
                  </a:lnTo>
                  <a:lnTo>
                    <a:pt x="1932" y="3565"/>
                  </a:lnTo>
                  <a:lnTo>
                    <a:pt x="1966" y="3571"/>
                  </a:lnTo>
                  <a:lnTo>
                    <a:pt x="2001" y="3578"/>
                  </a:lnTo>
                  <a:lnTo>
                    <a:pt x="2035" y="3582"/>
                  </a:lnTo>
                  <a:lnTo>
                    <a:pt x="2070" y="3586"/>
                  </a:lnTo>
                  <a:lnTo>
                    <a:pt x="2105" y="3589"/>
                  </a:lnTo>
                  <a:lnTo>
                    <a:pt x="2140" y="3591"/>
                  </a:lnTo>
                  <a:lnTo>
                    <a:pt x="2175" y="3592"/>
                  </a:lnTo>
                  <a:lnTo>
                    <a:pt x="2211" y="3594"/>
                  </a:lnTo>
                  <a:lnTo>
                    <a:pt x="2246" y="3592"/>
                  </a:lnTo>
                  <a:lnTo>
                    <a:pt x="2283" y="3591"/>
                  </a:lnTo>
                  <a:lnTo>
                    <a:pt x="2318" y="3589"/>
                  </a:lnTo>
                  <a:lnTo>
                    <a:pt x="2352" y="3586"/>
                  </a:lnTo>
                  <a:lnTo>
                    <a:pt x="2387" y="3582"/>
                  </a:lnTo>
                  <a:lnTo>
                    <a:pt x="2421" y="3578"/>
                  </a:lnTo>
                  <a:lnTo>
                    <a:pt x="2455" y="3571"/>
                  </a:lnTo>
                  <a:lnTo>
                    <a:pt x="2489" y="3565"/>
                  </a:lnTo>
                  <a:lnTo>
                    <a:pt x="2523" y="3557"/>
                  </a:lnTo>
                  <a:lnTo>
                    <a:pt x="2556" y="3550"/>
                  </a:lnTo>
                  <a:lnTo>
                    <a:pt x="2589" y="3540"/>
                  </a:lnTo>
                  <a:lnTo>
                    <a:pt x="2622" y="3531"/>
                  </a:lnTo>
                  <a:lnTo>
                    <a:pt x="2654" y="3520"/>
                  </a:lnTo>
                  <a:lnTo>
                    <a:pt x="2686" y="3509"/>
                  </a:lnTo>
                  <a:lnTo>
                    <a:pt x="2718" y="3498"/>
                  </a:lnTo>
                  <a:lnTo>
                    <a:pt x="2749" y="3485"/>
                  </a:lnTo>
                  <a:lnTo>
                    <a:pt x="2780" y="3471"/>
                  </a:lnTo>
                  <a:lnTo>
                    <a:pt x="2809" y="3457"/>
                  </a:lnTo>
                  <a:lnTo>
                    <a:pt x="2840" y="3442"/>
                  </a:lnTo>
                  <a:lnTo>
                    <a:pt x="2869" y="3426"/>
                  </a:lnTo>
                  <a:lnTo>
                    <a:pt x="2899" y="3410"/>
                  </a:lnTo>
                  <a:lnTo>
                    <a:pt x="2927" y="3393"/>
                  </a:lnTo>
                  <a:lnTo>
                    <a:pt x="2955" y="3375"/>
                  </a:lnTo>
                  <a:lnTo>
                    <a:pt x="2983" y="3357"/>
                  </a:lnTo>
                  <a:lnTo>
                    <a:pt x="3011" y="3338"/>
                  </a:lnTo>
                  <a:lnTo>
                    <a:pt x="3037" y="3319"/>
                  </a:lnTo>
                  <a:lnTo>
                    <a:pt x="3064" y="3299"/>
                  </a:lnTo>
                  <a:lnTo>
                    <a:pt x="3089" y="3277"/>
                  </a:lnTo>
                  <a:lnTo>
                    <a:pt x="3115" y="3256"/>
                  </a:lnTo>
                  <a:lnTo>
                    <a:pt x="3139" y="3235"/>
                  </a:lnTo>
                  <a:lnTo>
                    <a:pt x="3164" y="3211"/>
                  </a:lnTo>
                  <a:lnTo>
                    <a:pt x="3187" y="3189"/>
                  </a:lnTo>
                  <a:lnTo>
                    <a:pt x="3211" y="3165"/>
                  </a:lnTo>
                  <a:lnTo>
                    <a:pt x="3233" y="3141"/>
                  </a:lnTo>
                  <a:lnTo>
                    <a:pt x="3255" y="3116"/>
                  </a:lnTo>
                  <a:lnTo>
                    <a:pt x="3277" y="3090"/>
                  </a:lnTo>
                  <a:lnTo>
                    <a:pt x="3298" y="3065"/>
                  </a:lnTo>
                  <a:lnTo>
                    <a:pt x="3318" y="3038"/>
                  </a:lnTo>
                  <a:lnTo>
                    <a:pt x="3337" y="3011"/>
                  </a:lnTo>
                  <a:lnTo>
                    <a:pt x="3356" y="2985"/>
                  </a:lnTo>
                  <a:lnTo>
                    <a:pt x="3374" y="2956"/>
                  </a:lnTo>
                  <a:lnTo>
                    <a:pt x="3393" y="2928"/>
                  </a:lnTo>
                  <a:lnTo>
                    <a:pt x="3409" y="2900"/>
                  </a:lnTo>
                  <a:lnTo>
                    <a:pt x="3426" y="2871"/>
                  </a:lnTo>
                  <a:lnTo>
                    <a:pt x="3440" y="2841"/>
                  </a:lnTo>
                  <a:lnTo>
                    <a:pt x="3455" y="2811"/>
                  </a:lnTo>
                  <a:lnTo>
                    <a:pt x="3470" y="2780"/>
                  </a:lnTo>
                  <a:lnTo>
                    <a:pt x="3483" y="2750"/>
                  </a:lnTo>
                  <a:lnTo>
                    <a:pt x="3496" y="2719"/>
                  </a:lnTo>
                  <a:lnTo>
                    <a:pt x="3509" y="2687"/>
                  </a:lnTo>
                  <a:lnTo>
                    <a:pt x="3519" y="2655"/>
                  </a:lnTo>
                  <a:lnTo>
                    <a:pt x="3530" y="2623"/>
                  </a:lnTo>
                  <a:lnTo>
                    <a:pt x="3539" y="2590"/>
                  </a:lnTo>
                  <a:lnTo>
                    <a:pt x="3549" y="2557"/>
                  </a:lnTo>
                  <a:lnTo>
                    <a:pt x="3556" y="2524"/>
                  </a:lnTo>
                  <a:lnTo>
                    <a:pt x="3564" y="2491"/>
                  </a:lnTo>
                  <a:lnTo>
                    <a:pt x="3570" y="2457"/>
                  </a:lnTo>
                  <a:lnTo>
                    <a:pt x="3576" y="2423"/>
                  </a:lnTo>
                  <a:lnTo>
                    <a:pt x="3581" y="2388"/>
                  </a:lnTo>
                  <a:lnTo>
                    <a:pt x="3585" y="2354"/>
                  </a:lnTo>
                  <a:lnTo>
                    <a:pt x="3588" y="2318"/>
                  </a:lnTo>
                  <a:lnTo>
                    <a:pt x="3591" y="2283"/>
                  </a:lnTo>
                  <a:lnTo>
                    <a:pt x="3592" y="2247"/>
                  </a:lnTo>
                  <a:lnTo>
                    <a:pt x="3592" y="2212"/>
                  </a:lnTo>
                  <a:lnTo>
                    <a:pt x="3592" y="2176"/>
                  </a:lnTo>
                  <a:lnTo>
                    <a:pt x="3591" y="2141"/>
                  </a:lnTo>
                  <a:lnTo>
                    <a:pt x="3588" y="2106"/>
                  </a:lnTo>
                  <a:lnTo>
                    <a:pt x="3585" y="2070"/>
                  </a:lnTo>
                  <a:lnTo>
                    <a:pt x="3581" y="2036"/>
                  </a:lnTo>
                  <a:lnTo>
                    <a:pt x="3576" y="2001"/>
                  </a:lnTo>
                  <a:lnTo>
                    <a:pt x="3570" y="1967"/>
                  </a:lnTo>
                  <a:lnTo>
                    <a:pt x="3564" y="1933"/>
                  </a:lnTo>
                  <a:lnTo>
                    <a:pt x="3556" y="1900"/>
                  </a:lnTo>
                  <a:lnTo>
                    <a:pt x="3549" y="1867"/>
                  </a:lnTo>
                  <a:lnTo>
                    <a:pt x="3539" y="1834"/>
                  </a:lnTo>
                  <a:lnTo>
                    <a:pt x="3530" y="1801"/>
                  </a:lnTo>
                  <a:lnTo>
                    <a:pt x="3519" y="1769"/>
                  </a:lnTo>
                  <a:lnTo>
                    <a:pt x="3509" y="1737"/>
                  </a:lnTo>
                  <a:lnTo>
                    <a:pt x="3496" y="1705"/>
                  </a:lnTo>
                  <a:lnTo>
                    <a:pt x="3483" y="1675"/>
                  </a:lnTo>
                  <a:lnTo>
                    <a:pt x="3470" y="1644"/>
                  </a:lnTo>
                  <a:lnTo>
                    <a:pt x="3455" y="1613"/>
                  </a:lnTo>
                  <a:lnTo>
                    <a:pt x="3440" y="1583"/>
                  </a:lnTo>
                  <a:lnTo>
                    <a:pt x="3426" y="1553"/>
                  </a:lnTo>
                  <a:lnTo>
                    <a:pt x="3409" y="1524"/>
                  </a:lnTo>
                  <a:lnTo>
                    <a:pt x="3393" y="1496"/>
                  </a:lnTo>
                  <a:lnTo>
                    <a:pt x="3374" y="1468"/>
                  </a:lnTo>
                  <a:lnTo>
                    <a:pt x="3356" y="1439"/>
                  </a:lnTo>
                  <a:lnTo>
                    <a:pt x="3337" y="1413"/>
                  </a:lnTo>
                  <a:lnTo>
                    <a:pt x="3318" y="1386"/>
                  </a:lnTo>
                  <a:lnTo>
                    <a:pt x="3298" y="1359"/>
                  </a:lnTo>
                  <a:lnTo>
                    <a:pt x="3277" y="1334"/>
                  </a:lnTo>
                  <a:lnTo>
                    <a:pt x="3255" y="1308"/>
                  </a:lnTo>
                  <a:lnTo>
                    <a:pt x="3233" y="1283"/>
                  </a:lnTo>
                  <a:lnTo>
                    <a:pt x="3211" y="1259"/>
                  </a:lnTo>
                  <a:lnTo>
                    <a:pt x="3187" y="1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16" name="MH_Other_11"/>
            <p:cNvCxnSpPr/>
            <p:nvPr>
              <p:custDataLst>
                <p:tags r:id="rId18"/>
              </p:custDataLst>
            </p:nvPr>
          </p:nvCxnSpPr>
          <p:spPr bwMode="auto">
            <a:xfrm flipH="1">
              <a:off x="5749925" y="4560889"/>
              <a:ext cx="0" cy="2936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MH_Other_12"/>
          <p:cNvCxnSpPr/>
          <p:nvPr>
            <p:custDataLst>
              <p:tags r:id="rId6"/>
            </p:custDataLst>
          </p:nvPr>
        </p:nvCxnSpPr>
        <p:spPr>
          <a:xfrm flipH="1">
            <a:off x="8685213" y="1976441"/>
            <a:ext cx="519112" cy="650875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4049716" y="3208342"/>
            <a:ext cx="452437" cy="739775"/>
            <a:chOff x="4049714" y="3208339"/>
            <a:chExt cx="452437" cy="739775"/>
          </a:xfrm>
        </p:grpSpPr>
        <p:sp>
          <p:nvSpPr>
            <p:cNvPr id="19" name="MH_Other_13"/>
            <p:cNvSpPr/>
            <p:nvPr>
              <p:custDataLst>
                <p:tags r:id="rId13"/>
              </p:custDataLst>
            </p:nvPr>
          </p:nvSpPr>
          <p:spPr bwMode="auto">
            <a:xfrm>
              <a:off x="4049714" y="3494089"/>
              <a:ext cx="452437" cy="45402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" name="MH_Other_14"/>
            <p:cNvSpPr/>
            <p:nvPr>
              <p:custDataLst>
                <p:tags r:id="rId14"/>
              </p:custDataLst>
            </p:nvPr>
          </p:nvSpPr>
          <p:spPr bwMode="auto">
            <a:xfrm>
              <a:off x="4135439" y="3629025"/>
              <a:ext cx="280987" cy="184150"/>
            </a:xfrm>
            <a:custGeom>
              <a:avLst/>
              <a:gdLst>
                <a:gd name="connsiteX0" fmla="*/ 7294257 w 8709025"/>
                <a:gd name="connsiteY0" fmla="*/ 2608768 h 5641695"/>
                <a:gd name="connsiteX1" fmla="*/ 7365669 w 8709025"/>
                <a:gd name="connsiteY1" fmla="*/ 2634905 h 5641695"/>
                <a:gd name="connsiteX2" fmla="*/ 8297853 w 8709025"/>
                <a:gd name="connsiteY2" fmla="*/ 3895849 h 5641695"/>
                <a:gd name="connsiteX3" fmla="*/ 8305800 w 8709025"/>
                <a:gd name="connsiteY3" fmla="*/ 4053232 h 5641695"/>
                <a:gd name="connsiteX4" fmla="*/ 8297853 w 8709025"/>
                <a:gd name="connsiteY4" fmla="*/ 4210615 h 5641695"/>
                <a:gd name="connsiteX5" fmla="*/ 7365669 w 8709025"/>
                <a:gd name="connsiteY5" fmla="*/ 5471558 h 5641695"/>
                <a:gd name="connsiteX6" fmla="*/ 7294257 w 8709025"/>
                <a:gd name="connsiteY6" fmla="*/ 5497695 h 5641695"/>
                <a:gd name="connsiteX7" fmla="*/ 7393254 w 8709025"/>
                <a:gd name="connsiteY7" fmla="*/ 5482587 h 5641695"/>
                <a:gd name="connsiteX8" fmla="*/ 8550679 w 8709025"/>
                <a:gd name="connsiteY8" fmla="*/ 4202405 h 5641695"/>
                <a:gd name="connsiteX9" fmla="*/ 8558212 w 8709025"/>
                <a:gd name="connsiteY9" fmla="*/ 4053232 h 5641695"/>
                <a:gd name="connsiteX10" fmla="*/ 8550679 w 8709025"/>
                <a:gd name="connsiteY10" fmla="*/ 3904058 h 5641695"/>
                <a:gd name="connsiteX11" fmla="*/ 7393254 w 8709025"/>
                <a:gd name="connsiteY11" fmla="*/ 2623877 h 5641695"/>
                <a:gd name="connsiteX12" fmla="*/ 1414768 w 8709025"/>
                <a:gd name="connsiteY12" fmla="*/ 2608768 h 5641695"/>
                <a:gd name="connsiteX13" fmla="*/ 1315771 w 8709025"/>
                <a:gd name="connsiteY13" fmla="*/ 2623877 h 5641695"/>
                <a:gd name="connsiteX14" fmla="*/ 158346 w 8709025"/>
                <a:gd name="connsiteY14" fmla="*/ 3904058 h 5641695"/>
                <a:gd name="connsiteX15" fmla="*/ 150813 w 8709025"/>
                <a:gd name="connsiteY15" fmla="*/ 4053232 h 5641695"/>
                <a:gd name="connsiteX16" fmla="*/ 158346 w 8709025"/>
                <a:gd name="connsiteY16" fmla="*/ 4202405 h 5641695"/>
                <a:gd name="connsiteX17" fmla="*/ 1315771 w 8709025"/>
                <a:gd name="connsiteY17" fmla="*/ 5482587 h 5641695"/>
                <a:gd name="connsiteX18" fmla="*/ 1414768 w 8709025"/>
                <a:gd name="connsiteY18" fmla="*/ 5497695 h 5641695"/>
                <a:gd name="connsiteX19" fmla="*/ 1343356 w 8709025"/>
                <a:gd name="connsiteY19" fmla="*/ 5471558 h 5641695"/>
                <a:gd name="connsiteX20" fmla="*/ 411172 w 8709025"/>
                <a:gd name="connsiteY20" fmla="*/ 4210615 h 5641695"/>
                <a:gd name="connsiteX21" fmla="*/ 403225 w 8709025"/>
                <a:gd name="connsiteY21" fmla="*/ 4053232 h 5641695"/>
                <a:gd name="connsiteX22" fmla="*/ 411172 w 8709025"/>
                <a:gd name="connsiteY22" fmla="*/ 3895849 h 5641695"/>
                <a:gd name="connsiteX23" fmla="*/ 1343356 w 8709025"/>
                <a:gd name="connsiteY23" fmla="*/ 2634905 h 5641695"/>
                <a:gd name="connsiteX24" fmla="*/ 4354513 w 8709025"/>
                <a:gd name="connsiteY24" fmla="*/ 0 h 5641695"/>
                <a:gd name="connsiteX25" fmla="*/ 6995109 w 8709025"/>
                <a:gd name="connsiteY25" fmla="*/ 2382914 h 5641695"/>
                <a:gd name="connsiteX26" fmla="*/ 6999242 w 8709025"/>
                <a:gd name="connsiteY26" fmla="*/ 2464767 h 5641695"/>
                <a:gd name="connsiteX27" fmla="*/ 7120561 w 8709025"/>
                <a:gd name="connsiteY27" fmla="*/ 2464767 h 5641695"/>
                <a:gd name="connsiteX28" fmla="*/ 8709025 w 8709025"/>
                <a:gd name="connsiteY28" fmla="*/ 4053231 h 5641695"/>
                <a:gd name="connsiteX29" fmla="*/ 7120561 w 8709025"/>
                <a:gd name="connsiteY29" fmla="*/ 5641695 h 5641695"/>
                <a:gd name="connsiteX30" fmla="*/ 7008813 w 8709025"/>
                <a:gd name="connsiteY30" fmla="*/ 5641695 h 5641695"/>
                <a:gd name="connsiteX31" fmla="*/ 6945312 w 8709025"/>
                <a:gd name="connsiteY31" fmla="*/ 5641695 h 5641695"/>
                <a:gd name="connsiteX32" fmla="*/ 6453313 w 8709025"/>
                <a:gd name="connsiteY32" fmla="*/ 5641695 h 5641695"/>
                <a:gd name="connsiteX33" fmla="*/ 6453313 w 8709025"/>
                <a:gd name="connsiteY33" fmla="*/ 2833068 h 5641695"/>
                <a:gd name="connsiteX34" fmla="*/ 6452797 w 8709025"/>
                <a:gd name="connsiteY34" fmla="*/ 2833068 h 5641695"/>
                <a:gd name="connsiteX35" fmla="*/ 6452797 w 8709025"/>
                <a:gd name="connsiteY35" fmla="*/ 2745984 h 5641695"/>
                <a:gd name="connsiteX36" fmla="*/ 4354514 w 8709025"/>
                <a:gd name="connsiteY36" fmla="*/ 647700 h 5641695"/>
                <a:gd name="connsiteX37" fmla="*/ 2256231 w 8709025"/>
                <a:gd name="connsiteY37" fmla="*/ 2745984 h 5641695"/>
                <a:gd name="connsiteX38" fmla="*/ 2256231 w 8709025"/>
                <a:gd name="connsiteY38" fmla="*/ 2833068 h 5641695"/>
                <a:gd name="connsiteX39" fmla="*/ 2255713 w 8709025"/>
                <a:gd name="connsiteY39" fmla="*/ 2833068 h 5641695"/>
                <a:gd name="connsiteX40" fmla="*/ 2255713 w 8709025"/>
                <a:gd name="connsiteY40" fmla="*/ 5641695 h 5641695"/>
                <a:gd name="connsiteX41" fmla="*/ 1763713 w 8709025"/>
                <a:gd name="connsiteY41" fmla="*/ 5641695 h 5641695"/>
                <a:gd name="connsiteX42" fmla="*/ 1700213 w 8709025"/>
                <a:gd name="connsiteY42" fmla="*/ 5641695 h 5641695"/>
                <a:gd name="connsiteX43" fmla="*/ 1588464 w 8709025"/>
                <a:gd name="connsiteY43" fmla="*/ 5641695 h 5641695"/>
                <a:gd name="connsiteX44" fmla="*/ 0 w 8709025"/>
                <a:gd name="connsiteY44" fmla="*/ 4053231 h 5641695"/>
                <a:gd name="connsiteX45" fmla="*/ 1588464 w 8709025"/>
                <a:gd name="connsiteY45" fmla="*/ 2464767 h 5641695"/>
                <a:gd name="connsiteX46" fmla="*/ 1709784 w 8709025"/>
                <a:gd name="connsiteY46" fmla="*/ 2464767 h 5641695"/>
                <a:gd name="connsiteX47" fmla="*/ 1713917 w 8709025"/>
                <a:gd name="connsiteY47" fmla="*/ 2382913 h 5641695"/>
                <a:gd name="connsiteX48" fmla="*/ 4354513 w 8709025"/>
                <a:gd name="connsiteY48" fmla="*/ 0 h 5641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09025" h="5641695">
                  <a:moveTo>
                    <a:pt x="7294257" y="2608768"/>
                  </a:moveTo>
                  <a:lnTo>
                    <a:pt x="7365669" y="2634905"/>
                  </a:lnTo>
                  <a:cubicBezTo>
                    <a:pt x="7872105" y="2849110"/>
                    <a:pt x="8240046" y="3326637"/>
                    <a:pt x="8297853" y="3895849"/>
                  </a:cubicBezTo>
                  <a:lnTo>
                    <a:pt x="8305800" y="4053232"/>
                  </a:lnTo>
                  <a:lnTo>
                    <a:pt x="8297853" y="4210615"/>
                  </a:lnTo>
                  <a:cubicBezTo>
                    <a:pt x="8240046" y="4779826"/>
                    <a:pt x="7872105" y="5257354"/>
                    <a:pt x="7365669" y="5471558"/>
                  </a:cubicBezTo>
                  <a:lnTo>
                    <a:pt x="7294257" y="5497695"/>
                  </a:lnTo>
                  <a:lnTo>
                    <a:pt x="7393254" y="5482587"/>
                  </a:lnTo>
                  <a:cubicBezTo>
                    <a:pt x="8010606" y="5356258"/>
                    <a:pt x="8485926" y="4840019"/>
                    <a:pt x="8550679" y="4202405"/>
                  </a:cubicBezTo>
                  <a:lnTo>
                    <a:pt x="8558212" y="4053232"/>
                  </a:lnTo>
                  <a:lnTo>
                    <a:pt x="8550679" y="3904058"/>
                  </a:lnTo>
                  <a:cubicBezTo>
                    <a:pt x="8485926" y="3266444"/>
                    <a:pt x="8010606" y="2750205"/>
                    <a:pt x="7393254" y="2623877"/>
                  </a:cubicBezTo>
                  <a:close/>
                  <a:moveTo>
                    <a:pt x="1414768" y="2608768"/>
                  </a:moveTo>
                  <a:lnTo>
                    <a:pt x="1315771" y="2623877"/>
                  </a:lnTo>
                  <a:cubicBezTo>
                    <a:pt x="698419" y="2750205"/>
                    <a:pt x="223099" y="3266444"/>
                    <a:pt x="158346" y="3904058"/>
                  </a:cubicBezTo>
                  <a:lnTo>
                    <a:pt x="150813" y="4053232"/>
                  </a:lnTo>
                  <a:lnTo>
                    <a:pt x="158346" y="4202405"/>
                  </a:lnTo>
                  <a:cubicBezTo>
                    <a:pt x="223099" y="4840019"/>
                    <a:pt x="698419" y="5356258"/>
                    <a:pt x="1315771" y="5482587"/>
                  </a:cubicBezTo>
                  <a:lnTo>
                    <a:pt x="1414768" y="5497695"/>
                  </a:lnTo>
                  <a:lnTo>
                    <a:pt x="1343356" y="5471558"/>
                  </a:lnTo>
                  <a:cubicBezTo>
                    <a:pt x="836920" y="5257354"/>
                    <a:pt x="468979" y="4779826"/>
                    <a:pt x="411172" y="4210615"/>
                  </a:cubicBezTo>
                  <a:lnTo>
                    <a:pt x="403225" y="4053232"/>
                  </a:lnTo>
                  <a:lnTo>
                    <a:pt x="411172" y="3895849"/>
                  </a:lnTo>
                  <a:cubicBezTo>
                    <a:pt x="468979" y="3326637"/>
                    <a:pt x="836920" y="2849110"/>
                    <a:pt x="1343356" y="2634905"/>
                  </a:cubicBezTo>
                  <a:close/>
                  <a:moveTo>
                    <a:pt x="4354513" y="0"/>
                  </a:moveTo>
                  <a:cubicBezTo>
                    <a:pt x="5728822" y="0"/>
                    <a:pt x="6859183" y="1044467"/>
                    <a:pt x="6995109" y="2382914"/>
                  </a:cubicBezTo>
                  <a:lnTo>
                    <a:pt x="6999242" y="2464767"/>
                  </a:lnTo>
                  <a:lnTo>
                    <a:pt x="7120561" y="2464767"/>
                  </a:lnTo>
                  <a:cubicBezTo>
                    <a:pt x="7997845" y="2464767"/>
                    <a:pt x="8709025" y="3175947"/>
                    <a:pt x="8709025" y="4053231"/>
                  </a:cubicBezTo>
                  <a:cubicBezTo>
                    <a:pt x="8709025" y="4930515"/>
                    <a:pt x="7997845" y="5641695"/>
                    <a:pt x="7120561" y="5641695"/>
                  </a:cubicBezTo>
                  <a:lnTo>
                    <a:pt x="7008813" y="5641695"/>
                  </a:lnTo>
                  <a:lnTo>
                    <a:pt x="6945312" y="5641695"/>
                  </a:lnTo>
                  <a:lnTo>
                    <a:pt x="6453313" y="5641695"/>
                  </a:lnTo>
                  <a:lnTo>
                    <a:pt x="6453313" y="2833068"/>
                  </a:lnTo>
                  <a:lnTo>
                    <a:pt x="6452797" y="2833068"/>
                  </a:lnTo>
                  <a:lnTo>
                    <a:pt x="6452797" y="2745984"/>
                  </a:lnTo>
                  <a:cubicBezTo>
                    <a:pt x="6452797" y="1587133"/>
                    <a:pt x="5513364" y="647700"/>
                    <a:pt x="4354514" y="647700"/>
                  </a:cubicBezTo>
                  <a:cubicBezTo>
                    <a:pt x="3195664" y="647700"/>
                    <a:pt x="2256231" y="1587133"/>
                    <a:pt x="2256231" y="2745984"/>
                  </a:cubicBezTo>
                  <a:lnTo>
                    <a:pt x="2256231" y="2833068"/>
                  </a:lnTo>
                  <a:lnTo>
                    <a:pt x="2255713" y="2833068"/>
                  </a:lnTo>
                  <a:lnTo>
                    <a:pt x="2255713" y="5641695"/>
                  </a:lnTo>
                  <a:lnTo>
                    <a:pt x="1763713" y="5641695"/>
                  </a:lnTo>
                  <a:lnTo>
                    <a:pt x="1700213" y="5641695"/>
                  </a:lnTo>
                  <a:lnTo>
                    <a:pt x="1588464" y="5641695"/>
                  </a:lnTo>
                  <a:cubicBezTo>
                    <a:pt x="711180" y="5641695"/>
                    <a:pt x="0" y="4930515"/>
                    <a:pt x="0" y="4053231"/>
                  </a:cubicBezTo>
                  <a:cubicBezTo>
                    <a:pt x="0" y="3175947"/>
                    <a:pt x="711180" y="2464767"/>
                    <a:pt x="1588464" y="2464767"/>
                  </a:cubicBezTo>
                  <a:lnTo>
                    <a:pt x="1709784" y="2464767"/>
                  </a:lnTo>
                  <a:lnTo>
                    <a:pt x="1713917" y="2382913"/>
                  </a:lnTo>
                  <a:cubicBezTo>
                    <a:pt x="1849844" y="1044467"/>
                    <a:pt x="2980205" y="0"/>
                    <a:pt x="43545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1" name="MH_Other_15"/>
            <p:cNvCxnSpPr/>
            <p:nvPr>
              <p:custDataLst>
                <p:tags r:id="rId15"/>
              </p:custDataLst>
            </p:nvPr>
          </p:nvCxnSpPr>
          <p:spPr bwMode="auto">
            <a:xfrm flipH="1" flipV="1">
              <a:off x="4268788" y="3208339"/>
              <a:ext cx="0" cy="293687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6580191" y="2786066"/>
            <a:ext cx="452437" cy="742951"/>
            <a:chOff x="6580189" y="2786064"/>
            <a:chExt cx="452437" cy="742950"/>
          </a:xfrm>
        </p:grpSpPr>
        <p:sp>
          <p:nvSpPr>
            <p:cNvPr id="23" name="MH_Other_16"/>
            <p:cNvSpPr/>
            <p:nvPr>
              <p:custDataLst>
                <p:tags r:id="rId10"/>
              </p:custDataLst>
            </p:nvPr>
          </p:nvSpPr>
          <p:spPr bwMode="auto">
            <a:xfrm>
              <a:off x="6580189" y="3074989"/>
              <a:ext cx="452437" cy="45402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" name="MH_Other_17"/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6677026" y="3178176"/>
              <a:ext cx="250825" cy="246063"/>
            </a:xfrm>
            <a:custGeom>
              <a:avLst/>
              <a:gdLst>
                <a:gd name="T0" fmla="*/ 1979929 w 1981200"/>
                <a:gd name="T1" fmla="*/ 1006826 h 1946275"/>
                <a:gd name="T2" fmla="*/ 1969763 w 1981200"/>
                <a:gd name="T3" fmla="*/ 1106267 h 1946275"/>
                <a:gd name="T4" fmla="*/ 1950383 w 1981200"/>
                <a:gd name="T5" fmla="*/ 1203166 h 1946275"/>
                <a:gd name="T6" fmla="*/ 1921154 w 1981200"/>
                <a:gd name="T7" fmla="*/ 1296254 h 1946275"/>
                <a:gd name="T8" fmla="*/ 1883665 w 1981200"/>
                <a:gd name="T9" fmla="*/ 1385211 h 1946275"/>
                <a:gd name="T10" fmla="*/ 1837598 w 1981200"/>
                <a:gd name="T11" fmla="*/ 1469402 h 1946275"/>
                <a:gd name="T12" fmla="*/ 1784542 w 1981200"/>
                <a:gd name="T13" fmla="*/ 1548193 h 1946275"/>
                <a:gd name="T14" fmla="*/ 1724178 w 1981200"/>
                <a:gd name="T15" fmla="*/ 1621582 h 1946275"/>
                <a:gd name="T16" fmla="*/ 1656507 w 1981200"/>
                <a:gd name="T17" fmla="*/ 1688935 h 1946275"/>
                <a:gd name="T18" fmla="*/ 1583435 w 1981200"/>
                <a:gd name="T19" fmla="*/ 1749299 h 1946275"/>
                <a:gd name="T20" fmla="*/ 1504327 w 1981200"/>
                <a:gd name="T21" fmla="*/ 1802673 h 1946275"/>
                <a:gd name="T22" fmla="*/ 1420136 w 1981200"/>
                <a:gd name="T23" fmla="*/ 1848422 h 1946275"/>
                <a:gd name="T24" fmla="*/ 1331179 w 1981200"/>
                <a:gd name="T25" fmla="*/ 1886229 h 1946275"/>
                <a:gd name="T26" fmla="*/ 1238409 w 1981200"/>
                <a:gd name="T27" fmla="*/ 1915140 h 1946275"/>
                <a:gd name="T28" fmla="*/ 1141827 w 1981200"/>
                <a:gd name="T29" fmla="*/ 1934838 h 1946275"/>
                <a:gd name="T30" fmla="*/ 1041750 w 1981200"/>
                <a:gd name="T31" fmla="*/ 1945004 h 1946275"/>
                <a:gd name="T32" fmla="*/ 939767 w 1981200"/>
                <a:gd name="T33" fmla="*/ 1945004 h 1946275"/>
                <a:gd name="T34" fmla="*/ 840008 w 1981200"/>
                <a:gd name="T35" fmla="*/ 1934838 h 1946275"/>
                <a:gd name="T36" fmla="*/ 743109 w 1981200"/>
                <a:gd name="T37" fmla="*/ 1915140 h 1946275"/>
                <a:gd name="T38" fmla="*/ 650022 w 1981200"/>
                <a:gd name="T39" fmla="*/ 1886229 h 1946275"/>
                <a:gd name="T40" fmla="*/ 561382 w 1981200"/>
                <a:gd name="T41" fmla="*/ 1848422 h 1946275"/>
                <a:gd name="T42" fmla="*/ 477191 w 1981200"/>
                <a:gd name="T43" fmla="*/ 1802673 h 1946275"/>
                <a:gd name="T44" fmla="*/ 398083 w 1981200"/>
                <a:gd name="T45" fmla="*/ 1749299 h 1946275"/>
                <a:gd name="T46" fmla="*/ 324693 w 1981200"/>
                <a:gd name="T47" fmla="*/ 1688935 h 1946275"/>
                <a:gd name="T48" fmla="*/ 257658 w 1981200"/>
                <a:gd name="T49" fmla="*/ 1621582 h 1946275"/>
                <a:gd name="T50" fmla="*/ 196976 w 1981200"/>
                <a:gd name="T51" fmla="*/ 1548193 h 1946275"/>
                <a:gd name="T52" fmla="*/ 143602 w 1981200"/>
                <a:gd name="T53" fmla="*/ 1469402 h 1946275"/>
                <a:gd name="T54" fmla="*/ 98170 w 1981200"/>
                <a:gd name="T55" fmla="*/ 1385211 h 1946275"/>
                <a:gd name="T56" fmla="*/ 60364 w 1981200"/>
                <a:gd name="T57" fmla="*/ 1296254 h 1946275"/>
                <a:gd name="T58" fmla="*/ 31453 w 1981200"/>
                <a:gd name="T59" fmla="*/ 1203166 h 1946275"/>
                <a:gd name="T60" fmla="*/ 11755 w 1981200"/>
                <a:gd name="T61" fmla="*/ 1106267 h 1946275"/>
                <a:gd name="T62" fmla="*/ 1588 w 1981200"/>
                <a:gd name="T63" fmla="*/ 1006826 h 1946275"/>
                <a:gd name="T64" fmla="*/ 1740120 w 1981200"/>
                <a:gd name="T65" fmla="*/ 317 h 1946275"/>
                <a:gd name="T66" fmla="*/ 1788718 w 1981200"/>
                <a:gd name="T67" fmla="*/ 7610 h 1946275"/>
                <a:gd name="T68" fmla="*/ 1836362 w 1981200"/>
                <a:gd name="T69" fmla="*/ 24415 h 1946275"/>
                <a:gd name="T70" fmla="*/ 1880512 w 1981200"/>
                <a:gd name="T71" fmla="*/ 51366 h 1946275"/>
                <a:gd name="T72" fmla="*/ 1917675 w 1981200"/>
                <a:gd name="T73" fmla="*/ 85293 h 1946275"/>
                <a:gd name="T74" fmla="*/ 1946896 w 1981200"/>
                <a:gd name="T75" fmla="*/ 125244 h 1946275"/>
                <a:gd name="T76" fmla="*/ 1967225 w 1981200"/>
                <a:gd name="T77" fmla="*/ 169317 h 1946275"/>
                <a:gd name="T78" fmla="*/ 1978342 w 1981200"/>
                <a:gd name="T79" fmla="*/ 216561 h 1946275"/>
                <a:gd name="T80" fmla="*/ 1981200 w 1981200"/>
                <a:gd name="T81" fmla="*/ 265074 h 1946275"/>
                <a:gd name="T82" fmla="*/ 1974212 w 1981200"/>
                <a:gd name="T83" fmla="*/ 313586 h 1946275"/>
                <a:gd name="T84" fmla="*/ 1957060 w 1981200"/>
                <a:gd name="T85" fmla="*/ 361147 h 1946275"/>
                <a:gd name="T86" fmla="*/ 1929427 w 1981200"/>
                <a:gd name="T87" fmla="*/ 406171 h 1946275"/>
                <a:gd name="T88" fmla="*/ 1893535 w 1981200"/>
                <a:gd name="T89" fmla="*/ 444537 h 1946275"/>
                <a:gd name="T90" fmla="*/ 1850973 w 1981200"/>
                <a:gd name="T91" fmla="*/ 474025 h 1946275"/>
                <a:gd name="T92" fmla="*/ 1803964 w 1981200"/>
                <a:gd name="T93" fmla="*/ 494318 h 1946275"/>
                <a:gd name="T94" fmla="*/ 1192212 w 1981200"/>
                <a:gd name="T95" fmla="*/ 708025 h 1946275"/>
                <a:gd name="T96" fmla="*/ 1476807 w 1981200"/>
                <a:gd name="T97" fmla="*/ 285049 h 1946275"/>
                <a:gd name="T98" fmla="*/ 1475536 w 1981200"/>
                <a:gd name="T99" fmla="*/ 234000 h 1946275"/>
                <a:gd name="T100" fmla="*/ 1484748 w 1981200"/>
                <a:gd name="T101" fmla="*/ 183269 h 1946275"/>
                <a:gd name="T102" fmla="*/ 1504440 w 1981200"/>
                <a:gd name="T103" fmla="*/ 133805 h 1946275"/>
                <a:gd name="T104" fmla="*/ 1533980 w 1981200"/>
                <a:gd name="T105" fmla="*/ 90683 h 1946275"/>
                <a:gd name="T106" fmla="*/ 1569554 w 1981200"/>
                <a:gd name="T107" fmla="*/ 55488 h 1946275"/>
                <a:gd name="T108" fmla="*/ 1610846 w 1981200"/>
                <a:gd name="T109" fmla="*/ 28854 h 1946275"/>
                <a:gd name="T110" fmla="*/ 1655949 w 1981200"/>
                <a:gd name="T111" fmla="*/ 10464 h 1946275"/>
                <a:gd name="T112" fmla="*/ 1703276 w 1981200"/>
                <a:gd name="T113" fmla="*/ 1269 h 1946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81200" h="1946275">
                  <a:moveTo>
                    <a:pt x="0" y="955675"/>
                  </a:moveTo>
                  <a:lnTo>
                    <a:pt x="1981200" y="955675"/>
                  </a:lnTo>
                  <a:lnTo>
                    <a:pt x="1980882" y="981409"/>
                  </a:lnTo>
                  <a:lnTo>
                    <a:pt x="1979929" y="1006826"/>
                  </a:lnTo>
                  <a:lnTo>
                    <a:pt x="1978341" y="1031924"/>
                  </a:lnTo>
                  <a:lnTo>
                    <a:pt x="1976117" y="1057023"/>
                  </a:lnTo>
                  <a:lnTo>
                    <a:pt x="1973258" y="1081804"/>
                  </a:lnTo>
                  <a:lnTo>
                    <a:pt x="1969763" y="1106267"/>
                  </a:lnTo>
                  <a:lnTo>
                    <a:pt x="1965950" y="1131048"/>
                  </a:lnTo>
                  <a:lnTo>
                    <a:pt x="1961185" y="1155511"/>
                  </a:lnTo>
                  <a:lnTo>
                    <a:pt x="1956102" y="1179339"/>
                  </a:lnTo>
                  <a:lnTo>
                    <a:pt x="1950383" y="1203166"/>
                  </a:lnTo>
                  <a:lnTo>
                    <a:pt x="1943711" y="1226676"/>
                  </a:lnTo>
                  <a:lnTo>
                    <a:pt x="1937039" y="1250187"/>
                  </a:lnTo>
                  <a:lnTo>
                    <a:pt x="1929414" y="1273379"/>
                  </a:lnTo>
                  <a:lnTo>
                    <a:pt x="1921154" y="1296254"/>
                  </a:lnTo>
                  <a:lnTo>
                    <a:pt x="1912576" y="1318811"/>
                  </a:lnTo>
                  <a:lnTo>
                    <a:pt x="1903680" y="1341050"/>
                  </a:lnTo>
                  <a:lnTo>
                    <a:pt x="1893832" y="1363289"/>
                  </a:lnTo>
                  <a:lnTo>
                    <a:pt x="1883665" y="1385211"/>
                  </a:lnTo>
                  <a:lnTo>
                    <a:pt x="1873181" y="1406814"/>
                  </a:lnTo>
                  <a:lnTo>
                    <a:pt x="1861744" y="1427783"/>
                  </a:lnTo>
                  <a:lnTo>
                    <a:pt x="1850306" y="1448751"/>
                  </a:lnTo>
                  <a:lnTo>
                    <a:pt x="1837598" y="1469402"/>
                  </a:lnTo>
                  <a:lnTo>
                    <a:pt x="1825208" y="1489417"/>
                  </a:lnTo>
                  <a:lnTo>
                    <a:pt x="1812182" y="1509433"/>
                  </a:lnTo>
                  <a:lnTo>
                    <a:pt x="1798521" y="1529130"/>
                  </a:lnTo>
                  <a:lnTo>
                    <a:pt x="1784542" y="1548193"/>
                  </a:lnTo>
                  <a:lnTo>
                    <a:pt x="1769927" y="1566937"/>
                  </a:lnTo>
                  <a:lnTo>
                    <a:pt x="1754995" y="1585999"/>
                  </a:lnTo>
                  <a:lnTo>
                    <a:pt x="1739745" y="1603791"/>
                  </a:lnTo>
                  <a:lnTo>
                    <a:pt x="1724178" y="1621582"/>
                  </a:lnTo>
                  <a:lnTo>
                    <a:pt x="1707975" y="1639056"/>
                  </a:lnTo>
                  <a:lnTo>
                    <a:pt x="1691137" y="1655894"/>
                  </a:lnTo>
                  <a:lnTo>
                    <a:pt x="1674298" y="1672415"/>
                  </a:lnTo>
                  <a:lnTo>
                    <a:pt x="1656507" y="1688935"/>
                  </a:lnTo>
                  <a:lnTo>
                    <a:pt x="1639033" y="1704503"/>
                  </a:lnTo>
                  <a:lnTo>
                    <a:pt x="1620924" y="1720070"/>
                  </a:lnTo>
                  <a:lnTo>
                    <a:pt x="1602497" y="1734685"/>
                  </a:lnTo>
                  <a:lnTo>
                    <a:pt x="1583435" y="1749299"/>
                  </a:lnTo>
                  <a:lnTo>
                    <a:pt x="1564055" y="1763596"/>
                  </a:lnTo>
                  <a:lnTo>
                    <a:pt x="1544358" y="1777257"/>
                  </a:lnTo>
                  <a:lnTo>
                    <a:pt x="1524978" y="1789965"/>
                  </a:lnTo>
                  <a:lnTo>
                    <a:pt x="1504327" y="1802673"/>
                  </a:lnTo>
                  <a:lnTo>
                    <a:pt x="1483676" y="1814746"/>
                  </a:lnTo>
                  <a:lnTo>
                    <a:pt x="1463026" y="1826501"/>
                  </a:lnTo>
                  <a:lnTo>
                    <a:pt x="1441739" y="1837938"/>
                  </a:lnTo>
                  <a:lnTo>
                    <a:pt x="1420136" y="1848422"/>
                  </a:lnTo>
                  <a:lnTo>
                    <a:pt x="1398532" y="1858589"/>
                  </a:lnTo>
                  <a:lnTo>
                    <a:pt x="1376292" y="1868438"/>
                  </a:lnTo>
                  <a:lnTo>
                    <a:pt x="1354053" y="1877651"/>
                  </a:lnTo>
                  <a:lnTo>
                    <a:pt x="1331179" y="1886229"/>
                  </a:lnTo>
                  <a:lnTo>
                    <a:pt x="1308304" y="1893854"/>
                  </a:lnTo>
                  <a:lnTo>
                    <a:pt x="1285429" y="1901797"/>
                  </a:lnTo>
                  <a:lnTo>
                    <a:pt x="1261919" y="1908468"/>
                  </a:lnTo>
                  <a:lnTo>
                    <a:pt x="1238409" y="1915140"/>
                  </a:lnTo>
                  <a:lnTo>
                    <a:pt x="1214264" y="1920541"/>
                  </a:lnTo>
                  <a:lnTo>
                    <a:pt x="1190435" y="1926260"/>
                  </a:lnTo>
                  <a:lnTo>
                    <a:pt x="1165972" y="1930708"/>
                  </a:lnTo>
                  <a:lnTo>
                    <a:pt x="1141827" y="1934838"/>
                  </a:lnTo>
                  <a:lnTo>
                    <a:pt x="1117046" y="1938333"/>
                  </a:lnTo>
                  <a:lnTo>
                    <a:pt x="1091947" y="1941192"/>
                  </a:lnTo>
                  <a:lnTo>
                    <a:pt x="1066849" y="1943416"/>
                  </a:lnTo>
                  <a:lnTo>
                    <a:pt x="1041750" y="1945004"/>
                  </a:lnTo>
                  <a:lnTo>
                    <a:pt x="1016334" y="1945640"/>
                  </a:lnTo>
                  <a:lnTo>
                    <a:pt x="990918" y="1946275"/>
                  </a:lnTo>
                  <a:lnTo>
                    <a:pt x="965501" y="1945640"/>
                  </a:lnTo>
                  <a:lnTo>
                    <a:pt x="939767" y="1945004"/>
                  </a:lnTo>
                  <a:lnTo>
                    <a:pt x="914669" y="1943416"/>
                  </a:lnTo>
                  <a:lnTo>
                    <a:pt x="889570" y="1941192"/>
                  </a:lnTo>
                  <a:lnTo>
                    <a:pt x="864471" y="1938333"/>
                  </a:lnTo>
                  <a:lnTo>
                    <a:pt x="840008" y="1934838"/>
                  </a:lnTo>
                  <a:lnTo>
                    <a:pt x="815545" y="1930708"/>
                  </a:lnTo>
                  <a:lnTo>
                    <a:pt x="791400" y="1926260"/>
                  </a:lnTo>
                  <a:lnTo>
                    <a:pt x="766936" y="1920541"/>
                  </a:lnTo>
                  <a:lnTo>
                    <a:pt x="743109" y="1915140"/>
                  </a:lnTo>
                  <a:lnTo>
                    <a:pt x="719599" y="1908468"/>
                  </a:lnTo>
                  <a:lnTo>
                    <a:pt x="696406" y="1901797"/>
                  </a:lnTo>
                  <a:lnTo>
                    <a:pt x="673214" y="1893854"/>
                  </a:lnTo>
                  <a:lnTo>
                    <a:pt x="650022" y="1886229"/>
                  </a:lnTo>
                  <a:lnTo>
                    <a:pt x="627465" y="1877651"/>
                  </a:lnTo>
                  <a:lnTo>
                    <a:pt x="604908" y="1868438"/>
                  </a:lnTo>
                  <a:lnTo>
                    <a:pt x="582986" y="1858589"/>
                  </a:lnTo>
                  <a:lnTo>
                    <a:pt x="561382" y="1848422"/>
                  </a:lnTo>
                  <a:lnTo>
                    <a:pt x="540096" y="1837938"/>
                  </a:lnTo>
                  <a:lnTo>
                    <a:pt x="518810" y="1826501"/>
                  </a:lnTo>
                  <a:lnTo>
                    <a:pt x="497524" y="1814746"/>
                  </a:lnTo>
                  <a:lnTo>
                    <a:pt x="477191" y="1802673"/>
                  </a:lnTo>
                  <a:lnTo>
                    <a:pt x="456858" y="1789965"/>
                  </a:lnTo>
                  <a:lnTo>
                    <a:pt x="436842" y="1777257"/>
                  </a:lnTo>
                  <a:lnTo>
                    <a:pt x="417145" y="1763596"/>
                  </a:lnTo>
                  <a:lnTo>
                    <a:pt x="398083" y="1749299"/>
                  </a:lnTo>
                  <a:lnTo>
                    <a:pt x="379338" y="1734685"/>
                  </a:lnTo>
                  <a:lnTo>
                    <a:pt x="360911" y="1720070"/>
                  </a:lnTo>
                  <a:lnTo>
                    <a:pt x="342802" y="1704503"/>
                  </a:lnTo>
                  <a:lnTo>
                    <a:pt x="324693" y="1688935"/>
                  </a:lnTo>
                  <a:lnTo>
                    <a:pt x="307537" y="1672415"/>
                  </a:lnTo>
                  <a:lnTo>
                    <a:pt x="290063" y="1655894"/>
                  </a:lnTo>
                  <a:lnTo>
                    <a:pt x="273860" y="1639056"/>
                  </a:lnTo>
                  <a:lnTo>
                    <a:pt x="257658" y="1621582"/>
                  </a:lnTo>
                  <a:lnTo>
                    <a:pt x="242090" y="1603791"/>
                  </a:lnTo>
                  <a:lnTo>
                    <a:pt x="226205" y="1585999"/>
                  </a:lnTo>
                  <a:lnTo>
                    <a:pt x="211273" y="1566937"/>
                  </a:lnTo>
                  <a:lnTo>
                    <a:pt x="196976" y="1548193"/>
                  </a:lnTo>
                  <a:lnTo>
                    <a:pt x="183315" y="1529130"/>
                  </a:lnTo>
                  <a:lnTo>
                    <a:pt x="169336" y="1509433"/>
                  </a:lnTo>
                  <a:lnTo>
                    <a:pt x="155992" y="1489417"/>
                  </a:lnTo>
                  <a:lnTo>
                    <a:pt x="143602" y="1469402"/>
                  </a:lnTo>
                  <a:lnTo>
                    <a:pt x="131529" y="1448751"/>
                  </a:lnTo>
                  <a:lnTo>
                    <a:pt x="119774" y="1427783"/>
                  </a:lnTo>
                  <a:lnTo>
                    <a:pt x="108655" y="1406814"/>
                  </a:lnTo>
                  <a:lnTo>
                    <a:pt x="98170" y="1385211"/>
                  </a:lnTo>
                  <a:lnTo>
                    <a:pt x="88004" y="1363289"/>
                  </a:lnTo>
                  <a:lnTo>
                    <a:pt x="78155" y="1341050"/>
                  </a:lnTo>
                  <a:lnTo>
                    <a:pt x="68942" y="1318811"/>
                  </a:lnTo>
                  <a:lnTo>
                    <a:pt x="60364" y="1296254"/>
                  </a:lnTo>
                  <a:lnTo>
                    <a:pt x="52103" y="1273379"/>
                  </a:lnTo>
                  <a:lnTo>
                    <a:pt x="44796" y="1250187"/>
                  </a:lnTo>
                  <a:lnTo>
                    <a:pt x="37807" y="1226676"/>
                  </a:lnTo>
                  <a:lnTo>
                    <a:pt x="31453" y="1203166"/>
                  </a:lnTo>
                  <a:lnTo>
                    <a:pt x="25416" y="1179339"/>
                  </a:lnTo>
                  <a:lnTo>
                    <a:pt x="20333" y="1155511"/>
                  </a:lnTo>
                  <a:lnTo>
                    <a:pt x="15885" y="1131048"/>
                  </a:lnTo>
                  <a:lnTo>
                    <a:pt x="11755" y="1106267"/>
                  </a:lnTo>
                  <a:lnTo>
                    <a:pt x="8260" y="1081804"/>
                  </a:lnTo>
                  <a:lnTo>
                    <a:pt x="5719" y="1057023"/>
                  </a:lnTo>
                  <a:lnTo>
                    <a:pt x="3177" y="1031924"/>
                  </a:lnTo>
                  <a:lnTo>
                    <a:pt x="1588" y="1006826"/>
                  </a:lnTo>
                  <a:lnTo>
                    <a:pt x="318" y="981409"/>
                  </a:lnTo>
                  <a:lnTo>
                    <a:pt x="0" y="955675"/>
                  </a:lnTo>
                  <a:close/>
                  <a:moveTo>
                    <a:pt x="1727733" y="0"/>
                  </a:moveTo>
                  <a:lnTo>
                    <a:pt x="1740120" y="317"/>
                  </a:lnTo>
                  <a:lnTo>
                    <a:pt x="1752190" y="1269"/>
                  </a:lnTo>
                  <a:lnTo>
                    <a:pt x="1764578" y="2854"/>
                  </a:lnTo>
                  <a:lnTo>
                    <a:pt x="1776648" y="4756"/>
                  </a:lnTo>
                  <a:lnTo>
                    <a:pt x="1788718" y="7610"/>
                  </a:lnTo>
                  <a:lnTo>
                    <a:pt x="1800787" y="10464"/>
                  </a:lnTo>
                  <a:lnTo>
                    <a:pt x="1812540" y="14586"/>
                  </a:lnTo>
                  <a:lnTo>
                    <a:pt x="1824292" y="19342"/>
                  </a:lnTo>
                  <a:lnTo>
                    <a:pt x="1836362" y="24415"/>
                  </a:lnTo>
                  <a:lnTo>
                    <a:pt x="1847479" y="30122"/>
                  </a:lnTo>
                  <a:lnTo>
                    <a:pt x="1858913" y="36781"/>
                  </a:lnTo>
                  <a:lnTo>
                    <a:pt x="1870030" y="43756"/>
                  </a:lnTo>
                  <a:lnTo>
                    <a:pt x="1880512" y="51366"/>
                  </a:lnTo>
                  <a:lnTo>
                    <a:pt x="1890676" y="58976"/>
                  </a:lnTo>
                  <a:lnTo>
                    <a:pt x="1900205" y="67220"/>
                  </a:lnTo>
                  <a:lnTo>
                    <a:pt x="1909099" y="76415"/>
                  </a:lnTo>
                  <a:lnTo>
                    <a:pt x="1917675" y="85293"/>
                  </a:lnTo>
                  <a:lnTo>
                    <a:pt x="1925615" y="94805"/>
                  </a:lnTo>
                  <a:lnTo>
                    <a:pt x="1932921" y="104634"/>
                  </a:lnTo>
                  <a:lnTo>
                    <a:pt x="1940226" y="114781"/>
                  </a:lnTo>
                  <a:lnTo>
                    <a:pt x="1946896" y="125244"/>
                  </a:lnTo>
                  <a:lnTo>
                    <a:pt x="1952614" y="135708"/>
                  </a:lnTo>
                  <a:lnTo>
                    <a:pt x="1957696" y="146805"/>
                  </a:lnTo>
                  <a:lnTo>
                    <a:pt x="1962778" y="157586"/>
                  </a:lnTo>
                  <a:lnTo>
                    <a:pt x="1967225" y="169317"/>
                  </a:lnTo>
                  <a:lnTo>
                    <a:pt x="1970718" y="180732"/>
                  </a:lnTo>
                  <a:lnTo>
                    <a:pt x="1973895" y="192464"/>
                  </a:lnTo>
                  <a:lnTo>
                    <a:pt x="1976436" y="204196"/>
                  </a:lnTo>
                  <a:lnTo>
                    <a:pt x="1978342" y="216561"/>
                  </a:lnTo>
                  <a:lnTo>
                    <a:pt x="1979930" y="228610"/>
                  </a:lnTo>
                  <a:lnTo>
                    <a:pt x="1981200" y="240659"/>
                  </a:lnTo>
                  <a:lnTo>
                    <a:pt x="1981200" y="252708"/>
                  </a:lnTo>
                  <a:lnTo>
                    <a:pt x="1981200" y="265074"/>
                  </a:lnTo>
                  <a:lnTo>
                    <a:pt x="1979930" y="277122"/>
                  </a:lnTo>
                  <a:lnTo>
                    <a:pt x="1978977" y="289171"/>
                  </a:lnTo>
                  <a:lnTo>
                    <a:pt x="1976436" y="301220"/>
                  </a:lnTo>
                  <a:lnTo>
                    <a:pt x="1974212" y="313586"/>
                  </a:lnTo>
                  <a:lnTo>
                    <a:pt x="1970718" y="325635"/>
                  </a:lnTo>
                  <a:lnTo>
                    <a:pt x="1966589" y="337683"/>
                  </a:lnTo>
                  <a:lnTo>
                    <a:pt x="1962460" y="349415"/>
                  </a:lnTo>
                  <a:lnTo>
                    <a:pt x="1957060" y="361147"/>
                  </a:lnTo>
                  <a:lnTo>
                    <a:pt x="1951343" y="372562"/>
                  </a:lnTo>
                  <a:lnTo>
                    <a:pt x="1944673" y="383976"/>
                  </a:lnTo>
                  <a:lnTo>
                    <a:pt x="1937367" y="395391"/>
                  </a:lnTo>
                  <a:lnTo>
                    <a:pt x="1929427" y="406171"/>
                  </a:lnTo>
                  <a:lnTo>
                    <a:pt x="1921168" y="416635"/>
                  </a:lnTo>
                  <a:lnTo>
                    <a:pt x="1912275" y="426464"/>
                  </a:lnTo>
                  <a:lnTo>
                    <a:pt x="1902746" y="435976"/>
                  </a:lnTo>
                  <a:lnTo>
                    <a:pt x="1893535" y="444537"/>
                  </a:lnTo>
                  <a:lnTo>
                    <a:pt x="1883371" y="452781"/>
                  </a:lnTo>
                  <a:lnTo>
                    <a:pt x="1872571" y="460708"/>
                  </a:lnTo>
                  <a:lnTo>
                    <a:pt x="1862090" y="467684"/>
                  </a:lnTo>
                  <a:lnTo>
                    <a:pt x="1850973" y="474025"/>
                  </a:lnTo>
                  <a:lnTo>
                    <a:pt x="1839856" y="479732"/>
                  </a:lnTo>
                  <a:lnTo>
                    <a:pt x="1828103" y="485123"/>
                  </a:lnTo>
                  <a:lnTo>
                    <a:pt x="1816351" y="489879"/>
                  </a:lnTo>
                  <a:lnTo>
                    <a:pt x="1803964" y="494318"/>
                  </a:lnTo>
                  <a:lnTo>
                    <a:pt x="1791894" y="497806"/>
                  </a:lnTo>
                  <a:lnTo>
                    <a:pt x="1779506" y="500342"/>
                  </a:lnTo>
                  <a:lnTo>
                    <a:pt x="1681359" y="708025"/>
                  </a:lnTo>
                  <a:lnTo>
                    <a:pt x="1192212" y="708025"/>
                  </a:lnTo>
                  <a:lnTo>
                    <a:pt x="1484748" y="322464"/>
                  </a:lnTo>
                  <a:lnTo>
                    <a:pt x="1481571" y="309781"/>
                  </a:lnTo>
                  <a:lnTo>
                    <a:pt x="1478713" y="297415"/>
                  </a:lnTo>
                  <a:lnTo>
                    <a:pt x="1476807" y="285049"/>
                  </a:lnTo>
                  <a:lnTo>
                    <a:pt x="1475536" y="272366"/>
                  </a:lnTo>
                  <a:lnTo>
                    <a:pt x="1474901" y="259366"/>
                  </a:lnTo>
                  <a:lnTo>
                    <a:pt x="1474901" y="247000"/>
                  </a:lnTo>
                  <a:lnTo>
                    <a:pt x="1475536" y="234000"/>
                  </a:lnTo>
                  <a:lnTo>
                    <a:pt x="1476807" y="221000"/>
                  </a:lnTo>
                  <a:lnTo>
                    <a:pt x="1478713" y="208635"/>
                  </a:lnTo>
                  <a:lnTo>
                    <a:pt x="1481571" y="195635"/>
                  </a:lnTo>
                  <a:lnTo>
                    <a:pt x="1484748" y="183269"/>
                  </a:lnTo>
                  <a:lnTo>
                    <a:pt x="1488559" y="170586"/>
                  </a:lnTo>
                  <a:lnTo>
                    <a:pt x="1493324" y="158220"/>
                  </a:lnTo>
                  <a:lnTo>
                    <a:pt x="1498723" y="145854"/>
                  </a:lnTo>
                  <a:lnTo>
                    <a:pt x="1504440" y="133805"/>
                  </a:lnTo>
                  <a:lnTo>
                    <a:pt x="1511111" y="122074"/>
                  </a:lnTo>
                  <a:lnTo>
                    <a:pt x="1518416" y="111293"/>
                  </a:lnTo>
                  <a:lnTo>
                    <a:pt x="1525722" y="100513"/>
                  </a:lnTo>
                  <a:lnTo>
                    <a:pt x="1533980" y="90683"/>
                  </a:lnTo>
                  <a:lnTo>
                    <a:pt x="1542238" y="81488"/>
                  </a:lnTo>
                  <a:lnTo>
                    <a:pt x="1550814" y="72293"/>
                  </a:lnTo>
                  <a:lnTo>
                    <a:pt x="1560343" y="63732"/>
                  </a:lnTo>
                  <a:lnTo>
                    <a:pt x="1569554" y="55488"/>
                  </a:lnTo>
                  <a:lnTo>
                    <a:pt x="1579401" y="48195"/>
                  </a:lnTo>
                  <a:lnTo>
                    <a:pt x="1589565" y="41537"/>
                  </a:lnTo>
                  <a:lnTo>
                    <a:pt x="1600364" y="34878"/>
                  </a:lnTo>
                  <a:lnTo>
                    <a:pt x="1610846" y="28854"/>
                  </a:lnTo>
                  <a:lnTo>
                    <a:pt x="1621645" y="23464"/>
                  </a:lnTo>
                  <a:lnTo>
                    <a:pt x="1632762" y="18708"/>
                  </a:lnTo>
                  <a:lnTo>
                    <a:pt x="1644197" y="14586"/>
                  </a:lnTo>
                  <a:lnTo>
                    <a:pt x="1655949" y="10464"/>
                  </a:lnTo>
                  <a:lnTo>
                    <a:pt x="1667701" y="7610"/>
                  </a:lnTo>
                  <a:lnTo>
                    <a:pt x="1679454" y="4756"/>
                  </a:lnTo>
                  <a:lnTo>
                    <a:pt x="1691523" y="2854"/>
                  </a:lnTo>
                  <a:lnTo>
                    <a:pt x="1703276" y="1269"/>
                  </a:lnTo>
                  <a:lnTo>
                    <a:pt x="1715345" y="317"/>
                  </a:lnTo>
                  <a:lnTo>
                    <a:pt x="17277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5" name="MH_Other_18"/>
            <p:cNvCxnSpPr/>
            <p:nvPr>
              <p:custDataLst>
                <p:tags r:id="rId12"/>
              </p:custDataLst>
            </p:nvPr>
          </p:nvCxnSpPr>
          <p:spPr bwMode="auto">
            <a:xfrm flipH="1" flipV="1">
              <a:off x="6775450" y="2786064"/>
              <a:ext cx="0" cy="293687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8312154" y="2562225"/>
            <a:ext cx="454025" cy="744539"/>
            <a:chOff x="8312151" y="2562225"/>
            <a:chExt cx="454025" cy="744538"/>
          </a:xfrm>
        </p:grpSpPr>
        <p:sp>
          <p:nvSpPr>
            <p:cNvPr id="27" name="MH_Other_19"/>
            <p:cNvSpPr/>
            <p:nvPr>
              <p:custDataLst>
                <p:tags r:id="rId7"/>
              </p:custDataLst>
            </p:nvPr>
          </p:nvSpPr>
          <p:spPr bwMode="auto">
            <a:xfrm>
              <a:off x="8312151" y="2562225"/>
              <a:ext cx="454025" cy="45243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" name="MH_Other_20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8410576" y="2662239"/>
              <a:ext cx="276225" cy="274637"/>
            </a:xfrm>
            <a:custGeom>
              <a:avLst/>
              <a:gdLst>
                <a:gd name="T0" fmla="*/ 1395413 w 2219325"/>
                <a:gd name="T1" fmla="*/ 1938020 h 2219325"/>
                <a:gd name="T2" fmla="*/ 1388316 w 2219325"/>
                <a:gd name="T3" fmla="*/ 2002466 h 2219325"/>
                <a:gd name="T4" fmla="*/ 1670304 w 2219325"/>
                <a:gd name="T5" fmla="*/ 1858614 h 2219325"/>
                <a:gd name="T6" fmla="*/ 1150620 w 2219325"/>
                <a:gd name="T7" fmla="*/ 2015808 h 2219325"/>
                <a:gd name="T8" fmla="*/ 1286510 w 2219325"/>
                <a:gd name="T9" fmla="*/ 1931988 h 2219325"/>
                <a:gd name="T10" fmla="*/ 1400810 w 2219325"/>
                <a:gd name="T11" fmla="*/ 1758633 h 2219325"/>
                <a:gd name="T12" fmla="*/ 848360 w 2219325"/>
                <a:gd name="T13" fmla="*/ 1816418 h 2219325"/>
                <a:gd name="T14" fmla="*/ 969645 w 2219325"/>
                <a:gd name="T15" fmla="*/ 1966278 h 2219325"/>
                <a:gd name="T16" fmla="*/ 388339 w 2219325"/>
                <a:gd name="T17" fmla="*/ 1704282 h 2219325"/>
                <a:gd name="T18" fmla="*/ 625234 w 2219325"/>
                <a:gd name="T19" fmla="*/ 1909105 h 2219325"/>
                <a:gd name="T20" fmla="*/ 900095 w 2219325"/>
                <a:gd name="T21" fmla="*/ 2020749 h 2219325"/>
                <a:gd name="T22" fmla="*/ 793433 w 2219325"/>
                <a:gd name="T23" fmla="*/ 1894840 h 2219325"/>
                <a:gd name="T24" fmla="*/ 1611947 w 2219325"/>
                <a:gd name="T25" fmla="*/ 1244918 h 2219325"/>
                <a:gd name="T26" fmla="*/ 1898577 w 2219325"/>
                <a:gd name="T27" fmla="*/ 1613535 h 2219325"/>
                <a:gd name="T28" fmla="*/ 2016438 w 2219325"/>
                <a:gd name="T29" fmla="*/ 1342906 h 2219325"/>
                <a:gd name="T30" fmla="*/ 1464945 w 2219325"/>
                <a:gd name="T31" fmla="*/ 1588135 h 2219325"/>
                <a:gd name="T32" fmla="*/ 1527810 w 2219325"/>
                <a:gd name="T33" fmla="*/ 1182688 h 2219325"/>
                <a:gd name="T34" fmla="*/ 727393 w 2219325"/>
                <a:gd name="T35" fmla="*/ 1480820 h 2219325"/>
                <a:gd name="T36" fmla="*/ 185422 w 2219325"/>
                <a:gd name="T37" fmla="*/ 1251450 h 2219325"/>
                <a:gd name="T38" fmla="*/ 287674 w 2219325"/>
                <a:gd name="T39" fmla="*/ 1555032 h 2219325"/>
                <a:gd name="T40" fmla="*/ 619125 w 2219325"/>
                <a:gd name="T41" fmla="*/ 1365568 h 2219325"/>
                <a:gd name="T42" fmla="*/ 1581467 w 2219325"/>
                <a:gd name="T43" fmla="*/ 739458 h 2219325"/>
                <a:gd name="T44" fmla="*/ 2043430 w 2219325"/>
                <a:gd name="T45" fmla="*/ 1036784 h 2219325"/>
                <a:gd name="T46" fmla="*/ 1963406 w 2219325"/>
                <a:gd name="T47" fmla="*/ 723993 h 2219325"/>
                <a:gd name="T48" fmla="*/ 1522095 w 2219325"/>
                <a:gd name="T49" fmla="*/ 943928 h 2219325"/>
                <a:gd name="T50" fmla="*/ 762000 w 2219325"/>
                <a:gd name="T51" fmla="*/ 606108 h 2219325"/>
                <a:gd name="T52" fmla="*/ 692467 w 2219325"/>
                <a:gd name="T53" fmla="*/ 1005840 h 2219325"/>
                <a:gd name="T54" fmla="*/ 239406 w 2219325"/>
                <a:gd name="T55" fmla="*/ 765910 h 2219325"/>
                <a:gd name="T56" fmla="*/ 175580 w 2219325"/>
                <a:gd name="T57" fmla="*/ 1068705 h 2219325"/>
                <a:gd name="T58" fmla="*/ 649287 w 2219325"/>
                <a:gd name="T59" fmla="*/ 684848 h 2219325"/>
                <a:gd name="T60" fmla="*/ 1378267 w 2219325"/>
                <a:gd name="T61" fmla="*/ 416878 h 2219325"/>
                <a:gd name="T62" fmla="*/ 1258887 w 2219325"/>
                <a:gd name="T63" fmla="*/ 261303 h 2219325"/>
                <a:gd name="T64" fmla="*/ 1047750 w 2219325"/>
                <a:gd name="T65" fmla="*/ 209550 h 2219325"/>
                <a:gd name="T66" fmla="*/ 914400 w 2219325"/>
                <a:gd name="T67" fmla="*/ 307023 h 2219325"/>
                <a:gd name="T68" fmla="*/ 804545 w 2219325"/>
                <a:gd name="T69" fmla="*/ 491490 h 2219325"/>
                <a:gd name="T70" fmla="*/ 725264 w 2219325"/>
                <a:gd name="T71" fmla="*/ 255919 h 2219325"/>
                <a:gd name="T72" fmla="*/ 464869 w 2219325"/>
                <a:gd name="T73" fmla="*/ 431844 h 2219325"/>
                <a:gd name="T74" fmla="*/ 779145 w 2219325"/>
                <a:gd name="T75" fmla="*/ 348298 h 2219325"/>
                <a:gd name="T76" fmla="*/ 889635 w 2219325"/>
                <a:gd name="T77" fmla="*/ 207963 h 2219325"/>
                <a:gd name="T78" fmla="*/ 1403033 w 2219325"/>
                <a:gd name="T79" fmla="*/ 291783 h 2219325"/>
                <a:gd name="T80" fmla="*/ 1832574 w 2219325"/>
                <a:gd name="T81" fmla="*/ 513773 h 2219325"/>
                <a:gd name="T82" fmla="*/ 1595679 w 2219325"/>
                <a:gd name="T83" fmla="*/ 308950 h 2219325"/>
                <a:gd name="T84" fmla="*/ 1315730 w 2219325"/>
                <a:gd name="T85" fmla="*/ 196178 h 2219325"/>
                <a:gd name="T86" fmla="*/ 1465580 w 2219325"/>
                <a:gd name="T87" fmla="*/ 58420 h 2219325"/>
                <a:gd name="T88" fmla="*/ 1794510 w 2219325"/>
                <a:gd name="T89" fmla="*/ 236855 h 2219325"/>
                <a:gd name="T90" fmla="*/ 2044383 w 2219325"/>
                <a:gd name="T91" fmla="*/ 511493 h 2219325"/>
                <a:gd name="T92" fmla="*/ 2190750 w 2219325"/>
                <a:gd name="T93" fmla="*/ 859473 h 2219325"/>
                <a:gd name="T94" fmla="*/ 2210435 w 2219325"/>
                <a:gd name="T95" fmla="*/ 1250950 h 2219325"/>
                <a:gd name="T96" fmla="*/ 2097723 w 2219325"/>
                <a:gd name="T97" fmla="*/ 1614805 h 2219325"/>
                <a:gd name="T98" fmla="*/ 1875473 w 2219325"/>
                <a:gd name="T99" fmla="*/ 1913255 h 2219325"/>
                <a:gd name="T100" fmla="*/ 1566227 w 2219325"/>
                <a:gd name="T101" fmla="*/ 2121535 h 2219325"/>
                <a:gd name="T102" fmla="*/ 1195070 w 2219325"/>
                <a:gd name="T103" fmla="*/ 2215833 h 2219325"/>
                <a:gd name="T104" fmla="*/ 805815 w 2219325"/>
                <a:gd name="T105" fmla="*/ 2177098 h 2219325"/>
                <a:gd name="T106" fmla="*/ 467043 w 2219325"/>
                <a:gd name="T107" fmla="*/ 2014538 h 2219325"/>
                <a:gd name="T108" fmla="*/ 204787 w 2219325"/>
                <a:gd name="T109" fmla="*/ 1751965 h 2219325"/>
                <a:gd name="T110" fmla="*/ 42227 w 2219325"/>
                <a:gd name="T111" fmla="*/ 1413510 h 2219325"/>
                <a:gd name="T112" fmla="*/ 3175 w 2219325"/>
                <a:gd name="T113" fmla="*/ 1024255 h 2219325"/>
                <a:gd name="T114" fmla="*/ 97790 w 2219325"/>
                <a:gd name="T115" fmla="*/ 653098 h 2219325"/>
                <a:gd name="T116" fmla="*/ 306387 w 2219325"/>
                <a:gd name="T117" fmla="*/ 344488 h 2219325"/>
                <a:gd name="T118" fmla="*/ 604520 w 2219325"/>
                <a:gd name="T119" fmla="*/ 121603 h 2219325"/>
                <a:gd name="T120" fmla="*/ 968375 w 2219325"/>
                <a:gd name="T121" fmla="*/ 9208 h 2219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19325" h="2219325">
                  <a:moveTo>
                    <a:pt x="1522095" y="1695768"/>
                  </a:moveTo>
                  <a:lnTo>
                    <a:pt x="1510983" y="1725295"/>
                  </a:lnTo>
                  <a:lnTo>
                    <a:pt x="1499553" y="1754188"/>
                  </a:lnTo>
                  <a:lnTo>
                    <a:pt x="1487170" y="1781810"/>
                  </a:lnTo>
                  <a:lnTo>
                    <a:pt x="1474153" y="1808480"/>
                  </a:lnTo>
                  <a:lnTo>
                    <a:pt x="1461135" y="1834515"/>
                  </a:lnTo>
                  <a:lnTo>
                    <a:pt x="1447165" y="1859280"/>
                  </a:lnTo>
                  <a:lnTo>
                    <a:pt x="1439863" y="1871345"/>
                  </a:lnTo>
                  <a:lnTo>
                    <a:pt x="1432877" y="1883093"/>
                  </a:lnTo>
                  <a:lnTo>
                    <a:pt x="1425575" y="1894840"/>
                  </a:lnTo>
                  <a:lnTo>
                    <a:pt x="1417955" y="1905953"/>
                  </a:lnTo>
                  <a:lnTo>
                    <a:pt x="1410653" y="1917065"/>
                  </a:lnTo>
                  <a:lnTo>
                    <a:pt x="1403033" y="1927860"/>
                  </a:lnTo>
                  <a:lnTo>
                    <a:pt x="1395413" y="1938020"/>
                  </a:lnTo>
                  <a:lnTo>
                    <a:pt x="1387157" y="1948498"/>
                  </a:lnTo>
                  <a:lnTo>
                    <a:pt x="1379537" y="1958023"/>
                  </a:lnTo>
                  <a:lnTo>
                    <a:pt x="1371600" y="1967865"/>
                  </a:lnTo>
                  <a:lnTo>
                    <a:pt x="1363027" y="1977390"/>
                  </a:lnTo>
                  <a:lnTo>
                    <a:pt x="1355090" y="1986280"/>
                  </a:lnTo>
                  <a:lnTo>
                    <a:pt x="1346517" y="1994853"/>
                  </a:lnTo>
                  <a:lnTo>
                    <a:pt x="1337945" y="2003425"/>
                  </a:lnTo>
                  <a:lnTo>
                    <a:pt x="1329690" y="2011680"/>
                  </a:lnTo>
                  <a:lnTo>
                    <a:pt x="1320800" y="2019300"/>
                  </a:lnTo>
                  <a:lnTo>
                    <a:pt x="1318516" y="2021258"/>
                  </a:lnTo>
                  <a:lnTo>
                    <a:pt x="1321630" y="2020566"/>
                  </a:lnTo>
                  <a:lnTo>
                    <a:pt x="1344176" y="2015168"/>
                  </a:lnTo>
                  <a:lnTo>
                    <a:pt x="1366405" y="2008817"/>
                  </a:lnTo>
                  <a:lnTo>
                    <a:pt x="1388316" y="2002466"/>
                  </a:lnTo>
                  <a:lnTo>
                    <a:pt x="1410227" y="1995479"/>
                  </a:lnTo>
                  <a:lnTo>
                    <a:pt x="1431821" y="1987858"/>
                  </a:lnTo>
                  <a:lnTo>
                    <a:pt x="1453415" y="1979602"/>
                  </a:lnTo>
                  <a:lnTo>
                    <a:pt x="1474691" y="1971345"/>
                  </a:lnTo>
                  <a:lnTo>
                    <a:pt x="1495332" y="1962136"/>
                  </a:lnTo>
                  <a:lnTo>
                    <a:pt x="1515973" y="1952610"/>
                  </a:lnTo>
                  <a:lnTo>
                    <a:pt x="1536296" y="1942448"/>
                  </a:lnTo>
                  <a:lnTo>
                    <a:pt x="1556302" y="1931651"/>
                  </a:lnTo>
                  <a:lnTo>
                    <a:pt x="1575991" y="1920537"/>
                  </a:lnTo>
                  <a:lnTo>
                    <a:pt x="1595679" y="1909105"/>
                  </a:lnTo>
                  <a:lnTo>
                    <a:pt x="1614415" y="1897038"/>
                  </a:lnTo>
                  <a:lnTo>
                    <a:pt x="1633468" y="1884653"/>
                  </a:lnTo>
                  <a:lnTo>
                    <a:pt x="1652203" y="1872268"/>
                  </a:lnTo>
                  <a:lnTo>
                    <a:pt x="1670304" y="1858614"/>
                  </a:lnTo>
                  <a:lnTo>
                    <a:pt x="1687770" y="1845276"/>
                  </a:lnTo>
                  <a:lnTo>
                    <a:pt x="1705553" y="1830986"/>
                  </a:lnTo>
                  <a:lnTo>
                    <a:pt x="1722383" y="1816379"/>
                  </a:lnTo>
                  <a:lnTo>
                    <a:pt x="1739531" y="1801454"/>
                  </a:lnTo>
                  <a:lnTo>
                    <a:pt x="1756044" y="1786529"/>
                  </a:lnTo>
                  <a:lnTo>
                    <a:pt x="1771921" y="1770651"/>
                  </a:lnTo>
                  <a:lnTo>
                    <a:pt x="1787481" y="1754456"/>
                  </a:lnTo>
                  <a:lnTo>
                    <a:pt x="1802724" y="1737943"/>
                  </a:lnTo>
                  <a:lnTo>
                    <a:pt x="1817967" y="1721430"/>
                  </a:lnTo>
                  <a:lnTo>
                    <a:pt x="1832574" y="1704282"/>
                  </a:lnTo>
                  <a:lnTo>
                    <a:pt x="1839112" y="1695768"/>
                  </a:lnTo>
                  <a:lnTo>
                    <a:pt x="1522095" y="1695768"/>
                  </a:lnTo>
                  <a:close/>
                  <a:moveTo>
                    <a:pt x="1150620" y="1695768"/>
                  </a:moveTo>
                  <a:lnTo>
                    <a:pt x="1150620" y="2015808"/>
                  </a:lnTo>
                  <a:lnTo>
                    <a:pt x="1160780" y="2012950"/>
                  </a:lnTo>
                  <a:lnTo>
                    <a:pt x="1170940" y="2010093"/>
                  </a:lnTo>
                  <a:lnTo>
                    <a:pt x="1181100" y="2006600"/>
                  </a:lnTo>
                  <a:lnTo>
                    <a:pt x="1191260" y="2002155"/>
                  </a:lnTo>
                  <a:lnTo>
                    <a:pt x="1201103" y="1997393"/>
                  </a:lnTo>
                  <a:lnTo>
                    <a:pt x="1210945" y="1992313"/>
                  </a:lnTo>
                  <a:lnTo>
                    <a:pt x="1220787" y="1986598"/>
                  </a:lnTo>
                  <a:lnTo>
                    <a:pt x="1230313" y="1979930"/>
                  </a:lnTo>
                  <a:lnTo>
                    <a:pt x="1240155" y="1973580"/>
                  </a:lnTo>
                  <a:lnTo>
                    <a:pt x="1249680" y="1966278"/>
                  </a:lnTo>
                  <a:lnTo>
                    <a:pt x="1258887" y="1958340"/>
                  </a:lnTo>
                  <a:lnTo>
                    <a:pt x="1268095" y="1950085"/>
                  </a:lnTo>
                  <a:lnTo>
                    <a:pt x="1277303" y="1941195"/>
                  </a:lnTo>
                  <a:lnTo>
                    <a:pt x="1286510" y="1931988"/>
                  </a:lnTo>
                  <a:lnTo>
                    <a:pt x="1295400" y="1922463"/>
                  </a:lnTo>
                  <a:lnTo>
                    <a:pt x="1304607" y="1912303"/>
                  </a:lnTo>
                  <a:lnTo>
                    <a:pt x="1313180" y="1902143"/>
                  </a:lnTo>
                  <a:lnTo>
                    <a:pt x="1321753" y="1890713"/>
                  </a:lnTo>
                  <a:lnTo>
                    <a:pt x="1330325" y="1879283"/>
                  </a:lnTo>
                  <a:lnTo>
                    <a:pt x="1338897" y="1867853"/>
                  </a:lnTo>
                  <a:lnTo>
                    <a:pt x="1346835" y="1855470"/>
                  </a:lnTo>
                  <a:lnTo>
                    <a:pt x="1355090" y="1842770"/>
                  </a:lnTo>
                  <a:lnTo>
                    <a:pt x="1363027" y="1829753"/>
                  </a:lnTo>
                  <a:lnTo>
                    <a:pt x="1370647" y="1816418"/>
                  </a:lnTo>
                  <a:lnTo>
                    <a:pt x="1378267" y="1802448"/>
                  </a:lnTo>
                  <a:lnTo>
                    <a:pt x="1386205" y="1788160"/>
                  </a:lnTo>
                  <a:lnTo>
                    <a:pt x="1393507" y="1773555"/>
                  </a:lnTo>
                  <a:lnTo>
                    <a:pt x="1400810" y="1758633"/>
                  </a:lnTo>
                  <a:lnTo>
                    <a:pt x="1407477" y="1743710"/>
                  </a:lnTo>
                  <a:lnTo>
                    <a:pt x="1414463" y="1727835"/>
                  </a:lnTo>
                  <a:lnTo>
                    <a:pt x="1421447" y="1711643"/>
                  </a:lnTo>
                  <a:lnTo>
                    <a:pt x="1428115" y="1695768"/>
                  </a:lnTo>
                  <a:lnTo>
                    <a:pt x="1150620" y="1695768"/>
                  </a:lnTo>
                  <a:close/>
                  <a:moveTo>
                    <a:pt x="791210" y="1695768"/>
                  </a:moveTo>
                  <a:lnTo>
                    <a:pt x="797560" y="1711643"/>
                  </a:lnTo>
                  <a:lnTo>
                    <a:pt x="804545" y="1727835"/>
                  </a:lnTo>
                  <a:lnTo>
                    <a:pt x="811213" y="1743710"/>
                  </a:lnTo>
                  <a:lnTo>
                    <a:pt x="818515" y="1758633"/>
                  </a:lnTo>
                  <a:lnTo>
                    <a:pt x="825817" y="1773555"/>
                  </a:lnTo>
                  <a:lnTo>
                    <a:pt x="833120" y="1788160"/>
                  </a:lnTo>
                  <a:lnTo>
                    <a:pt x="840740" y="1802448"/>
                  </a:lnTo>
                  <a:lnTo>
                    <a:pt x="848360" y="1816418"/>
                  </a:lnTo>
                  <a:lnTo>
                    <a:pt x="855980" y="1829753"/>
                  </a:lnTo>
                  <a:lnTo>
                    <a:pt x="864235" y="1842770"/>
                  </a:lnTo>
                  <a:lnTo>
                    <a:pt x="872173" y="1855470"/>
                  </a:lnTo>
                  <a:lnTo>
                    <a:pt x="880427" y="1867853"/>
                  </a:lnTo>
                  <a:lnTo>
                    <a:pt x="888683" y="1879283"/>
                  </a:lnTo>
                  <a:lnTo>
                    <a:pt x="897255" y="1890713"/>
                  </a:lnTo>
                  <a:lnTo>
                    <a:pt x="906145" y="1902143"/>
                  </a:lnTo>
                  <a:lnTo>
                    <a:pt x="914400" y="1912303"/>
                  </a:lnTo>
                  <a:lnTo>
                    <a:pt x="923290" y="1922463"/>
                  </a:lnTo>
                  <a:lnTo>
                    <a:pt x="932497" y="1931988"/>
                  </a:lnTo>
                  <a:lnTo>
                    <a:pt x="941387" y="1941195"/>
                  </a:lnTo>
                  <a:lnTo>
                    <a:pt x="950595" y="1950085"/>
                  </a:lnTo>
                  <a:lnTo>
                    <a:pt x="960120" y="1958340"/>
                  </a:lnTo>
                  <a:lnTo>
                    <a:pt x="969645" y="1966278"/>
                  </a:lnTo>
                  <a:lnTo>
                    <a:pt x="979170" y="1973580"/>
                  </a:lnTo>
                  <a:lnTo>
                    <a:pt x="988695" y="1979930"/>
                  </a:lnTo>
                  <a:lnTo>
                    <a:pt x="998220" y="1986598"/>
                  </a:lnTo>
                  <a:lnTo>
                    <a:pt x="1008380" y="1992313"/>
                  </a:lnTo>
                  <a:lnTo>
                    <a:pt x="1017905" y="1997393"/>
                  </a:lnTo>
                  <a:lnTo>
                    <a:pt x="1027747" y="2002155"/>
                  </a:lnTo>
                  <a:lnTo>
                    <a:pt x="1037907" y="2006600"/>
                  </a:lnTo>
                  <a:lnTo>
                    <a:pt x="1047750" y="2010093"/>
                  </a:lnTo>
                  <a:lnTo>
                    <a:pt x="1058227" y="2012950"/>
                  </a:lnTo>
                  <a:lnTo>
                    <a:pt x="1068705" y="2015808"/>
                  </a:lnTo>
                  <a:lnTo>
                    <a:pt x="1068705" y="1695768"/>
                  </a:lnTo>
                  <a:lnTo>
                    <a:pt x="791210" y="1695768"/>
                  </a:lnTo>
                  <a:close/>
                  <a:moveTo>
                    <a:pt x="381497" y="1695768"/>
                  </a:moveTo>
                  <a:lnTo>
                    <a:pt x="388339" y="1704282"/>
                  </a:lnTo>
                  <a:lnTo>
                    <a:pt x="402946" y="1721430"/>
                  </a:lnTo>
                  <a:lnTo>
                    <a:pt x="417871" y="1737943"/>
                  </a:lnTo>
                  <a:lnTo>
                    <a:pt x="432796" y="1754456"/>
                  </a:lnTo>
                  <a:lnTo>
                    <a:pt x="448674" y="1770651"/>
                  </a:lnTo>
                  <a:lnTo>
                    <a:pt x="464869" y="1786529"/>
                  </a:lnTo>
                  <a:lnTo>
                    <a:pt x="481382" y="1801454"/>
                  </a:lnTo>
                  <a:lnTo>
                    <a:pt x="497895" y="1816379"/>
                  </a:lnTo>
                  <a:lnTo>
                    <a:pt x="515043" y="1830986"/>
                  </a:lnTo>
                  <a:lnTo>
                    <a:pt x="532826" y="1845276"/>
                  </a:lnTo>
                  <a:lnTo>
                    <a:pt x="550609" y="1858614"/>
                  </a:lnTo>
                  <a:lnTo>
                    <a:pt x="568709" y="1872268"/>
                  </a:lnTo>
                  <a:lnTo>
                    <a:pt x="587128" y="1884653"/>
                  </a:lnTo>
                  <a:lnTo>
                    <a:pt x="605863" y="1897038"/>
                  </a:lnTo>
                  <a:lnTo>
                    <a:pt x="625234" y="1909105"/>
                  </a:lnTo>
                  <a:lnTo>
                    <a:pt x="644605" y="1920537"/>
                  </a:lnTo>
                  <a:lnTo>
                    <a:pt x="664293" y="1931651"/>
                  </a:lnTo>
                  <a:lnTo>
                    <a:pt x="684299" y="1942448"/>
                  </a:lnTo>
                  <a:lnTo>
                    <a:pt x="704623" y="1952610"/>
                  </a:lnTo>
                  <a:lnTo>
                    <a:pt x="725264" y="1962136"/>
                  </a:lnTo>
                  <a:lnTo>
                    <a:pt x="746222" y="1971345"/>
                  </a:lnTo>
                  <a:lnTo>
                    <a:pt x="767181" y="1979602"/>
                  </a:lnTo>
                  <a:lnTo>
                    <a:pt x="788457" y="1987858"/>
                  </a:lnTo>
                  <a:lnTo>
                    <a:pt x="810368" y="1995479"/>
                  </a:lnTo>
                  <a:lnTo>
                    <a:pt x="832279" y="2002466"/>
                  </a:lnTo>
                  <a:lnTo>
                    <a:pt x="854190" y="2008817"/>
                  </a:lnTo>
                  <a:lnTo>
                    <a:pt x="876419" y="2015168"/>
                  </a:lnTo>
                  <a:lnTo>
                    <a:pt x="899283" y="2020566"/>
                  </a:lnTo>
                  <a:lnTo>
                    <a:pt x="900095" y="2020749"/>
                  </a:lnTo>
                  <a:lnTo>
                    <a:pt x="898525" y="2019300"/>
                  </a:lnTo>
                  <a:lnTo>
                    <a:pt x="889635" y="2011680"/>
                  </a:lnTo>
                  <a:lnTo>
                    <a:pt x="881063" y="2003425"/>
                  </a:lnTo>
                  <a:lnTo>
                    <a:pt x="872490" y="1994853"/>
                  </a:lnTo>
                  <a:lnTo>
                    <a:pt x="864235" y="1986280"/>
                  </a:lnTo>
                  <a:lnTo>
                    <a:pt x="855980" y="1977390"/>
                  </a:lnTo>
                  <a:lnTo>
                    <a:pt x="847725" y="1967865"/>
                  </a:lnTo>
                  <a:lnTo>
                    <a:pt x="839470" y="1958023"/>
                  </a:lnTo>
                  <a:lnTo>
                    <a:pt x="831850" y="1948498"/>
                  </a:lnTo>
                  <a:lnTo>
                    <a:pt x="823913" y="1938020"/>
                  </a:lnTo>
                  <a:lnTo>
                    <a:pt x="816293" y="1927860"/>
                  </a:lnTo>
                  <a:lnTo>
                    <a:pt x="808355" y="1917065"/>
                  </a:lnTo>
                  <a:lnTo>
                    <a:pt x="801053" y="1905953"/>
                  </a:lnTo>
                  <a:lnTo>
                    <a:pt x="793433" y="1894840"/>
                  </a:lnTo>
                  <a:lnTo>
                    <a:pt x="786130" y="1883093"/>
                  </a:lnTo>
                  <a:lnTo>
                    <a:pt x="779145" y="1871345"/>
                  </a:lnTo>
                  <a:lnTo>
                    <a:pt x="771843" y="1859280"/>
                  </a:lnTo>
                  <a:lnTo>
                    <a:pt x="758190" y="1834515"/>
                  </a:lnTo>
                  <a:lnTo>
                    <a:pt x="745173" y="1808480"/>
                  </a:lnTo>
                  <a:lnTo>
                    <a:pt x="731837" y="1781810"/>
                  </a:lnTo>
                  <a:lnTo>
                    <a:pt x="719773" y="1754188"/>
                  </a:lnTo>
                  <a:lnTo>
                    <a:pt x="708025" y="1725295"/>
                  </a:lnTo>
                  <a:lnTo>
                    <a:pt x="696913" y="1695768"/>
                  </a:lnTo>
                  <a:lnTo>
                    <a:pt x="381497" y="1695768"/>
                  </a:lnTo>
                  <a:close/>
                  <a:moveTo>
                    <a:pt x="1615757" y="1150938"/>
                  </a:moveTo>
                  <a:lnTo>
                    <a:pt x="1615123" y="1182688"/>
                  </a:lnTo>
                  <a:lnTo>
                    <a:pt x="1613535" y="1213803"/>
                  </a:lnTo>
                  <a:lnTo>
                    <a:pt x="1611947" y="1244918"/>
                  </a:lnTo>
                  <a:lnTo>
                    <a:pt x="1609725" y="1275715"/>
                  </a:lnTo>
                  <a:lnTo>
                    <a:pt x="1607185" y="1305878"/>
                  </a:lnTo>
                  <a:lnTo>
                    <a:pt x="1603693" y="1336040"/>
                  </a:lnTo>
                  <a:lnTo>
                    <a:pt x="1600200" y="1365568"/>
                  </a:lnTo>
                  <a:lnTo>
                    <a:pt x="1596073" y="1394778"/>
                  </a:lnTo>
                  <a:lnTo>
                    <a:pt x="1591627" y="1423670"/>
                  </a:lnTo>
                  <a:lnTo>
                    <a:pt x="1586547" y="1451928"/>
                  </a:lnTo>
                  <a:lnTo>
                    <a:pt x="1581467" y="1479868"/>
                  </a:lnTo>
                  <a:lnTo>
                    <a:pt x="1576070" y="1507808"/>
                  </a:lnTo>
                  <a:lnTo>
                    <a:pt x="1569720" y="1534478"/>
                  </a:lnTo>
                  <a:lnTo>
                    <a:pt x="1563370" y="1561465"/>
                  </a:lnTo>
                  <a:lnTo>
                    <a:pt x="1556385" y="1587500"/>
                  </a:lnTo>
                  <a:lnTo>
                    <a:pt x="1549083" y="1613535"/>
                  </a:lnTo>
                  <a:lnTo>
                    <a:pt x="1898577" y="1613535"/>
                  </a:lnTo>
                  <a:lnTo>
                    <a:pt x="1898625" y="1613462"/>
                  </a:lnTo>
                  <a:lnTo>
                    <a:pt x="1910375" y="1594091"/>
                  </a:lnTo>
                  <a:lnTo>
                    <a:pt x="1922124" y="1574720"/>
                  </a:lnTo>
                  <a:lnTo>
                    <a:pt x="1933239" y="1555032"/>
                  </a:lnTo>
                  <a:lnTo>
                    <a:pt x="1943401" y="1535026"/>
                  </a:lnTo>
                  <a:lnTo>
                    <a:pt x="1953880" y="1514703"/>
                  </a:lnTo>
                  <a:lnTo>
                    <a:pt x="1963406" y="1493744"/>
                  </a:lnTo>
                  <a:lnTo>
                    <a:pt x="1972298" y="1473103"/>
                  </a:lnTo>
                  <a:lnTo>
                    <a:pt x="1981189" y="1452145"/>
                  </a:lnTo>
                  <a:lnTo>
                    <a:pt x="1989128" y="1430868"/>
                  </a:lnTo>
                  <a:lnTo>
                    <a:pt x="1997067" y="1408957"/>
                  </a:lnTo>
                  <a:lnTo>
                    <a:pt x="2003736" y="1387364"/>
                  </a:lnTo>
                  <a:lnTo>
                    <a:pt x="2010404" y="1365135"/>
                  </a:lnTo>
                  <a:lnTo>
                    <a:pt x="2016438" y="1342906"/>
                  </a:lnTo>
                  <a:lnTo>
                    <a:pt x="2021836" y="1320042"/>
                  </a:lnTo>
                  <a:lnTo>
                    <a:pt x="2026917" y="1297496"/>
                  </a:lnTo>
                  <a:lnTo>
                    <a:pt x="2031681" y="1274949"/>
                  </a:lnTo>
                  <a:lnTo>
                    <a:pt x="2035491" y="1251450"/>
                  </a:lnTo>
                  <a:lnTo>
                    <a:pt x="2038349" y="1228269"/>
                  </a:lnTo>
                  <a:lnTo>
                    <a:pt x="2041207" y="1204770"/>
                  </a:lnTo>
                  <a:lnTo>
                    <a:pt x="2043430" y="1180953"/>
                  </a:lnTo>
                  <a:lnTo>
                    <a:pt x="2044700" y="1157137"/>
                  </a:lnTo>
                  <a:lnTo>
                    <a:pt x="2044945" y="1150938"/>
                  </a:lnTo>
                  <a:lnTo>
                    <a:pt x="1615757" y="1150938"/>
                  </a:lnTo>
                  <a:close/>
                  <a:moveTo>
                    <a:pt x="1150620" y="1150938"/>
                  </a:moveTo>
                  <a:lnTo>
                    <a:pt x="1150620" y="1613535"/>
                  </a:lnTo>
                  <a:lnTo>
                    <a:pt x="1456690" y="1613535"/>
                  </a:lnTo>
                  <a:lnTo>
                    <a:pt x="1464945" y="1588135"/>
                  </a:lnTo>
                  <a:lnTo>
                    <a:pt x="1472247" y="1561783"/>
                  </a:lnTo>
                  <a:lnTo>
                    <a:pt x="1479233" y="1535430"/>
                  </a:lnTo>
                  <a:lnTo>
                    <a:pt x="1485583" y="1508125"/>
                  </a:lnTo>
                  <a:lnTo>
                    <a:pt x="1491615" y="1480820"/>
                  </a:lnTo>
                  <a:lnTo>
                    <a:pt x="1497013" y="1452880"/>
                  </a:lnTo>
                  <a:lnTo>
                    <a:pt x="1502410" y="1423988"/>
                  </a:lnTo>
                  <a:lnTo>
                    <a:pt x="1507490" y="1395095"/>
                  </a:lnTo>
                  <a:lnTo>
                    <a:pt x="1511617" y="1365885"/>
                  </a:lnTo>
                  <a:lnTo>
                    <a:pt x="1515745" y="1336358"/>
                  </a:lnTo>
                  <a:lnTo>
                    <a:pt x="1518920" y="1305878"/>
                  </a:lnTo>
                  <a:lnTo>
                    <a:pt x="1522095" y="1275715"/>
                  </a:lnTo>
                  <a:lnTo>
                    <a:pt x="1524317" y="1244918"/>
                  </a:lnTo>
                  <a:lnTo>
                    <a:pt x="1526857" y="1213803"/>
                  </a:lnTo>
                  <a:lnTo>
                    <a:pt x="1527810" y="1182688"/>
                  </a:lnTo>
                  <a:lnTo>
                    <a:pt x="1529080" y="1150938"/>
                  </a:lnTo>
                  <a:lnTo>
                    <a:pt x="1150620" y="1150938"/>
                  </a:lnTo>
                  <a:close/>
                  <a:moveTo>
                    <a:pt x="690245" y="1150938"/>
                  </a:moveTo>
                  <a:lnTo>
                    <a:pt x="691197" y="1182688"/>
                  </a:lnTo>
                  <a:lnTo>
                    <a:pt x="692467" y="1213803"/>
                  </a:lnTo>
                  <a:lnTo>
                    <a:pt x="694690" y="1244918"/>
                  </a:lnTo>
                  <a:lnTo>
                    <a:pt x="696913" y="1275715"/>
                  </a:lnTo>
                  <a:lnTo>
                    <a:pt x="700087" y="1305878"/>
                  </a:lnTo>
                  <a:lnTo>
                    <a:pt x="703580" y="1336358"/>
                  </a:lnTo>
                  <a:lnTo>
                    <a:pt x="707390" y="1365885"/>
                  </a:lnTo>
                  <a:lnTo>
                    <a:pt x="711517" y="1395095"/>
                  </a:lnTo>
                  <a:lnTo>
                    <a:pt x="716597" y="1423988"/>
                  </a:lnTo>
                  <a:lnTo>
                    <a:pt x="721677" y="1452880"/>
                  </a:lnTo>
                  <a:lnTo>
                    <a:pt x="727393" y="1480820"/>
                  </a:lnTo>
                  <a:lnTo>
                    <a:pt x="733425" y="1508125"/>
                  </a:lnTo>
                  <a:lnTo>
                    <a:pt x="740093" y="1535430"/>
                  </a:lnTo>
                  <a:lnTo>
                    <a:pt x="747077" y="1561783"/>
                  </a:lnTo>
                  <a:lnTo>
                    <a:pt x="754380" y="1588135"/>
                  </a:lnTo>
                  <a:lnTo>
                    <a:pt x="762000" y="1613535"/>
                  </a:lnTo>
                  <a:lnTo>
                    <a:pt x="1068705" y="1613535"/>
                  </a:lnTo>
                  <a:lnTo>
                    <a:pt x="1068705" y="1150938"/>
                  </a:lnTo>
                  <a:lnTo>
                    <a:pt x="690245" y="1150938"/>
                  </a:lnTo>
                  <a:close/>
                  <a:moveTo>
                    <a:pt x="175650" y="1150938"/>
                  </a:moveTo>
                  <a:lnTo>
                    <a:pt x="175895" y="1157137"/>
                  </a:lnTo>
                  <a:lnTo>
                    <a:pt x="177165" y="1180953"/>
                  </a:lnTo>
                  <a:lnTo>
                    <a:pt x="179706" y="1204770"/>
                  </a:lnTo>
                  <a:lnTo>
                    <a:pt x="182246" y="1228269"/>
                  </a:lnTo>
                  <a:lnTo>
                    <a:pt x="185422" y="1251450"/>
                  </a:lnTo>
                  <a:lnTo>
                    <a:pt x="189232" y="1274949"/>
                  </a:lnTo>
                  <a:lnTo>
                    <a:pt x="193678" y="1297496"/>
                  </a:lnTo>
                  <a:lnTo>
                    <a:pt x="198759" y="1320042"/>
                  </a:lnTo>
                  <a:lnTo>
                    <a:pt x="204158" y="1342906"/>
                  </a:lnTo>
                  <a:lnTo>
                    <a:pt x="210191" y="1365135"/>
                  </a:lnTo>
                  <a:lnTo>
                    <a:pt x="216860" y="1387364"/>
                  </a:lnTo>
                  <a:lnTo>
                    <a:pt x="223846" y="1408957"/>
                  </a:lnTo>
                  <a:lnTo>
                    <a:pt x="231467" y="1430868"/>
                  </a:lnTo>
                  <a:lnTo>
                    <a:pt x="239406" y="1452145"/>
                  </a:lnTo>
                  <a:lnTo>
                    <a:pt x="248298" y="1473103"/>
                  </a:lnTo>
                  <a:lnTo>
                    <a:pt x="257189" y="1493744"/>
                  </a:lnTo>
                  <a:lnTo>
                    <a:pt x="266716" y="1514703"/>
                  </a:lnTo>
                  <a:lnTo>
                    <a:pt x="277195" y="1535026"/>
                  </a:lnTo>
                  <a:lnTo>
                    <a:pt x="287674" y="1555032"/>
                  </a:lnTo>
                  <a:lnTo>
                    <a:pt x="298789" y="1574720"/>
                  </a:lnTo>
                  <a:lnTo>
                    <a:pt x="310221" y="1594091"/>
                  </a:lnTo>
                  <a:lnTo>
                    <a:pt x="322288" y="1613462"/>
                  </a:lnTo>
                  <a:lnTo>
                    <a:pt x="322335" y="1613535"/>
                  </a:lnTo>
                  <a:lnTo>
                    <a:pt x="670243" y="1613535"/>
                  </a:lnTo>
                  <a:lnTo>
                    <a:pt x="662940" y="1587500"/>
                  </a:lnTo>
                  <a:lnTo>
                    <a:pt x="655955" y="1561465"/>
                  </a:lnTo>
                  <a:lnTo>
                    <a:pt x="649287" y="1534478"/>
                  </a:lnTo>
                  <a:lnTo>
                    <a:pt x="643255" y="1507808"/>
                  </a:lnTo>
                  <a:lnTo>
                    <a:pt x="637540" y="1479868"/>
                  </a:lnTo>
                  <a:lnTo>
                    <a:pt x="632460" y="1451928"/>
                  </a:lnTo>
                  <a:lnTo>
                    <a:pt x="627380" y="1423670"/>
                  </a:lnTo>
                  <a:lnTo>
                    <a:pt x="622935" y="1394778"/>
                  </a:lnTo>
                  <a:lnTo>
                    <a:pt x="619125" y="1365568"/>
                  </a:lnTo>
                  <a:lnTo>
                    <a:pt x="614997" y="1336040"/>
                  </a:lnTo>
                  <a:lnTo>
                    <a:pt x="612140" y="1305878"/>
                  </a:lnTo>
                  <a:lnTo>
                    <a:pt x="609283" y="1275715"/>
                  </a:lnTo>
                  <a:lnTo>
                    <a:pt x="607060" y="1244918"/>
                  </a:lnTo>
                  <a:lnTo>
                    <a:pt x="605155" y="1213803"/>
                  </a:lnTo>
                  <a:lnTo>
                    <a:pt x="603885" y="1182688"/>
                  </a:lnTo>
                  <a:lnTo>
                    <a:pt x="603250" y="1150938"/>
                  </a:lnTo>
                  <a:lnTo>
                    <a:pt x="175650" y="1150938"/>
                  </a:lnTo>
                  <a:close/>
                  <a:moveTo>
                    <a:pt x="1549083" y="606108"/>
                  </a:moveTo>
                  <a:lnTo>
                    <a:pt x="1556385" y="631825"/>
                  </a:lnTo>
                  <a:lnTo>
                    <a:pt x="1563370" y="657860"/>
                  </a:lnTo>
                  <a:lnTo>
                    <a:pt x="1569720" y="684848"/>
                  </a:lnTo>
                  <a:lnTo>
                    <a:pt x="1576070" y="712153"/>
                  </a:lnTo>
                  <a:lnTo>
                    <a:pt x="1581467" y="739458"/>
                  </a:lnTo>
                  <a:lnTo>
                    <a:pt x="1586547" y="767398"/>
                  </a:lnTo>
                  <a:lnTo>
                    <a:pt x="1591627" y="795973"/>
                  </a:lnTo>
                  <a:lnTo>
                    <a:pt x="1596073" y="824865"/>
                  </a:lnTo>
                  <a:lnTo>
                    <a:pt x="1600200" y="854393"/>
                  </a:lnTo>
                  <a:lnTo>
                    <a:pt x="1603693" y="883920"/>
                  </a:lnTo>
                  <a:lnTo>
                    <a:pt x="1607185" y="914083"/>
                  </a:lnTo>
                  <a:lnTo>
                    <a:pt x="1609725" y="944245"/>
                  </a:lnTo>
                  <a:lnTo>
                    <a:pt x="1611947" y="974725"/>
                  </a:lnTo>
                  <a:lnTo>
                    <a:pt x="1613535" y="1005840"/>
                  </a:lnTo>
                  <a:lnTo>
                    <a:pt x="1615123" y="1036955"/>
                  </a:lnTo>
                  <a:lnTo>
                    <a:pt x="1615757" y="1068705"/>
                  </a:lnTo>
                  <a:lnTo>
                    <a:pt x="2045016" y="1068705"/>
                  </a:lnTo>
                  <a:lnTo>
                    <a:pt x="2044700" y="1060601"/>
                  </a:lnTo>
                  <a:lnTo>
                    <a:pt x="2043430" y="1036784"/>
                  </a:lnTo>
                  <a:lnTo>
                    <a:pt x="2041207" y="1013285"/>
                  </a:lnTo>
                  <a:lnTo>
                    <a:pt x="2038349" y="990104"/>
                  </a:lnTo>
                  <a:lnTo>
                    <a:pt x="2035491" y="966605"/>
                  </a:lnTo>
                  <a:lnTo>
                    <a:pt x="2031681" y="943423"/>
                  </a:lnTo>
                  <a:lnTo>
                    <a:pt x="2026917" y="920559"/>
                  </a:lnTo>
                  <a:lnTo>
                    <a:pt x="2021836" y="897695"/>
                  </a:lnTo>
                  <a:lnTo>
                    <a:pt x="2016438" y="875149"/>
                  </a:lnTo>
                  <a:lnTo>
                    <a:pt x="2010404" y="852920"/>
                  </a:lnTo>
                  <a:lnTo>
                    <a:pt x="2003736" y="831009"/>
                  </a:lnTo>
                  <a:lnTo>
                    <a:pt x="1997067" y="809098"/>
                  </a:lnTo>
                  <a:lnTo>
                    <a:pt x="1989128" y="787504"/>
                  </a:lnTo>
                  <a:lnTo>
                    <a:pt x="1981189" y="765910"/>
                  </a:lnTo>
                  <a:lnTo>
                    <a:pt x="1972298" y="744634"/>
                  </a:lnTo>
                  <a:lnTo>
                    <a:pt x="1963406" y="723993"/>
                  </a:lnTo>
                  <a:lnTo>
                    <a:pt x="1953880" y="703352"/>
                  </a:lnTo>
                  <a:lnTo>
                    <a:pt x="1943401" y="683029"/>
                  </a:lnTo>
                  <a:lnTo>
                    <a:pt x="1933239" y="663023"/>
                  </a:lnTo>
                  <a:lnTo>
                    <a:pt x="1922124" y="643335"/>
                  </a:lnTo>
                  <a:lnTo>
                    <a:pt x="1910375" y="623646"/>
                  </a:lnTo>
                  <a:lnTo>
                    <a:pt x="1899375" y="606108"/>
                  </a:lnTo>
                  <a:lnTo>
                    <a:pt x="1549083" y="606108"/>
                  </a:lnTo>
                  <a:close/>
                  <a:moveTo>
                    <a:pt x="1150620" y="606108"/>
                  </a:moveTo>
                  <a:lnTo>
                    <a:pt x="1150620" y="1068705"/>
                  </a:lnTo>
                  <a:lnTo>
                    <a:pt x="1529080" y="1068705"/>
                  </a:lnTo>
                  <a:lnTo>
                    <a:pt x="1527810" y="1036955"/>
                  </a:lnTo>
                  <a:lnTo>
                    <a:pt x="1526857" y="1005840"/>
                  </a:lnTo>
                  <a:lnTo>
                    <a:pt x="1524317" y="974725"/>
                  </a:lnTo>
                  <a:lnTo>
                    <a:pt x="1522095" y="943928"/>
                  </a:lnTo>
                  <a:lnTo>
                    <a:pt x="1518920" y="913448"/>
                  </a:lnTo>
                  <a:lnTo>
                    <a:pt x="1515745" y="883603"/>
                  </a:lnTo>
                  <a:lnTo>
                    <a:pt x="1511617" y="853758"/>
                  </a:lnTo>
                  <a:lnTo>
                    <a:pt x="1507490" y="824548"/>
                  </a:lnTo>
                  <a:lnTo>
                    <a:pt x="1502410" y="795655"/>
                  </a:lnTo>
                  <a:lnTo>
                    <a:pt x="1497013" y="767080"/>
                  </a:lnTo>
                  <a:lnTo>
                    <a:pt x="1491615" y="739140"/>
                  </a:lnTo>
                  <a:lnTo>
                    <a:pt x="1485583" y="711518"/>
                  </a:lnTo>
                  <a:lnTo>
                    <a:pt x="1479233" y="684213"/>
                  </a:lnTo>
                  <a:lnTo>
                    <a:pt x="1472247" y="657543"/>
                  </a:lnTo>
                  <a:lnTo>
                    <a:pt x="1464945" y="631508"/>
                  </a:lnTo>
                  <a:lnTo>
                    <a:pt x="1456690" y="606108"/>
                  </a:lnTo>
                  <a:lnTo>
                    <a:pt x="1150620" y="606108"/>
                  </a:lnTo>
                  <a:close/>
                  <a:moveTo>
                    <a:pt x="762000" y="606108"/>
                  </a:moveTo>
                  <a:lnTo>
                    <a:pt x="754380" y="631508"/>
                  </a:lnTo>
                  <a:lnTo>
                    <a:pt x="747077" y="657543"/>
                  </a:lnTo>
                  <a:lnTo>
                    <a:pt x="740093" y="684213"/>
                  </a:lnTo>
                  <a:lnTo>
                    <a:pt x="733425" y="711518"/>
                  </a:lnTo>
                  <a:lnTo>
                    <a:pt x="727393" y="739140"/>
                  </a:lnTo>
                  <a:lnTo>
                    <a:pt x="721677" y="767080"/>
                  </a:lnTo>
                  <a:lnTo>
                    <a:pt x="716597" y="795655"/>
                  </a:lnTo>
                  <a:lnTo>
                    <a:pt x="711517" y="824548"/>
                  </a:lnTo>
                  <a:lnTo>
                    <a:pt x="707390" y="853758"/>
                  </a:lnTo>
                  <a:lnTo>
                    <a:pt x="703580" y="883603"/>
                  </a:lnTo>
                  <a:lnTo>
                    <a:pt x="700087" y="913448"/>
                  </a:lnTo>
                  <a:lnTo>
                    <a:pt x="696913" y="943928"/>
                  </a:lnTo>
                  <a:lnTo>
                    <a:pt x="694690" y="974725"/>
                  </a:lnTo>
                  <a:lnTo>
                    <a:pt x="692467" y="1005840"/>
                  </a:lnTo>
                  <a:lnTo>
                    <a:pt x="691197" y="1036955"/>
                  </a:lnTo>
                  <a:lnTo>
                    <a:pt x="690245" y="1068705"/>
                  </a:lnTo>
                  <a:lnTo>
                    <a:pt x="1068705" y="1068705"/>
                  </a:lnTo>
                  <a:lnTo>
                    <a:pt x="1068705" y="606108"/>
                  </a:lnTo>
                  <a:lnTo>
                    <a:pt x="762000" y="606108"/>
                  </a:lnTo>
                  <a:close/>
                  <a:moveTo>
                    <a:pt x="321517" y="606108"/>
                  </a:moveTo>
                  <a:lnTo>
                    <a:pt x="310221" y="623646"/>
                  </a:lnTo>
                  <a:lnTo>
                    <a:pt x="298789" y="643335"/>
                  </a:lnTo>
                  <a:lnTo>
                    <a:pt x="287674" y="663023"/>
                  </a:lnTo>
                  <a:lnTo>
                    <a:pt x="277195" y="683029"/>
                  </a:lnTo>
                  <a:lnTo>
                    <a:pt x="266716" y="703352"/>
                  </a:lnTo>
                  <a:lnTo>
                    <a:pt x="257189" y="723993"/>
                  </a:lnTo>
                  <a:lnTo>
                    <a:pt x="248298" y="744634"/>
                  </a:lnTo>
                  <a:lnTo>
                    <a:pt x="239406" y="765910"/>
                  </a:lnTo>
                  <a:lnTo>
                    <a:pt x="231467" y="787504"/>
                  </a:lnTo>
                  <a:lnTo>
                    <a:pt x="223846" y="809098"/>
                  </a:lnTo>
                  <a:lnTo>
                    <a:pt x="216860" y="831009"/>
                  </a:lnTo>
                  <a:lnTo>
                    <a:pt x="210191" y="852920"/>
                  </a:lnTo>
                  <a:lnTo>
                    <a:pt x="204158" y="875149"/>
                  </a:lnTo>
                  <a:lnTo>
                    <a:pt x="198759" y="897695"/>
                  </a:lnTo>
                  <a:lnTo>
                    <a:pt x="193678" y="920559"/>
                  </a:lnTo>
                  <a:lnTo>
                    <a:pt x="189232" y="943423"/>
                  </a:lnTo>
                  <a:lnTo>
                    <a:pt x="185422" y="966605"/>
                  </a:lnTo>
                  <a:lnTo>
                    <a:pt x="182246" y="990104"/>
                  </a:lnTo>
                  <a:lnTo>
                    <a:pt x="179706" y="1013285"/>
                  </a:lnTo>
                  <a:lnTo>
                    <a:pt x="177165" y="1036784"/>
                  </a:lnTo>
                  <a:lnTo>
                    <a:pt x="175895" y="1060601"/>
                  </a:lnTo>
                  <a:lnTo>
                    <a:pt x="175580" y="1068705"/>
                  </a:lnTo>
                  <a:lnTo>
                    <a:pt x="603250" y="1068705"/>
                  </a:lnTo>
                  <a:lnTo>
                    <a:pt x="603885" y="1036955"/>
                  </a:lnTo>
                  <a:lnTo>
                    <a:pt x="605155" y="1005840"/>
                  </a:lnTo>
                  <a:lnTo>
                    <a:pt x="607060" y="974725"/>
                  </a:lnTo>
                  <a:lnTo>
                    <a:pt x="609283" y="944245"/>
                  </a:lnTo>
                  <a:lnTo>
                    <a:pt x="612140" y="914083"/>
                  </a:lnTo>
                  <a:lnTo>
                    <a:pt x="614997" y="883920"/>
                  </a:lnTo>
                  <a:lnTo>
                    <a:pt x="619125" y="854393"/>
                  </a:lnTo>
                  <a:lnTo>
                    <a:pt x="622935" y="824865"/>
                  </a:lnTo>
                  <a:lnTo>
                    <a:pt x="627380" y="795973"/>
                  </a:lnTo>
                  <a:lnTo>
                    <a:pt x="632460" y="767398"/>
                  </a:lnTo>
                  <a:lnTo>
                    <a:pt x="637540" y="739458"/>
                  </a:lnTo>
                  <a:lnTo>
                    <a:pt x="643255" y="712153"/>
                  </a:lnTo>
                  <a:lnTo>
                    <a:pt x="649287" y="684848"/>
                  </a:lnTo>
                  <a:lnTo>
                    <a:pt x="655955" y="657860"/>
                  </a:lnTo>
                  <a:lnTo>
                    <a:pt x="662940" y="631825"/>
                  </a:lnTo>
                  <a:lnTo>
                    <a:pt x="670243" y="606108"/>
                  </a:lnTo>
                  <a:lnTo>
                    <a:pt x="321517" y="606108"/>
                  </a:lnTo>
                  <a:close/>
                  <a:moveTo>
                    <a:pt x="1150620" y="203835"/>
                  </a:moveTo>
                  <a:lnTo>
                    <a:pt x="1150620" y="523875"/>
                  </a:lnTo>
                  <a:lnTo>
                    <a:pt x="1428115" y="523875"/>
                  </a:lnTo>
                  <a:lnTo>
                    <a:pt x="1421447" y="507683"/>
                  </a:lnTo>
                  <a:lnTo>
                    <a:pt x="1414463" y="491490"/>
                  </a:lnTo>
                  <a:lnTo>
                    <a:pt x="1407477" y="476250"/>
                  </a:lnTo>
                  <a:lnTo>
                    <a:pt x="1400810" y="460693"/>
                  </a:lnTo>
                  <a:lnTo>
                    <a:pt x="1393507" y="445770"/>
                  </a:lnTo>
                  <a:lnTo>
                    <a:pt x="1386205" y="431165"/>
                  </a:lnTo>
                  <a:lnTo>
                    <a:pt x="1378267" y="416878"/>
                  </a:lnTo>
                  <a:lnTo>
                    <a:pt x="1370647" y="403225"/>
                  </a:lnTo>
                  <a:lnTo>
                    <a:pt x="1363027" y="389890"/>
                  </a:lnTo>
                  <a:lnTo>
                    <a:pt x="1355090" y="376555"/>
                  </a:lnTo>
                  <a:lnTo>
                    <a:pt x="1346835" y="363855"/>
                  </a:lnTo>
                  <a:lnTo>
                    <a:pt x="1338897" y="352108"/>
                  </a:lnTo>
                  <a:lnTo>
                    <a:pt x="1330325" y="340043"/>
                  </a:lnTo>
                  <a:lnTo>
                    <a:pt x="1321753" y="328613"/>
                  </a:lnTo>
                  <a:lnTo>
                    <a:pt x="1313180" y="317818"/>
                  </a:lnTo>
                  <a:lnTo>
                    <a:pt x="1304607" y="307023"/>
                  </a:lnTo>
                  <a:lnTo>
                    <a:pt x="1295400" y="297180"/>
                  </a:lnTo>
                  <a:lnTo>
                    <a:pt x="1286510" y="287655"/>
                  </a:lnTo>
                  <a:lnTo>
                    <a:pt x="1277303" y="278448"/>
                  </a:lnTo>
                  <a:lnTo>
                    <a:pt x="1268095" y="269558"/>
                  </a:lnTo>
                  <a:lnTo>
                    <a:pt x="1258887" y="261303"/>
                  </a:lnTo>
                  <a:lnTo>
                    <a:pt x="1249680" y="253365"/>
                  </a:lnTo>
                  <a:lnTo>
                    <a:pt x="1240155" y="246063"/>
                  </a:lnTo>
                  <a:lnTo>
                    <a:pt x="1230313" y="239395"/>
                  </a:lnTo>
                  <a:lnTo>
                    <a:pt x="1220787" y="233045"/>
                  </a:lnTo>
                  <a:lnTo>
                    <a:pt x="1210945" y="227330"/>
                  </a:lnTo>
                  <a:lnTo>
                    <a:pt x="1201103" y="222250"/>
                  </a:lnTo>
                  <a:lnTo>
                    <a:pt x="1191260" y="217170"/>
                  </a:lnTo>
                  <a:lnTo>
                    <a:pt x="1181100" y="213043"/>
                  </a:lnTo>
                  <a:lnTo>
                    <a:pt x="1170940" y="209550"/>
                  </a:lnTo>
                  <a:lnTo>
                    <a:pt x="1160780" y="206375"/>
                  </a:lnTo>
                  <a:lnTo>
                    <a:pt x="1150620" y="203835"/>
                  </a:lnTo>
                  <a:close/>
                  <a:moveTo>
                    <a:pt x="1068705" y="203835"/>
                  </a:moveTo>
                  <a:lnTo>
                    <a:pt x="1058227" y="206375"/>
                  </a:lnTo>
                  <a:lnTo>
                    <a:pt x="1047750" y="209550"/>
                  </a:lnTo>
                  <a:lnTo>
                    <a:pt x="1037907" y="213043"/>
                  </a:lnTo>
                  <a:lnTo>
                    <a:pt x="1027747" y="217170"/>
                  </a:lnTo>
                  <a:lnTo>
                    <a:pt x="1017905" y="222250"/>
                  </a:lnTo>
                  <a:lnTo>
                    <a:pt x="1008380" y="227330"/>
                  </a:lnTo>
                  <a:lnTo>
                    <a:pt x="998220" y="233045"/>
                  </a:lnTo>
                  <a:lnTo>
                    <a:pt x="988695" y="239395"/>
                  </a:lnTo>
                  <a:lnTo>
                    <a:pt x="979170" y="246063"/>
                  </a:lnTo>
                  <a:lnTo>
                    <a:pt x="969645" y="253365"/>
                  </a:lnTo>
                  <a:lnTo>
                    <a:pt x="960120" y="261303"/>
                  </a:lnTo>
                  <a:lnTo>
                    <a:pt x="950595" y="269558"/>
                  </a:lnTo>
                  <a:lnTo>
                    <a:pt x="941387" y="278448"/>
                  </a:lnTo>
                  <a:lnTo>
                    <a:pt x="932497" y="287655"/>
                  </a:lnTo>
                  <a:lnTo>
                    <a:pt x="923290" y="297180"/>
                  </a:lnTo>
                  <a:lnTo>
                    <a:pt x="914400" y="307023"/>
                  </a:lnTo>
                  <a:lnTo>
                    <a:pt x="906145" y="317818"/>
                  </a:lnTo>
                  <a:lnTo>
                    <a:pt x="897255" y="328613"/>
                  </a:lnTo>
                  <a:lnTo>
                    <a:pt x="888683" y="340043"/>
                  </a:lnTo>
                  <a:lnTo>
                    <a:pt x="880427" y="352108"/>
                  </a:lnTo>
                  <a:lnTo>
                    <a:pt x="872173" y="363855"/>
                  </a:lnTo>
                  <a:lnTo>
                    <a:pt x="864235" y="376555"/>
                  </a:lnTo>
                  <a:lnTo>
                    <a:pt x="855980" y="389890"/>
                  </a:lnTo>
                  <a:lnTo>
                    <a:pt x="848360" y="403225"/>
                  </a:lnTo>
                  <a:lnTo>
                    <a:pt x="840740" y="416878"/>
                  </a:lnTo>
                  <a:lnTo>
                    <a:pt x="833120" y="431165"/>
                  </a:lnTo>
                  <a:lnTo>
                    <a:pt x="825817" y="445770"/>
                  </a:lnTo>
                  <a:lnTo>
                    <a:pt x="818515" y="460693"/>
                  </a:lnTo>
                  <a:lnTo>
                    <a:pt x="811213" y="476250"/>
                  </a:lnTo>
                  <a:lnTo>
                    <a:pt x="804545" y="491490"/>
                  </a:lnTo>
                  <a:lnTo>
                    <a:pt x="797560" y="507683"/>
                  </a:lnTo>
                  <a:lnTo>
                    <a:pt x="791210" y="523875"/>
                  </a:lnTo>
                  <a:lnTo>
                    <a:pt x="1068705" y="523875"/>
                  </a:lnTo>
                  <a:lnTo>
                    <a:pt x="1068705" y="203835"/>
                  </a:lnTo>
                  <a:close/>
                  <a:moveTo>
                    <a:pt x="902594" y="196743"/>
                  </a:moveTo>
                  <a:lnTo>
                    <a:pt x="899283" y="197489"/>
                  </a:lnTo>
                  <a:lnTo>
                    <a:pt x="876419" y="202887"/>
                  </a:lnTo>
                  <a:lnTo>
                    <a:pt x="854190" y="208921"/>
                  </a:lnTo>
                  <a:lnTo>
                    <a:pt x="832279" y="215589"/>
                  </a:lnTo>
                  <a:lnTo>
                    <a:pt x="810368" y="222258"/>
                  </a:lnTo>
                  <a:lnTo>
                    <a:pt x="788457" y="230197"/>
                  </a:lnTo>
                  <a:lnTo>
                    <a:pt x="767181" y="238136"/>
                  </a:lnTo>
                  <a:lnTo>
                    <a:pt x="746222" y="247027"/>
                  </a:lnTo>
                  <a:lnTo>
                    <a:pt x="725264" y="255919"/>
                  </a:lnTo>
                  <a:lnTo>
                    <a:pt x="704623" y="265445"/>
                  </a:lnTo>
                  <a:lnTo>
                    <a:pt x="684299" y="275925"/>
                  </a:lnTo>
                  <a:lnTo>
                    <a:pt x="664293" y="286086"/>
                  </a:lnTo>
                  <a:lnTo>
                    <a:pt x="644605" y="297201"/>
                  </a:lnTo>
                  <a:lnTo>
                    <a:pt x="625234" y="308950"/>
                  </a:lnTo>
                  <a:lnTo>
                    <a:pt x="605863" y="320700"/>
                  </a:lnTo>
                  <a:lnTo>
                    <a:pt x="587128" y="333084"/>
                  </a:lnTo>
                  <a:lnTo>
                    <a:pt x="568709" y="345786"/>
                  </a:lnTo>
                  <a:lnTo>
                    <a:pt x="550609" y="359124"/>
                  </a:lnTo>
                  <a:lnTo>
                    <a:pt x="532826" y="373096"/>
                  </a:lnTo>
                  <a:lnTo>
                    <a:pt x="515043" y="386751"/>
                  </a:lnTo>
                  <a:lnTo>
                    <a:pt x="497895" y="401358"/>
                  </a:lnTo>
                  <a:lnTo>
                    <a:pt x="481382" y="416601"/>
                  </a:lnTo>
                  <a:lnTo>
                    <a:pt x="464869" y="431844"/>
                  </a:lnTo>
                  <a:lnTo>
                    <a:pt x="448674" y="447404"/>
                  </a:lnTo>
                  <a:lnTo>
                    <a:pt x="432796" y="463281"/>
                  </a:lnTo>
                  <a:lnTo>
                    <a:pt x="417871" y="479794"/>
                  </a:lnTo>
                  <a:lnTo>
                    <a:pt x="402946" y="496942"/>
                  </a:lnTo>
                  <a:lnTo>
                    <a:pt x="388339" y="513773"/>
                  </a:lnTo>
                  <a:lnTo>
                    <a:pt x="380221" y="523875"/>
                  </a:lnTo>
                  <a:lnTo>
                    <a:pt x="696913" y="523875"/>
                  </a:lnTo>
                  <a:lnTo>
                    <a:pt x="708025" y="494348"/>
                  </a:lnTo>
                  <a:lnTo>
                    <a:pt x="719773" y="465455"/>
                  </a:lnTo>
                  <a:lnTo>
                    <a:pt x="731837" y="437833"/>
                  </a:lnTo>
                  <a:lnTo>
                    <a:pt x="745173" y="410845"/>
                  </a:lnTo>
                  <a:lnTo>
                    <a:pt x="758190" y="385128"/>
                  </a:lnTo>
                  <a:lnTo>
                    <a:pt x="771843" y="360045"/>
                  </a:lnTo>
                  <a:lnTo>
                    <a:pt x="779145" y="348298"/>
                  </a:lnTo>
                  <a:lnTo>
                    <a:pt x="786130" y="336233"/>
                  </a:lnTo>
                  <a:lnTo>
                    <a:pt x="793433" y="324803"/>
                  </a:lnTo>
                  <a:lnTo>
                    <a:pt x="801053" y="313690"/>
                  </a:lnTo>
                  <a:lnTo>
                    <a:pt x="808355" y="302578"/>
                  </a:lnTo>
                  <a:lnTo>
                    <a:pt x="816293" y="291783"/>
                  </a:lnTo>
                  <a:lnTo>
                    <a:pt x="823913" y="281305"/>
                  </a:lnTo>
                  <a:lnTo>
                    <a:pt x="831850" y="271145"/>
                  </a:lnTo>
                  <a:lnTo>
                    <a:pt x="839470" y="261303"/>
                  </a:lnTo>
                  <a:lnTo>
                    <a:pt x="847725" y="251778"/>
                  </a:lnTo>
                  <a:lnTo>
                    <a:pt x="855980" y="242570"/>
                  </a:lnTo>
                  <a:lnTo>
                    <a:pt x="864235" y="233363"/>
                  </a:lnTo>
                  <a:lnTo>
                    <a:pt x="872490" y="224473"/>
                  </a:lnTo>
                  <a:lnTo>
                    <a:pt x="881063" y="216535"/>
                  </a:lnTo>
                  <a:lnTo>
                    <a:pt x="889635" y="207963"/>
                  </a:lnTo>
                  <a:lnTo>
                    <a:pt x="898525" y="200343"/>
                  </a:lnTo>
                  <a:lnTo>
                    <a:pt x="902594" y="196743"/>
                  </a:lnTo>
                  <a:close/>
                  <a:moveTo>
                    <a:pt x="1315730" y="196178"/>
                  </a:moveTo>
                  <a:lnTo>
                    <a:pt x="1320800" y="200343"/>
                  </a:lnTo>
                  <a:lnTo>
                    <a:pt x="1329690" y="207963"/>
                  </a:lnTo>
                  <a:lnTo>
                    <a:pt x="1337945" y="216535"/>
                  </a:lnTo>
                  <a:lnTo>
                    <a:pt x="1346517" y="224473"/>
                  </a:lnTo>
                  <a:lnTo>
                    <a:pt x="1355090" y="233363"/>
                  </a:lnTo>
                  <a:lnTo>
                    <a:pt x="1363027" y="242570"/>
                  </a:lnTo>
                  <a:lnTo>
                    <a:pt x="1371600" y="251778"/>
                  </a:lnTo>
                  <a:lnTo>
                    <a:pt x="1379537" y="261303"/>
                  </a:lnTo>
                  <a:lnTo>
                    <a:pt x="1387157" y="271145"/>
                  </a:lnTo>
                  <a:lnTo>
                    <a:pt x="1395413" y="281305"/>
                  </a:lnTo>
                  <a:lnTo>
                    <a:pt x="1403033" y="291783"/>
                  </a:lnTo>
                  <a:lnTo>
                    <a:pt x="1410653" y="302578"/>
                  </a:lnTo>
                  <a:lnTo>
                    <a:pt x="1417955" y="313690"/>
                  </a:lnTo>
                  <a:lnTo>
                    <a:pt x="1425575" y="324803"/>
                  </a:lnTo>
                  <a:lnTo>
                    <a:pt x="1432877" y="336233"/>
                  </a:lnTo>
                  <a:lnTo>
                    <a:pt x="1439863" y="348298"/>
                  </a:lnTo>
                  <a:lnTo>
                    <a:pt x="1447165" y="360045"/>
                  </a:lnTo>
                  <a:lnTo>
                    <a:pt x="1461135" y="385128"/>
                  </a:lnTo>
                  <a:lnTo>
                    <a:pt x="1474153" y="410845"/>
                  </a:lnTo>
                  <a:lnTo>
                    <a:pt x="1487170" y="437833"/>
                  </a:lnTo>
                  <a:lnTo>
                    <a:pt x="1499553" y="465455"/>
                  </a:lnTo>
                  <a:lnTo>
                    <a:pt x="1510983" y="494348"/>
                  </a:lnTo>
                  <a:lnTo>
                    <a:pt x="1522095" y="523875"/>
                  </a:lnTo>
                  <a:lnTo>
                    <a:pt x="1840331" y="523875"/>
                  </a:lnTo>
                  <a:lnTo>
                    <a:pt x="1832574" y="513773"/>
                  </a:lnTo>
                  <a:lnTo>
                    <a:pt x="1817967" y="496942"/>
                  </a:lnTo>
                  <a:lnTo>
                    <a:pt x="1802724" y="479794"/>
                  </a:lnTo>
                  <a:lnTo>
                    <a:pt x="1787481" y="463281"/>
                  </a:lnTo>
                  <a:lnTo>
                    <a:pt x="1771921" y="447404"/>
                  </a:lnTo>
                  <a:lnTo>
                    <a:pt x="1756044" y="431844"/>
                  </a:lnTo>
                  <a:lnTo>
                    <a:pt x="1739531" y="416601"/>
                  </a:lnTo>
                  <a:lnTo>
                    <a:pt x="1722383" y="401358"/>
                  </a:lnTo>
                  <a:lnTo>
                    <a:pt x="1705553" y="386751"/>
                  </a:lnTo>
                  <a:lnTo>
                    <a:pt x="1687770" y="373096"/>
                  </a:lnTo>
                  <a:lnTo>
                    <a:pt x="1670304" y="359124"/>
                  </a:lnTo>
                  <a:lnTo>
                    <a:pt x="1652203" y="345786"/>
                  </a:lnTo>
                  <a:lnTo>
                    <a:pt x="1633468" y="333084"/>
                  </a:lnTo>
                  <a:lnTo>
                    <a:pt x="1614415" y="320700"/>
                  </a:lnTo>
                  <a:lnTo>
                    <a:pt x="1595679" y="308950"/>
                  </a:lnTo>
                  <a:lnTo>
                    <a:pt x="1575991" y="297201"/>
                  </a:lnTo>
                  <a:lnTo>
                    <a:pt x="1556302" y="286086"/>
                  </a:lnTo>
                  <a:lnTo>
                    <a:pt x="1536296" y="275925"/>
                  </a:lnTo>
                  <a:lnTo>
                    <a:pt x="1515973" y="265445"/>
                  </a:lnTo>
                  <a:lnTo>
                    <a:pt x="1495332" y="255919"/>
                  </a:lnTo>
                  <a:lnTo>
                    <a:pt x="1474691" y="247027"/>
                  </a:lnTo>
                  <a:lnTo>
                    <a:pt x="1453415" y="238136"/>
                  </a:lnTo>
                  <a:lnTo>
                    <a:pt x="1431821" y="230197"/>
                  </a:lnTo>
                  <a:lnTo>
                    <a:pt x="1410227" y="222258"/>
                  </a:lnTo>
                  <a:lnTo>
                    <a:pt x="1388316" y="215589"/>
                  </a:lnTo>
                  <a:lnTo>
                    <a:pt x="1366405" y="208921"/>
                  </a:lnTo>
                  <a:lnTo>
                    <a:pt x="1344176" y="202887"/>
                  </a:lnTo>
                  <a:lnTo>
                    <a:pt x="1321630" y="197489"/>
                  </a:lnTo>
                  <a:lnTo>
                    <a:pt x="1315730" y="196178"/>
                  </a:lnTo>
                  <a:close/>
                  <a:moveTo>
                    <a:pt x="1109345" y="0"/>
                  </a:moveTo>
                  <a:lnTo>
                    <a:pt x="1138237" y="318"/>
                  </a:lnTo>
                  <a:lnTo>
                    <a:pt x="1166495" y="1588"/>
                  </a:lnTo>
                  <a:lnTo>
                    <a:pt x="1195070" y="3493"/>
                  </a:lnTo>
                  <a:lnTo>
                    <a:pt x="1223010" y="5715"/>
                  </a:lnTo>
                  <a:lnTo>
                    <a:pt x="1250950" y="9208"/>
                  </a:lnTo>
                  <a:lnTo>
                    <a:pt x="1278573" y="13018"/>
                  </a:lnTo>
                  <a:lnTo>
                    <a:pt x="1306195" y="17780"/>
                  </a:lnTo>
                  <a:lnTo>
                    <a:pt x="1333183" y="22860"/>
                  </a:lnTo>
                  <a:lnTo>
                    <a:pt x="1360487" y="28575"/>
                  </a:lnTo>
                  <a:lnTo>
                    <a:pt x="1386840" y="34925"/>
                  </a:lnTo>
                  <a:lnTo>
                    <a:pt x="1413510" y="42228"/>
                  </a:lnTo>
                  <a:lnTo>
                    <a:pt x="1439545" y="50165"/>
                  </a:lnTo>
                  <a:lnTo>
                    <a:pt x="1465580" y="58420"/>
                  </a:lnTo>
                  <a:lnTo>
                    <a:pt x="1490980" y="67628"/>
                  </a:lnTo>
                  <a:lnTo>
                    <a:pt x="1516380" y="77153"/>
                  </a:lnTo>
                  <a:lnTo>
                    <a:pt x="1541463" y="87313"/>
                  </a:lnTo>
                  <a:lnTo>
                    <a:pt x="1566227" y="98108"/>
                  </a:lnTo>
                  <a:lnTo>
                    <a:pt x="1590675" y="109538"/>
                  </a:lnTo>
                  <a:lnTo>
                    <a:pt x="1614805" y="121603"/>
                  </a:lnTo>
                  <a:lnTo>
                    <a:pt x="1638617" y="134303"/>
                  </a:lnTo>
                  <a:lnTo>
                    <a:pt x="1662113" y="147320"/>
                  </a:lnTo>
                  <a:lnTo>
                    <a:pt x="1684973" y="160655"/>
                  </a:lnTo>
                  <a:lnTo>
                    <a:pt x="1707833" y="174943"/>
                  </a:lnTo>
                  <a:lnTo>
                    <a:pt x="1730057" y="189865"/>
                  </a:lnTo>
                  <a:lnTo>
                    <a:pt x="1751965" y="204788"/>
                  </a:lnTo>
                  <a:lnTo>
                    <a:pt x="1773555" y="220663"/>
                  </a:lnTo>
                  <a:lnTo>
                    <a:pt x="1794510" y="236855"/>
                  </a:lnTo>
                  <a:lnTo>
                    <a:pt x="1815465" y="253683"/>
                  </a:lnTo>
                  <a:lnTo>
                    <a:pt x="1835785" y="270510"/>
                  </a:lnTo>
                  <a:lnTo>
                    <a:pt x="1855787" y="288290"/>
                  </a:lnTo>
                  <a:lnTo>
                    <a:pt x="1875473" y="306705"/>
                  </a:lnTo>
                  <a:lnTo>
                    <a:pt x="1894205" y="325120"/>
                  </a:lnTo>
                  <a:lnTo>
                    <a:pt x="1912937" y="344488"/>
                  </a:lnTo>
                  <a:lnTo>
                    <a:pt x="1931035" y="363538"/>
                  </a:lnTo>
                  <a:lnTo>
                    <a:pt x="1948815" y="383540"/>
                  </a:lnTo>
                  <a:lnTo>
                    <a:pt x="1965643" y="403860"/>
                  </a:lnTo>
                  <a:lnTo>
                    <a:pt x="1982470" y="424815"/>
                  </a:lnTo>
                  <a:lnTo>
                    <a:pt x="1998663" y="445770"/>
                  </a:lnTo>
                  <a:lnTo>
                    <a:pt x="2014537" y="467360"/>
                  </a:lnTo>
                  <a:lnTo>
                    <a:pt x="2029777" y="489268"/>
                  </a:lnTo>
                  <a:lnTo>
                    <a:pt x="2044383" y="511493"/>
                  </a:lnTo>
                  <a:lnTo>
                    <a:pt x="2058670" y="534353"/>
                  </a:lnTo>
                  <a:lnTo>
                    <a:pt x="2072005" y="557213"/>
                  </a:lnTo>
                  <a:lnTo>
                    <a:pt x="2085023" y="580708"/>
                  </a:lnTo>
                  <a:lnTo>
                    <a:pt x="2097723" y="604520"/>
                  </a:lnTo>
                  <a:lnTo>
                    <a:pt x="2109787" y="628650"/>
                  </a:lnTo>
                  <a:lnTo>
                    <a:pt x="2121217" y="653098"/>
                  </a:lnTo>
                  <a:lnTo>
                    <a:pt x="2132013" y="677863"/>
                  </a:lnTo>
                  <a:lnTo>
                    <a:pt x="2142173" y="702945"/>
                  </a:lnTo>
                  <a:lnTo>
                    <a:pt x="2152015" y="728345"/>
                  </a:lnTo>
                  <a:lnTo>
                    <a:pt x="2160905" y="754063"/>
                  </a:lnTo>
                  <a:lnTo>
                    <a:pt x="2169160" y="779780"/>
                  </a:lnTo>
                  <a:lnTo>
                    <a:pt x="2177097" y="805815"/>
                  </a:lnTo>
                  <a:lnTo>
                    <a:pt x="2184400" y="832485"/>
                  </a:lnTo>
                  <a:lnTo>
                    <a:pt x="2190750" y="859473"/>
                  </a:lnTo>
                  <a:lnTo>
                    <a:pt x="2196465" y="886143"/>
                  </a:lnTo>
                  <a:lnTo>
                    <a:pt x="2201863" y="913448"/>
                  </a:lnTo>
                  <a:lnTo>
                    <a:pt x="2206307" y="940753"/>
                  </a:lnTo>
                  <a:lnTo>
                    <a:pt x="2210435" y="968375"/>
                  </a:lnTo>
                  <a:lnTo>
                    <a:pt x="2213610" y="996315"/>
                  </a:lnTo>
                  <a:lnTo>
                    <a:pt x="2215833" y="1024255"/>
                  </a:lnTo>
                  <a:lnTo>
                    <a:pt x="2217737" y="1052830"/>
                  </a:lnTo>
                  <a:lnTo>
                    <a:pt x="2219007" y="1081088"/>
                  </a:lnTo>
                  <a:lnTo>
                    <a:pt x="2219325" y="1109980"/>
                  </a:lnTo>
                  <a:lnTo>
                    <a:pt x="2219007" y="1138238"/>
                  </a:lnTo>
                  <a:lnTo>
                    <a:pt x="2217737" y="1166813"/>
                  </a:lnTo>
                  <a:lnTo>
                    <a:pt x="2215833" y="1195388"/>
                  </a:lnTo>
                  <a:lnTo>
                    <a:pt x="2213610" y="1223328"/>
                  </a:lnTo>
                  <a:lnTo>
                    <a:pt x="2210435" y="1250950"/>
                  </a:lnTo>
                  <a:lnTo>
                    <a:pt x="2206307" y="1278573"/>
                  </a:lnTo>
                  <a:lnTo>
                    <a:pt x="2201863" y="1306195"/>
                  </a:lnTo>
                  <a:lnTo>
                    <a:pt x="2196465" y="1333500"/>
                  </a:lnTo>
                  <a:lnTo>
                    <a:pt x="2190750" y="1360488"/>
                  </a:lnTo>
                  <a:lnTo>
                    <a:pt x="2184400" y="1387158"/>
                  </a:lnTo>
                  <a:lnTo>
                    <a:pt x="2177097" y="1413510"/>
                  </a:lnTo>
                  <a:lnTo>
                    <a:pt x="2169160" y="1439545"/>
                  </a:lnTo>
                  <a:lnTo>
                    <a:pt x="2160905" y="1465898"/>
                  </a:lnTo>
                  <a:lnTo>
                    <a:pt x="2152015" y="1491298"/>
                  </a:lnTo>
                  <a:lnTo>
                    <a:pt x="2142173" y="1516380"/>
                  </a:lnTo>
                  <a:lnTo>
                    <a:pt x="2132013" y="1541463"/>
                  </a:lnTo>
                  <a:lnTo>
                    <a:pt x="2121217" y="1566545"/>
                  </a:lnTo>
                  <a:lnTo>
                    <a:pt x="2109787" y="1590675"/>
                  </a:lnTo>
                  <a:lnTo>
                    <a:pt x="2097723" y="1614805"/>
                  </a:lnTo>
                  <a:lnTo>
                    <a:pt x="2085023" y="1638618"/>
                  </a:lnTo>
                  <a:lnTo>
                    <a:pt x="2072005" y="1662113"/>
                  </a:lnTo>
                  <a:lnTo>
                    <a:pt x="2058670" y="1685290"/>
                  </a:lnTo>
                  <a:lnTo>
                    <a:pt x="2044383" y="1707833"/>
                  </a:lnTo>
                  <a:lnTo>
                    <a:pt x="2029777" y="1730058"/>
                  </a:lnTo>
                  <a:lnTo>
                    <a:pt x="2014537" y="1751965"/>
                  </a:lnTo>
                  <a:lnTo>
                    <a:pt x="1998663" y="1773555"/>
                  </a:lnTo>
                  <a:lnTo>
                    <a:pt x="1982470" y="1794828"/>
                  </a:lnTo>
                  <a:lnTo>
                    <a:pt x="1965643" y="1815465"/>
                  </a:lnTo>
                  <a:lnTo>
                    <a:pt x="1948815" y="1835785"/>
                  </a:lnTo>
                  <a:lnTo>
                    <a:pt x="1931035" y="1855788"/>
                  </a:lnTo>
                  <a:lnTo>
                    <a:pt x="1912937" y="1875473"/>
                  </a:lnTo>
                  <a:lnTo>
                    <a:pt x="1894205" y="1894205"/>
                  </a:lnTo>
                  <a:lnTo>
                    <a:pt x="1875473" y="1913255"/>
                  </a:lnTo>
                  <a:lnTo>
                    <a:pt x="1855787" y="1931353"/>
                  </a:lnTo>
                  <a:lnTo>
                    <a:pt x="1835785" y="1948815"/>
                  </a:lnTo>
                  <a:lnTo>
                    <a:pt x="1815465" y="1966278"/>
                  </a:lnTo>
                  <a:lnTo>
                    <a:pt x="1794510" y="1982788"/>
                  </a:lnTo>
                  <a:lnTo>
                    <a:pt x="1773555" y="1998980"/>
                  </a:lnTo>
                  <a:lnTo>
                    <a:pt x="1751965" y="2014538"/>
                  </a:lnTo>
                  <a:lnTo>
                    <a:pt x="1730057" y="2030095"/>
                  </a:lnTo>
                  <a:lnTo>
                    <a:pt x="1707833" y="2044700"/>
                  </a:lnTo>
                  <a:lnTo>
                    <a:pt x="1684973" y="2058670"/>
                  </a:lnTo>
                  <a:lnTo>
                    <a:pt x="1662113" y="2072323"/>
                  </a:lnTo>
                  <a:lnTo>
                    <a:pt x="1638617" y="2085340"/>
                  </a:lnTo>
                  <a:lnTo>
                    <a:pt x="1614805" y="2098040"/>
                  </a:lnTo>
                  <a:lnTo>
                    <a:pt x="1590675" y="2109788"/>
                  </a:lnTo>
                  <a:lnTo>
                    <a:pt x="1566227" y="2121535"/>
                  </a:lnTo>
                  <a:lnTo>
                    <a:pt x="1541463" y="2132330"/>
                  </a:lnTo>
                  <a:lnTo>
                    <a:pt x="1516380" y="2142490"/>
                  </a:lnTo>
                  <a:lnTo>
                    <a:pt x="1490980" y="2152333"/>
                  </a:lnTo>
                  <a:lnTo>
                    <a:pt x="1465580" y="2160905"/>
                  </a:lnTo>
                  <a:lnTo>
                    <a:pt x="1439545" y="2169478"/>
                  </a:lnTo>
                  <a:lnTo>
                    <a:pt x="1413510" y="2177098"/>
                  </a:lnTo>
                  <a:lnTo>
                    <a:pt x="1386840" y="2184400"/>
                  </a:lnTo>
                  <a:lnTo>
                    <a:pt x="1360487" y="2191068"/>
                  </a:lnTo>
                  <a:lnTo>
                    <a:pt x="1333183" y="2196783"/>
                  </a:lnTo>
                  <a:lnTo>
                    <a:pt x="1306195" y="2202180"/>
                  </a:lnTo>
                  <a:lnTo>
                    <a:pt x="1278573" y="2206625"/>
                  </a:lnTo>
                  <a:lnTo>
                    <a:pt x="1250950" y="2210753"/>
                  </a:lnTo>
                  <a:lnTo>
                    <a:pt x="1223010" y="2213610"/>
                  </a:lnTo>
                  <a:lnTo>
                    <a:pt x="1195070" y="2215833"/>
                  </a:lnTo>
                  <a:lnTo>
                    <a:pt x="1166495" y="2218055"/>
                  </a:lnTo>
                  <a:lnTo>
                    <a:pt x="1138237" y="2219008"/>
                  </a:lnTo>
                  <a:lnTo>
                    <a:pt x="1109345" y="2219325"/>
                  </a:lnTo>
                  <a:lnTo>
                    <a:pt x="1081087" y="2219008"/>
                  </a:lnTo>
                  <a:lnTo>
                    <a:pt x="1052513" y="2218055"/>
                  </a:lnTo>
                  <a:lnTo>
                    <a:pt x="1023937" y="2215833"/>
                  </a:lnTo>
                  <a:lnTo>
                    <a:pt x="995997" y="2213610"/>
                  </a:lnTo>
                  <a:lnTo>
                    <a:pt x="968375" y="2210753"/>
                  </a:lnTo>
                  <a:lnTo>
                    <a:pt x="940753" y="2206625"/>
                  </a:lnTo>
                  <a:lnTo>
                    <a:pt x="913130" y="2202180"/>
                  </a:lnTo>
                  <a:lnTo>
                    <a:pt x="886143" y="2196783"/>
                  </a:lnTo>
                  <a:lnTo>
                    <a:pt x="858837" y="2191068"/>
                  </a:lnTo>
                  <a:lnTo>
                    <a:pt x="832167" y="2184400"/>
                  </a:lnTo>
                  <a:lnTo>
                    <a:pt x="805815" y="2177098"/>
                  </a:lnTo>
                  <a:lnTo>
                    <a:pt x="779780" y="2169478"/>
                  </a:lnTo>
                  <a:lnTo>
                    <a:pt x="753427" y="2160905"/>
                  </a:lnTo>
                  <a:lnTo>
                    <a:pt x="728027" y="2152333"/>
                  </a:lnTo>
                  <a:lnTo>
                    <a:pt x="702627" y="2142490"/>
                  </a:lnTo>
                  <a:lnTo>
                    <a:pt x="677863" y="2132330"/>
                  </a:lnTo>
                  <a:lnTo>
                    <a:pt x="652780" y="2121535"/>
                  </a:lnTo>
                  <a:lnTo>
                    <a:pt x="628650" y="2109788"/>
                  </a:lnTo>
                  <a:lnTo>
                    <a:pt x="604520" y="2098040"/>
                  </a:lnTo>
                  <a:lnTo>
                    <a:pt x="580707" y="2085340"/>
                  </a:lnTo>
                  <a:lnTo>
                    <a:pt x="557213" y="2072323"/>
                  </a:lnTo>
                  <a:lnTo>
                    <a:pt x="534035" y="2058670"/>
                  </a:lnTo>
                  <a:lnTo>
                    <a:pt x="511493" y="2044700"/>
                  </a:lnTo>
                  <a:lnTo>
                    <a:pt x="488950" y="2030095"/>
                  </a:lnTo>
                  <a:lnTo>
                    <a:pt x="467043" y="2014538"/>
                  </a:lnTo>
                  <a:lnTo>
                    <a:pt x="445770" y="1998980"/>
                  </a:lnTo>
                  <a:lnTo>
                    <a:pt x="424497" y="1982788"/>
                  </a:lnTo>
                  <a:lnTo>
                    <a:pt x="403860" y="1966278"/>
                  </a:lnTo>
                  <a:lnTo>
                    <a:pt x="383540" y="1948815"/>
                  </a:lnTo>
                  <a:lnTo>
                    <a:pt x="363537" y="1931353"/>
                  </a:lnTo>
                  <a:lnTo>
                    <a:pt x="344170" y="1913255"/>
                  </a:lnTo>
                  <a:lnTo>
                    <a:pt x="325120" y="1894205"/>
                  </a:lnTo>
                  <a:lnTo>
                    <a:pt x="306387" y="1875473"/>
                  </a:lnTo>
                  <a:lnTo>
                    <a:pt x="287973" y="1855788"/>
                  </a:lnTo>
                  <a:lnTo>
                    <a:pt x="270510" y="1835785"/>
                  </a:lnTo>
                  <a:lnTo>
                    <a:pt x="253365" y="1815465"/>
                  </a:lnTo>
                  <a:lnTo>
                    <a:pt x="236537" y="1794828"/>
                  </a:lnTo>
                  <a:lnTo>
                    <a:pt x="220345" y="1773555"/>
                  </a:lnTo>
                  <a:lnTo>
                    <a:pt x="204787" y="1751965"/>
                  </a:lnTo>
                  <a:lnTo>
                    <a:pt x="189230" y="1730058"/>
                  </a:lnTo>
                  <a:lnTo>
                    <a:pt x="174625" y="1707833"/>
                  </a:lnTo>
                  <a:lnTo>
                    <a:pt x="160655" y="1685290"/>
                  </a:lnTo>
                  <a:lnTo>
                    <a:pt x="147003" y="1662113"/>
                  </a:lnTo>
                  <a:lnTo>
                    <a:pt x="133985" y="1638618"/>
                  </a:lnTo>
                  <a:lnTo>
                    <a:pt x="121285" y="1614805"/>
                  </a:lnTo>
                  <a:lnTo>
                    <a:pt x="109537" y="1590675"/>
                  </a:lnTo>
                  <a:lnTo>
                    <a:pt x="97790" y="1566545"/>
                  </a:lnTo>
                  <a:lnTo>
                    <a:pt x="86995" y="1541463"/>
                  </a:lnTo>
                  <a:lnTo>
                    <a:pt x="77153" y="1516380"/>
                  </a:lnTo>
                  <a:lnTo>
                    <a:pt x="67627" y="1491298"/>
                  </a:lnTo>
                  <a:lnTo>
                    <a:pt x="58420" y="1465898"/>
                  </a:lnTo>
                  <a:lnTo>
                    <a:pt x="49847" y="1439545"/>
                  </a:lnTo>
                  <a:lnTo>
                    <a:pt x="42227" y="1413510"/>
                  </a:lnTo>
                  <a:lnTo>
                    <a:pt x="34925" y="1387158"/>
                  </a:lnTo>
                  <a:lnTo>
                    <a:pt x="28257" y="1360488"/>
                  </a:lnTo>
                  <a:lnTo>
                    <a:pt x="22543" y="1333500"/>
                  </a:lnTo>
                  <a:lnTo>
                    <a:pt x="17145" y="1306195"/>
                  </a:lnTo>
                  <a:lnTo>
                    <a:pt x="13017" y="1278573"/>
                  </a:lnTo>
                  <a:lnTo>
                    <a:pt x="9207" y="1250950"/>
                  </a:lnTo>
                  <a:lnTo>
                    <a:pt x="5715" y="1223328"/>
                  </a:lnTo>
                  <a:lnTo>
                    <a:pt x="3175" y="1195388"/>
                  </a:lnTo>
                  <a:lnTo>
                    <a:pt x="1270" y="1166813"/>
                  </a:lnTo>
                  <a:lnTo>
                    <a:pt x="317" y="1138238"/>
                  </a:lnTo>
                  <a:lnTo>
                    <a:pt x="0" y="1109980"/>
                  </a:lnTo>
                  <a:lnTo>
                    <a:pt x="317" y="1081088"/>
                  </a:lnTo>
                  <a:lnTo>
                    <a:pt x="1270" y="1052830"/>
                  </a:lnTo>
                  <a:lnTo>
                    <a:pt x="3175" y="1024255"/>
                  </a:lnTo>
                  <a:lnTo>
                    <a:pt x="5715" y="996315"/>
                  </a:lnTo>
                  <a:lnTo>
                    <a:pt x="9207" y="968375"/>
                  </a:lnTo>
                  <a:lnTo>
                    <a:pt x="13017" y="940753"/>
                  </a:lnTo>
                  <a:lnTo>
                    <a:pt x="17145" y="913448"/>
                  </a:lnTo>
                  <a:lnTo>
                    <a:pt x="22543" y="886143"/>
                  </a:lnTo>
                  <a:lnTo>
                    <a:pt x="28257" y="859473"/>
                  </a:lnTo>
                  <a:lnTo>
                    <a:pt x="34925" y="832485"/>
                  </a:lnTo>
                  <a:lnTo>
                    <a:pt x="42227" y="805815"/>
                  </a:lnTo>
                  <a:lnTo>
                    <a:pt x="49847" y="779780"/>
                  </a:lnTo>
                  <a:lnTo>
                    <a:pt x="58420" y="754063"/>
                  </a:lnTo>
                  <a:lnTo>
                    <a:pt x="67627" y="728345"/>
                  </a:lnTo>
                  <a:lnTo>
                    <a:pt x="77153" y="702945"/>
                  </a:lnTo>
                  <a:lnTo>
                    <a:pt x="86995" y="677863"/>
                  </a:lnTo>
                  <a:lnTo>
                    <a:pt x="97790" y="653098"/>
                  </a:lnTo>
                  <a:lnTo>
                    <a:pt x="109537" y="628650"/>
                  </a:lnTo>
                  <a:lnTo>
                    <a:pt x="121285" y="604520"/>
                  </a:lnTo>
                  <a:lnTo>
                    <a:pt x="133985" y="580708"/>
                  </a:lnTo>
                  <a:lnTo>
                    <a:pt x="147003" y="557213"/>
                  </a:lnTo>
                  <a:lnTo>
                    <a:pt x="160655" y="534353"/>
                  </a:lnTo>
                  <a:lnTo>
                    <a:pt x="174625" y="511493"/>
                  </a:lnTo>
                  <a:lnTo>
                    <a:pt x="189230" y="489268"/>
                  </a:lnTo>
                  <a:lnTo>
                    <a:pt x="204787" y="467360"/>
                  </a:lnTo>
                  <a:lnTo>
                    <a:pt x="220345" y="445770"/>
                  </a:lnTo>
                  <a:lnTo>
                    <a:pt x="236537" y="424815"/>
                  </a:lnTo>
                  <a:lnTo>
                    <a:pt x="253365" y="403860"/>
                  </a:lnTo>
                  <a:lnTo>
                    <a:pt x="270510" y="383540"/>
                  </a:lnTo>
                  <a:lnTo>
                    <a:pt x="287973" y="363538"/>
                  </a:lnTo>
                  <a:lnTo>
                    <a:pt x="306387" y="344488"/>
                  </a:lnTo>
                  <a:lnTo>
                    <a:pt x="325120" y="325120"/>
                  </a:lnTo>
                  <a:lnTo>
                    <a:pt x="344170" y="306705"/>
                  </a:lnTo>
                  <a:lnTo>
                    <a:pt x="363537" y="288290"/>
                  </a:lnTo>
                  <a:lnTo>
                    <a:pt x="383540" y="270510"/>
                  </a:lnTo>
                  <a:lnTo>
                    <a:pt x="403860" y="253683"/>
                  </a:lnTo>
                  <a:lnTo>
                    <a:pt x="424497" y="236855"/>
                  </a:lnTo>
                  <a:lnTo>
                    <a:pt x="445770" y="220663"/>
                  </a:lnTo>
                  <a:lnTo>
                    <a:pt x="467043" y="204788"/>
                  </a:lnTo>
                  <a:lnTo>
                    <a:pt x="488950" y="189865"/>
                  </a:lnTo>
                  <a:lnTo>
                    <a:pt x="511493" y="174943"/>
                  </a:lnTo>
                  <a:lnTo>
                    <a:pt x="534035" y="160655"/>
                  </a:lnTo>
                  <a:lnTo>
                    <a:pt x="557213" y="147320"/>
                  </a:lnTo>
                  <a:lnTo>
                    <a:pt x="580707" y="134303"/>
                  </a:lnTo>
                  <a:lnTo>
                    <a:pt x="604520" y="121603"/>
                  </a:lnTo>
                  <a:lnTo>
                    <a:pt x="628650" y="109538"/>
                  </a:lnTo>
                  <a:lnTo>
                    <a:pt x="652780" y="98108"/>
                  </a:lnTo>
                  <a:lnTo>
                    <a:pt x="677863" y="87313"/>
                  </a:lnTo>
                  <a:lnTo>
                    <a:pt x="702627" y="77153"/>
                  </a:lnTo>
                  <a:lnTo>
                    <a:pt x="728027" y="67628"/>
                  </a:lnTo>
                  <a:lnTo>
                    <a:pt x="753427" y="58420"/>
                  </a:lnTo>
                  <a:lnTo>
                    <a:pt x="779780" y="50165"/>
                  </a:lnTo>
                  <a:lnTo>
                    <a:pt x="805815" y="42228"/>
                  </a:lnTo>
                  <a:lnTo>
                    <a:pt x="832167" y="34925"/>
                  </a:lnTo>
                  <a:lnTo>
                    <a:pt x="858837" y="28575"/>
                  </a:lnTo>
                  <a:lnTo>
                    <a:pt x="886143" y="22860"/>
                  </a:lnTo>
                  <a:lnTo>
                    <a:pt x="913130" y="17780"/>
                  </a:lnTo>
                  <a:lnTo>
                    <a:pt x="940753" y="13018"/>
                  </a:lnTo>
                  <a:lnTo>
                    <a:pt x="968375" y="9208"/>
                  </a:lnTo>
                  <a:lnTo>
                    <a:pt x="995997" y="5715"/>
                  </a:lnTo>
                  <a:lnTo>
                    <a:pt x="1023937" y="3493"/>
                  </a:lnTo>
                  <a:lnTo>
                    <a:pt x="1052513" y="1588"/>
                  </a:lnTo>
                  <a:lnTo>
                    <a:pt x="1081087" y="318"/>
                  </a:lnTo>
                  <a:lnTo>
                    <a:pt x="11093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lnSpc>
                  <a:spcPts val="1500"/>
                </a:lnSpc>
                <a:defRPr/>
              </a:pPr>
              <a:endParaRPr lang="zh-CN" altLang="en-US" sz="12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29" name="MH_Other_21"/>
            <p:cNvCxnSpPr/>
            <p:nvPr>
              <p:custDataLst>
                <p:tags r:id="rId9"/>
              </p:custDataLst>
            </p:nvPr>
          </p:nvCxnSpPr>
          <p:spPr bwMode="auto">
            <a:xfrm flipH="1">
              <a:off x="8566150" y="3014663"/>
              <a:ext cx="0" cy="29210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矩形 29"/>
          <p:cNvSpPr/>
          <p:nvPr/>
        </p:nvSpPr>
        <p:spPr>
          <a:xfrm>
            <a:off x="1483435" y="5210197"/>
            <a:ext cx="3019484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238162" y="2373515"/>
            <a:ext cx="2906937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727580" y="5146872"/>
            <a:ext cx="3024125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321310" y="1949655"/>
            <a:ext cx="2962260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297106" y="3479905"/>
            <a:ext cx="2938145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6597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活动效果预测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737832" y="2569684"/>
            <a:ext cx="4779171" cy="3479609"/>
            <a:chOff x="2047009" y="1663503"/>
            <a:chExt cx="4100513" cy="2985932"/>
          </a:xfrm>
        </p:grpSpPr>
        <p:grpSp>
          <p:nvGrpSpPr>
            <p:cNvPr id="4" name="Group 2"/>
            <p:cNvGrpSpPr>
              <a:grpSpLocks/>
            </p:cNvGrpSpPr>
            <p:nvPr/>
          </p:nvGrpSpPr>
          <p:grpSpPr bwMode="auto">
            <a:xfrm>
              <a:off x="2047009" y="3042091"/>
              <a:ext cx="4100513" cy="1607344"/>
              <a:chOff x="3381376" y="4711701"/>
              <a:chExt cx="5467350" cy="2143125"/>
            </a:xfrm>
          </p:grpSpPr>
          <p:sp>
            <p:nvSpPr>
              <p:cNvPr id="74" name="Freeform 5"/>
              <p:cNvSpPr>
                <a:spLocks/>
              </p:cNvSpPr>
              <p:nvPr/>
            </p:nvSpPr>
            <p:spPr bwMode="auto">
              <a:xfrm>
                <a:off x="3381376" y="4711640"/>
                <a:ext cx="5467350" cy="2143186"/>
              </a:xfrm>
              <a:custGeom>
                <a:avLst/>
                <a:gdLst>
                  <a:gd name="T0" fmla="*/ 0 w 1770"/>
                  <a:gd name="T1" fmla="*/ 658 h 694"/>
                  <a:gd name="T2" fmla="*/ 0 w 1770"/>
                  <a:gd name="T3" fmla="*/ 661 h 694"/>
                  <a:gd name="T4" fmla="*/ 0 w 1770"/>
                  <a:gd name="T5" fmla="*/ 661 h 694"/>
                  <a:gd name="T6" fmla="*/ 0 w 1770"/>
                  <a:gd name="T7" fmla="*/ 661 h 694"/>
                  <a:gd name="T8" fmla="*/ 110 w 1770"/>
                  <a:gd name="T9" fmla="*/ 694 h 694"/>
                  <a:gd name="T10" fmla="*/ 1696 w 1770"/>
                  <a:gd name="T11" fmla="*/ 693 h 694"/>
                  <a:gd name="T12" fmla="*/ 1764 w 1770"/>
                  <a:gd name="T13" fmla="*/ 667 h 694"/>
                  <a:gd name="T14" fmla="*/ 1766 w 1770"/>
                  <a:gd name="T15" fmla="*/ 624 h 694"/>
                  <a:gd name="T16" fmla="*/ 1766 w 1770"/>
                  <a:gd name="T17" fmla="*/ 624 h 694"/>
                  <a:gd name="T18" fmla="*/ 1743 w 1770"/>
                  <a:gd name="T19" fmla="*/ 577 h 694"/>
                  <a:gd name="T20" fmla="*/ 1281 w 1770"/>
                  <a:gd name="T21" fmla="*/ 37 h 694"/>
                  <a:gd name="T22" fmla="*/ 1189 w 1770"/>
                  <a:gd name="T23" fmla="*/ 0 h 694"/>
                  <a:gd name="T24" fmla="*/ 557 w 1770"/>
                  <a:gd name="T25" fmla="*/ 1 h 694"/>
                  <a:gd name="T26" fmla="*/ 478 w 1770"/>
                  <a:gd name="T27" fmla="*/ 30 h 694"/>
                  <a:gd name="T28" fmla="*/ 21 w 1770"/>
                  <a:gd name="T29" fmla="*/ 578 h 694"/>
                  <a:gd name="T30" fmla="*/ 3 w 1770"/>
                  <a:gd name="T31" fmla="*/ 612 h 694"/>
                  <a:gd name="T32" fmla="*/ 3 w 1770"/>
                  <a:gd name="T33" fmla="*/ 612 h 694"/>
                  <a:gd name="T34" fmla="*/ 0 w 1770"/>
                  <a:gd name="T35" fmla="*/ 658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70" h="694">
                    <a:moveTo>
                      <a:pt x="0" y="658"/>
                    </a:moveTo>
                    <a:cubicBezTo>
                      <a:pt x="0" y="659"/>
                      <a:pt x="0" y="660"/>
                      <a:pt x="0" y="661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680"/>
                      <a:pt x="27" y="694"/>
                      <a:pt x="110" y="694"/>
                    </a:cubicBezTo>
                    <a:cubicBezTo>
                      <a:pt x="1696" y="693"/>
                      <a:pt x="1696" y="693"/>
                      <a:pt x="1696" y="693"/>
                    </a:cubicBezTo>
                    <a:cubicBezTo>
                      <a:pt x="1747" y="693"/>
                      <a:pt x="1764" y="683"/>
                      <a:pt x="1764" y="667"/>
                    </a:cubicBezTo>
                    <a:cubicBezTo>
                      <a:pt x="1766" y="624"/>
                      <a:pt x="1766" y="624"/>
                      <a:pt x="1766" y="624"/>
                    </a:cubicBezTo>
                    <a:cubicBezTo>
                      <a:pt x="1766" y="624"/>
                      <a:pt x="1766" y="624"/>
                      <a:pt x="1766" y="624"/>
                    </a:cubicBezTo>
                    <a:cubicBezTo>
                      <a:pt x="1770" y="612"/>
                      <a:pt x="1759" y="595"/>
                      <a:pt x="1743" y="577"/>
                    </a:cubicBezTo>
                    <a:cubicBezTo>
                      <a:pt x="1281" y="37"/>
                      <a:pt x="1281" y="37"/>
                      <a:pt x="1281" y="37"/>
                    </a:cubicBezTo>
                    <a:cubicBezTo>
                      <a:pt x="1263" y="16"/>
                      <a:pt x="1245" y="0"/>
                      <a:pt x="1189" y="0"/>
                    </a:cubicBezTo>
                    <a:cubicBezTo>
                      <a:pt x="557" y="1"/>
                      <a:pt x="557" y="1"/>
                      <a:pt x="557" y="1"/>
                    </a:cubicBezTo>
                    <a:cubicBezTo>
                      <a:pt x="512" y="1"/>
                      <a:pt x="495" y="9"/>
                      <a:pt x="478" y="30"/>
                    </a:cubicBezTo>
                    <a:cubicBezTo>
                      <a:pt x="21" y="578"/>
                      <a:pt x="21" y="578"/>
                      <a:pt x="21" y="578"/>
                    </a:cubicBezTo>
                    <a:cubicBezTo>
                      <a:pt x="11" y="590"/>
                      <a:pt x="4" y="602"/>
                      <a:pt x="3" y="612"/>
                    </a:cubicBezTo>
                    <a:cubicBezTo>
                      <a:pt x="3" y="612"/>
                      <a:pt x="3" y="612"/>
                      <a:pt x="3" y="612"/>
                    </a:cubicBezTo>
                    <a:lnTo>
                      <a:pt x="0" y="658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35" tIns="45719" rIns="91435" bIns="45719"/>
              <a:lstStyle/>
              <a:p>
                <a:pPr defTabSz="914213">
                  <a:lnSpc>
                    <a:spcPts val="1500"/>
                  </a:lnSpc>
                  <a:defRPr/>
                </a:pPr>
                <a:endParaRPr lang="en-US" sz="120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Freeform 6"/>
              <p:cNvSpPr>
                <a:spLocks/>
              </p:cNvSpPr>
              <p:nvPr/>
            </p:nvSpPr>
            <p:spPr bwMode="auto">
              <a:xfrm>
                <a:off x="3689351" y="4819651"/>
                <a:ext cx="4849813" cy="1701800"/>
              </a:xfrm>
              <a:custGeom>
                <a:avLst/>
                <a:gdLst>
                  <a:gd name="T0" fmla="*/ 0 w 3055"/>
                  <a:gd name="T1" fmla="*/ 1072 h 1072"/>
                  <a:gd name="T2" fmla="*/ 3055 w 3055"/>
                  <a:gd name="T3" fmla="*/ 1068 h 1072"/>
                  <a:gd name="T4" fmla="*/ 2226 w 3055"/>
                  <a:gd name="T5" fmla="*/ 0 h 1072"/>
                  <a:gd name="T6" fmla="*/ 812 w 3055"/>
                  <a:gd name="T7" fmla="*/ 2 h 1072"/>
                  <a:gd name="T8" fmla="*/ 0 w 3055"/>
                  <a:gd name="T9" fmla="*/ 1072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5" h="1072">
                    <a:moveTo>
                      <a:pt x="0" y="1072"/>
                    </a:moveTo>
                    <a:lnTo>
                      <a:pt x="3055" y="1068"/>
                    </a:lnTo>
                    <a:lnTo>
                      <a:pt x="2226" y="0"/>
                    </a:lnTo>
                    <a:lnTo>
                      <a:pt x="812" y="2"/>
                    </a:lnTo>
                    <a:lnTo>
                      <a:pt x="0" y="1072"/>
                    </a:lnTo>
                    <a:close/>
                  </a:path>
                </a:pathLst>
              </a:custGeom>
              <a:blipFill>
                <a:blip r:embed="rId3"/>
                <a:stretch>
                  <a:fillRect l="-25000" r="-25000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35" tIns="45719" rIns="91435" bIns="45719"/>
              <a:lstStyle/>
              <a:p>
                <a:pPr defTabSz="914213">
                  <a:lnSpc>
                    <a:spcPts val="1500"/>
                  </a:lnSpc>
                  <a:defRPr/>
                </a:pPr>
                <a:endParaRPr lang="en-US" sz="120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Freeform 7"/>
              <p:cNvSpPr>
                <a:spLocks/>
              </p:cNvSpPr>
              <p:nvPr/>
            </p:nvSpPr>
            <p:spPr bwMode="auto">
              <a:xfrm>
                <a:off x="5664685" y="4750387"/>
                <a:ext cx="845041" cy="31481"/>
              </a:xfrm>
              <a:custGeom>
                <a:avLst/>
                <a:gdLst>
                  <a:gd name="T0" fmla="*/ 260 w 274"/>
                  <a:gd name="T1" fmla="*/ 0 h 10"/>
                  <a:gd name="T2" fmla="*/ 137 w 274"/>
                  <a:gd name="T3" fmla="*/ 0 h 10"/>
                  <a:gd name="T4" fmla="*/ 14 w 274"/>
                  <a:gd name="T5" fmla="*/ 0 h 10"/>
                  <a:gd name="T6" fmla="*/ 1 w 274"/>
                  <a:gd name="T7" fmla="*/ 5 h 10"/>
                  <a:gd name="T8" fmla="*/ 1 w 274"/>
                  <a:gd name="T9" fmla="*/ 5 h 10"/>
                  <a:gd name="T10" fmla="*/ 12 w 274"/>
                  <a:gd name="T11" fmla="*/ 10 h 10"/>
                  <a:gd name="T12" fmla="*/ 137 w 274"/>
                  <a:gd name="T13" fmla="*/ 10 h 10"/>
                  <a:gd name="T14" fmla="*/ 262 w 274"/>
                  <a:gd name="T15" fmla="*/ 10 h 10"/>
                  <a:gd name="T16" fmla="*/ 273 w 274"/>
                  <a:gd name="T17" fmla="*/ 5 h 10"/>
                  <a:gd name="T18" fmla="*/ 273 w 274"/>
                  <a:gd name="T19" fmla="*/ 5 h 10"/>
                  <a:gd name="T20" fmla="*/ 260 w 274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10">
                    <a:moveTo>
                      <a:pt x="260" y="0"/>
                    </a:moveTo>
                    <a:cubicBezTo>
                      <a:pt x="219" y="0"/>
                      <a:pt x="178" y="0"/>
                      <a:pt x="137" y="0"/>
                    </a:cubicBezTo>
                    <a:cubicBezTo>
                      <a:pt x="96" y="0"/>
                      <a:pt x="55" y="0"/>
                      <a:pt x="14" y="0"/>
                    </a:cubicBezTo>
                    <a:cubicBezTo>
                      <a:pt x="8" y="0"/>
                      <a:pt x="2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8"/>
                      <a:pt x="5" y="10"/>
                      <a:pt x="12" y="10"/>
                    </a:cubicBezTo>
                    <a:cubicBezTo>
                      <a:pt x="54" y="10"/>
                      <a:pt x="95" y="10"/>
                      <a:pt x="137" y="10"/>
                    </a:cubicBezTo>
                    <a:cubicBezTo>
                      <a:pt x="179" y="10"/>
                      <a:pt x="220" y="10"/>
                      <a:pt x="262" y="10"/>
                    </a:cubicBezTo>
                    <a:cubicBezTo>
                      <a:pt x="269" y="10"/>
                      <a:pt x="274" y="8"/>
                      <a:pt x="273" y="5"/>
                    </a:cubicBezTo>
                    <a:cubicBezTo>
                      <a:pt x="273" y="5"/>
                      <a:pt x="273" y="5"/>
                      <a:pt x="273" y="5"/>
                    </a:cubicBezTo>
                    <a:cubicBezTo>
                      <a:pt x="272" y="2"/>
                      <a:pt x="266" y="0"/>
                      <a:pt x="260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35" tIns="45719" rIns="91435" bIns="45719"/>
              <a:lstStyle/>
              <a:p>
                <a:pPr defTabSz="914213">
                  <a:lnSpc>
                    <a:spcPts val="1500"/>
                  </a:lnSpc>
                  <a:defRPr/>
                </a:pPr>
                <a:endParaRPr lang="en-US" sz="120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Freeform 8"/>
              <p:cNvSpPr>
                <a:spLocks noEditPoints="1"/>
              </p:cNvSpPr>
              <p:nvPr/>
            </p:nvSpPr>
            <p:spPr bwMode="auto">
              <a:xfrm>
                <a:off x="5831756" y="6556960"/>
                <a:ext cx="561747" cy="101711"/>
              </a:xfrm>
              <a:custGeom>
                <a:avLst/>
                <a:gdLst>
                  <a:gd name="T0" fmla="*/ 91 w 182"/>
                  <a:gd name="T1" fmla="*/ 7 h 33"/>
                  <a:gd name="T2" fmla="*/ 119 w 182"/>
                  <a:gd name="T3" fmla="*/ 18 h 33"/>
                  <a:gd name="T4" fmla="*/ 119 w 182"/>
                  <a:gd name="T5" fmla="*/ 30 h 33"/>
                  <a:gd name="T6" fmla="*/ 98 w 182"/>
                  <a:gd name="T7" fmla="*/ 30 h 33"/>
                  <a:gd name="T8" fmla="*/ 99 w 182"/>
                  <a:gd name="T9" fmla="*/ 25 h 33"/>
                  <a:gd name="T10" fmla="*/ 90 w 182"/>
                  <a:gd name="T11" fmla="*/ 21 h 33"/>
                  <a:gd name="T12" fmla="*/ 90 w 182"/>
                  <a:gd name="T13" fmla="*/ 21 h 33"/>
                  <a:gd name="T14" fmla="*/ 90 w 182"/>
                  <a:gd name="T15" fmla="*/ 33 h 33"/>
                  <a:gd name="T16" fmla="*/ 91 w 182"/>
                  <a:gd name="T17" fmla="*/ 33 h 33"/>
                  <a:gd name="T18" fmla="*/ 181 w 182"/>
                  <a:gd name="T19" fmla="*/ 17 h 33"/>
                  <a:gd name="T20" fmla="*/ 90 w 182"/>
                  <a:gd name="T21" fmla="*/ 0 h 33"/>
                  <a:gd name="T22" fmla="*/ 90 w 182"/>
                  <a:gd name="T23" fmla="*/ 3 h 33"/>
                  <a:gd name="T24" fmla="*/ 91 w 182"/>
                  <a:gd name="T25" fmla="*/ 2 h 33"/>
                  <a:gd name="T26" fmla="*/ 130 w 182"/>
                  <a:gd name="T27" fmla="*/ 17 h 33"/>
                  <a:gd name="T28" fmla="*/ 126 w 182"/>
                  <a:gd name="T29" fmla="*/ 19 h 33"/>
                  <a:gd name="T30" fmla="*/ 91 w 182"/>
                  <a:gd name="T31" fmla="*/ 5 h 33"/>
                  <a:gd name="T32" fmla="*/ 90 w 182"/>
                  <a:gd name="T33" fmla="*/ 6 h 33"/>
                  <a:gd name="T34" fmla="*/ 90 w 182"/>
                  <a:gd name="T35" fmla="*/ 8 h 33"/>
                  <a:gd name="T36" fmla="*/ 91 w 182"/>
                  <a:gd name="T37" fmla="*/ 7 h 33"/>
                  <a:gd name="T38" fmla="*/ 90 w 182"/>
                  <a:gd name="T39" fmla="*/ 21 h 33"/>
                  <a:gd name="T40" fmla="*/ 81 w 182"/>
                  <a:gd name="T41" fmla="*/ 25 h 33"/>
                  <a:gd name="T42" fmla="*/ 81 w 182"/>
                  <a:gd name="T43" fmla="*/ 30 h 33"/>
                  <a:gd name="T44" fmla="*/ 61 w 182"/>
                  <a:gd name="T45" fmla="*/ 30 h 33"/>
                  <a:gd name="T46" fmla="*/ 62 w 182"/>
                  <a:gd name="T47" fmla="*/ 18 h 33"/>
                  <a:gd name="T48" fmla="*/ 90 w 182"/>
                  <a:gd name="T49" fmla="*/ 8 h 33"/>
                  <a:gd name="T50" fmla="*/ 90 w 182"/>
                  <a:gd name="T51" fmla="*/ 6 h 33"/>
                  <a:gd name="T52" fmla="*/ 55 w 182"/>
                  <a:gd name="T53" fmla="*/ 19 h 33"/>
                  <a:gd name="T54" fmla="*/ 51 w 182"/>
                  <a:gd name="T55" fmla="*/ 17 h 33"/>
                  <a:gd name="T56" fmla="*/ 68 w 182"/>
                  <a:gd name="T57" fmla="*/ 11 h 33"/>
                  <a:gd name="T58" fmla="*/ 68 w 182"/>
                  <a:gd name="T59" fmla="*/ 4 h 33"/>
                  <a:gd name="T60" fmla="*/ 77 w 182"/>
                  <a:gd name="T61" fmla="*/ 4 h 33"/>
                  <a:gd name="T62" fmla="*/ 77 w 182"/>
                  <a:gd name="T63" fmla="*/ 8 h 33"/>
                  <a:gd name="T64" fmla="*/ 90 w 182"/>
                  <a:gd name="T65" fmla="*/ 3 h 33"/>
                  <a:gd name="T66" fmla="*/ 90 w 182"/>
                  <a:gd name="T67" fmla="*/ 0 h 33"/>
                  <a:gd name="T68" fmla="*/ 90 w 182"/>
                  <a:gd name="T69" fmla="*/ 0 h 33"/>
                  <a:gd name="T70" fmla="*/ 0 w 182"/>
                  <a:gd name="T71" fmla="*/ 17 h 33"/>
                  <a:gd name="T72" fmla="*/ 90 w 182"/>
                  <a:gd name="T73" fmla="*/ 33 h 33"/>
                  <a:gd name="T74" fmla="*/ 90 w 182"/>
                  <a:gd name="T75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2" h="33">
                    <a:moveTo>
                      <a:pt x="91" y="7"/>
                    </a:moveTo>
                    <a:cubicBezTo>
                      <a:pt x="119" y="18"/>
                      <a:pt x="119" y="18"/>
                      <a:pt x="119" y="18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98" y="30"/>
                      <a:pt x="98" y="30"/>
                      <a:pt x="98" y="30"/>
                    </a:cubicBezTo>
                    <a:cubicBezTo>
                      <a:pt x="99" y="25"/>
                      <a:pt x="99" y="25"/>
                      <a:pt x="99" y="25"/>
                    </a:cubicBezTo>
                    <a:cubicBezTo>
                      <a:pt x="99" y="23"/>
                      <a:pt x="95" y="21"/>
                      <a:pt x="90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141" y="33"/>
                      <a:pt x="182" y="26"/>
                      <a:pt x="181" y="17"/>
                    </a:cubicBezTo>
                    <a:cubicBezTo>
                      <a:pt x="180" y="8"/>
                      <a:pt x="139" y="0"/>
                      <a:pt x="90" y="0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130" y="17"/>
                      <a:pt x="130" y="17"/>
                      <a:pt x="130" y="17"/>
                    </a:cubicBezTo>
                    <a:cubicBezTo>
                      <a:pt x="126" y="19"/>
                      <a:pt x="126" y="19"/>
                      <a:pt x="126" y="19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8"/>
                      <a:pt x="90" y="8"/>
                      <a:pt x="90" y="8"/>
                    </a:cubicBezTo>
                    <a:lnTo>
                      <a:pt x="91" y="7"/>
                    </a:lnTo>
                    <a:close/>
                    <a:moveTo>
                      <a:pt x="90" y="21"/>
                    </a:moveTo>
                    <a:cubicBezTo>
                      <a:pt x="85" y="21"/>
                      <a:pt x="82" y="23"/>
                      <a:pt x="81" y="25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41" y="0"/>
                      <a:pt x="1" y="8"/>
                      <a:pt x="0" y="17"/>
                    </a:cubicBezTo>
                    <a:cubicBezTo>
                      <a:pt x="0" y="26"/>
                      <a:pt x="40" y="33"/>
                      <a:pt x="90" y="33"/>
                    </a:cubicBezTo>
                    <a:lnTo>
                      <a:pt x="90" y="21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35" tIns="45719" rIns="91435" bIns="45719"/>
              <a:lstStyle/>
              <a:p>
                <a:pPr defTabSz="914213">
                  <a:lnSpc>
                    <a:spcPts val="1500"/>
                  </a:lnSpc>
                  <a:defRPr/>
                </a:pPr>
                <a:endParaRPr lang="en-US" sz="120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Group 8"/>
            <p:cNvGrpSpPr>
              <a:grpSpLocks noChangeAspect="1"/>
            </p:cNvGrpSpPr>
            <p:nvPr/>
          </p:nvGrpSpPr>
          <p:grpSpPr bwMode="auto">
            <a:xfrm>
              <a:off x="2674772" y="1663503"/>
              <a:ext cx="2418743" cy="1941806"/>
              <a:chOff x="5599580" y="500139"/>
              <a:chExt cx="5497171" cy="4413216"/>
            </a:xfrm>
          </p:grpSpPr>
          <p:sp>
            <p:nvSpPr>
              <p:cNvPr id="6" name="Oval Callout 9"/>
              <p:cNvSpPr/>
              <p:nvPr/>
            </p:nvSpPr>
            <p:spPr>
              <a:xfrm>
                <a:off x="8126772" y="3612563"/>
                <a:ext cx="1766475" cy="1180575"/>
              </a:xfrm>
              <a:prstGeom prst="wedgeEllipseCallout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Oval Callout 10"/>
              <p:cNvSpPr/>
              <p:nvPr/>
            </p:nvSpPr>
            <p:spPr>
              <a:xfrm>
                <a:off x="6682224" y="3199775"/>
                <a:ext cx="1341367" cy="895752"/>
              </a:xfrm>
              <a:prstGeom prst="wedgeEllipseCallout">
                <a:avLst>
                  <a:gd name="adj1" fmla="val 26187"/>
                  <a:gd name="adj2" fmla="val 625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Oval Callout 11"/>
              <p:cNvSpPr/>
              <p:nvPr/>
            </p:nvSpPr>
            <p:spPr>
              <a:xfrm>
                <a:off x="9546556" y="2526931"/>
                <a:ext cx="1543602" cy="1031971"/>
              </a:xfrm>
              <a:prstGeom prst="wedgeEllipseCallout">
                <a:avLst>
                  <a:gd name="adj1" fmla="val 23309"/>
                  <a:gd name="adj2" fmla="val 576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Oval Callout 12"/>
              <p:cNvSpPr/>
              <p:nvPr/>
            </p:nvSpPr>
            <p:spPr>
              <a:xfrm>
                <a:off x="8126772" y="2621871"/>
                <a:ext cx="1176276" cy="788427"/>
              </a:xfrm>
              <a:prstGeom prst="wedgeEllipseCallout">
                <a:avLst>
                  <a:gd name="adj1" fmla="val 11299"/>
                  <a:gd name="adj2" fmla="val 66763"/>
                </a:avLst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Oval Callout 13"/>
              <p:cNvSpPr/>
              <p:nvPr/>
            </p:nvSpPr>
            <p:spPr>
              <a:xfrm>
                <a:off x="10103739" y="1705481"/>
                <a:ext cx="994673" cy="664591"/>
              </a:xfrm>
              <a:prstGeom prst="wedgeEllipseCallout">
                <a:avLst>
                  <a:gd name="adj1" fmla="val 39098"/>
                  <a:gd name="adj2" fmla="val 650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Oval Callout 14"/>
              <p:cNvSpPr/>
              <p:nvPr/>
            </p:nvSpPr>
            <p:spPr>
              <a:xfrm>
                <a:off x="5600877" y="2370072"/>
                <a:ext cx="1287711" cy="862726"/>
              </a:xfrm>
              <a:prstGeom prst="wedgeEllipseCallout">
                <a:avLst>
                  <a:gd name="adj1" fmla="val 8488"/>
                  <a:gd name="adj2" fmla="val 70280"/>
                </a:avLst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Oval Callout 15"/>
              <p:cNvSpPr/>
              <p:nvPr/>
            </p:nvSpPr>
            <p:spPr>
              <a:xfrm>
                <a:off x="6727626" y="1544495"/>
                <a:ext cx="1564237" cy="1048482"/>
              </a:xfrm>
              <a:prstGeom prst="wedgeEllipseCallout">
                <a:avLst>
                  <a:gd name="adj1" fmla="val 6540"/>
                  <a:gd name="adj2" fmla="val 7518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Oval Callout 16"/>
              <p:cNvSpPr/>
              <p:nvPr/>
            </p:nvSpPr>
            <p:spPr>
              <a:xfrm>
                <a:off x="8667447" y="1527983"/>
                <a:ext cx="1176273" cy="788424"/>
              </a:xfrm>
              <a:prstGeom prst="wedgeEllipseCallou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Oval Callout 17"/>
              <p:cNvSpPr/>
              <p:nvPr/>
            </p:nvSpPr>
            <p:spPr>
              <a:xfrm>
                <a:off x="9955157" y="3868492"/>
                <a:ext cx="994673" cy="664591"/>
              </a:xfrm>
              <a:prstGeom prst="wedgeEllipseCallout">
                <a:avLst>
                  <a:gd name="adj1" fmla="val -5639"/>
                  <a:gd name="adj2" fmla="val 6628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Oval Callout 18"/>
              <p:cNvSpPr/>
              <p:nvPr/>
            </p:nvSpPr>
            <p:spPr>
              <a:xfrm>
                <a:off x="7111461" y="4248257"/>
                <a:ext cx="994675" cy="664591"/>
              </a:xfrm>
              <a:prstGeom prst="wedgeEllipseCallout">
                <a:avLst>
                  <a:gd name="adj1" fmla="val 39098"/>
                  <a:gd name="adj2" fmla="val 6502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Oval Callout 19"/>
              <p:cNvSpPr/>
              <p:nvPr/>
            </p:nvSpPr>
            <p:spPr>
              <a:xfrm>
                <a:off x="9538301" y="500139"/>
                <a:ext cx="1341367" cy="895752"/>
              </a:xfrm>
              <a:prstGeom prst="wedgeEllipseCallout">
                <a:avLst>
                  <a:gd name="adj1" fmla="val -12056"/>
                  <a:gd name="adj2" fmla="val 6905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Oval Callout 20"/>
              <p:cNvSpPr/>
              <p:nvPr/>
            </p:nvSpPr>
            <p:spPr>
              <a:xfrm>
                <a:off x="8089628" y="690022"/>
                <a:ext cx="994673" cy="664591"/>
              </a:xfrm>
              <a:prstGeom prst="wedgeEllipseCallout">
                <a:avLst>
                  <a:gd name="adj1" fmla="val -5639"/>
                  <a:gd name="adj2" fmla="val 6628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45"/>
              <p:cNvSpPr>
                <a:spLocks noEditPoints="1"/>
              </p:cNvSpPr>
              <p:nvPr/>
            </p:nvSpPr>
            <p:spPr bwMode="auto">
              <a:xfrm>
                <a:off x="8481718" y="2795242"/>
                <a:ext cx="466384" cy="466452"/>
              </a:xfrm>
              <a:custGeom>
                <a:avLst/>
                <a:gdLst>
                  <a:gd name="T0" fmla="*/ 0 w 124"/>
                  <a:gd name="T1" fmla="*/ 62 h 124"/>
                  <a:gd name="T2" fmla="*/ 124 w 124"/>
                  <a:gd name="T3" fmla="*/ 62 h 124"/>
                  <a:gd name="T4" fmla="*/ 116 w 124"/>
                  <a:gd name="T5" fmla="*/ 60 h 124"/>
                  <a:gd name="T6" fmla="*/ 87 w 124"/>
                  <a:gd name="T7" fmla="*/ 35 h 124"/>
                  <a:gd name="T8" fmla="*/ 116 w 124"/>
                  <a:gd name="T9" fmla="*/ 60 h 124"/>
                  <a:gd name="T10" fmla="*/ 43 w 124"/>
                  <a:gd name="T11" fmla="*/ 95 h 124"/>
                  <a:gd name="T12" fmla="*/ 60 w 124"/>
                  <a:gd name="T13" fmla="*/ 116 h 124"/>
                  <a:gd name="T14" fmla="*/ 64 w 124"/>
                  <a:gd name="T15" fmla="*/ 8 h 124"/>
                  <a:gd name="T16" fmla="*/ 64 w 124"/>
                  <a:gd name="T17" fmla="*/ 36 h 124"/>
                  <a:gd name="T18" fmla="*/ 64 w 124"/>
                  <a:gd name="T19" fmla="*/ 8 h 124"/>
                  <a:gd name="T20" fmla="*/ 100 w 124"/>
                  <a:gd name="T21" fmla="*/ 23 h 124"/>
                  <a:gd name="T22" fmla="*/ 71 w 124"/>
                  <a:gd name="T23" fmla="*/ 9 h 124"/>
                  <a:gd name="T24" fmla="*/ 60 w 124"/>
                  <a:gd name="T25" fmla="*/ 36 h 124"/>
                  <a:gd name="T26" fmla="*/ 60 w 124"/>
                  <a:gd name="T27" fmla="*/ 8 h 124"/>
                  <a:gd name="T28" fmla="*/ 38 w 124"/>
                  <a:gd name="T29" fmla="*/ 31 h 124"/>
                  <a:gd name="T30" fmla="*/ 53 w 124"/>
                  <a:gd name="T31" fmla="*/ 9 h 124"/>
                  <a:gd name="T32" fmla="*/ 40 w 124"/>
                  <a:gd name="T33" fmla="*/ 36 h 124"/>
                  <a:gd name="T34" fmla="*/ 60 w 124"/>
                  <a:gd name="T35" fmla="*/ 60 h 124"/>
                  <a:gd name="T36" fmla="*/ 40 w 124"/>
                  <a:gd name="T37" fmla="*/ 36 h 124"/>
                  <a:gd name="T38" fmla="*/ 60 w 124"/>
                  <a:gd name="T39" fmla="*/ 88 h 124"/>
                  <a:gd name="T40" fmla="*/ 36 w 124"/>
                  <a:gd name="T41" fmla="*/ 64 h 124"/>
                  <a:gd name="T42" fmla="*/ 53 w 124"/>
                  <a:gd name="T43" fmla="*/ 115 h 124"/>
                  <a:gd name="T44" fmla="*/ 40 w 124"/>
                  <a:gd name="T45" fmla="*/ 96 h 124"/>
                  <a:gd name="T46" fmla="*/ 64 w 124"/>
                  <a:gd name="T47" fmla="*/ 116 h 124"/>
                  <a:gd name="T48" fmla="*/ 81 w 124"/>
                  <a:gd name="T49" fmla="*/ 95 h 124"/>
                  <a:gd name="T50" fmla="*/ 64 w 124"/>
                  <a:gd name="T51" fmla="*/ 116 h 124"/>
                  <a:gd name="T52" fmla="*/ 97 w 124"/>
                  <a:gd name="T53" fmla="*/ 103 h 124"/>
                  <a:gd name="T54" fmla="*/ 84 w 124"/>
                  <a:gd name="T55" fmla="*/ 96 h 124"/>
                  <a:gd name="T56" fmla="*/ 64 w 124"/>
                  <a:gd name="T57" fmla="*/ 88 h 124"/>
                  <a:gd name="T58" fmla="*/ 88 w 124"/>
                  <a:gd name="T59" fmla="*/ 64 h 124"/>
                  <a:gd name="T60" fmla="*/ 64 w 124"/>
                  <a:gd name="T61" fmla="*/ 60 h 124"/>
                  <a:gd name="T62" fmla="*/ 84 w 124"/>
                  <a:gd name="T63" fmla="*/ 36 h 124"/>
                  <a:gd name="T64" fmla="*/ 64 w 124"/>
                  <a:gd name="T65" fmla="*/ 60 h 124"/>
                  <a:gd name="T66" fmla="*/ 37 w 124"/>
                  <a:gd name="T67" fmla="*/ 35 h 124"/>
                  <a:gd name="T68" fmla="*/ 8 w 124"/>
                  <a:gd name="T69" fmla="*/ 60 h 124"/>
                  <a:gd name="T70" fmla="*/ 8 w 124"/>
                  <a:gd name="T71" fmla="*/ 64 h 124"/>
                  <a:gd name="T72" fmla="*/ 38 w 124"/>
                  <a:gd name="T73" fmla="*/ 93 h 124"/>
                  <a:gd name="T74" fmla="*/ 8 w 124"/>
                  <a:gd name="T75" fmla="*/ 64 h 124"/>
                  <a:gd name="T76" fmla="*/ 86 w 124"/>
                  <a:gd name="T77" fmla="*/ 93 h 124"/>
                  <a:gd name="T78" fmla="*/ 116 w 124"/>
                  <a:gd name="T79" fmla="*/ 6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91435" tIns="45719" rIns="91435" bIns="45719"/>
              <a:lstStyle/>
              <a:p>
                <a:pPr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9" name="Group 22"/>
              <p:cNvGrpSpPr/>
              <p:nvPr/>
            </p:nvGrpSpPr>
            <p:grpSpPr>
              <a:xfrm>
                <a:off x="7366971" y="4407847"/>
                <a:ext cx="482600" cy="392113"/>
                <a:chOff x="2974975" y="5006976"/>
                <a:chExt cx="482600" cy="392113"/>
              </a:xfrm>
              <a:solidFill>
                <a:schemeClr val="bg1"/>
              </a:solidFill>
            </p:grpSpPr>
            <p:sp>
              <p:nvSpPr>
                <p:cNvPr id="72" name="Freeform 46"/>
                <p:cNvSpPr>
                  <a:spLocks noEditPoints="1"/>
                </p:cNvSpPr>
                <p:nvPr/>
              </p:nvSpPr>
              <p:spPr bwMode="auto">
                <a:xfrm>
                  <a:off x="3306763" y="5127626"/>
                  <a:ext cx="90487" cy="120650"/>
                </a:xfrm>
                <a:custGeom>
                  <a:avLst/>
                  <a:gdLst>
                    <a:gd name="T0" fmla="*/ 11 w 24"/>
                    <a:gd name="T1" fmla="*/ 2 h 32"/>
                    <a:gd name="T2" fmla="*/ 8 w 24"/>
                    <a:gd name="T3" fmla="*/ 0 h 32"/>
                    <a:gd name="T4" fmla="*/ 4 w 24"/>
                    <a:gd name="T5" fmla="*/ 0 h 32"/>
                    <a:gd name="T6" fmla="*/ 0 w 24"/>
                    <a:gd name="T7" fmla="*/ 4 h 32"/>
                    <a:gd name="T8" fmla="*/ 0 w 24"/>
                    <a:gd name="T9" fmla="*/ 28 h 32"/>
                    <a:gd name="T10" fmla="*/ 4 w 24"/>
                    <a:gd name="T11" fmla="*/ 32 h 32"/>
                    <a:gd name="T12" fmla="*/ 20 w 24"/>
                    <a:gd name="T13" fmla="*/ 32 h 32"/>
                    <a:gd name="T14" fmla="*/ 24 w 24"/>
                    <a:gd name="T15" fmla="*/ 28 h 32"/>
                    <a:gd name="T16" fmla="*/ 24 w 24"/>
                    <a:gd name="T17" fmla="*/ 22 h 32"/>
                    <a:gd name="T18" fmla="*/ 23 w 24"/>
                    <a:gd name="T19" fmla="*/ 20 h 32"/>
                    <a:gd name="T20" fmla="*/ 11 w 24"/>
                    <a:gd name="T21" fmla="*/ 2 h 32"/>
                    <a:gd name="T22" fmla="*/ 20 w 24"/>
                    <a:gd name="T23" fmla="*/ 28 h 32"/>
                    <a:gd name="T24" fmla="*/ 4 w 24"/>
                    <a:gd name="T25" fmla="*/ 28 h 32"/>
                    <a:gd name="T26" fmla="*/ 4 w 24"/>
                    <a:gd name="T27" fmla="*/ 4 h 32"/>
                    <a:gd name="T28" fmla="*/ 8 w 24"/>
                    <a:gd name="T29" fmla="*/ 4 h 32"/>
                    <a:gd name="T30" fmla="*/ 20 w 24"/>
                    <a:gd name="T31" fmla="*/ 22 h 32"/>
                    <a:gd name="T32" fmla="*/ 20 w 24"/>
                    <a:gd name="T33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4" h="32">
                      <a:moveTo>
                        <a:pt x="11" y="2"/>
                      </a:moveTo>
                      <a:cubicBezTo>
                        <a:pt x="11" y="1"/>
                        <a:pt x="9" y="0"/>
                        <a:pt x="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2"/>
                        <a:pt x="4" y="32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2" y="32"/>
                        <a:pt x="24" y="30"/>
                        <a:pt x="24" y="28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4" y="20"/>
                        <a:pt x="23" y="20"/>
                      </a:cubicBezTo>
                      <a:lnTo>
                        <a:pt x="11" y="2"/>
                      </a:lnTo>
                      <a:close/>
                      <a:moveTo>
                        <a:pt x="20" y="28"/>
                      </a:move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lnTo>
                        <a:pt x="2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3" name="Freeform 47"/>
                <p:cNvSpPr>
                  <a:spLocks noEditPoints="1"/>
                </p:cNvSpPr>
                <p:nvPr/>
              </p:nvSpPr>
              <p:spPr bwMode="auto">
                <a:xfrm>
                  <a:off x="2974975" y="5006976"/>
                  <a:ext cx="482600" cy="392113"/>
                </a:xfrm>
                <a:custGeom>
                  <a:avLst/>
                  <a:gdLst>
                    <a:gd name="T0" fmla="*/ 126 w 128"/>
                    <a:gd name="T1" fmla="*/ 49 h 104"/>
                    <a:gd name="T2" fmla="*/ 110 w 128"/>
                    <a:gd name="T3" fmla="*/ 25 h 104"/>
                    <a:gd name="T4" fmla="*/ 100 w 128"/>
                    <a:gd name="T5" fmla="*/ 20 h 104"/>
                    <a:gd name="T6" fmla="*/ 84 w 128"/>
                    <a:gd name="T7" fmla="*/ 20 h 104"/>
                    <a:gd name="T8" fmla="*/ 84 w 128"/>
                    <a:gd name="T9" fmla="*/ 12 h 104"/>
                    <a:gd name="T10" fmla="*/ 72 w 128"/>
                    <a:gd name="T11" fmla="*/ 0 h 104"/>
                    <a:gd name="T12" fmla="*/ 12 w 128"/>
                    <a:gd name="T13" fmla="*/ 0 h 104"/>
                    <a:gd name="T14" fmla="*/ 0 w 128"/>
                    <a:gd name="T15" fmla="*/ 12 h 104"/>
                    <a:gd name="T16" fmla="*/ 0 w 128"/>
                    <a:gd name="T17" fmla="*/ 56 h 104"/>
                    <a:gd name="T18" fmla="*/ 12 w 128"/>
                    <a:gd name="T19" fmla="*/ 68 h 104"/>
                    <a:gd name="T20" fmla="*/ 12 w 128"/>
                    <a:gd name="T21" fmla="*/ 68 h 104"/>
                    <a:gd name="T22" fmla="*/ 12 w 128"/>
                    <a:gd name="T23" fmla="*/ 80 h 104"/>
                    <a:gd name="T24" fmla="*/ 24 w 128"/>
                    <a:gd name="T25" fmla="*/ 92 h 104"/>
                    <a:gd name="T26" fmla="*/ 29 w 128"/>
                    <a:gd name="T27" fmla="*/ 92 h 104"/>
                    <a:gd name="T28" fmla="*/ 44 w 128"/>
                    <a:gd name="T29" fmla="*/ 104 h 104"/>
                    <a:gd name="T30" fmla="*/ 59 w 128"/>
                    <a:gd name="T31" fmla="*/ 92 h 104"/>
                    <a:gd name="T32" fmla="*/ 81 w 128"/>
                    <a:gd name="T33" fmla="*/ 92 h 104"/>
                    <a:gd name="T34" fmla="*/ 96 w 128"/>
                    <a:gd name="T35" fmla="*/ 104 h 104"/>
                    <a:gd name="T36" fmla="*/ 111 w 128"/>
                    <a:gd name="T37" fmla="*/ 92 h 104"/>
                    <a:gd name="T38" fmla="*/ 116 w 128"/>
                    <a:gd name="T39" fmla="*/ 92 h 104"/>
                    <a:gd name="T40" fmla="*/ 128 w 128"/>
                    <a:gd name="T41" fmla="*/ 80 h 104"/>
                    <a:gd name="T42" fmla="*/ 128 w 128"/>
                    <a:gd name="T43" fmla="*/ 56 h 104"/>
                    <a:gd name="T44" fmla="*/ 126 w 128"/>
                    <a:gd name="T45" fmla="*/ 49 h 104"/>
                    <a:gd name="T46" fmla="*/ 12 w 128"/>
                    <a:gd name="T47" fmla="*/ 60 h 104"/>
                    <a:gd name="T48" fmla="*/ 8 w 128"/>
                    <a:gd name="T49" fmla="*/ 56 h 104"/>
                    <a:gd name="T50" fmla="*/ 8 w 128"/>
                    <a:gd name="T51" fmla="*/ 12 h 104"/>
                    <a:gd name="T52" fmla="*/ 12 w 128"/>
                    <a:gd name="T53" fmla="*/ 8 h 104"/>
                    <a:gd name="T54" fmla="*/ 72 w 128"/>
                    <a:gd name="T55" fmla="*/ 8 h 104"/>
                    <a:gd name="T56" fmla="*/ 76 w 128"/>
                    <a:gd name="T57" fmla="*/ 12 h 104"/>
                    <a:gd name="T58" fmla="*/ 76 w 128"/>
                    <a:gd name="T59" fmla="*/ 20 h 104"/>
                    <a:gd name="T60" fmla="*/ 76 w 128"/>
                    <a:gd name="T61" fmla="*/ 28 h 104"/>
                    <a:gd name="T62" fmla="*/ 76 w 128"/>
                    <a:gd name="T63" fmla="*/ 56 h 104"/>
                    <a:gd name="T64" fmla="*/ 72 w 128"/>
                    <a:gd name="T65" fmla="*/ 60 h 104"/>
                    <a:gd name="T66" fmla="*/ 12 w 128"/>
                    <a:gd name="T67" fmla="*/ 60 h 104"/>
                    <a:gd name="T68" fmla="*/ 44 w 128"/>
                    <a:gd name="T69" fmla="*/ 96 h 104"/>
                    <a:gd name="T70" fmla="*/ 36 w 128"/>
                    <a:gd name="T71" fmla="*/ 88 h 104"/>
                    <a:gd name="T72" fmla="*/ 44 w 128"/>
                    <a:gd name="T73" fmla="*/ 80 h 104"/>
                    <a:gd name="T74" fmla="*/ 52 w 128"/>
                    <a:gd name="T75" fmla="*/ 88 h 104"/>
                    <a:gd name="T76" fmla="*/ 44 w 128"/>
                    <a:gd name="T77" fmla="*/ 96 h 104"/>
                    <a:gd name="T78" fmla="*/ 96 w 128"/>
                    <a:gd name="T79" fmla="*/ 96 h 104"/>
                    <a:gd name="T80" fmla="*/ 88 w 128"/>
                    <a:gd name="T81" fmla="*/ 88 h 104"/>
                    <a:gd name="T82" fmla="*/ 96 w 128"/>
                    <a:gd name="T83" fmla="*/ 80 h 104"/>
                    <a:gd name="T84" fmla="*/ 104 w 128"/>
                    <a:gd name="T85" fmla="*/ 88 h 104"/>
                    <a:gd name="T86" fmla="*/ 96 w 128"/>
                    <a:gd name="T87" fmla="*/ 96 h 104"/>
                    <a:gd name="T88" fmla="*/ 120 w 128"/>
                    <a:gd name="T89" fmla="*/ 80 h 104"/>
                    <a:gd name="T90" fmla="*/ 116 w 128"/>
                    <a:gd name="T91" fmla="*/ 84 h 104"/>
                    <a:gd name="T92" fmla="*/ 111 w 128"/>
                    <a:gd name="T93" fmla="*/ 84 h 104"/>
                    <a:gd name="T94" fmla="*/ 96 w 128"/>
                    <a:gd name="T95" fmla="*/ 72 h 104"/>
                    <a:gd name="T96" fmla="*/ 81 w 128"/>
                    <a:gd name="T97" fmla="*/ 84 h 104"/>
                    <a:gd name="T98" fmla="*/ 59 w 128"/>
                    <a:gd name="T99" fmla="*/ 84 h 104"/>
                    <a:gd name="T100" fmla="*/ 44 w 128"/>
                    <a:gd name="T101" fmla="*/ 72 h 104"/>
                    <a:gd name="T102" fmla="*/ 29 w 128"/>
                    <a:gd name="T103" fmla="*/ 84 h 104"/>
                    <a:gd name="T104" fmla="*/ 24 w 128"/>
                    <a:gd name="T105" fmla="*/ 84 h 104"/>
                    <a:gd name="T106" fmla="*/ 20 w 128"/>
                    <a:gd name="T107" fmla="*/ 80 h 104"/>
                    <a:gd name="T108" fmla="*/ 20 w 128"/>
                    <a:gd name="T109" fmla="*/ 68 h 104"/>
                    <a:gd name="T110" fmla="*/ 72 w 128"/>
                    <a:gd name="T111" fmla="*/ 68 h 104"/>
                    <a:gd name="T112" fmla="*/ 84 w 128"/>
                    <a:gd name="T113" fmla="*/ 56 h 104"/>
                    <a:gd name="T114" fmla="*/ 84 w 128"/>
                    <a:gd name="T115" fmla="*/ 28 h 104"/>
                    <a:gd name="T116" fmla="*/ 100 w 128"/>
                    <a:gd name="T117" fmla="*/ 28 h 104"/>
                    <a:gd name="T118" fmla="*/ 103 w 128"/>
                    <a:gd name="T119" fmla="*/ 30 h 104"/>
                    <a:gd name="T120" fmla="*/ 119 w 128"/>
                    <a:gd name="T121" fmla="*/ 54 h 104"/>
                    <a:gd name="T122" fmla="*/ 120 w 128"/>
                    <a:gd name="T123" fmla="*/ 56 h 104"/>
                    <a:gd name="T124" fmla="*/ 120 w 128"/>
                    <a:gd name="T125" fmla="*/ 8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28" h="104">
                      <a:moveTo>
                        <a:pt x="126" y="49"/>
                      </a:moveTo>
                      <a:cubicBezTo>
                        <a:pt x="110" y="25"/>
                        <a:pt x="110" y="25"/>
                        <a:pt x="110" y="25"/>
                      </a:cubicBezTo>
                      <a:cubicBezTo>
                        <a:pt x="108" y="22"/>
                        <a:pt x="104" y="20"/>
                        <a:pt x="100" y="20"/>
                      </a:cubicBezTo>
                      <a:cubicBezTo>
                        <a:pt x="84" y="20"/>
                        <a:pt x="84" y="20"/>
                        <a:pt x="84" y="20"/>
                      </a:cubicBezTo>
                      <a:cubicBezTo>
                        <a:pt x="84" y="12"/>
                        <a:pt x="84" y="12"/>
                        <a:pt x="84" y="12"/>
                      </a:cubicBezTo>
                      <a:cubicBezTo>
                        <a:pt x="84" y="5"/>
                        <a:pt x="79" y="0"/>
                        <a:pt x="7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63"/>
                        <a:pt x="5" y="68"/>
                        <a:pt x="12" y="68"/>
                      </a:cubicBezTo>
                      <a:cubicBezTo>
                        <a:pt x="12" y="68"/>
                        <a:pt x="12" y="68"/>
                        <a:pt x="12" y="68"/>
                      </a:cubicBezTo>
                      <a:cubicBezTo>
                        <a:pt x="12" y="80"/>
                        <a:pt x="12" y="80"/>
                        <a:pt x="12" y="80"/>
                      </a:cubicBezTo>
                      <a:cubicBezTo>
                        <a:pt x="12" y="87"/>
                        <a:pt x="17" y="92"/>
                        <a:pt x="24" y="92"/>
                      </a:cubicBezTo>
                      <a:cubicBezTo>
                        <a:pt x="29" y="92"/>
                        <a:pt x="29" y="92"/>
                        <a:pt x="29" y="92"/>
                      </a:cubicBezTo>
                      <a:cubicBezTo>
                        <a:pt x="30" y="99"/>
                        <a:pt x="37" y="104"/>
                        <a:pt x="44" y="104"/>
                      </a:cubicBezTo>
                      <a:cubicBezTo>
                        <a:pt x="51" y="104"/>
                        <a:pt x="58" y="99"/>
                        <a:pt x="59" y="92"/>
                      </a:cubicBezTo>
                      <a:cubicBezTo>
                        <a:pt x="81" y="92"/>
                        <a:pt x="81" y="92"/>
                        <a:pt x="81" y="92"/>
                      </a:cubicBezTo>
                      <a:cubicBezTo>
                        <a:pt x="82" y="99"/>
                        <a:pt x="89" y="104"/>
                        <a:pt x="96" y="104"/>
                      </a:cubicBezTo>
                      <a:cubicBezTo>
                        <a:pt x="103" y="104"/>
                        <a:pt x="110" y="99"/>
                        <a:pt x="111" y="92"/>
                      </a:cubicBezTo>
                      <a:cubicBezTo>
                        <a:pt x="116" y="92"/>
                        <a:pt x="116" y="92"/>
                        <a:pt x="116" y="92"/>
                      </a:cubicBezTo>
                      <a:cubicBezTo>
                        <a:pt x="123" y="92"/>
                        <a:pt x="128" y="87"/>
                        <a:pt x="128" y="80"/>
                      </a:cubicBezTo>
                      <a:cubicBezTo>
                        <a:pt x="128" y="56"/>
                        <a:pt x="128" y="56"/>
                        <a:pt x="128" y="56"/>
                      </a:cubicBezTo>
                      <a:cubicBezTo>
                        <a:pt x="128" y="54"/>
                        <a:pt x="127" y="51"/>
                        <a:pt x="126" y="49"/>
                      </a:cubicBezTo>
                      <a:close/>
                      <a:moveTo>
                        <a:pt x="12" y="60"/>
                      </a:moveTo>
                      <a:cubicBezTo>
                        <a:pt x="10" y="60"/>
                        <a:pt x="8" y="58"/>
                        <a:pt x="8" y="56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0"/>
                        <a:pt x="10" y="8"/>
                        <a:pt x="12" y="8"/>
                      </a:cubicBezTo>
                      <a:cubicBezTo>
                        <a:pt x="72" y="8"/>
                        <a:pt x="72" y="8"/>
                        <a:pt x="72" y="8"/>
                      </a:cubicBezTo>
                      <a:cubicBezTo>
                        <a:pt x="74" y="8"/>
                        <a:pt x="76" y="10"/>
                        <a:pt x="76" y="12"/>
                      </a:cubicBezTo>
                      <a:cubicBezTo>
                        <a:pt x="76" y="20"/>
                        <a:pt x="76" y="20"/>
                        <a:pt x="76" y="20"/>
                      </a:cubicBezTo>
                      <a:cubicBezTo>
                        <a:pt x="76" y="28"/>
                        <a:pt x="76" y="28"/>
                        <a:pt x="76" y="28"/>
                      </a:cubicBezTo>
                      <a:cubicBezTo>
                        <a:pt x="76" y="56"/>
                        <a:pt x="76" y="56"/>
                        <a:pt x="76" y="56"/>
                      </a:cubicBezTo>
                      <a:cubicBezTo>
                        <a:pt x="76" y="58"/>
                        <a:pt x="74" y="60"/>
                        <a:pt x="72" y="60"/>
                      </a:cubicBezTo>
                      <a:lnTo>
                        <a:pt x="12" y="60"/>
                      </a:lnTo>
                      <a:close/>
                      <a:moveTo>
                        <a:pt x="44" y="96"/>
                      </a:moveTo>
                      <a:cubicBezTo>
                        <a:pt x="40" y="96"/>
                        <a:pt x="36" y="92"/>
                        <a:pt x="36" y="88"/>
                      </a:cubicBezTo>
                      <a:cubicBezTo>
                        <a:pt x="36" y="84"/>
                        <a:pt x="40" y="80"/>
                        <a:pt x="44" y="80"/>
                      </a:cubicBezTo>
                      <a:cubicBezTo>
                        <a:pt x="48" y="80"/>
                        <a:pt x="52" y="84"/>
                        <a:pt x="52" y="88"/>
                      </a:cubicBezTo>
                      <a:cubicBezTo>
                        <a:pt x="52" y="92"/>
                        <a:pt x="48" y="96"/>
                        <a:pt x="44" y="96"/>
                      </a:cubicBezTo>
                      <a:close/>
                      <a:moveTo>
                        <a:pt x="96" y="96"/>
                      </a:moveTo>
                      <a:cubicBezTo>
                        <a:pt x="92" y="96"/>
                        <a:pt x="88" y="92"/>
                        <a:pt x="88" y="88"/>
                      </a:cubicBezTo>
                      <a:cubicBezTo>
                        <a:pt x="88" y="84"/>
                        <a:pt x="92" y="80"/>
                        <a:pt x="96" y="80"/>
                      </a:cubicBezTo>
                      <a:cubicBezTo>
                        <a:pt x="100" y="80"/>
                        <a:pt x="104" y="84"/>
                        <a:pt x="104" y="88"/>
                      </a:cubicBezTo>
                      <a:cubicBezTo>
                        <a:pt x="104" y="92"/>
                        <a:pt x="100" y="96"/>
                        <a:pt x="96" y="96"/>
                      </a:cubicBezTo>
                      <a:close/>
                      <a:moveTo>
                        <a:pt x="120" y="80"/>
                      </a:moveTo>
                      <a:cubicBezTo>
                        <a:pt x="120" y="82"/>
                        <a:pt x="118" y="84"/>
                        <a:pt x="116" y="84"/>
                      </a:cubicBezTo>
                      <a:cubicBezTo>
                        <a:pt x="111" y="84"/>
                        <a:pt x="111" y="84"/>
                        <a:pt x="111" y="84"/>
                      </a:cubicBezTo>
                      <a:cubicBezTo>
                        <a:pt x="110" y="77"/>
                        <a:pt x="103" y="72"/>
                        <a:pt x="96" y="72"/>
                      </a:cubicBezTo>
                      <a:cubicBezTo>
                        <a:pt x="89" y="72"/>
                        <a:pt x="82" y="77"/>
                        <a:pt x="81" y="84"/>
                      </a:cubicBezTo>
                      <a:cubicBezTo>
                        <a:pt x="59" y="84"/>
                        <a:pt x="59" y="84"/>
                        <a:pt x="59" y="84"/>
                      </a:cubicBezTo>
                      <a:cubicBezTo>
                        <a:pt x="58" y="77"/>
                        <a:pt x="51" y="72"/>
                        <a:pt x="44" y="72"/>
                      </a:cubicBezTo>
                      <a:cubicBezTo>
                        <a:pt x="37" y="72"/>
                        <a:pt x="30" y="77"/>
                        <a:pt x="29" y="84"/>
                      </a:cubicBezTo>
                      <a:cubicBezTo>
                        <a:pt x="24" y="84"/>
                        <a:pt x="24" y="84"/>
                        <a:pt x="24" y="84"/>
                      </a:cubicBezTo>
                      <a:cubicBezTo>
                        <a:pt x="22" y="84"/>
                        <a:pt x="20" y="82"/>
                        <a:pt x="20" y="80"/>
                      </a:cubicBezTo>
                      <a:cubicBezTo>
                        <a:pt x="20" y="68"/>
                        <a:pt x="20" y="68"/>
                        <a:pt x="20" y="68"/>
                      </a:cubicBezTo>
                      <a:cubicBezTo>
                        <a:pt x="72" y="68"/>
                        <a:pt x="72" y="68"/>
                        <a:pt x="72" y="68"/>
                      </a:cubicBezTo>
                      <a:cubicBezTo>
                        <a:pt x="79" y="68"/>
                        <a:pt x="84" y="63"/>
                        <a:pt x="84" y="56"/>
                      </a:cubicBezTo>
                      <a:cubicBezTo>
                        <a:pt x="84" y="28"/>
                        <a:pt x="84" y="28"/>
                        <a:pt x="84" y="28"/>
                      </a:cubicBez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01" y="28"/>
                        <a:pt x="103" y="29"/>
                        <a:pt x="103" y="30"/>
                      </a:cubicBezTo>
                      <a:cubicBezTo>
                        <a:pt x="119" y="54"/>
                        <a:pt x="119" y="54"/>
                        <a:pt x="119" y="54"/>
                      </a:cubicBezTo>
                      <a:cubicBezTo>
                        <a:pt x="120" y="54"/>
                        <a:pt x="120" y="55"/>
                        <a:pt x="120" y="56"/>
                      </a:cubicBezTo>
                      <a:lnTo>
                        <a:pt x="12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0" name="Group 23"/>
              <p:cNvGrpSpPr/>
              <p:nvPr/>
            </p:nvGrpSpPr>
            <p:grpSpPr>
              <a:xfrm>
                <a:off x="7210457" y="1807833"/>
                <a:ext cx="549275" cy="549275"/>
                <a:chOff x="1978025" y="4927601"/>
                <a:chExt cx="549275" cy="549275"/>
              </a:xfrm>
              <a:solidFill>
                <a:schemeClr val="bg1"/>
              </a:solidFill>
            </p:grpSpPr>
            <p:sp>
              <p:nvSpPr>
                <p:cNvPr id="63" name="Freeform 48"/>
                <p:cNvSpPr>
                  <a:spLocks noEditPoints="1"/>
                </p:cNvSpPr>
                <p:nvPr/>
              </p:nvSpPr>
              <p:spPr bwMode="auto">
                <a:xfrm>
                  <a:off x="1978025" y="4927601"/>
                  <a:ext cx="549275" cy="549275"/>
                </a:xfrm>
                <a:custGeom>
                  <a:avLst/>
                  <a:gdLst>
                    <a:gd name="T0" fmla="*/ 97 w 146"/>
                    <a:gd name="T1" fmla="*/ 14 h 146"/>
                    <a:gd name="T2" fmla="*/ 14 w 146"/>
                    <a:gd name="T3" fmla="*/ 49 h 146"/>
                    <a:gd name="T4" fmla="*/ 49 w 146"/>
                    <a:gd name="T5" fmla="*/ 132 h 146"/>
                    <a:gd name="T6" fmla="*/ 132 w 146"/>
                    <a:gd name="T7" fmla="*/ 97 h 146"/>
                    <a:gd name="T8" fmla="*/ 97 w 146"/>
                    <a:gd name="T9" fmla="*/ 14 h 146"/>
                    <a:gd name="T10" fmla="*/ 52 w 146"/>
                    <a:gd name="T11" fmla="*/ 125 h 146"/>
                    <a:gd name="T12" fmla="*/ 21 w 146"/>
                    <a:gd name="T13" fmla="*/ 52 h 146"/>
                    <a:gd name="T14" fmla="*/ 94 w 146"/>
                    <a:gd name="T15" fmla="*/ 21 h 146"/>
                    <a:gd name="T16" fmla="*/ 125 w 146"/>
                    <a:gd name="T17" fmla="*/ 94 h 146"/>
                    <a:gd name="T18" fmla="*/ 52 w 146"/>
                    <a:gd name="T19" fmla="*/ 125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6" h="146">
                      <a:moveTo>
                        <a:pt x="97" y="14"/>
                      </a:moveTo>
                      <a:cubicBezTo>
                        <a:pt x="64" y="0"/>
                        <a:pt x="27" y="16"/>
                        <a:pt x="14" y="49"/>
                      </a:cubicBezTo>
                      <a:cubicBezTo>
                        <a:pt x="0" y="82"/>
                        <a:pt x="16" y="119"/>
                        <a:pt x="49" y="132"/>
                      </a:cubicBezTo>
                      <a:cubicBezTo>
                        <a:pt x="82" y="146"/>
                        <a:pt x="119" y="130"/>
                        <a:pt x="132" y="97"/>
                      </a:cubicBezTo>
                      <a:cubicBezTo>
                        <a:pt x="146" y="64"/>
                        <a:pt x="130" y="27"/>
                        <a:pt x="97" y="14"/>
                      </a:cubicBezTo>
                      <a:close/>
                      <a:moveTo>
                        <a:pt x="52" y="125"/>
                      </a:moveTo>
                      <a:cubicBezTo>
                        <a:pt x="24" y="114"/>
                        <a:pt x="10" y="81"/>
                        <a:pt x="21" y="52"/>
                      </a:cubicBezTo>
                      <a:cubicBezTo>
                        <a:pt x="33" y="24"/>
                        <a:pt x="65" y="10"/>
                        <a:pt x="94" y="21"/>
                      </a:cubicBezTo>
                      <a:cubicBezTo>
                        <a:pt x="123" y="33"/>
                        <a:pt x="136" y="65"/>
                        <a:pt x="125" y="94"/>
                      </a:cubicBezTo>
                      <a:cubicBezTo>
                        <a:pt x="114" y="123"/>
                        <a:pt x="81" y="136"/>
                        <a:pt x="5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4" name="Freeform 49"/>
                <p:cNvSpPr>
                  <a:spLocks noEditPoints="1"/>
                </p:cNvSpPr>
                <p:nvPr/>
              </p:nvSpPr>
              <p:spPr bwMode="auto">
                <a:xfrm>
                  <a:off x="2219325" y="5168901"/>
                  <a:ext cx="66675" cy="68263"/>
                </a:xfrm>
                <a:custGeom>
                  <a:avLst/>
                  <a:gdLst>
                    <a:gd name="T0" fmla="*/ 12 w 18"/>
                    <a:gd name="T1" fmla="*/ 2 h 18"/>
                    <a:gd name="T2" fmla="*/ 2 w 18"/>
                    <a:gd name="T3" fmla="*/ 6 h 18"/>
                    <a:gd name="T4" fmla="*/ 6 w 18"/>
                    <a:gd name="T5" fmla="*/ 16 h 18"/>
                    <a:gd name="T6" fmla="*/ 16 w 18"/>
                    <a:gd name="T7" fmla="*/ 12 h 18"/>
                    <a:gd name="T8" fmla="*/ 12 w 18"/>
                    <a:gd name="T9" fmla="*/ 2 h 18"/>
                    <a:gd name="T10" fmla="*/ 8 w 18"/>
                    <a:gd name="T11" fmla="*/ 13 h 18"/>
                    <a:gd name="T12" fmla="*/ 5 w 18"/>
                    <a:gd name="T13" fmla="*/ 8 h 18"/>
                    <a:gd name="T14" fmla="*/ 11 w 18"/>
                    <a:gd name="T15" fmla="*/ 5 h 18"/>
                    <a:gd name="T16" fmla="*/ 13 w 18"/>
                    <a:gd name="T17" fmla="*/ 11 h 18"/>
                    <a:gd name="T18" fmla="*/ 8 w 18"/>
                    <a:gd name="T19" fmla="*/ 1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18">
                      <a:moveTo>
                        <a:pt x="12" y="2"/>
                      </a:moveTo>
                      <a:cubicBezTo>
                        <a:pt x="8" y="0"/>
                        <a:pt x="3" y="2"/>
                        <a:pt x="2" y="6"/>
                      </a:cubicBezTo>
                      <a:cubicBezTo>
                        <a:pt x="0" y="10"/>
                        <a:pt x="2" y="15"/>
                        <a:pt x="6" y="16"/>
                      </a:cubicBezTo>
                      <a:cubicBezTo>
                        <a:pt x="10" y="18"/>
                        <a:pt x="15" y="16"/>
                        <a:pt x="16" y="12"/>
                      </a:cubicBezTo>
                      <a:cubicBezTo>
                        <a:pt x="18" y="8"/>
                        <a:pt x="16" y="3"/>
                        <a:pt x="12" y="2"/>
                      </a:cubicBezTo>
                      <a:close/>
                      <a:moveTo>
                        <a:pt x="8" y="13"/>
                      </a:moveTo>
                      <a:cubicBezTo>
                        <a:pt x="5" y="12"/>
                        <a:pt x="4" y="10"/>
                        <a:pt x="5" y="8"/>
                      </a:cubicBezTo>
                      <a:cubicBezTo>
                        <a:pt x="6" y="5"/>
                        <a:pt x="8" y="4"/>
                        <a:pt x="11" y="5"/>
                      </a:cubicBezTo>
                      <a:cubicBezTo>
                        <a:pt x="13" y="6"/>
                        <a:pt x="14" y="8"/>
                        <a:pt x="13" y="11"/>
                      </a:cubicBezTo>
                      <a:cubicBezTo>
                        <a:pt x="12" y="13"/>
                        <a:pt x="10" y="14"/>
                        <a:pt x="8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5" name="Freeform 50"/>
                <p:cNvSpPr>
                  <a:spLocks noEditPoints="1"/>
                </p:cNvSpPr>
                <p:nvPr/>
              </p:nvSpPr>
              <p:spPr bwMode="auto">
                <a:xfrm>
                  <a:off x="2151063" y="5100638"/>
                  <a:ext cx="203200" cy="203200"/>
                </a:xfrm>
                <a:custGeom>
                  <a:avLst/>
                  <a:gdLst>
                    <a:gd name="T0" fmla="*/ 36 w 54"/>
                    <a:gd name="T1" fmla="*/ 5 h 54"/>
                    <a:gd name="T2" fmla="*/ 5 w 54"/>
                    <a:gd name="T3" fmla="*/ 18 h 54"/>
                    <a:gd name="T4" fmla="*/ 18 w 54"/>
                    <a:gd name="T5" fmla="*/ 49 h 54"/>
                    <a:gd name="T6" fmla="*/ 49 w 54"/>
                    <a:gd name="T7" fmla="*/ 36 h 54"/>
                    <a:gd name="T8" fmla="*/ 36 w 54"/>
                    <a:gd name="T9" fmla="*/ 5 h 54"/>
                    <a:gd name="T10" fmla="*/ 21 w 54"/>
                    <a:gd name="T11" fmla="*/ 42 h 54"/>
                    <a:gd name="T12" fmla="*/ 12 w 54"/>
                    <a:gd name="T13" fmla="*/ 21 h 54"/>
                    <a:gd name="T14" fmla="*/ 33 w 54"/>
                    <a:gd name="T15" fmla="*/ 12 h 54"/>
                    <a:gd name="T16" fmla="*/ 42 w 54"/>
                    <a:gd name="T17" fmla="*/ 33 h 54"/>
                    <a:gd name="T18" fmla="*/ 21 w 54"/>
                    <a:gd name="T19" fmla="*/ 4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54">
                      <a:moveTo>
                        <a:pt x="36" y="5"/>
                      </a:moveTo>
                      <a:cubicBezTo>
                        <a:pt x="24" y="0"/>
                        <a:pt x="10" y="6"/>
                        <a:pt x="5" y="18"/>
                      </a:cubicBezTo>
                      <a:cubicBezTo>
                        <a:pt x="0" y="30"/>
                        <a:pt x="6" y="44"/>
                        <a:pt x="18" y="49"/>
                      </a:cubicBezTo>
                      <a:cubicBezTo>
                        <a:pt x="30" y="54"/>
                        <a:pt x="44" y="48"/>
                        <a:pt x="49" y="36"/>
                      </a:cubicBezTo>
                      <a:cubicBezTo>
                        <a:pt x="54" y="24"/>
                        <a:pt x="48" y="10"/>
                        <a:pt x="36" y="5"/>
                      </a:cubicBezTo>
                      <a:close/>
                      <a:moveTo>
                        <a:pt x="21" y="42"/>
                      </a:moveTo>
                      <a:cubicBezTo>
                        <a:pt x="13" y="39"/>
                        <a:pt x="9" y="29"/>
                        <a:pt x="12" y="21"/>
                      </a:cubicBezTo>
                      <a:cubicBezTo>
                        <a:pt x="15" y="13"/>
                        <a:pt x="25" y="9"/>
                        <a:pt x="33" y="12"/>
                      </a:cubicBezTo>
                      <a:cubicBezTo>
                        <a:pt x="41" y="15"/>
                        <a:pt x="45" y="25"/>
                        <a:pt x="42" y="33"/>
                      </a:cubicBezTo>
                      <a:cubicBezTo>
                        <a:pt x="39" y="41"/>
                        <a:pt x="29" y="45"/>
                        <a:pt x="21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6" name="Freeform 51"/>
                <p:cNvSpPr>
                  <a:spLocks/>
                </p:cNvSpPr>
                <p:nvPr/>
              </p:nvSpPr>
              <p:spPr bwMode="auto">
                <a:xfrm>
                  <a:off x="2290763" y="5237163"/>
                  <a:ext cx="74612" cy="77788"/>
                </a:xfrm>
                <a:custGeom>
                  <a:avLst/>
                  <a:gdLst>
                    <a:gd name="T0" fmla="*/ 20 w 20"/>
                    <a:gd name="T1" fmla="*/ 3 h 21"/>
                    <a:gd name="T2" fmla="*/ 19 w 20"/>
                    <a:gd name="T3" fmla="*/ 0 h 21"/>
                    <a:gd name="T4" fmla="*/ 16 w 20"/>
                    <a:gd name="T5" fmla="*/ 1 h 21"/>
                    <a:gd name="T6" fmla="*/ 16 w 20"/>
                    <a:gd name="T7" fmla="*/ 1 h 21"/>
                    <a:gd name="T8" fmla="*/ 1 w 20"/>
                    <a:gd name="T9" fmla="*/ 17 h 21"/>
                    <a:gd name="T10" fmla="*/ 0 w 20"/>
                    <a:gd name="T11" fmla="*/ 19 h 21"/>
                    <a:gd name="T12" fmla="*/ 3 w 20"/>
                    <a:gd name="T13" fmla="*/ 20 h 21"/>
                    <a:gd name="T14" fmla="*/ 3 w 20"/>
                    <a:gd name="T15" fmla="*/ 20 h 21"/>
                    <a:gd name="T16" fmla="*/ 20 w 20"/>
                    <a:gd name="T17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1">
                      <a:moveTo>
                        <a:pt x="20" y="3"/>
                      </a:moveTo>
                      <a:cubicBezTo>
                        <a:pt x="20" y="2"/>
                        <a:pt x="20" y="1"/>
                        <a:pt x="19" y="0"/>
                      </a:cubicBezTo>
                      <a:cubicBezTo>
                        <a:pt x="18" y="0"/>
                        <a:pt x="16" y="0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9"/>
                        <a:pt x="8" y="14"/>
                        <a:pt x="1" y="17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0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10" y="17"/>
                        <a:pt x="16" y="11"/>
                        <a:pt x="2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7" name="Freeform 52"/>
                <p:cNvSpPr>
                  <a:spLocks/>
                </p:cNvSpPr>
                <p:nvPr/>
              </p:nvSpPr>
              <p:spPr bwMode="auto">
                <a:xfrm>
                  <a:off x="2312988" y="5259388"/>
                  <a:ext cx="109537" cy="112713"/>
                </a:xfrm>
                <a:custGeom>
                  <a:avLst/>
                  <a:gdLst>
                    <a:gd name="T0" fmla="*/ 27 w 29"/>
                    <a:gd name="T1" fmla="*/ 0 h 30"/>
                    <a:gd name="T2" fmla="*/ 25 w 29"/>
                    <a:gd name="T3" fmla="*/ 1 h 30"/>
                    <a:gd name="T4" fmla="*/ 1 w 29"/>
                    <a:gd name="T5" fmla="*/ 25 h 30"/>
                    <a:gd name="T6" fmla="*/ 0 w 29"/>
                    <a:gd name="T7" fmla="*/ 28 h 30"/>
                    <a:gd name="T8" fmla="*/ 3 w 29"/>
                    <a:gd name="T9" fmla="*/ 29 h 30"/>
                    <a:gd name="T10" fmla="*/ 3 w 29"/>
                    <a:gd name="T11" fmla="*/ 29 h 30"/>
                    <a:gd name="T12" fmla="*/ 29 w 29"/>
                    <a:gd name="T13" fmla="*/ 3 h 30"/>
                    <a:gd name="T14" fmla="*/ 27 w 29"/>
                    <a:gd name="T1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30">
                      <a:moveTo>
                        <a:pt x="27" y="0"/>
                      </a:moveTo>
                      <a:cubicBezTo>
                        <a:pt x="26" y="0"/>
                        <a:pt x="25" y="0"/>
                        <a:pt x="25" y="1"/>
                      </a:cubicBezTo>
                      <a:cubicBezTo>
                        <a:pt x="20" y="13"/>
                        <a:pt x="12" y="21"/>
                        <a:pt x="1" y="25"/>
                      </a:cubicBezTo>
                      <a:cubicBezTo>
                        <a:pt x="0" y="26"/>
                        <a:pt x="0" y="27"/>
                        <a:pt x="0" y="28"/>
                      </a:cubicBezTo>
                      <a:cubicBezTo>
                        <a:pt x="1" y="29"/>
                        <a:pt x="2" y="30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14" y="24"/>
                        <a:pt x="24" y="15"/>
                        <a:pt x="29" y="3"/>
                      </a:cubicBezTo>
                      <a:cubicBezTo>
                        <a:pt x="29" y="2"/>
                        <a:pt x="28" y="1"/>
                        <a:pt x="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8" name="Freeform 53"/>
                <p:cNvSpPr>
                  <a:spLocks/>
                </p:cNvSpPr>
                <p:nvPr/>
              </p:nvSpPr>
              <p:spPr bwMode="auto">
                <a:xfrm>
                  <a:off x="2301875" y="5248276"/>
                  <a:ext cx="93662" cy="93663"/>
                </a:xfrm>
                <a:custGeom>
                  <a:avLst/>
                  <a:gdLst>
                    <a:gd name="T0" fmla="*/ 23 w 25"/>
                    <a:gd name="T1" fmla="*/ 0 h 25"/>
                    <a:gd name="T2" fmla="*/ 20 w 25"/>
                    <a:gd name="T3" fmla="*/ 1 h 25"/>
                    <a:gd name="T4" fmla="*/ 1 w 25"/>
                    <a:gd name="T5" fmla="*/ 21 h 25"/>
                    <a:gd name="T6" fmla="*/ 1 w 25"/>
                    <a:gd name="T7" fmla="*/ 21 h 25"/>
                    <a:gd name="T8" fmla="*/ 0 w 25"/>
                    <a:gd name="T9" fmla="*/ 24 h 25"/>
                    <a:gd name="T10" fmla="*/ 3 w 25"/>
                    <a:gd name="T11" fmla="*/ 25 h 25"/>
                    <a:gd name="T12" fmla="*/ 3 w 25"/>
                    <a:gd name="T13" fmla="*/ 25 h 25"/>
                    <a:gd name="T14" fmla="*/ 24 w 25"/>
                    <a:gd name="T15" fmla="*/ 3 h 25"/>
                    <a:gd name="T16" fmla="*/ 23 w 25"/>
                    <a:gd name="T1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25">
                      <a:moveTo>
                        <a:pt x="23" y="0"/>
                      </a:move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17" y="11"/>
                        <a:pt x="10" y="17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3"/>
                        <a:pt x="0" y="24"/>
                      </a:cubicBezTo>
                      <a:cubicBezTo>
                        <a:pt x="1" y="25"/>
                        <a:pt x="2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12" y="21"/>
                        <a:pt x="20" y="13"/>
                        <a:pt x="24" y="3"/>
                      </a:cubicBezTo>
                      <a:cubicBezTo>
                        <a:pt x="25" y="2"/>
                        <a:pt x="24" y="1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9" name="Freeform 54"/>
                <p:cNvSpPr>
                  <a:spLocks/>
                </p:cNvSpPr>
                <p:nvPr/>
              </p:nvSpPr>
              <p:spPr bwMode="auto">
                <a:xfrm>
                  <a:off x="2139950" y="5089526"/>
                  <a:ext cx="74612" cy="79375"/>
                </a:xfrm>
                <a:custGeom>
                  <a:avLst/>
                  <a:gdLst>
                    <a:gd name="T0" fmla="*/ 20 w 20"/>
                    <a:gd name="T1" fmla="*/ 2 h 21"/>
                    <a:gd name="T2" fmla="*/ 17 w 20"/>
                    <a:gd name="T3" fmla="*/ 1 h 21"/>
                    <a:gd name="T4" fmla="*/ 17 w 20"/>
                    <a:gd name="T5" fmla="*/ 1 h 21"/>
                    <a:gd name="T6" fmla="*/ 0 w 20"/>
                    <a:gd name="T7" fmla="*/ 18 h 21"/>
                    <a:gd name="T8" fmla="*/ 0 w 20"/>
                    <a:gd name="T9" fmla="*/ 18 h 21"/>
                    <a:gd name="T10" fmla="*/ 1 w 20"/>
                    <a:gd name="T11" fmla="*/ 21 h 21"/>
                    <a:gd name="T12" fmla="*/ 4 w 20"/>
                    <a:gd name="T13" fmla="*/ 20 h 21"/>
                    <a:gd name="T14" fmla="*/ 4 w 20"/>
                    <a:gd name="T15" fmla="*/ 20 h 21"/>
                    <a:gd name="T16" fmla="*/ 19 w 20"/>
                    <a:gd name="T17" fmla="*/ 4 h 21"/>
                    <a:gd name="T18" fmla="*/ 20 w 20"/>
                    <a:gd name="T19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21">
                      <a:moveTo>
                        <a:pt x="20" y="2"/>
                      </a:moveTo>
                      <a:cubicBezTo>
                        <a:pt x="20" y="1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0" y="4"/>
                        <a:pt x="4" y="10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20"/>
                        <a:pt x="1" y="21"/>
                      </a:cubicBezTo>
                      <a:cubicBezTo>
                        <a:pt x="2" y="21"/>
                        <a:pt x="4" y="21"/>
                        <a:pt x="4" y="20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7" y="12"/>
                        <a:pt x="12" y="7"/>
                        <a:pt x="19" y="4"/>
                      </a:cubicBezTo>
                      <a:cubicBezTo>
                        <a:pt x="20" y="4"/>
                        <a:pt x="20" y="3"/>
                        <a:pt x="2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0" name="Freeform 55"/>
                <p:cNvSpPr>
                  <a:spLocks/>
                </p:cNvSpPr>
                <p:nvPr/>
              </p:nvSpPr>
              <p:spPr bwMode="auto">
                <a:xfrm>
                  <a:off x="2082800" y="5033963"/>
                  <a:ext cx="109537" cy="112713"/>
                </a:xfrm>
                <a:custGeom>
                  <a:avLst/>
                  <a:gdLst>
                    <a:gd name="T0" fmla="*/ 29 w 29"/>
                    <a:gd name="T1" fmla="*/ 2 h 30"/>
                    <a:gd name="T2" fmla="*/ 26 w 29"/>
                    <a:gd name="T3" fmla="*/ 1 h 30"/>
                    <a:gd name="T4" fmla="*/ 26 w 29"/>
                    <a:gd name="T5" fmla="*/ 1 h 30"/>
                    <a:gd name="T6" fmla="*/ 0 w 29"/>
                    <a:gd name="T7" fmla="*/ 27 h 30"/>
                    <a:gd name="T8" fmla="*/ 2 w 29"/>
                    <a:gd name="T9" fmla="*/ 30 h 30"/>
                    <a:gd name="T10" fmla="*/ 4 w 29"/>
                    <a:gd name="T11" fmla="*/ 29 h 30"/>
                    <a:gd name="T12" fmla="*/ 28 w 29"/>
                    <a:gd name="T13" fmla="*/ 5 h 30"/>
                    <a:gd name="T14" fmla="*/ 29 w 29"/>
                    <a:gd name="T15" fmla="*/ 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30">
                      <a:moveTo>
                        <a:pt x="29" y="2"/>
                      </a:moveTo>
                      <a:cubicBezTo>
                        <a:pt x="28" y="1"/>
                        <a:pt x="27" y="0"/>
                        <a:pt x="26" y="1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15" y="6"/>
                        <a:pt x="5" y="15"/>
                        <a:pt x="0" y="27"/>
                      </a:cubicBezTo>
                      <a:cubicBezTo>
                        <a:pt x="0" y="28"/>
                        <a:pt x="1" y="29"/>
                        <a:pt x="2" y="30"/>
                      </a:cubicBezTo>
                      <a:cubicBezTo>
                        <a:pt x="3" y="30"/>
                        <a:pt x="4" y="30"/>
                        <a:pt x="4" y="29"/>
                      </a:cubicBezTo>
                      <a:cubicBezTo>
                        <a:pt x="9" y="17"/>
                        <a:pt x="17" y="9"/>
                        <a:pt x="28" y="5"/>
                      </a:cubicBezTo>
                      <a:cubicBezTo>
                        <a:pt x="29" y="4"/>
                        <a:pt x="29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1" name="Freeform 56"/>
                <p:cNvSpPr>
                  <a:spLocks/>
                </p:cNvSpPr>
                <p:nvPr/>
              </p:nvSpPr>
              <p:spPr bwMode="auto">
                <a:xfrm>
                  <a:off x="2109788" y="5064126"/>
                  <a:ext cx="93662" cy="93663"/>
                </a:xfrm>
                <a:custGeom>
                  <a:avLst/>
                  <a:gdLst>
                    <a:gd name="T0" fmla="*/ 24 w 25"/>
                    <a:gd name="T1" fmla="*/ 4 h 25"/>
                    <a:gd name="T2" fmla="*/ 25 w 25"/>
                    <a:gd name="T3" fmla="*/ 1 h 25"/>
                    <a:gd name="T4" fmla="*/ 22 w 25"/>
                    <a:gd name="T5" fmla="*/ 0 h 25"/>
                    <a:gd name="T6" fmla="*/ 22 w 25"/>
                    <a:gd name="T7" fmla="*/ 0 h 25"/>
                    <a:gd name="T8" fmla="*/ 1 w 25"/>
                    <a:gd name="T9" fmla="*/ 22 h 25"/>
                    <a:gd name="T10" fmla="*/ 2 w 25"/>
                    <a:gd name="T11" fmla="*/ 25 h 25"/>
                    <a:gd name="T12" fmla="*/ 5 w 25"/>
                    <a:gd name="T13" fmla="*/ 24 h 25"/>
                    <a:gd name="T14" fmla="*/ 24 w 25"/>
                    <a:gd name="T1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25">
                      <a:moveTo>
                        <a:pt x="24" y="4"/>
                      </a:moveTo>
                      <a:cubicBezTo>
                        <a:pt x="25" y="3"/>
                        <a:pt x="25" y="2"/>
                        <a:pt x="25" y="1"/>
                      </a:cubicBezTo>
                      <a:cubicBezTo>
                        <a:pt x="24" y="0"/>
                        <a:pt x="23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3" y="4"/>
                        <a:pt x="5" y="12"/>
                        <a:pt x="1" y="22"/>
                      </a:cubicBezTo>
                      <a:cubicBezTo>
                        <a:pt x="0" y="23"/>
                        <a:pt x="1" y="24"/>
                        <a:pt x="2" y="25"/>
                      </a:cubicBezTo>
                      <a:cubicBezTo>
                        <a:pt x="3" y="25"/>
                        <a:pt x="4" y="25"/>
                        <a:pt x="5" y="24"/>
                      </a:cubicBezTo>
                      <a:cubicBezTo>
                        <a:pt x="8" y="14"/>
                        <a:pt x="15" y="8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1" name="Group 24"/>
              <p:cNvGrpSpPr/>
              <p:nvPr/>
            </p:nvGrpSpPr>
            <p:grpSpPr>
              <a:xfrm>
                <a:off x="8806221" y="3987764"/>
                <a:ext cx="495300" cy="466725"/>
                <a:chOff x="1049338" y="4976813"/>
                <a:chExt cx="495300" cy="466725"/>
              </a:xfrm>
              <a:solidFill>
                <a:schemeClr val="bg1"/>
              </a:solidFill>
            </p:grpSpPr>
            <p:sp>
              <p:nvSpPr>
                <p:cNvPr id="61" name="Oval 57"/>
                <p:cNvSpPr>
                  <a:spLocks noChangeArrowheads="1"/>
                </p:cNvSpPr>
                <p:nvPr/>
              </p:nvSpPr>
              <p:spPr bwMode="auto">
                <a:xfrm>
                  <a:off x="1289050" y="5232401"/>
                  <a:ext cx="60325" cy="603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2" name="Freeform 58"/>
                <p:cNvSpPr>
                  <a:spLocks noEditPoints="1"/>
                </p:cNvSpPr>
                <p:nvPr/>
              </p:nvSpPr>
              <p:spPr bwMode="auto">
                <a:xfrm>
                  <a:off x="1049338" y="4976813"/>
                  <a:ext cx="495300" cy="466725"/>
                </a:xfrm>
                <a:custGeom>
                  <a:avLst/>
                  <a:gdLst>
                    <a:gd name="T0" fmla="*/ 116 w 132"/>
                    <a:gd name="T1" fmla="*/ 48 h 124"/>
                    <a:gd name="T2" fmla="*/ 116 w 132"/>
                    <a:gd name="T3" fmla="*/ 22 h 124"/>
                    <a:gd name="T4" fmla="*/ 104 w 132"/>
                    <a:gd name="T5" fmla="*/ 0 h 124"/>
                    <a:gd name="T6" fmla="*/ 22 w 132"/>
                    <a:gd name="T7" fmla="*/ 0 h 124"/>
                    <a:gd name="T8" fmla="*/ 0 w 132"/>
                    <a:gd name="T9" fmla="*/ 102 h 124"/>
                    <a:gd name="T10" fmla="*/ 94 w 132"/>
                    <a:gd name="T11" fmla="*/ 124 h 124"/>
                    <a:gd name="T12" fmla="*/ 116 w 132"/>
                    <a:gd name="T13" fmla="*/ 96 h 124"/>
                    <a:gd name="T14" fmla="*/ 116 w 132"/>
                    <a:gd name="T15" fmla="*/ 48 h 124"/>
                    <a:gd name="T16" fmla="*/ 88 w 132"/>
                    <a:gd name="T17" fmla="*/ 8 h 124"/>
                    <a:gd name="T18" fmla="*/ 108 w 132"/>
                    <a:gd name="T19" fmla="*/ 12 h 124"/>
                    <a:gd name="T20" fmla="*/ 108 w 132"/>
                    <a:gd name="T21" fmla="*/ 24 h 124"/>
                    <a:gd name="T22" fmla="*/ 104 w 132"/>
                    <a:gd name="T23" fmla="*/ 36 h 124"/>
                    <a:gd name="T24" fmla="*/ 104 w 132"/>
                    <a:gd name="T25" fmla="*/ 32 h 124"/>
                    <a:gd name="T26" fmla="*/ 104 w 132"/>
                    <a:gd name="T27" fmla="*/ 16 h 124"/>
                    <a:gd name="T28" fmla="*/ 16 w 132"/>
                    <a:gd name="T29" fmla="*/ 12 h 124"/>
                    <a:gd name="T30" fmla="*/ 12 w 132"/>
                    <a:gd name="T31" fmla="*/ 24 h 124"/>
                    <a:gd name="T32" fmla="*/ 8 w 132"/>
                    <a:gd name="T33" fmla="*/ 22 h 124"/>
                    <a:gd name="T34" fmla="*/ 100 w 132"/>
                    <a:gd name="T35" fmla="*/ 20 h 124"/>
                    <a:gd name="T36" fmla="*/ 16 w 132"/>
                    <a:gd name="T37" fmla="*/ 16 h 124"/>
                    <a:gd name="T38" fmla="*/ 100 w 132"/>
                    <a:gd name="T39" fmla="*/ 20 h 124"/>
                    <a:gd name="T40" fmla="*/ 100 w 132"/>
                    <a:gd name="T41" fmla="*/ 28 h 124"/>
                    <a:gd name="T42" fmla="*/ 16 w 132"/>
                    <a:gd name="T43" fmla="*/ 24 h 124"/>
                    <a:gd name="T44" fmla="*/ 100 w 132"/>
                    <a:gd name="T45" fmla="*/ 32 h 124"/>
                    <a:gd name="T46" fmla="*/ 88 w 132"/>
                    <a:gd name="T47" fmla="*/ 36 h 124"/>
                    <a:gd name="T48" fmla="*/ 16 w 132"/>
                    <a:gd name="T49" fmla="*/ 35 h 124"/>
                    <a:gd name="T50" fmla="*/ 100 w 132"/>
                    <a:gd name="T51" fmla="*/ 32 h 124"/>
                    <a:gd name="T52" fmla="*/ 94 w 132"/>
                    <a:gd name="T53" fmla="*/ 116 h 124"/>
                    <a:gd name="T54" fmla="*/ 8 w 132"/>
                    <a:gd name="T55" fmla="*/ 102 h 124"/>
                    <a:gd name="T56" fmla="*/ 22 w 132"/>
                    <a:gd name="T57" fmla="*/ 44 h 124"/>
                    <a:gd name="T58" fmla="*/ 104 w 132"/>
                    <a:gd name="T59" fmla="*/ 44 h 124"/>
                    <a:gd name="T60" fmla="*/ 108 w 132"/>
                    <a:gd name="T61" fmla="*/ 56 h 124"/>
                    <a:gd name="T62" fmla="*/ 52 w 132"/>
                    <a:gd name="T63" fmla="*/ 76 h 124"/>
                    <a:gd name="T64" fmla="*/ 108 w 132"/>
                    <a:gd name="T65" fmla="*/ 96 h 124"/>
                    <a:gd name="T66" fmla="*/ 113 w 132"/>
                    <a:gd name="T67" fmla="*/ 88 h 124"/>
                    <a:gd name="T68" fmla="*/ 60 w 132"/>
                    <a:gd name="T69" fmla="*/ 76 h 124"/>
                    <a:gd name="T70" fmla="*/ 108 w 132"/>
                    <a:gd name="T71" fmla="*/ 64 h 124"/>
                    <a:gd name="T72" fmla="*/ 115 w 132"/>
                    <a:gd name="T73" fmla="*/ 59 h 124"/>
                    <a:gd name="T74" fmla="*/ 120 w 132"/>
                    <a:gd name="T75" fmla="*/ 72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2" h="124">
                      <a:moveTo>
                        <a:pt x="116" y="48"/>
                      </a:moveTo>
                      <a:cubicBezTo>
                        <a:pt x="116" y="48"/>
                        <a:pt x="116" y="48"/>
                        <a:pt x="116" y="48"/>
                      </a:cubicBezTo>
                      <a:cubicBezTo>
                        <a:pt x="116" y="24"/>
                        <a:pt x="116" y="24"/>
                        <a:pt x="116" y="24"/>
                      </a:cubicBezTo>
                      <a:cubicBezTo>
                        <a:pt x="116" y="22"/>
                        <a:pt x="116" y="22"/>
                        <a:pt x="116" y="22"/>
                      </a:cubicBezTo>
                      <a:cubicBezTo>
                        <a:pt x="116" y="12"/>
                        <a:pt x="116" y="12"/>
                        <a:pt x="116" y="12"/>
                      </a:cubicBezTo>
                      <a:cubicBezTo>
                        <a:pt x="116" y="5"/>
                        <a:pt x="111" y="0"/>
                        <a:pt x="104" y="0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0" y="10"/>
                        <a:pt x="0" y="22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14"/>
                        <a:pt x="10" y="124"/>
                        <a:pt x="22" y="124"/>
                      </a:cubicBezTo>
                      <a:cubicBezTo>
                        <a:pt x="94" y="124"/>
                        <a:pt x="94" y="124"/>
                        <a:pt x="94" y="124"/>
                      </a:cubicBezTo>
                      <a:cubicBezTo>
                        <a:pt x="106" y="124"/>
                        <a:pt x="116" y="114"/>
                        <a:pt x="116" y="102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32" y="84"/>
                        <a:pt x="132" y="60"/>
                        <a:pt x="116" y="48"/>
                      </a:cubicBezTo>
                      <a:close/>
                      <a:moveTo>
                        <a:pt x="22" y="8"/>
                      </a:moveTo>
                      <a:cubicBezTo>
                        <a:pt x="88" y="8"/>
                        <a:pt x="88" y="8"/>
                        <a:pt x="88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6" y="8"/>
                        <a:pt x="108" y="10"/>
                        <a:pt x="108" y="12"/>
                      </a:cubicBezTo>
                      <a:cubicBezTo>
                        <a:pt x="108" y="22"/>
                        <a:pt x="108" y="22"/>
                        <a:pt x="108" y="22"/>
                      </a:cubicBezTo>
                      <a:cubicBezTo>
                        <a:pt x="108" y="24"/>
                        <a:pt x="108" y="24"/>
                        <a:pt x="108" y="24"/>
                      </a:cubicBezTo>
                      <a:cubicBezTo>
                        <a:pt x="108" y="37"/>
                        <a:pt x="108" y="37"/>
                        <a:pt x="108" y="37"/>
                      </a:cubicBezTo>
                      <a:cubicBezTo>
                        <a:pt x="107" y="36"/>
                        <a:pt x="105" y="36"/>
                        <a:pt x="104" y="36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4" y="24"/>
                        <a:pt x="104" y="24"/>
                        <a:pt x="104" y="24"/>
                      </a:cubicBezTo>
                      <a:cubicBezTo>
                        <a:pt x="104" y="16"/>
                        <a:pt x="104" y="16"/>
                        <a:pt x="104" y="16"/>
                      </a:cubicBezTo>
                      <a:cubicBezTo>
                        <a:pt x="104" y="14"/>
                        <a:pt x="102" y="12"/>
                        <a:pt x="100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4" y="12"/>
                        <a:pt x="12" y="14"/>
                        <a:pt x="12" y="16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0" y="29"/>
                        <a:pt x="8" y="26"/>
                        <a:pt x="8" y="22"/>
                      </a:cubicBezTo>
                      <a:cubicBezTo>
                        <a:pt x="8" y="14"/>
                        <a:pt x="14" y="8"/>
                        <a:pt x="22" y="8"/>
                      </a:cubicBezTo>
                      <a:close/>
                      <a:moveTo>
                        <a:pt x="100" y="20"/>
                      </a:move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00" y="16"/>
                        <a:pt x="100" y="16"/>
                        <a:pt x="100" y="16"/>
                      </a:cubicBezTo>
                      <a:lnTo>
                        <a:pt x="100" y="20"/>
                      </a:lnTo>
                      <a:close/>
                      <a:moveTo>
                        <a:pt x="100" y="24"/>
                      </a:move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lnTo>
                        <a:pt x="100" y="24"/>
                      </a:lnTo>
                      <a:close/>
                      <a:moveTo>
                        <a:pt x="100" y="32"/>
                      </a:moveTo>
                      <a:cubicBezTo>
                        <a:pt x="100" y="36"/>
                        <a:pt x="100" y="36"/>
                        <a:pt x="100" y="36"/>
                      </a:cubicBezTo>
                      <a:cubicBezTo>
                        <a:pt x="88" y="36"/>
                        <a:pt x="88" y="36"/>
                        <a:pt x="88" y="36"/>
                      </a:cubicBezTo>
                      <a:cubicBezTo>
                        <a:pt x="22" y="36"/>
                        <a:pt x="22" y="36"/>
                        <a:pt x="22" y="36"/>
                      </a:cubicBezTo>
                      <a:cubicBezTo>
                        <a:pt x="20" y="36"/>
                        <a:pt x="18" y="35"/>
                        <a:pt x="16" y="35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lnTo>
                        <a:pt x="100" y="32"/>
                      </a:lnTo>
                      <a:close/>
                      <a:moveTo>
                        <a:pt x="108" y="102"/>
                      </a:moveTo>
                      <a:cubicBezTo>
                        <a:pt x="108" y="110"/>
                        <a:pt x="102" y="116"/>
                        <a:pt x="94" y="116"/>
                      </a:cubicBezTo>
                      <a:cubicBezTo>
                        <a:pt x="22" y="116"/>
                        <a:pt x="22" y="116"/>
                        <a:pt x="22" y="116"/>
                      </a:cubicBezTo>
                      <a:cubicBezTo>
                        <a:pt x="14" y="116"/>
                        <a:pt x="8" y="110"/>
                        <a:pt x="8" y="102"/>
                      </a:cubicBezTo>
                      <a:cubicBezTo>
                        <a:pt x="8" y="39"/>
                        <a:pt x="8" y="39"/>
                        <a:pt x="8" y="39"/>
                      </a:cubicBezTo>
                      <a:cubicBezTo>
                        <a:pt x="12" y="42"/>
                        <a:pt x="17" y="44"/>
                        <a:pt x="22" y="44"/>
                      </a:cubicBezTo>
                      <a:cubicBezTo>
                        <a:pt x="88" y="44"/>
                        <a:pt x="88" y="44"/>
                        <a:pt x="88" y="44"/>
                      </a:cubicBezTo>
                      <a:cubicBezTo>
                        <a:pt x="104" y="44"/>
                        <a:pt x="104" y="44"/>
                        <a:pt x="104" y="44"/>
                      </a:cubicBezTo>
                      <a:cubicBezTo>
                        <a:pt x="106" y="44"/>
                        <a:pt x="108" y="46"/>
                        <a:pt x="108" y="48"/>
                      </a:cubicBezTo>
                      <a:cubicBezTo>
                        <a:pt x="108" y="56"/>
                        <a:pt x="108" y="56"/>
                        <a:pt x="108" y="56"/>
                      </a:cubicBezTo>
                      <a:cubicBezTo>
                        <a:pt x="72" y="56"/>
                        <a:pt x="72" y="56"/>
                        <a:pt x="72" y="56"/>
                      </a:cubicBezTo>
                      <a:cubicBezTo>
                        <a:pt x="61" y="56"/>
                        <a:pt x="52" y="65"/>
                        <a:pt x="52" y="76"/>
                      </a:cubicBezTo>
                      <a:cubicBezTo>
                        <a:pt x="52" y="87"/>
                        <a:pt x="61" y="96"/>
                        <a:pt x="72" y="96"/>
                      </a:cubicBezTo>
                      <a:cubicBezTo>
                        <a:pt x="108" y="96"/>
                        <a:pt x="108" y="96"/>
                        <a:pt x="108" y="96"/>
                      </a:cubicBezTo>
                      <a:lnTo>
                        <a:pt x="108" y="102"/>
                      </a:lnTo>
                      <a:close/>
                      <a:moveTo>
                        <a:pt x="113" y="88"/>
                      </a:moveTo>
                      <a:cubicBezTo>
                        <a:pt x="72" y="88"/>
                        <a:pt x="72" y="88"/>
                        <a:pt x="72" y="88"/>
                      </a:cubicBezTo>
                      <a:cubicBezTo>
                        <a:pt x="65" y="88"/>
                        <a:pt x="60" y="83"/>
                        <a:pt x="60" y="76"/>
                      </a:cubicBezTo>
                      <a:cubicBezTo>
                        <a:pt x="60" y="69"/>
                        <a:pt x="65" y="64"/>
                        <a:pt x="72" y="64"/>
                      </a:cubicBezTo>
                      <a:cubicBezTo>
                        <a:pt x="108" y="64"/>
                        <a:pt x="108" y="64"/>
                        <a:pt x="108" y="64"/>
                      </a:cubicBezTo>
                      <a:cubicBezTo>
                        <a:pt x="110" y="64"/>
                        <a:pt x="113" y="63"/>
                        <a:pt x="114" y="61"/>
                      </a:cubicBezTo>
                      <a:cubicBezTo>
                        <a:pt x="115" y="60"/>
                        <a:pt x="115" y="60"/>
                        <a:pt x="115" y="59"/>
                      </a:cubicBezTo>
                      <a:cubicBezTo>
                        <a:pt x="115" y="59"/>
                        <a:pt x="116" y="59"/>
                        <a:pt x="116" y="59"/>
                      </a:cubicBezTo>
                      <a:cubicBezTo>
                        <a:pt x="118" y="62"/>
                        <a:pt x="120" y="67"/>
                        <a:pt x="120" y="72"/>
                      </a:cubicBezTo>
                      <a:cubicBezTo>
                        <a:pt x="120" y="78"/>
                        <a:pt x="118" y="84"/>
                        <a:pt x="113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2" name="Freeform 59"/>
              <p:cNvSpPr>
                <a:spLocks noEditPoints="1"/>
              </p:cNvSpPr>
              <p:nvPr/>
            </p:nvSpPr>
            <p:spPr bwMode="auto">
              <a:xfrm>
                <a:off x="10359631" y="1779783"/>
                <a:ext cx="482890" cy="478835"/>
              </a:xfrm>
              <a:custGeom>
                <a:avLst/>
                <a:gdLst>
                  <a:gd name="T0" fmla="*/ 81 w 128"/>
                  <a:gd name="T1" fmla="*/ 14 h 128"/>
                  <a:gd name="T2" fmla="*/ 53 w 128"/>
                  <a:gd name="T3" fmla="*/ 36 h 128"/>
                  <a:gd name="T4" fmla="*/ 33 w 128"/>
                  <a:gd name="T5" fmla="*/ 36 h 128"/>
                  <a:gd name="T6" fmla="*/ 0 w 128"/>
                  <a:gd name="T7" fmla="*/ 56 h 128"/>
                  <a:gd name="T8" fmla="*/ 24 w 128"/>
                  <a:gd name="T9" fmla="*/ 84 h 128"/>
                  <a:gd name="T10" fmla="*/ 32 w 128"/>
                  <a:gd name="T11" fmla="*/ 128 h 128"/>
                  <a:gd name="T12" fmla="*/ 56 w 128"/>
                  <a:gd name="T13" fmla="*/ 120 h 128"/>
                  <a:gd name="T14" fmla="*/ 52 w 128"/>
                  <a:gd name="T15" fmla="*/ 108 h 128"/>
                  <a:gd name="T16" fmla="*/ 52 w 128"/>
                  <a:gd name="T17" fmla="*/ 80 h 128"/>
                  <a:gd name="T18" fmla="*/ 53 w 128"/>
                  <a:gd name="T19" fmla="*/ 78 h 128"/>
                  <a:gd name="T20" fmla="*/ 54 w 128"/>
                  <a:gd name="T21" fmla="*/ 77 h 128"/>
                  <a:gd name="T22" fmla="*/ 55 w 128"/>
                  <a:gd name="T23" fmla="*/ 76 h 128"/>
                  <a:gd name="T24" fmla="*/ 81 w 128"/>
                  <a:gd name="T25" fmla="*/ 98 h 128"/>
                  <a:gd name="T26" fmla="*/ 128 w 128"/>
                  <a:gd name="T27" fmla="*/ 56 h 128"/>
                  <a:gd name="T28" fmla="*/ 80 w 128"/>
                  <a:gd name="T29" fmla="*/ 56 h 128"/>
                  <a:gd name="T30" fmla="*/ 92 w 128"/>
                  <a:gd name="T31" fmla="*/ 44 h 128"/>
                  <a:gd name="T32" fmla="*/ 92 w 128"/>
                  <a:gd name="T33" fmla="*/ 68 h 128"/>
                  <a:gd name="T34" fmla="*/ 80 w 128"/>
                  <a:gd name="T35" fmla="*/ 56 h 128"/>
                  <a:gd name="T36" fmla="*/ 16 w 128"/>
                  <a:gd name="T37" fmla="*/ 44 h 128"/>
                  <a:gd name="T38" fmla="*/ 40 w 128"/>
                  <a:gd name="T39" fmla="*/ 56 h 128"/>
                  <a:gd name="T40" fmla="*/ 16 w 128"/>
                  <a:gd name="T41" fmla="*/ 68 h 128"/>
                  <a:gd name="T42" fmla="*/ 48 w 128"/>
                  <a:gd name="T43" fmla="*/ 120 h 128"/>
                  <a:gd name="T44" fmla="*/ 32 w 128"/>
                  <a:gd name="T45" fmla="*/ 84 h 128"/>
                  <a:gd name="T46" fmla="*/ 33 w 128"/>
                  <a:gd name="T47" fmla="*/ 76 h 128"/>
                  <a:gd name="T48" fmla="*/ 45 w 128"/>
                  <a:gd name="T49" fmla="*/ 76 h 128"/>
                  <a:gd name="T50" fmla="*/ 44 w 128"/>
                  <a:gd name="T51" fmla="*/ 108 h 128"/>
                  <a:gd name="T52" fmla="*/ 48 w 128"/>
                  <a:gd name="T53" fmla="*/ 117 h 128"/>
                  <a:gd name="T54" fmla="*/ 53 w 128"/>
                  <a:gd name="T55" fmla="*/ 68 h 128"/>
                  <a:gd name="T56" fmla="*/ 52 w 128"/>
                  <a:gd name="T57" fmla="*/ 68 h 128"/>
                  <a:gd name="T58" fmla="*/ 52 w 128"/>
                  <a:gd name="T59" fmla="*/ 44 h 128"/>
                  <a:gd name="T60" fmla="*/ 74 w 128"/>
                  <a:gd name="T61" fmla="*/ 36 h 128"/>
                  <a:gd name="T62" fmla="*/ 74 w 128"/>
                  <a:gd name="T63" fmla="*/ 76 h 128"/>
                  <a:gd name="T64" fmla="*/ 100 w 128"/>
                  <a:gd name="T65" fmla="*/ 104 h 128"/>
                  <a:gd name="T66" fmla="*/ 92 w 128"/>
                  <a:gd name="T67" fmla="*/ 76 h 128"/>
                  <a:gd name="T68" fmla="*/ 92 w 128"/>
                  <a:gd name="T69" fmla="*/ 36 h 128"/>
                  <a:gd name="T70" fmla="*/ 100 w 128"/>
                  <a:gd name="T71" fmla="*/ 8 h 128"/>
                  <a:gd name="T72" fmla="*/ 100 w 128"/>
                  <a:gd name="T73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8" h="128">
                    <a:moveTo>
                      <a:pt x="100" y="0"/>
                    </a:moveTo>
                    <a:cubicBezTo>
                      <a:pt x="92" y="0"/>
                      <a:pt x="85" y="6"/>
                      <a:pt x="8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74" y="27"/>
                      <a:pt x="64" y="36"/>
                      <a:pt x="53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7" y="36"/>
                      <a:pt x="0" y="45"/>
                      <a:pt x="0" y="56"/>
                    </a:cubicBezTo>
                    <a:cubicBezTo>
                      <a:pt x="0" y="67"/>
                      <a:pt x="7" y="76"/>
                      <a:pt x="16" y="76"/>
                    </a:cubicBezTo>
                    <a:cubicBezTo>
                      <a:pt x="20" y="76"/>
                      <a:pt x="24" y="80"/>
                      <a:pt x="24" y="84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4"/>
                      <a:pt x="28" y="128"/>
                      <a:pt x="32" y="128"/>
                    </a:cubicBezTo>
                    <a:cubicBezTo>
                      <a:pt x="48" y="128"/>
                      <a:pt x="48" y="128"/>
                      <a:pt x="48" y="128"/>
                    </a:cubicBezTo>
                    <a:cubicBezTo>
                      <a:pt x="52" y="128"/>
                      <a:pt x="56" y="124"/>
                      <a:pt x="56" y="120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56" y="112"/>
                      <a:pt x="52" y="110"/>
                      <a:pt x="52" y="108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79"/>
                      <a:pt x="52" y="79"/>
                      <a:pt x="53" y="78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7"/>
                      <a:pt x="53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6"/>
                      <a:pt x="55" y="76"/>
                      <a:pt x="55" y="76"/>
                    </a:cubicBezTo>
                    <a:cubicBezTo>
                      <a:pt x="65" y="77"/>
                      <a:pt x="74" y="85"/>
                      <a:pt x="81" y="98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5" y="106"/>
                      <a:pt x="92" y="112"/>
                      <a:pt x="100" y="112"/>
                    </a:cubicBezTo>
                    <a:cubicBezTo>
                      <a:pt x="118" y="112"/>
                      <a:pt x="128" y="84"/>
                      <a:pt x="128" y="56"/>
                    </a:cubicBezTo>
                    <a:cubicBezTo>
                      <a:pt x="128" y="28"/>
                      <a:pt x="118" y="0"/>
                      <a:pt x="100" y="0"/>
                    </a:cubicBezTo>
                    <a:close/>
                    <a:moveTo>
                      <a:pt x="80" y="56"/>
                    </a:moveTo>
                    <a:cubicBezTo>
                      <a:pt x="80" y="52"/>
                      <a:pt x="80" y="48"/>
                      <a:pt x="81" y="44"/>
                    </a:cubicBezTo>
                    <a:cubicBezTo>
                      <a:pt x="92" y="44"/>
                      <a:pt x="92" y="44"/>
                      <a:pt x="92" y="44"/>
                    </a:cubicBezTo>
                    <a:cubicBezTo>
                      <a:pt x="96" y="44"/>
                      <a:pt x="100" y="49"/>
                      <a:pt x="100" y="56"/>
                    </a:cubicBezTo>
                    <a:cubicBezTo>
                      <a:pt x="100" y="63"/>
                      <a:pt x="96" y="68"/>
                      <a:pt x="92" y="68"/>
                    </a:cubicBezTo>
                    <a:cubicBezTo>
                      <a:pt x="81" y="68"/>
                      <a:pt x="81" y="68"/>
                      <a:pt x="81" y="68"/>
                    </a:cubicBezTo>
                    <a:cubicBezTo>
                      <a:pt x="80" y="64"/>
                      <a:pt x="80" y="60"/>
                      <a:pt x="80" y="56"/>
                    </a:cubicBezTo>
                    <a:close/>
                    <a:moveTo>
                      <a:pt x="8" y="56"/>
                    </a:moveTo>
                    <a:cubicBezTo>
                      <a:pt x="8" y="49"/>
                      <a:pt x="12" y="44"/>
                      <a:pt x="16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2" y="47"/>
                      <a:pt x="40" y="51"/>
                      <a:pt x="40" y="56"/>
                    </a:cubicBezTo>
                    <a:cubicBezTo>
                      <a:pt x="40" y="61"/>
                      <a:pt x="42" y="65"/>
                      <a:pt x="44" y="68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2" y="68"/>
                      <a:pt x="8" y="63"/>
                      <a:pt x="8" y="56"/>
                    </a:cubicBezTo>
                    <a:close/>
                    <a:moveTo>
                      <a:pt x="48" y="120"/>
                    </a:moveTo>
                    <a:cubicBezTo>
                      <a:pt x="32" y="120"/>
                      <a:pt x="32" y="120"/>
                      <a:pt x="32" y="120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2" y="81"/>
                      <a:pt x="31" y="78"/>
                      <a:pt x="30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4" y="77"/>
                      <a:pt x="44" y="79"/>
                      <a:pt x="44" y="80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12"/>
                      <a:pt x="46" y="114"/>
                      <a:pt x="47" y="116"/>
                    </a:cubicBezTo>
                    <a:cubicBezTo>
                      <a:pt x="48" y="116"/>
                      <a:pt x="48" y="116"/>
                      <a:pt x="48" y="117"/>
                    </a:cubicBezTo>
                    <a:lnTo>
                      <a:pt x="48" y="120"/>
                    </a:lnTo>
                    <a:close/>
                    <a:moveTo>
                      <a:pt x="53" y="68"/>
                    </a:move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48" y="68"/>
                      <a:pt x="44" y="63"/>
                      <a:pt x="44" y="56"/>
                    </a:cubicBezTo>
                    <a:cubicBezTo>
                      <a:pt x="44" y="49"/>
                      <a:pt x="48" y="44"/>
                      <a:pt x="52" y="44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60" y="44"/>
                      <a:pt x="68" y="41"/>
                      <a:pt x="74" y="36"/>
                    </a:cubicBezTo>
                    <a:cubicBezTo>
                      <a:pt x="73" y="42"/>
                      <a:pt x="72" y="49"/>
                      <a:pt x="72" y="56"/>
                    </a:cubicBezTo>
                    <a:cubicBezTo>
                      <a:pt x="72" y="63"/>
                      <a:pt x="73" y="70"/>
                      <a:pt x="74" y="76"/>
                    </a:cubicBezTo>
                    <a:cubicBezTo>
                      <a:pt x="68" y="71"/>
                      <a:pt x="60" y="68"/>
                      <a:pt x="53" y="68"/>
                    </a:cubicBezTo>
                    <a:close/>
                    <a:moveTo>
                      <a:pt x="100" y="104"/>
                    </a:moveTo>
                    <a:cubicBezTo>
                      <a:pt x="92" y="104"/>
                      <a:pt x="85" y="93"/>
                      <a:pt x="82" y="76"/>
                    </a:cubicBezTo>
                    <a:cubicBezTo>
                      <a:pt x="92" y="76"/>
                      <a:pt x="92" y="76"/>
                      <a:pt x="92" y="76"/>
                    </a:cubicBezTo>
                    <a:cubicBezTo>
                      <a:pt x="101" y="76"/>
                      <a:pt x="108" y="67"/>
                      <a:pt x="108" y="56"/>
                    </a:cubicBezTo>
                    <a:cubicBezTo>
                      <a:pt x="108" y="45"/>
                      <a:pt x="101" y="36"/>
                      <a:pt x="9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5" y="19"/>
                      <a:pt x="92" y="8"/>
                      <a:pt x="100" y="8"/>
                    </a:cubicBezTo>
                    <a:cubicBezTo>
                      <a:pt x="111" y="8"/>
                      <a:pt x="120" y="29"/>
                      <a:pt x="120" y="56"/>
                    </a:cubicBezTo>
                    <a:cubicBezTo>
                      <a:pt x="120" y="83"/>
                      <a:pt x="111" y="104"/>
                      <a:pt x="100" y="10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91435" tIns="45719" rIns="91435" bIns="45719"/>
              <a:lstStyle/>
              <a:p>
                <a:pPr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60"/>
              <p:cNvSpPr>
                <a:spLocks noEditPoints="1"/>
              </p:cNvSpPr>
              <p:nvPr/>
            </p:nvSpPr>
            <p:spPr bwMode="auto">
              <a:xfrm>
                <a:off x="5922805" y="2564081"/>
                <a:ext cx="482893" cy="482964"/>
              </a:xfrm>
              <a:custGeom>
                <a:avLst/>
                <a:gdLst>
                  <a:gd name="T0" fmla="*/ 126 w 129"/>
                  <a:gd name="T1" fmla="*/ 2 h 128"/>
                  <a:gd name="T2" fmla="*/ 121 w 129"/>
                  <a:gd name="T3" fmla="*/ 0 h 128"/>
                  <a:gd name="T4" fmla="*/ 120 w 129"/>
                  <a:gd name="T5" fmla="*/ 0 h 128"/>
                  <a:gd name="T6" fmla="*/ 52 w 129"/>
                  <a:gd name="T7" fmla="*/ 12 h 128"/>
                  <a:gd name="T8" fmla="*/ 45 w 129"/>
                  <a:gd name="T9" fmla="*/ 20 h 128"/>
                  <a:gd name="T10" fmla="*/ 45 w 129"/>
                  <a:gd name="T11" fmla="*/ 28 h 128"/>
                  <a:gd name="T12" fmla="*/ 45 w 129"/>
                  <a:gd name="T13" fmla="*/ 32 h 128"/>
                  <a:gd name="T14" fmla="*/ 45 w 129"/>
                  <a:gd name="T15" fmla="*/ 89 h 128"/>
                  <a:gd name="T16" fmla="*/ 30 w 129"/>
                  <a:gd name="T17" fmla="*/ 84 h 128"/>
                  <a:gd name="T18" fmla="*/ 20 w 129"/>
                  <a:gd name="T19" fmla="*/ 86 h 128"/>
                  <a:gd name="T20" fmla="*/ 3 w 129"/>
                  <a:gd name="T21" fmla="*/ 100 h 128"/>
                  <a:gd name="T22" fmla="*/ 2 w 129"/>
                  <a:gd name="T23" fmla="*/ 115 h 128"/>
                  <a:gd name="T24" fmla="*/ 24 w 129"/>
                  <a:gd name="T25" fmla="*/ 128 h 128"/>
                  <a:gd name="T26" fmla="*/ 34 w 129"/>
                  <a:gd name="T27" fmla="*/ 126 h 128"/>
                  <a:gd name="T28" fmla="*/ 51 w 129"/>
                  <a:gd name="T29" fmla="*/ 112 h 128"/>
                  <a:gd name="T30" fmla="*/ 53 w 129"/>
                  <a:gd name="T31" fmla="*/ 104 h 128"/>
                  <a:gd name="T32" fmla="*/ 53 w 129"/>
                  <a:gd name="T33" fmla="*/ 104 h 128"/>
                  <a:gd name="T34" fmla="*/ 53 w 129"/>
                  <a:gd name="T35" fmla="*/ 40 h 128"/>
                  <a:gd name="T36" fmla="*/ 54 w 129"/>
                  <a:gd name="T37" fmla="*/ 40 h 128"/>
                  <a:gd name="T38" fmla="*/ 121 w 129"/>
                  <a:gd name="T39" fmla="*/ 28 h 128"/>
                  <a:gd name="T40" fmla="*/ 121 w 129"/>
                  <a:gd name="T41" fmla="*/ 77 h 128"/>
                  <a:gd name="T42" fmla="*/ 106 w 129"/>
                  <a:gd name="T43" fmla="*/ 72 h 128"/>
                  <a:gd name="T44" fmla="*/ 96 w 129"/>
                  <a:gd name="T45" fmla="*/ 74 h 128"/>
                  <a:gd name="T46" fmla="*/ 79 w 129"/>
                  <a:gd name="T47" fmla="*/ 88 h 128"/>
                  <a:gd name="T48" fmla="*/ 78 w 129"/>
                  <a:gd name="T49" fmla="*/ 103 h 128"/>
                  <a:gd name="T50" fmla="*/ 100 w 129"/>
                  <a:gd name="T51" fmla="*/ 116 h 128"/>
                  <a:gd name="T52" fmla="*/ 110 w 129"/>
                  <a:gd name="T53" fmla="*/ 114 h 128"/>
                  <a:gd name="T54" fmla="*/ 127 w 129"/>
                  <a:gd name="T55" fmla="*/ 100 h 128"/>
                  <a:gd name="T56" fmla="*/ 129 w 129"/>
                  <a:gd name="T57" fmla="*/ 92 h 128"/>
                  <a:gd name="T58" fmla="*/ 129 w 129"/>
                  <a:gd name="T59" fmla="*/ 92 h 128"/>
                  <a:gd name="T60" fmla="*/ 129 w 129"/>
                  <a:gd name="T61" fmla="*/ 20 h 128"/>
                  <a:gd name="T62" fmla="*/ 129 w 129"/>
                  <a:gd name="T63" fmla="*/ 16 h 128"/>
                  <a:gd name="T64" fmla="*/ 129 w 129"/>
                  <a:gd name="T65" fmla="*/ 8 h 128"/>
                  <a:gd name="T66" fmla="*/ 126 w 129"/>
                  <a:gd name="T67" fmla="*/ 2 h 128"/>
                  <a:gd name="T68" fmla="*/ 32 w 129"/>
                  <a:gd name="T69" fmla="*/ 119 h 128"/>
                  <a:gd name="T70" fmla="*/ 10 w 129"/>
                  <a:gd name="T71" fmla="*/ 112 h 128"/>
                  <a:gd name="T72" fmla="*/ 22 w 129"/>
                  <a:gd name="T73" fmla="*/ 93 h 128"/>
                  <a:gd name="T74" fmla="*/ 44 w 129"/>
                  <a:gd name="T75" fmla="*/ 100 h 128"/>
                  <a:gd name="T76" fmla="*/ 32 w 129"/>
                  <a:gd name="T77" fmla="*/ 119 h 128"/>
                  <a:gd name="T78" fmla="*/ 108 w 129"/>
                  <a:gd name="T79" fmla="*/ 107 h 128"/>
                  <a:gd name="T80" fmla="*/ 85 w 129"/>
                  <a:gd name="T81" fmla="*/ 100 h 128"/>
                  <a:gd name="T82" fmla="*/ 98 w 129"/>
                  <a:gd name="T83" fmla="*/ 81 h 128"/>
                  <a:gd name="T84" fmla="*/ 120 w 129"/>
                  <a:gd name="T85" fmla="*/ 88 h 128"/>
                  <a:gd name="T86" fmla="*/ 108 w 129"/>
                  <a:gd name="T87" fmla="*/ 107 h 128"/>
                  <a:gd name="T88" fmla="*/ 121 w 129"/>
                  <a:gd name="T89" fmla="*/ 20 h 128"/>
                  <a:gd name="T90" fmla="*/ 53 w 129"/>
                  <a:gd name="T91" fmla="*/ 32 h 128"/>
                  <a:gd name="T92" fmla="*/ 53 w 129"/>
                  <a:gd name="T93" fmla="*/ 28 h 128"/>
                  <a:gd name="T94" fmla="*/ 53 w 129"/>
                  <a:gd name="T95" fmla="*/ 20 h 128"/>
                  <a:gd name="T96" fmla="*/ 121 w 129"/>
                  <a:gd name="T97" fmla="*/ 8 h 128"/>
                  <a:gd name="T98" fmla="*/ 121 w 129"/>
                  <a:gd name="T99" fmla="*/ 16 h 128"/>
                  <a:gd name="T100" fmla="*/ 121 w 129"/>
                  <a:gd name="T101" fmla="*/ 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9" h="128">
                    <a:moveTo>
                      <a:pt x="126" y="2"/>
                    </a:moveTo>
                    <a:cubicBezTo>
                      <a:pt x="125" y="1"/>
                      <a:pt x="123" y="0"/>
                      <a:pt x="121" y="0"/>
                    </a:cubicBezTo>
                    <a:cubicBezTo>
                      <a:pt x="121" y="0"/>
                      <a:pt x="120" y="0"/>
                      <a:pt x="120" y="0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13"/>
                      <a:pt x="45" y="16"/>
                      <a:pt x="45" y="20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1" y="86"/>
                      <a:pt x="36" y="84"/>
                      <a:pt x="30" y="84"/>
                    </a:cubicBezTo>
                    <a:cubicBezTo>
                      <a:pt x="26" y="84"/>
                      <a:pt x="23" y="85"/>
                      <a:pt x="20" y="86"/>
                    </a:cubicBezTo>
                    <a:cubicBezTo>
                      <a:pt x="12" y="88"/>
                      <a:pt x="6" y="93"/>
                      <a:pt x="3" y="100"/>
                    </a:cubicBezTo>
                    <a:cubicBezTo>
                      <a:pt x="1" y="104"/>
                      <a:pt x="0" y="110"/>
                      <a:pt x="2" y="115"/>
                    </a:cubicBezTo>
                    <a:cubicBezTo>
                      <a:pt x="5" y="123"/>
                      <a:pt x="14" y="128"/>
                      <a:pt x="24" y="128"/>
                    </a:cubicBezTo>
                    <a:cubicBezTo>
                      <a:pt x="28" y="128"/>
                      <a:pt x="31" y="127"/>
                      <a:pt x="34" y="126"/>
                    </a:cubicBezTo>
                    <a:cubicBezTo>
                      <a:pt x="42" y="124"/>
                      <a:pt x="48" y="119"/>
                      <a:pt x="51" y="112"/>
                    </a:cubicBezTo>
                    <a:cubicBezTo>
                      <a:pt x="52" y="110"/>
                      <a:pt x="53" y="107"/>
                      <a:pt x="53" y="104"/>
                    </a:cubicBezTo>
                    <a:cubicBezTo>
                      <a:pt x="53" y="104"/>
                      <a:pt x="53" y="104"/>
                      <a:pt x="53" y="104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40"/>
                      <a:pt x="54" y="40"/>
                      <a:pt x="54" y="40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17" y="74"/>
                      <a:pt x="112" y="72"/>
                      <a:pt x="106" y="72"/>
                    </a:cubicBezTo>
                    <a:cubicBezTo>
                      <a:pt x="102" y="72"/>
                      <a:pt x="99" y="73"/>
                      <a:pt x="96" y="74"/>
                    </a:cubicBezTo>
                    <a:cubicBezTo>
                      <a:pt x="88" y="76"/>
                      <a:pt x="82" y="81"/>
                      <a:pt x="79" y="88"/>
                    </a:cubicBezTo>
                    <a:cubicBezTo>
                      <a:pt x="77" y="92"/>
                      <a:pt x="76" y="98"/>
                      <a:pt x="78" y="103"/>
                    </a:cubicBezTo>
                    <a:cubicBezTo>
                      <a:pt x="81" y="111"/>
                      <a:pt x="90" y="116"/>
                      <a:pt x="100" y="116"/>
                    </a:cubicBezTo>
                    <a:cubicBezTo>
                      <a:pt x="104" y="116"/>
                      <a:pt x="107" y="115"/>
                      <a:pt x="110" y="114"/>
                    </a:cubicBezTo>
                    <a:cubicBezTo>
                      <a:pt x="118" y="112"/>
                      <a:pt x="124" y="107"/>
                      <a:pt x="127" y="100"/>
                    </a:cubicBezTo>
                    <a:cubicBezTo>
                      <a:pt x="128" y="98"/>
                      <a:pt x="129" y="95"/>
                      <a:pt x="129" y="92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29" y="8"/>
                      <a:pt x="129" y="8"/>
                      <a:pt x="129" y="8"/>
                    </a:cubicBezTo>
                    <a:cubicBezTo>
                      <a:pt x="129" y="6"/>
                      <a:pt x="128" y="3"/>
                      <a:pt x="126" y="2"/>
                    </a:cubicBezTo>
                    <a:close/>
                    <a:moveTo>
                      <a:pt x="32" y="119"/>
                    </a:moveTo>
                    <a:cubicBezTo>
                      <a:pt x="22" y="122"/>
                      <a:pt x="12" y="119"/>
                      <a:pt x="10" y="112"/>
                    </a:cubicBezTo>
                    <a:cubicBezTo>
                      <a:pt x="7" y="105"/>
                      <a:pt x="13" y="96"/>
                      <a:pt x="22" y="93"/>
                    </a:cubicBezTo>
                    <a:cubicBezTo>
                      <a:pt x="32" y="90"/>
                      <a:pt x="42" y="93"/>
                      <a:pt x="44" y="100"/>
                    </a:cubicBezTo>
                    <a:cubicBezTo>
                      <a:pt x="47" y="107"/>
                      <a:pt x="41" y="116"/>
                      <a:pt x="32" y="119"/>
                    </a:cubicBezTo>
                    <a:close/>
                    <a:moveTo>
                      <a:pt x="108" y="107"/>
                    </a:moveTo>
                    <a:cubicBezTo>
                      <a:pt x="98" y="110"/>
                      <a:pt x="88" y="107"/>
                      <a:pt x="85" y="100"/>
                    </a:cubicBezTo>
                    <a:cubicBezTo>
                      <a:pt x="83" y="93"/>
                      <a:pt x="88" y="84"/>
                      <a:pt x="98" y="81"/>
                    </a:cubicBezTo>
                    <a:cubicBezTo>
                      <a:pt x="108" y="78"/>
                      <a:pt x="118" y="81"/>
                      <a:pt x="120" y="88"/>
                    </a:cubicBezTo>
                    <a:cubicBezTo>
                      <a:pt x="123" y="95"/>
                      <a:pt x="117" y="104"/>
                      <a:pt x="108" y="107"/>
                    </a:cubicBezTo>
                    <a:close/>
                    <a:moveTo>
                      <a:pt x="121" y="20"/>
                    </a:move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1" y="16"/>
                      <a:pt x="121" y="16"/>
                      <a:pt x="121" y="16"/>
                    </a:cubicBezTo>
                    <a:lnTo>
                      <a:pt x="121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91435" tIns="45719" rIns="91435" bIns="45719"/>
              <a:lstStyle/>
              <a:p>
                <a:pPr defTabSz="914213">
                  <a:lnSpc>
                    <a:spcPts val="1500"/>
                  </a:lnSpc>
                  <a:defRPr/>
                </a:pPr>
                <a:endParaRPr lang="id-ID" sz="120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4" name="Group 27"/>
              <p:cNvGrpSpPr/>
              <p:nvPr/>
            </p:nvGrpSpPr>
            <p:grpSpPr>
              <a:xfrm>
                <a:off x="8355201" y="767514"/>
                <a:ext cx="422275" cy="482600"/>
                <a:chOff x="2041525" y="3035301"/>
                <a:chExt cx="422275" cy="482600"/>
              </a:xfrm>
              <a:solidFill>
                <a:schemeClr val="bg1"/>
              </a:solidFill>
            </p:grpSpPr>
            <p:sp>
              <p:nvSpPr>
                <p:cNvPr id="57" name="Freeform 61"/>
                <p:cNvSpPr>
                  <a:spLocks noEditPoints="1"/>
                </p:cNvSpPr>
                <p:nvPr/>
              </p:nvSpPr>
              <p:spPr bwMode="auto">
                <a:xfrm>
                  <a:off x="2041525" y="3035301"/>
                  <a:ext cx="422275" cy="482600"/>
                </a:xfrm>
                <a:custGeom>
                  <a:avLst/>
                  <a:gdLst>
                    <a:gd name="T0" fmla="*/ 56 w 112"/>
                    <a:gd name="T1" fmla="*/ 0 h 128"/>
                    <a:gd name="T2" fmla="*/ 0 w 112"/>
                    <a:gd name="T3" fmla="*/ 26 h 128"/>
                    <a:gd name="T4" fmla="*/ 0 w 112"/>
                    <a:gd name="T5" fmla="*/ 102 h 128"/>
                    <a:gd name="T6" fmla="*/ 56 w 112"/>
                    <a:gd name="T7" fmla="*/ 128 h 128"/>
                    <a:gd name="T8" fmla="*/ 112 w 112"/>
                    <a:gd name="T9" fmla="*/ 102 h 128"/>
                    <a:gd name="T10" fmla="*/ 112 w 112"/>
                    <a:gd name="T11" fmla="*/ 26 h 128"/>
                    <a:gd name="T12" fmla="*/ 56 w 112"/>
                    <a:gd name="T13" fmla="*/ 0 h 128"/>
                    <a:gd name="T14" fmla="*/ 104 w 112"/>
                    <a:gd name="T15" fmla="*/ 102 h 128"/>
                    <a:gd name="T16" fmla="*/ 56 w 112"/>
                    <a:gd name="T17" fmla="*/ 120 h 128"/>
                    <a:gd name="T18" fmla="*/ 8 w 112"/>
                    <a:gd name="T19" fmla="*/ 102 h 128"/>
                    <a:gd name="T20" fmla="*/ 8 w 112"/>
                    <a:gd name="T21" fmla="*/ 87 h 128"/>
                    <a:gd name="T22" fmla="*/ 56 w 112"/>
                    <a:gd name="T23" fmla="*/ 100 h 128"/>
                    <a:gd name="T24" fmla="*/ 104 w 112"/>
                    <a:gd name="T25" fmla="*/ 87 h 128"/>
                    <a:gd name="T26" fmla="*/ 104 w 112"/>
                    <a:gd name="T27" fmla="*/ 102 h 128"/>
                    <a:gd name="T28" fmla="*/ 104 w 112"/>
                    <a:gd name="T29" fmla="*/ 78 h 128"/>
                    <a:gd name="T30" fmla="*/ 104 w 112"/>
                    <a:gd name="T31" fmla="*/ 78 h 128"/>
                    <a:gd name="T32" fmla="*/ 104 w 112"/>
                    <a:gd name="T33" fmla="*/ 78 h 128"/>
                    <a:gd name="T34" fmla="*/ 56 w 112"/>
                    <a:gd name="T35" fmla="*/ 96 h 128"/>
                    <a:gd name="T36" fmla="*/ 8 w 112"/>
                    <a:gd name="T37" fmla="*/ 78 h 128"/>
                    <a:gd name="T38" fmla="*/ 8 w 112"/>
                    <a:gd name="T39" fmla="*/ 78 h 128"/>
                    <a:gd name="T40" fmla="*/ 8 w 112"/>
                    <a:gd name="T41" fmla="*/ 78 h 128"/>
                    <a:gd name="T42" fmla="*/ 8 w 112"/>
                    <a:gd name="T43" fmla="*/ 63 h 128"/>
                    <a:gd name="T44" fmla="*/ 56 w 112"/>
                    <a:gd name="T45" fmla="*/ 76 h 128"/>
                    <a:gd name="T46" fmla="*/ 104 w 112"/>
                    <a:gd name="T47" fmla="*/ 63 h 128"/>
                    <a:gd name="T48" fmla="*/ 104 w 112"/>
                    <a:gd name="T49" fmla="*/ 78 h 128"/>
                    <a:gd name="T50" fmla="*/ 104 w 112"/>
                    <a:gd name="T51" fmla="*/ 54 h 128"/>
                    <a:gd name="T52" fmla="*/ 104 w 112"/>
                    <a:gd name="T53" fmla="*/ 54 h 128"/>
                    <a:gd name="T54" fmla="*/ 104 w 112"/>
                    <a:gd name="T55" fmla="*/ 54 h 128"/>
                    <a:gd name="T56" fmla="*/ 56 w 112"/>
                    <a:gd name="T57" fmla="*/ 72 h 128"/>
                    <a:gd name="T58" fmla="*/ 8 w 112"/>
                    <a:gd name="T59" fmla="*/ 54 h 128"/>
                    <a:gd name="T60" fmla="*/ 8 w 112"/>
                    <a:gd name="T61" fmla="*/ 54 h 128"/>
                    <a:gd name="T62" fmla="*/ 8 w 112"/>
                    <a:gd name="T63" fmla="*/ 54 h 128"/>
                    <a:gd name="T64" fmla="*/ 8 w 112"/>
                    <a:gd name="T65" fmla="*/ 40 h 128"/>
                    <a:gd name="T66" fmla="*/ 56 w 112"/>
                    <a:gd name="T67" fmla="*/ 52 h 128"/>
                    <a:gd name="T68" fmla="*/ 104 w 112"/>
                    <a:gd name="T69" fmla="*/ 40 h 128"/>
                    <a:gd name="T70" fmla="*/ 104 w 112"/>
                    <a:gd name="T71" fmla="*/ 54 h 128"/>
                    <a:gd name="T72" fmla="*/ 56 w 112"/>
                    <a:gd name="T73" fmla="*/ 44 h 128"/>
                    <a:gd name="T74" fmla="*/ 8 w 112"/>
                    <a:gd name="T75" fmla="*/ 26 h 128"/>
                    <a:gd name="T76" fmla="*/ 56 w 112"/>
                    <a:gd name="T77" fmla="*/ 8 h 128"/>
                    <a:gd name="T78" fmla="*/ 104 w 112"/>
                    <a:gd name="T79" fmla="*/ 26 h 128"/>
                    <a:gd name="T80" fmla="*/ 56 w 112"/>
                    <a:gd name="T81" fmla="*/ 44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2" h="128">
                      <a:moveTo>
                        <a:pt x="56" y="0"/>
                      </a:moveTo>
                      <a:cubicBezTo>
                        <a:pt x="29" y="0"/>
                        <a:pt x="0" y="8"/>
                        <a:pt x="0" y="26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20"/>
                        <a:pt x="29" y="128"/>
                        <a:pt x="56" y="128"/>
                      </a:cubicBezTo>
                      <a:cubicBezTo>
                        <a:pt x="83" y="128"/>
                        <a:pt x="112" y="120"/>
                        <a:pt x="112" y="102"/>
                      </a:cubicBezTo>
                      <a:cubicBezTo>
                        <a:pt x="112" y="26"/>
                        <a:pt x="112" y="26"/>
                        <a:pt x="112" y="26"/>
                      </a:cubicBezTo>
                      <a:cubicBezTo>
                        <a:pt x="112" y="8"/>
                        <a:pt x="83" y="0"/>
                        <a:pt x="56" y="0"/>
                      </a:cubicBezTo>
                      <a:close/>
                      <a:moveTo>
                        <a:pt x="104" y="102"/>
                      </a:moveTo>
                      <a:cubicBezTo>
                        <a:pt x="104" y="112"/>
                        <a:pt x="83" y="120"/>
                        <a:pt x="56" y="120"/>
                      </a:cubicBezTo>
                      <a:cubicBezTo>
                        <a:pt x="29" y="120"/>
                        <a:pt x="8" y="112"/>
                        <a:pt x="8" y="102"/>
                      </a:cubicBezTo>
                      <a:cubicBezTo>
                        <a:pt x="8" y="87"/>
                        <a:pt x="8" y="87"/>
                        <a:pt x="8" y="87"/>
                      </a:cubicBezTo>
                      <a:cubicBezTo>
                        <a:pt x="16" y="96"/>
                        <a:pt x="36" y="100"/>
                        <a:pt x="56" y="100"/>
                      </a:cubicBezTo>
                      <a:cubicBezTo>
                        <a:pt x="76" y="100"/>
                        <a:pt x="96" y="96"/>
                        <a:pt x="104" y="87"/>
                      </a:cubicBezTo>
                      <a:lnTo>
                        <a:pt x="104" y="102"/>
                      </a:lnTo>
                      <a:close/>
                      <a:moveTo>
                        <a:pt x="104" y="78"/>
                      </a:move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4" y="88"/>
                        <a:pt x="83" y="96"/>
                        <a:pt x="56" y="96"/>
                      </a:cubicBezTo>
                      <a:cubicBezTo>
                        <a:pt x="29" y="96"/>
                        <a:pt x="8" y="88"/>
                        <a:pt x="8" y="78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16" y="72"/>
                        <a:pt x="36" y="76"/>
                        <a:pt x="56" y="76"/>
                      </a:cubicBezTo>
                      <a:cubicBezTo>
                        <a:pt x="76" y="76"/>
                        <a:pt x="96" y="72"/>
                        <a:pt x="104" y="63"/>
                      </a:cubicBezTo>
                      <a:lnTo>
                        <a:pt x="104" y="78"/>
                      </a:lnTo>
                      <a:close/>
                      <a:moveTo>
                        <a:pt x="104" y="54"/>
                      </a:moveTo>
                      <a:cubicBezTo>
                        <a:pt x="104" y="54"/>
                        <a:pt x="104" y="54"/>
                        <a:pt x="104" y="54"/>
                      </a:cubicBezTo>
                      <a:cubicBezTo>
                        <a:pt x="104" y="54"/>
                        <a:pt x="104" y="54"/>
                        <a:pt x="104" y="54"/>
                      </a:cubicBezTo>
                      <a:cubicBezTo>
                        <a:pt x="104" y="64"/>
                        <a:pt x="83" y="72"/>
                        <a:pt x="56" y="72"/>
                      </a:cubicBezTo>
                      <a:cubicBezTo>
                        <a:pt x="29" y="72"/>
                        <a:pt x="8" y="64"/>
                        <a:pt x="8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18" y="48"/>
                        <a:pt x="38" y="52"/>
                        <a:pt x="56" y="52"/>
                      </a:cubicBezTo>
                      <a:cubicBezTo>
                        <a:pt x="74" y="52"/>
                        <a:pt x="94" y="48"/>
                        <a:pt x="104" y="40"/>
                      </a:cubicBezTo>
                      <a:lnTo>
                        <a:pt x="104" y="54"/>
                      </a:lnTo>
                      <a:close/>
                      <a:moveTo>
                        <a:pt x="56" y="44"/>
                      </a:moveTo>
                      <a:cubicBezTo>
                        <a:pt x="29" y="44"/>
                        <a:pt x="8" y="36"/>
                        <a:pt x="8" y="26"/>
                      </a:cubicBezTo>
                      <a:cubicBezTo>
                        <a:pt x="8" y="16"/>
                        <a:pt x="29" y="8"/>
                        <a:pt x="56" y="8"/>
                      </a:cubicBezTo>
                      <a:cubicBezTo>
                        <a:pt x="83" y="8"/>
                        <a:pt x="104" y="16"/>
                        <a:pt x="104" y="26"/>
                      </a:cubicBezTo>
                      <a:cubicBezTo>
                        <a:pt x="104" y="36"/>
                        <a:pt x="83" y="44"/>
                        <a:pt x="56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8" name="Oval 62"/>
                <p:cNvSpPr>
                  <a:spLocks noChangeArrowheads="1"/>
                </p:cNvSpPr>
                <p:nvPr/>
              </p:nvSpPr>
              <p:spPr bwMode="auto">
                <a:xfrm>
                  <a:off x="2373313" y="3411538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9" name="Oval 63"/>
                <p:cNvSpPr>
                  <a:spLocks noChangeArrowheads="1"/>
                </p:cNvSpPr>
                <p:nvPr/>
              </p:nvSpPr>
              <p:spPr bwMode="auto">
                <a:xfrm>
                  <a:off x="2373313" y="332105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Oval 64"/>
                <p:cNvSpPr>
                  <a:spLocks noChangeArrowheads="1"/>
                </p:cNvSpPr>
                <p:nvPr/>
              </p:nvSpPr>
              <p:spPr bwMode="auto">
                <a:xfrm>
                  <a:off x="2373313" y="3230563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5" name="Group 28"/>
              <p:cNvGrpSpPr/>
              <p:nvPr/>
            </p:nvGrpSpPr>
            <p:grpSpPr>
              <a:xfrm>
                <a:off x="10224381" y="3967559"/>
                <a:ext cx="488950" cy="482600"/>
                <a:chOff x="1044576" y="3035301"/>
                <a:chExt cx="488950" cy="482600"/>
              </a:xfrm>
              <a:solidFill>
                <a:schemeClr val="bg1"/>
              </a:solidFill>
            </p:grpSpPr>
            <p:sp>
              <p:nvSpPr>
                <p:cNvPr id="53" name="Freeform 65"/>
                <p:cNvSpPr>
                  <a:spLocks noEditPoints="1"/>
                </p:cNvSpPr>
                <p:nvPr/>
              </p:nvSpPr>
              <p:spPr bwMode="auto">
                <a:xfrm>
                  <a:off x="1044576" y="3035301"/>
                  <a:ext cx="488950" cy="482600"/>
                </a:xfrm>
                <a:custGeom>
                  <a:avLst/>
                  <a:gdLst>
                    <a:gd name="T0" fmla="*/ 127 w 130"/>
                    <a:gd name="T1" fmla="*/ 42 h 128"/>
                    <a:gd name="T2" fmla="*/ 87 w 130"/>
                    <a:gd name="T3" fmla="*/ 2 h 128"/>
                    <a:gd name="T4" fmla="*/ 79 w 130"/>
                    <a:gd name="T5" fmla="*/ 0 h 128"/>
                    <a:gd name="T6" fmla="*/ 75 w 130"/>
                    <a:gd name="T7" fmla="*/ 2 h 128"/>
                    <a:gd name="T8" fmla="*/ 73 w 130"/>
                    <a:gd name="T9" fmla="*/ 6 h 128"/>
                    <a:gd name="T10" fmla="*/ 64 w 130"/>
                    <a:gd name="T11" fmla="*/ 21 h 128"/>
                    <a:gd name="T12" fmla="*/ 41 w 130"/>
                    <a:gd name="T13" fmla="*/ 37 h 128"/>
                    <a:gd name="T14" fmla="*/ 15 w 130"/>
                    <a:gd name="T15" fmla="*/ 55 h 128"/>
                    <a:gd name="T16" fmla="*/ 1 w 130"/>
                    <a:gd name="T17" fmla="*/ 78 h 128"/>
                    <a:gd name="T18" fmla="*/ 3 w 130"/>
                    <a:gd name="T19" fmla="*/ 86 h 128"/>
                    <a:gd name="T20" fmla="*/ 43 w 130"/>
                    <a:gd name="T21" fmla="*/ 126 h 128"/>
                    <a:gd name="T22" fmla="*/ 51 w 130"/>
                    <a:gd name="T23" fmla="*/ 128 h 128"/>
                    <a:gd name="T24" fmla="*/ 55 w 130"/>
                    <a:gd name="T25" fmla="*/ 126 h 128"/>
                    <a:gd name="T26" fmla="*/ 57 w 130"/>
                    <a:gd name="T27" fmla="*/ 122 h 128"/>
                    <a:gd name="T28" fmla="*/ 66 w 130"/>
                    <a:gd name="T29" fmla="*/ 107 h 128"/>
                    <a:gd name="T30" fmla="*/ 89 w 130"/>
                    <a:gd name="T31" fmla="*/ 91 h 128"/>
                    <a:gd name="T32" fmla="*/ 115 w 130"/>
                    <a:gd name="T33" fmla="*/ 73 h 128"/>
                    <a:gd name="T34" fmla="*/ 129 w 130"/>
                    <a:gd name="T35" fmla="*/ 50 h 128"/>
                    <a:gd name="T36" fmla="*/ 127 w 130"/>
                    <a:gd name="T37" fmla="*/ 42 h 128"/>
                    <a:gd name="T38" fmla="*/ 49 w 130"/>
                    <a:gd name="T39" fmla="*/ 120 h 128"/>
                    <a:gd name="T40" fmla="*/ 9 w 130"/>
                    <a:gd name="T41" fmla="*/ 80 h 128"/>
                    <a:gd name="T42" fmla="*/ 81 w 130"/>
                    <a:gd name="T43" fmla="*/ 8 h 128"/>
                    <a:gd name="T44" fmla="*/ 121 w 130"/>
                    <a:gd name="T45" fmla="*/ 48 h 128"/>
                    <a:gd name="T46" fmla="*/ 49 w 130"/>
                    <a:gd name="T47" fmla="*/ 12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30" h="128">
                      <a:moveTo>
                        <a:pt x="127" y="42"/>
                      </a:moveTo>
                      <a:cubicBezTo>
                        <a:pt x="87" y="2"/>
                        <a:pt x="87" y="2"/>
                        <a:pt x="87" y="2"/>
                      </a:cubicBezTo>
                      <a:cubicBezTo>
                        <a:pt x="85" y="0"/>
                        <a:pt x="82" y="0"/>
                        <a:pt x="79" y="0"/>
                      </a:cubicBezTo>
                      <a:cubicBezTo>
                        <a:pt x="78" y="1"/>
                        <a:pt x="76" y="1"/>
                        <a:pt x="75" y="2"/>
                      </a:cubicBezTo>
                      <a:cubicBezTo>
                        <a:pt x="74" y="3"/>
                        <a:pt x="74" y="4"/>
                        <a:pt x="73" y="6"/>
                      </a:cubicBezTo>
                      <a:cubicBezTo>
                        <a:pt x="72" y="12"/>
                        <a:pt x="68" y="17"/>
                        <a:pt x="64" y="21"/>
                      </a:cubicBezTo>
                      <a:cubicBezTo>
                        <a:pt x="58" y="27"/>
                        <a:pt x="50" y="32"/>
                        <a:pt x="41" y="37"/>
                      </a:cubicBezTo>
                      <a:cubicBezTo>
                        <a:pt x="32" y="42"/>
                        <a:pt x="23" y="48"/>
                        <a:pt x="15" y="55"/>
                      </a:cubicBezTo>
                      <a:cubicBezTo>
                        <a:pt x="8" y="62"/>
                        <a:pt x="4" y="69"/>
                        <a:pt x="1" y="78"/>
                      </a:cubicBezTo>
                      <a:cubicBezTo>
                        <a:pt x="0" y="80"/>
                        <a:pt x="1" y="84"/>
                        <a:pt x="3" y="86"/>
                      </a:cubicBezTo>
                      <a:cubicBezTo>
                        <a:pt x="43" y="126"/>
                        <a:pt x="43" y="126"/>
                        <a:pt x="43" y="126"/>
                      </a:cubicBezTo>
                      <a:cubicBezTo>
                        <a:pt x="45" y="128"/>
                        <a:pt x="48" y="128"/>
                        <a:pt x="51" y="128"/>
                      </a:cubicBezTo>
                      <a:cubicBezTo>
                        <a:pt x="52" y="127"/>
                        <a:pt x="54" y="127"/>
                        <a:pt x="55" y="126"/>
                      </a:cubicBezTo>
                      <a:cubicBezTo>
                        <a:pt x="56" y="125"/>
                        <a:pt x="56" y="124"/>
                        <a:pt x="57" y="122"/>
                      </a:cubicBezTo>
                      <a:cubicBezTo>
                        <a:pt x="58" y="116"/>
                        <a:pt x="62" y="111"/>
                        <a:pt x="66" y="107"/>
                      </a:cubicBezTo>
                      <a:cubicBezTo>
                        <a:pt x="72" y="101"/>
                        <a:pt x="80" y="96"/>
                        <a:pt x="89" y="91"/>
                      </a:cubicBezTo>
                      <a:cubicBezTo>
                        <a:pt x="98" y="86"/>
                        <a:pt x="107" y="80"/>
                        <a:pt x="115" y="73"/>
                      </a:cubicBezTo>
                      <a:cubicBezTo>
                        <a:pt x="122" y="66"/>
                        <a:pt x="126" y="59"/>
                        <a:pt x="129" y="50"/>
                      </a:cubicBezTo>
                      <a:cubicBezTo>
                        <a:pt x="130" y="48"/>
                        <a:pt x="129" y="44"/>
                        <a:pt x="127" y="42"/>
                      </a:cubicBezTo>
                      <a:close/>
                      <a:moveTo>
                        <a:pt x="49" y="120"/>
                      </a:moveTo>
                      <a:cubicBezTo>
                        <a:pt x="36" y="107"/>
                        <a:pt x="22" y="93"/>
                        <a:pt x="9" y="80"/>
                      </a:cubicBezTo>
                      <a:cubicBezTo>
                        <a:pt x="20" y="43"/>
                        <a:pt x="70" y="45"/>
                        <a:pt x="81" y="8"/>
                      </a:cubicBezTo>
                      <a:cubicBezTo>
                        <a:pt x="94" y="21"/>
                        <a:pt x="108" y="35"/>
                        <a:pt x="121" y="48"/>
                      </a:cubicBezTo>
                      <a:cubicBezTo>
                        <a:pt x="110" y="85"/>
                        <a:pt x="60" y="83"/>
                        <a:pt x="49" y="1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4" name="Freeform 66"/>
                <p:cNvSpPr>
                  <a:spLocks noEditPoints="1"/>
                </p:cNvSpPr>
                <p:nvPr/>
              </p:nvSpPr>
              <p:spPr bwMode="auto">
                <a:xfrm>
                  <a:off x="1222375" y="3205163"/>
                  <a:ext cx="131762" cy="134938"/>
                </a:xfrm>
                <a:custGeom>
                  <a:avLst/>
                  <a:gdLst>
                    <a:gd name="T0" fmla="*/ 28 w 35"/>
                    <a:gd name="T1" fmla="*/ 12 h 36"/>
                    <a:gd name="T2" fmla="*/ 20 w 35"/>
                    <a:gd name="T3" fmla="*/ 13 h 36"/>
                    <a:gd name="T4" fmla="*/ 10 w 35"/>
                    <a:gd name="T5" fmla="*/ 7 h 36"/>
                    <a:gd name="T6" fmla="*/ 15 w 35"/>
                    <a:gd name="T7" fmla="*/ 6 h 36"/>
                    <a:gd name="T8" fmla="*/ 19 w 35"/>
                    <a:gd name="T9" fmla="*/ 6 h 36"/>
                    <a:gd name="T10" fmla="*/ 20 w 35"/>
                    <a:gd name="T11" fmla="*/ 2 h 36"/>
                    <a:gd name="T12" fmla="*/ 13 w 35"/>
                    <a:gd name="T13" fmla="*/ 1 h 36"/>
                    <a:gd name="T14" fmla="*/ 6 w 35"/>
                    <a:gd name="T15" fmla="*/ 4 h 36"/>
                    <a:gd name="T16" fmla="*/ 5 w 35"/>
                    <a:gd name="T17" fmla="*/ 3 h 36"/>
                    <a:gd name="T18" fmla="*/ 3 w 35"/>
                    <a:gd name="T19" fmla="*/ 5 h 36"/>
                    <a:gd name="T20" fmla="*/ 4 w 35"/>
                    <a:gd name="T21" fmla="*/ 6 h 36"/>
                    <a:gd name="T22" fmla="*/ 1 w 35"/>
                    <a:gd name="T23" fmla="*/ 15 h 36"/>
                    <a:gd name="T24" fmla="*/ 3 w 35"/>
                    <a:gd name="T25" fmla="*/ 22 h 36"/>
                    <a:gd name="T26" fmla="*/ 18 w 35"/>
                    <a:gd name="T27" fmla="*/ 21 h 36"/>
                    <a:gd name="T28" fmla="*/ 23 w 35"/>
                    <a:gd name="T29" fmla="*/ 31 h 36"/>
                    <a:gd name="T30" fmla="*/ 19 w 35"/>
                    <a:gd name="T31" fmla="*/ 30 h 36"/>
                    <a:gd name="T32" fmla="*/ 16 w 35"/>
                    <a:gd name="T33" fmla="*/ 28 h 36"/>
                    <a:gd name="T34" fmla="*/ 13 w 35"/>
                    <a:gd name="T35" fmla="*/ 31 h 36"/>
                    <a:gd name="T36" fmla="*/ 17 w 35"/>
                    <a:gd name="T37" fmla="*/ 35 h 36"/>
                    <a:gd name="T38" fmla="*/ 25 w 35"/>
                    <a:gd name="T39" fmla="*/ 36 h 36"/>
                    <a:gd name="T40" fmla="*/ 31 w 35"/>
                    <a:gd name="T41" fmla="*/ 35 h 36"/>
                    <a:gd name="T42" fmla="*/ 33 w 35"/>
                    <a:gd name="T43" fmla="*/ 34 h 36"/>
                    <a:gd name="T44" fmla="*/ 33 w 35"/>
                    <a:gd name="T45" fmla="*/ 32 h 36"/>
                    <a:gd name="T46" fmla="*/ 34 w 35"/>
                    <a:gd name="T47" fmla="*/ 26 h 36"/>
                    <a:gd name="T48" fmla="*/ 35 w 35"/>
                    <a:gd name="T49" fmla="*/ 18 h 36"/>
                    <a:gd name="T50" fmla="*/ 10 w 35"/>
                    <a:gd name="T51" fmla="*/ 17 h 36"/>
                    <a:gd name="T52" fmla="*/ 6 w 35"/>
                    <a:gd name="T53" fmla="*/ 15 h 36"/>
                    <a:gd name="T54" fmla="*/ 7 w 35"/>
                    <a:gd name="T55" fmla="*/ 11 h 36"/>
                    <a:gd name="T56" fmla="*/ 14 w 35"/>
                    <a:gd name="T57" fmla="*/ 16 h 36"/>
                    <a:gd name="T58" fmla="*/ 29 w 35"/>
                    <a:gd name="T59" fmla="*/ 25 h 36"/>
                    <a:gd name="T60" fmla="*/ 21 w 35"/>
                    <a:gd name="T61" fmla="*/ 20 h 36"/>
                    <a:gd name="T62" fmla="*/ 25 w 35"/>
                    <a:gd name="T63" fmla="*/ 18 h 36"/>
                    <a:gd name="T64" fmla="*/ 28 w 35"/>
                    <a:gd name="T65" fmla="*/ 20 h 36"/>
                    <a:gd name="T66" fmla="*/ 29 w 35"/>
                    <a:gd name="T67" fmla="*/ 23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5" h="36">
                      <a:moveTo>
                        <a:pt x="32" y="15"/>
                      </a:moveTo>
                      <a:cubicBezTo>
                        <a:pt x="31" y="14"/>
                        <a:pt x="30" y="13"/>
                        <a:pt x="28" y="12"/>
                      </a:cubicBezTo>
                      <a:cubicBezTo>
                        <a:pt x="27" y="12"/>
                        <a:pt x="26" y="12"/>
                        <a:pt x="24" y="12"/>
                      </a:cubicBezTo>
                      <a:cubicBezTo>
                        <a:pt x="23" y="12"/>
                        <a:pt x="22" y="12"/>
                        <a:pt x="20" y="13"/>
                      </a:cubicBezTo>
                      <a:cubicBezTo>
                        <a:pt x="19" y="13"/>
                        <a:pt x="18" y="14"/>
                        <a:pt x="16" y="15"/>
                      </a:cubicBezTo>
                      <a:cubicBezTo>
                        <a:pt x="14" y="12"/>
                        <a:pt x="12" y="10"/>
                        <a:pt x="10" y="7"/>
                      </a:cubicBezTo>
                      <a:cubicBezTo>
                        <a:pt x="11" y="7"/>
                        <a:pt x="12" y="6"/>
                        <a:pt x="13" y="6"/>
                      </a:cubicBezTo>
                      <a:cubicBezTo>
                        <a:pt x="14" y="6"/>
                        <a:pt x="14" y="6"/>
                        <a:pt x="15" y="6"/>
                      </a:cubicBezTo>
                      <a:cubicBezTo>
                        <a:pt x="16" y="7"/>
                        <a:pt x="17" y="7"/>
                        <a:pt x="18" y="7"/>
                      </a:cubicBezTo>
                      <a:cubicBezTo>
                        <a:pt x="18" y="7"/>
                        <a:pt x="19" y="7"/>
                        <a:pt x="19" y="6"/>
                      </a:cubicBezTo>
                      <a:cubicBezTo>
                        <a:pt x="20" y="6"/>
                        <a:pt x="20" y="5"/>
                        <a:pt x="20" y="5"/>
                      </a:cubicBezTo>
                      <a:cubicBezTo>
                        <a:pt x="20" y="4"/>
                        <a:pt x="20" y="3"/>
                        <a:pt x="20" y="2"/>
                      </a:cubicBezTo>
                      <a:cubicBezTo>
                        <a:pt x="19" y="1"/>
                        <a:pt x="18" y="1"/>
                        <a:pt x="16" y="0"/>
                      </a:cubicBezTo>
                      <a:cubicBezTo>
                        <a:pt x="15" y="0"/>
                        <a:pt x="14" y="0"/>
                        <a:pt x="13" y="1"/>
                      </a:cubicBezTo>
                      <a:cubicBezTo>
                        <a:pt x="11" y="1"/>
                        <a:pt x="10" y="1"/>
                        <a:pt x="9" y="2"/>
                      </a:cubicBezTo>
                      <a:cubicBezTo>
                        <a:pt x="8" y="3"/>
                        <a:pt x="7" y="3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3" y="4"/>
                        <a:pt x="3" y="4"/>
                        <a:pt x="3" y="5"/>
                      </a:cubicBezTo>
                      <a:cubicBezTo>
                        <a:pt x="3" y="5"/>
                        <a:pt x="3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7"/>
                        <a:pt x="2" y="9"/>
                        <a:pt x="2" y="10"/>
                      </a:cubicBezTo>
                      <a:cubicBezTo>
                        <a:pt x="1" y="12"/>
                        <a:pt x="1" y="13"/>
                        <a:pt x="1" y="15"/>
                      </a:cubicBezTo>
                      <a:cubicBezTo>
                        <a:pt x="0" y="16"/>
                        <a:pt x="1" y="17"/>
                        <a:pt x="1" y="18"/>
                      </a:cubicBezTo>
                      <a:cubicBezTo>
                        <a:pt x="1" y="20"/>
                        <a:pt x="2" y="21"/>
                        <a:pt x="3" y="22"/>
                      </a:cubicBezTo>
                      <a:cubicBezTo>
                        <a:pt x="5" y="23"/>
                        <a:pt x="8" y="24"/>
                        <a:pt x="10" y="24"/>
                      </a:cubicBezTo>
                      <a:cubicBezTo>
                        <a:pt x="13" y="23"/>
                        <a:pt x="15" y="23"/>
                        <a:pt x="18" y="21"/>
                      </a:cubicBezTo>
                      <a:cubicBezTo>
                        <a:pt x="21" y="24"/>
                        <a:pt x="23" y="27"/>
                        <a:pt x="25" y="29"/>
                      </a:cubicBezTo>
                      <a:cubicBezTo>
                        <a:pt x="24" y="30"/>
                        <a:pt x="24" y="30"/>
                        <a:pt x="23" y="31"/>
                      </a:cubicBezTo>
                      <a:cubicBezTo>
                        <a:pt x="22" y="31"/>
                        <a:pt x="21" y="31"/>
                        <a:pt x="21" y="31"/>
                      </a:cubicBezTo>
                      <a:cubicBezTo>
                        <a:pt x="20" y="30"/>
                        <a:pt x="20" y="30"/>
                        <a:pt x="19" y="30"/>
                      </a:cubicBezTo>
                      <a:cubicBezTo>
                        <a:pt x="18" y="29"/>
                        <a:pt x="18" y="29"/>
                        <a:pt x="17" y="29"/>
                      </a:cubicBezTo>
                      <a:cubicBezTo>
                        <a:pt x="17" y="28"/>
                        <a:pt x="16" y="28"/>
                        <a:pt x="16" y="28"/>
                      </a:cubicBezTo>
                      <a:cubicBezTo>
                        <a:pt x="15" y="28"/>
                        <a:pt x="15" y="29"/>
                        <a:pt x="14" y="29"/>
                      </a:cubicBezTo>
                      <a:cubicBezTo>
                        <a:pt x="13" y="30"/>
                        <a:pt x="13" y="30"/>
                        <a:pt x="13" y="31"/>
                      </a:cubicBezTo>
                      <a:cubicBezTo>
                        <a:pt x="13" y="32"/>
                        <a:pt x="13" y="33"/>
                        <a:pt x="14" y="33"/>
                      </a:cubicBezTo>
                      <a:cubicBezTo>
                        <a:pt x="15" y="34"/>
                        <a:pt x="16" y="35"/>
                        <a:pt x="17" y="35"/>
                      </a:cubicBezTo>
                      <a:cubicBezTo>
                        <a:pt x="18" y="36"/>
                        <a:pt x="19" y="36"/>
                        <a:pt x="20" y="36"/>
                      </a:cubicBezTo>
                      <a:cubicBezTo>
                        <a:pt x="22" y="36"/>
                        <a:pt x="23" y="36"/>
                        <a:pt x="25" y="36"/>
                      </a:cubicBezTo>
                      <a:cubicBezTo>
                        <a:pt x="26" y="35"/>
                        <a:pt x="27" y="34"/>
                        <a:pt x="29" y="33"/>
                      </a:cubicBezTo>
                      <a:cubicBezTo>
                        <a:pt x="30" y="33"/>
                        <a:pt x="30" y="34"/>
                        <a:pt x="31" y="35"/>
                      </a:cubicBezTo>
                      <a:cubicBezTo>
                        <a:pt x="31" y="35"/>
                        <a:pt x="32" y="35"/>
                        <a:pt x="32" y="35"/>
                      </a:cubicBezTo>
                      <a:cubicBezTo>
                        <a:pt x="33" y="35"/>
                        <a:pt x="33" y="35"/>
                        <a:pt x="33" y="34"/>
                      </a:cubicBezTo>
                      <a:cubicBezTo>
                        <a:pt x="33" y="34"/>
                        <a:pt x="34" y="34"/>
                        <a:pt x="34" y="33"/>
                      </a:cubicBezTo>
                      <a:cubicBezTo>
                        <a:pt x="34" y="33"/>
                        <a:pt x="33" y="32"/>
                        <a:pt x="33" y="32"/>
                      </a:cubicBezTo>
                      <a:cubicBezTo>
                        <a:pt x="32" y="32"/>
                        <a:pt x="32" y="31"/>
                        <a:pt x="31" y="30"/>
                      </a:cubicBezTo>
                      <a:cubicBezTo>
                        <a:pt x="32" y="29"/>
                        <a:pt x="33" y="27"/>
                        <a:pt x="34" y="26"/>
                      </a:cubicBezTo>
                      <a:cubicBezTo>
                        <a:pt x="35" y="24"/>
                        <a:pt x="35" y="23"/>
                        <a:pt x="35" y="21"/>
                      </a:cubicBezTo>
                      <a:cubicBezTo>
                        <a:pt x="35" y="20"/>
                        <a:pt x="35" y="19"/>
                        <a:pt x="35" y="18"/>
                      </a:cubicBezTo>
                      <a:cubicBezTo>
                        <a:pt x="34" y="17"/>
                        <a:pt x="33" y="16"/>
                        <a:pt x="32" y="15"/>
                      </a:cubicBezTo>
                      <a:close/>
                      <a:moveTo>
                        <a:pt x="10" y="17"/>
                      </a:moveTo>
                      <a:cubicBezTo>
                        <a:pt x="9" y="17"/>
                        <a:pt x="8" y="17"/>
                        <a:pt x="7" y="16"/>
                      </a:cubicBezTo>
                      <a:cubicBezTo>
                        <a:pt x="7" y="16"/>
                        <a:pt x="6" y="15"/>
                        <a:pt x="6" y="15"/>
                      </a:cubicBezTo>
                      <a:cubicBezTo>
                        <a:pt x="6" y="14"/>
                        <a:pt x="6" y="14"/>
                        <a:pt x="6" y="13"/>
                      </a:cubicBezTo>
                      <a:cubicBezTo>
                        <a:pt x="6" y="13"/>
                        <a:pt x="6" y="12"/>
                        <a:pt x="7" y="11"/>
                      </a:cubicBezTo>
                      <a:cubicBezTo>
                        <a:pt x="7" y="11"/>
                        <a:pt x="7" y="10"/>
                        <a:pt x="8" y="9"/>
                      </a:cubicBezTo>
                      <a:cubicBezTo>
                        <a:pt x="10" y="11"/>
                        <a:pt x="12" y="14"/>
                        <a:pt x="14" y="16"/>
                      </a:cubicBezTo>
                      <a:cubicBezTo>
                        <a:pt x="12" y="17"/>
                        <a:pt x="11" y="17"/>
                        <a:pt x="10" y="17"/>
                      </a:cubicBezTo>
                      <a:close/>
                      <a:moveTo>
                        <a:pt x="29" y="25"/>
                      </a:moveTo>
                      <a:cubicBezTo>
                        <a:pt x="28" y="26"/>
                        <a:pt x="28" y="27"/>
                        <a:pt x="27" y="27"/>
                      </a:cubicBezTo>
                      <a:cubicBezTo>
                        <a:pt x="25" y="25"/>
                        <a:pt x="23" y="22"/>
                        <a:pt x="21" y="20"/>
                      </a:cubicBezTo>
                      <a:cubicBezTo>
                        <a:pt x="21" y="20"/>
                        <a:pt x="22" y="19"/>
                        <a:pt x="23" y="19"/>
                      </a:cubicBezTo>
                      <a:cubicBezTo>
                        <a:pt x="23" y="19"/>
                        <a:pt x="24" y="19"/>
                        <a:pt x="25" y="18"/>
                      </a:cubicBezTo>
                      <a:cubicBezTo>
                        <a:pt x="25" y="18"/>
                        <a:pt x="26" y="18"/>
                        <a:pt x="27" y="19"/>
                      </a:cubicBezTo>
                      <a:cubicBezTo>
                        <a:pt x="27" y="19"/>
                        <a:pt x="28" y="19"/>
                        <a:pt x="28" y="20"/>
                      </a:cubicBezTo>
                      <a:cubicBezTo>
                        <a:pt x="29" y="20"/>
                        <a:pt x="29" y="21"/>
                        <a:pt x="29" y="21"/>
                      </a:cubicBezTo>
                      <a:cubicBezTo>
                        <a:pt x="30" y="22"/>
                        <a:pt x="30" y="23"/>
                        <a:pt x="29" y="23"/>
                      </a:cubicBezTo>
                      <a:cubicBezTo>
                        <a:pt x="29" y="24"/>
                        <a:pt x="29" y="25"/>
                        <a:pt x="29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5" name="Freeform 67"/>
                <p:cNvSpPr>
                  <a:spLocks/>
                </p:cNvSpPr>
                <p:nvPr/>
              </p:nvSpPr>
              <p:spPr bwMode="auto">
                <a:xfrm>
                  <a:off x="1211263" y="3367088"/>
                  <a:ext cx="71437" cy="79375"/>
                </a:xfrm>
                <a:custGeom>
                  <a:avLst/>
                  <a:gdLst>
                    <a:gd name="T0" fmla="*/ 16 w 19"/>
                    <a:gd name="T1" fmla="*/ 1 h 21"/>
                    <a:gd name="T2" fmla="*/ 16 w 19"/>
                    <a:gd name="T3" fmla="*/ 1 h 21"/>
                    <a:gd name="T4" fmla="*/ 9 w 19"/>
                    <a:gd name="T5" fmla="*/ 7 h 21"/>
                    <a:gd name="T6" fmla="*/ 3 w 19"/>
                    <a:gd name="T7" fmla="*/ 14 h 21"/>
                    <a:gd name="T8" fmla="*/ 0 w 19"/>
                    <a:gd name="T9" fmla="*/ 17 h 21"/>
                    <a:gd name="T10" fmla="*/ 0 w 19"/>
                    <a:gd name="T11" fmla="*/ 17 h 21"/>
                    <a:gd name="T12" fmla="*/ 0 w 19"/>
                    <a:gd name="T13" fmla="*/ 20 h 21"/>
                    <a:gd name="T14" fmla="*/ 3 w 19"/>
                    <a:gd name="T15" fmla="*/ 20 h 21"/>
                    <a:gd name="T16" fmla="*/ 3 w 19"/>
                    <a:gd name="T17" fmla="*/ 20 h 21"/>
                    <a:gd name="T18" fmla="*/ 6 w 19"/>
                    <a:gd name="T19" fmla="*/ 16 h 21"/>
                    <a:gd name="T20" fmla="*/ 11 w 19"/>
                    <a:gd name="T21" fmla="*/ 10 h 21"/>
                    <a:gd name="T22" fmla="*/ 18 w 19"/>
                    <a:gd name="T23" fmla="*/ 4 h 21"/>
                    <a:gd name="T24" fmla="*/ 18 w 19"/>
                    <a:gd name="T25" fmla="*/ 4 h 21"/>
                    <a:gd name="T26" fmla="*/ 19 w 19"/>
                    <a:gd name="T27" fmla="*/ 4 h 21"/>
                    <a:gd name="T28" fmla="*/ 19 w 19"/>
                    <a:gd name="T29" fmla="*/ 1 h 21"/>
                    <a:gd name="T30" fmla="*/ 16 w 19"/>
                    <a:gd name="T31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21">
                      <a:moveTo>
                        <a:pt x="16" y="1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3"/>
                        <a:pt x="11" y="5"/>
                        <a:pt x="9" y="7"/>
                      </a:cubicBezTo>
                      <a:cubicBezTo>
                        <a:pt x="6" y="9"/>
                        <a:pt x="5" y="11"/>
                        <a:pt x="3" y="14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1" y="21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8" y="14"/>
                        <a:pt x="9" y="12"/>
                        <a:pt x="11" y="10"/>
                      </a:cubicBezTo>
                      <a:cubicBezTo>
                        <a:pt x="14" y="8"/>
                        <a:pt x="16" y="6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9" y="4"/>
                      </a:cubicBezTo>
                      <a:cubicBezTo>
                        <a:pt x="19" y="3"/>
                        <a:pt x="19" y="2"/>
                        <a:pt x="19" y="1"/>
                      </a:cubicBezTo>
                      <a:cubicBezTo>
                        <a:pt x="18" y="0"/>
                        <a:pt x="17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6" name="Freeform 68"/>
                <p:cNvSpPr>
                  <a:spLocks/>
                </p:cNvSpPr>
                <p:nvPr/>
              </p:nvSpPr>
              <p:spPr bwMode="auto">
                <a:xfrm>
                  <a:off x="1296988" y="3111501"/>
                  <a:ext cx="74612" cy="77788"/>
                </a:xfrm>
                <a:custGeom>
                  <a:avLst/>
                  <a:gdLst>
                    <a:gd name="T0" fmla="*/ 8 w 20"/>
                    <a:gd name="T1" fmla="*/ 11 h 21"/>
                    <a:gd name="T2" fmla="*/ 1 w 20"/>
                    <a:gd name="T3" fmla="*/ 17 h 21"/>
                    <a:gd name="T4" fmla="*/ 0 w 20"/>
                    <a:gd name="T5" fmla="*/ 17 h 21"/>
                    <a:gd name="T6" fmla="*/ 0 w 20"/>
                    <a:gd name="T7" fmla="*/ 20 h 21"/>
                    <a:gd name="T8" fmla="*/ 3 w 20"/>
                    <a:gd name="T9" fmla="*/ 20 h 21"/>
                    <a:gd name="T10" fmla="*/ 3 w 20"/>
                    <a:gd name="T11" fmla="*/ 20 h 21"/>
                    <a:gd name="T12" fmla="*/ 10 w 20"/>
                    <a:gd name="T13" fmla="*/ 14 h 21"/>
                    <a:gd name="T14" fmla="*/ 16 w 20"/>
                    <a:gd name="T15" fmla="*/ 7 h 21"/>
                    <a:gd name="T16" fmla="*/ 19 w 20"/>
                    <a:gd name="T17" fmla="*/ 3 h 21"/>
                    <a:gd name="T18" fmla="*/ 19 w 20"/>
                    <a:gd name="T19" fmla="*/ 3 h 21"/>
                    <a:gd name="T20" fmla="*/ 19 w 20"/>
                    <a:gd name="T21" fmla="*/ 0 h 21"/>
                    <a:gd name="T22" fmla="*/ 16 w 20"/>
                    <a:gd name="T23" fmla="*/ 0 h 21"/>
                    <a:gd name="T24" fmla="*/ 16 w 20"/>
                    <a:gd name="T25" fmla="*/ 1 h 21"/>
                    <a:gd name="T26" fmla="*/ 13 w 20"/>
                    <a:gd name="T27" fmla="*/ 5 h 21"/>
                    <a:gd name="T28" fmla="*/ 8 w 20"/>
                    <a:gd name="T29" fmla="*/ 1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21">
                      <a:moveTo>
                        <a:pt x="8" y="11"/>
                      </a:moveTo>
                      <a:cubicBezTo>
                        <a:pt x="5" y="13"/>
                        <a:pt x="3" y="15"/>
                        <a:pt x="1" y="17"/>
                      </a:cubicBezTo>
                      <a:cubicBezTo>
                        <a:pt x="1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1" y="21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6" y="18"/>
                        <a:pt x="8" y="16"/>
                        <a:pt x="10" y="14"/>
                      </a:cubicBezTo>
                      <a:cubicBezTo>
                        <a:pt x="13" y="12"/>
                        <a:pt x="14" y="9"/>
                        <a:pt x="16" y="7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20" y="2"/>
                        <a:pt x="20" y="1"/>
                        <a:pt x="19" y="0"/>
                      </a:cubicBezTo>
                      <a:cubicBezTo>
                        <a:pt x="18" y="0"/>
                        <a:pt x="17" y="0"/>
                        <a:pt x="16" y="0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1" y="7"/>
                        <a:pt x="10" y="9"/>
                        <a:pt x="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6" name="Group 29"/>
              <p:cNvGrpSpPr/>
              <p:nvPr/>
            </p:nvGrpSpPr>
            <p:grpSpPr>
              <a:xfrm>
                <a:off x="7197315" y="3405112"/>
                <a:ext cx="331787" cy="482600"/>
                <a:chOff x="4029075" y="2071688"/>
                <a:chExt cx="331787" cy="482600"/>
              </a:xfrm>
              <a:solidFill>
                <a:schemeClr val="bg1"/>
              </a:solidFill>
            </p:grpSpPr>
            <p:sp>
              <p:nvSpPr>
                <p:cNvPr id="44" name="Oval 69"/>
                <p:cNvSpPr>
                  <a:spLocks noChangeArrowheads="1"/>
                </p:cNvSpPr>
                <p:nvPr/>
              </p:nvSpPr>
              <p:spPr bwMode="auto">
                <a:xfrm>
                  <a:off x="4164013" y="2208213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5" name="Oval 70"/>
                <p:cNvSpPr>
                  <a:spLocks noChangeArrowheads="1"/>
                </p:cNvSpPr>
                <p:nvPr/>
              </p:nvSpPr>
              <p:spPr bwMode="auto">
                <a:xfrm>
                  <a:off x="4164013" y="2389188"/>
                  <a:ext cx="30162" cy="285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6" name="Oval 71"/>
                <p:cNvSpPr>
                  <a:spLocks noChangeArrowheads="1"/>
                </p:cNvSpPr>
                <p:nvPr/>
              </p:nvSpPr>
              <p:spPr bwMode="auto">
                <a:xfrm>
                  <a:off x="4073525" y="229870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7" name="Oval 72"/>
                <p:cNvSpPr>
                  <a:spLocks noChangeArrowheads="1"/>
                </p:cNvSpPr>
                <p:nvPr/>
              </p:nvSpPr>
              <p:spPr bwMode="auto">
                <a:xfrm>
                  <a:off x="4254500" y="229870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8" name="Freeform 73"/>
                <p:cNvSpPr>
                  <a:spLocks/>
                </p:cNvSpPr>
                <p:nvPr/>
              </p:nvSpPr>
              <p:spPr bwMode="auto">
                <a:xfrm>
                  <a:off x="4100513" y="2362201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Freeform 74"/>
                <p:cNvSpPr>
                  <a:spLocks/>
                </p:cNvSpPr>
                <p:nvPr/>
              </p:nvSpPr>
              <p:spPr bwMode="auto">
                <a:xfrm>
                  <a:off x="4100513" y="2233613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0" name="Freeform 75"/>
                <p:cNvSpPr>
                  <a:spLocks/>
                </p:cNvSpPr>
                <p:nvPr/>
              </p:nvSpPr>
              <p:spPr bwMode="auto">
                <a:xfrm>
                  <a:off x="4229100" y="2362201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" name="Freeform 76"/>
                <p:cNvSpPr>
                  <a:spLocks noEditPoints="1"/>
                </p:cNvSpPr>
                <p:nvPr/>
              </p:nvSpPr>
              <p:spPr bwMode="auto">
                <a:xfrm>
                  <a:off x="4029075" y="2071688"/>
                  <a:ext cx="331787" cy="482600"/>
                </a:xfrm>
                <a:custGeom>
                  <a:avLst/>
                  <a:gdLst>
                    <a:gd name="T0" fmla="*/ 80 w 88"/>
                    <a:gd name="T1" fmla="*/ 56 h 128"/>
                    <a:gd name="T2" fmla="*/ 79 w 88"/>
                    <a:gd name="T3" fmla="*/ 56 h 128"/>
                    <a:gd name="T4" fmla="*/ 70 w 88"/>
                    <a:gd name="T5" fmla="*/ 38 h 128"/>
                    <a:gd name="T6" fmla="*/ 64 w 88"/>
                    <a:gd name="T7" fmla="*/ 7 h 128"/>
                    <a:gd name="T8" fmla="*/ 56 w 88"/>
                    <a:gd name="T9" fmla="*/ 0 h 128"/>
                    <a:gd name="T10" fmla="*/ 24 w 88"/>
                    <a:gd name="T11" fmla="*/ 0 h 128"/>
                    <a:gd name="T12" fmla="*/ 17 w 88"/>
                    <a:gd name="T13" fmla="*/ 7 h 128"/>
                    <a:gd name="T14" fmla="*/ 11 w 88"/>
                    <a:gd name="T15" fmla="*/ 37 h 128"/>
                    <a:gd name="T16" fmla="*/ 0 w 88"/>
                    <a:gd name="T17" fmla="*/ 64 h 128"/>
                    <a:gd name="T18" fmla="*/ 10 w 88"/>
                    <a:gd name="T19" fmla="*/ 91 h 128"/>
                    <a:gd name="T20" fmla="*/ 16 w 88"/>
                    <a:gd name="T21" fmla="*/ 121 h 128"/>
                    <a:gd name="T22" fmla="*/ 24 w 88"/>
                    <a:gd name="T23" fmla="*/ 128 h 128"/>
                    <a:gd name="T24" fmla="*/ 56 w 88"/>
                    <a:gd name="T25" fmla="*/ 128 h 128"/>
                    <a:gd name="T26" fmla="*/ 64 w 88"/>
                    <a:gd name="T27" fmla="*/ 121 h 128"/>
                    <a:gd name="T28" fmla="*/ 70 w 88"/>
                    <a:gd name="T29" fmla="*/ 91 h 128"/>
                    <a:gd name="T30" fmla="*/ 79 w 88"/>
                    <a:gd name="T31" fmla="*/ 72 h 128"/>
                    <a:gd name="T32" fmla="*/ 80 w 88"/>
                    <a:gd name="T33" fmla="*/ 72 h 128"/>
                    <a:gd name="T34" fmla="*/ 88 w 88"/>
                    <a:gd name="T35" fmla="*/ 64 h 128"/>
                    <a:gd name="T36" fmla="*/ 80 w 88"/>
                    <a:gd name="T37" fmla="*/ 56 h 128"/>
                    <a:gd name="T38" fmla="*/ 24 w 88"/>
                    <a:gd name="T39" fmla="*/ 8 h 128"/>
                    <a:gd name="T40" fmla="*/ 56 w 88"/>
                    <a:gd name="T41" fmla="*/ 8 h 128"/>
                    <a:gd name="T42" fmla="*/ 60 w 88"/>
                    <a:gd name="T43" fmla="*/ 30 h 128"/>
                    <a:gd name="T44" fmla="*/ 40 w 88"/>
                    <a:gd name="T45" fmla="*/ 24 h 128"/>
                    <a:gd name="T46" fmla="*/ 20 w 88"/>
                    <a:gd name="T47" fmla="*/ 30 h 128"/>
                    <a:gd name="T48" fmla="*/ 24 w 88"/>
                    <a:gd name="T49" fmla="*/ 8 h 128"/>
                    <a:gd name="T50" fmla="*/ 56 w 88"/>
                    <a:gd name="T51" fmla="*/ 120 h 128"/>
                    <a:gd name="T52" fmla="*/ 24 w 88"/>
                    <a:gd name="T53" fmla="*/ 120 h 128"/>
                    <a:gd name="T54" fmla="*/ 20 w 88"/>
                    <a:gd name="T55" fmla="*/ 98 h 128"/>
                    <a:gd name="T56" fmla="*/ 40 w 88"/>
                    <a:gd name="T57" fmla="*/ 104 h 128"/>
                    <a:gd name="T58" fmla="*/ 60 w 88"/>
                    <a:gd name="T59" fmla="*/ 98 h 128"/>
                    <a:gd name="T60" fmla="*/ 56 w 88"/>
                    <a:gd name="T61" fmla="*/ 120 h 128"/>
                    <a:gd name="T62" fmla="*/ 40 w 88"/>
                    <a:gd name="T63" fmla="*/ 96 h 128"/>
                    <a:gd name="T64" fmla="*/ 8 w 88"/>
                    <a:gd name="T65" fmla="*/ 64 h 128"/>
                    <a:gd name="T66" fmla="*/ 40 w 88"/>
                    <a:gd name="T67" fmla="*/ 32 h 128"/>
                    <a:gd name="T68" fmla="*/ 72 w 88"/>
                    <a:gd name="T69" fmla="*/ 64 h 128"/>
                    <a:gd name="T70" fmla="*/ 40 w 88"/>
                    <a:gd name="T71" fmla="*/ 96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8" h="128">
                      <a:moveTo>
                        <a:pt x="80" y="56"/>
                      </a:moveTo>
                      <a:cubicBezTo>
                        <a:pt x="80" y="56"/>
                        <a:pt x="79" y="56"/>
                        <a:pt x="79" y="56"/>
                      </a:cubicBezTo>
                      <a:cubicBezTo>
                        <a:pt x="78" y="49"/>
                        <a:pt x="75" y="43"/>
                        <a:pt x="70" y="38"/>
                      </a:cubicBezTo>
                      <a:cubicBezTo>
                        <a:pt x="64" y="7"/>
                        <a:pt x="64" y="7"/>
                        <a:pt x="64" y="7"/>
                      </a:cubicBezTo>
                      <a:cubicBezTo>
                        <a:pt x="64" y="3"/>
                        <a:pt x="60" y="0"/>
                        <a:pt x="5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1" y="0"/>
                        <a:pt x="17" y="3"/>
                        <a:pt x="17" y="7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cubicBezTo>
                        <a:pt x="4" y="44"/>
                        <a:pt x="0" y="53"/>
                        <a:pt x="0" y="64"/>
                      </a:cubicBezTo>
                      <a:cubicBezTo>
                        <a:pt x="0" y="74"/>
                        <a:pt x="4" y="84"/>
                        <a:pt x="10" y="91"/>
                      </a:cubicBezTo>
                      <a:cubicBezTo>
                        <a:pt x="16" y="121"/>
                        <a:pt x="16" y="121"/>
                        <a:pt x="16" y="121"/>
                      </a:cubicBezTo>
                      <a:cubicBezTo>
                        <a:pt x="17" y="125"/>
                        <a:pt x="20" y="128"/>
                        <a:pt x="24" y="128"/>
                      </a:cubicBez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60" y="128"/>
                        <a:pt x="63" y="125"/>
                        <a:pt x="64" y="121"/>
                      </a:cubicBezTo>
                      <a:cubicBezTo>
                        <a:pt x="70" y="91"/>
                        <a:pt x="70" y="91"/>
                        <a:pt x="70" y="91"/>
                      </a:cubicBezTo>
                      <a:cubicBezTo>
                        <a:pt x="74" y="85"/>
                        <a:pt x="78" y="79"/>
                        <a:pt x="79" y="72"/>
                      </a:cubicBezTo>
                      <a:cubicBezTo>
                        <a:pt x="79" y="72"/>
                        <a:pt x="80" y="72"/>
                        <a:pt x="80" y="72"/>
                      </a:cubicBezTo>
                      <a:cubicBezTo>
                        <a:pt x="84" y="72"/>
                        <a:pt x="88" y="68"/>
                        <a:pt x="88" y="64"/>
                      </a:cubicBezTo>
                      <a:cubicBezTo>
                        <a:pt x="88" y="60"/>
                        <a:pt x="84" y="56"/>
                        <a:pt x="80" y="56"/>
                      </a:cubicBezTo>
                      <a:close/>
                      <a:moveTo>
                        <a:pt x="24" y="8"/>
                      </a:move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60" y="30"/>
                        <a:pt x="60" y="30"/>
                        <a:pt x="60" y="30"/>
                      </a:cubicBezTo>
                      <a:cubicBezTo>
                        <a:pt x="55" y="26"/>
                        <a:pt x="48" y="24"/>
                        <a:pt x="40" y="24"/>
                      </a:cubicBezTo>
                      <a:cubicBezTo>
                        <a:pt x="33" y="24"/>
                        <a:pt x="26" y="26"/>
                        <a:pt x="20" y="30"/>
                      </a:cubicBezTo>
                      <a:lnTo>
                        <a:pt x="24" y="8"/>
                      </a:lnTo>
                      <a:close/>
                      <a:moveTo>
                        <a:pt x="56" y="120"/>
                      </a:moveTo>
                      <a:cubicBezTo>
                        <a:pt x="24" y="120"/>
                        <a:pt x="24" y="120"/>
                        <a:pt x="24" y="120"/>
                      </a:cubicBezTo>
                      <a:cubicBezTo>
                        <a:pt x="20" y="98"/>
                        <a:pt x="20" y="98"/>
                        <a:pt x="20" y="98"/>
                      </a:cubicBezTo>
                      <a:cubicBezTo>
                        <a:pt x="26" y="102"/>
                        <a:pt x="33" y="104"/>
                        <a:pt x="40" y="104"/>
                      </a:cubicBezTo>
                      <a:cubicBezTo>
                        <a:pt x="47" y="104"/>
                        <a:pt x="54" y="102"/>
                        <a:pt x="60" y="98"/>
                      </a:cubicBezTo>
                      <a:lnTo>
                        <a:pt x="56" y="120"/>
                      </a:lnTo>
                      <a:close/>
                      <a:moveTo>
                        <a:pt x="40" y="96"/>
                      </a:moveTo>
                      <a:cubicBezTo>
                        <a:pt x="22" y="96"/>
                        <a:pt x="8" y="82"/>
                        <a:pt x="8" y="64"/>
                      </a:cubicBezTo>
                      <a:cubicBezTo>
                        <a:pt x="8" y="46"/>
                        <a:pt x="22" y="32"/>
                        <a:pt x="40" y="32"/>
                      </a:cubicBezTo>
                      <a:cubicBezTo>
                        <a:pt x="58" y="32"/>
                        <a:pt x="72" y="46"/>
                        <a:pt x="72" y="64"/>
                      </a:cubicBezTo>
                      <a:cubicBezTo>
                        <a:pt x="72" y="82"/>
                        <a:pt x="58" y="96"/>
                        <a:pt x="40" y="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2" name="Freeform 77"/>
                <p:cNvSpPr>
                  <a:spLocks/>
                </p:cNvSpPr>
                <p:nvPr/>
              </p:nvSpPr>
              <p:spPr bwMode="auto">
                <a:xfrm>
                  <a:off x="4164013" y="2238376"/>
                  <a:ext cx="90487" cy="90488"/>
                </a:xfrm>
                <a:custGeom>
                  <a:avLst/>
                  <a:gdLst>
                    <a:gd name="T0" fmla="*/ 24 w 24"/>
                    <a:gd name="T1" fmla="*/ 0 h 24"/>
                    <a:gd name="T2" fmla="*/ 22 w 24"/>
                    <a:gd name="T3" fmla="*/ 0 h 24"/>
                    <a:gd name="T4" fmla="*/ 1 w 24"/>
                    <a:gd name="T5" fmla="*/ 17 h 24"/>
                    <a:gd name="T6" fmla="*/ 0 w 24"/>
                    <a:gd name="T7" fmla="*/ 20 h 24"/>
                    <a:gd name="T8" fmla="*/ 1 w 24"/>
                    <a:gd name="T9" fmla="*/ 23 h 24"/>
                    <a:gd name="T10" fmla="*/ 4 w 24"/>
                    <a:gd name="T11" fmla="*/ 24 h 24"/>
                    <a:gd name="T12" fmla="*/ 7 w 24"/>
                    <a:gd name="T13" fmla="*/ 23 h 24"/>
                    <a:gd name="T14" fmla="*/ 14 w 24"/>
                    <a:gd name="T15" fmla="*/ 14 h 24"/>
                    <a:gd name="T16" fmla="*/ 24 w 24"/>
                    <a:gd name="T17" fmla="*/ 2 h 24"/>
                    <a:gd name="T18" fmla="*/ 24 w 24"/>
                    <a:gd name="T1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24" y="0"/>
                      </a:move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2" y="24"/>
                        <a:pt x="3" y="24"/>
                        <a:pt x="4" y="24"/>
                      </a:cubicBezTo>
                      <a:cubicBezTo>
                        <a:pt x="5" y="24"/>
                        <a:pt x="6" y="24"/>
                        <a:pt x="7" y="23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1"/>
                        <a:pt x="24" y="1"/>
                        <a:pt x="2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7" name="Group 30"/>
              <p:cNvGrpSpPr/>
              <p:nvPr/>
            </p:nvGrpSpPr>
            <p:grpSpPr>
              <a:xfrm>
                <a:off x="9012997" y="1679576"/>
                <a:ext cx="482600" cy="452438"/>
                <a:chOff x="2974975" y="2071688"/>
                <a:chExt cx="482600" cy="452438"/>
              </a:xfrm>
              <a:solidFill>
                <a:schemeClr val="bg1"/>
              </a:solidFill>
            </p:grpSpPr>
            <p:sp>
              <p:nvSpPr>
                <p:cNvPr id="35" name="Freeform 78"/>
                <p:cNvSpPr>
                  <a:spLocks noEditPoints="1"/>
                </p:cNvSpPr>
                <p:nvPr/>
              </p:nvSpPr>
              <p:spPr bwMode="auto">
                <a:xfrm>
                  <a:off x="2974975" y="2071688"/>
                  <a:ext cx="482600" cy="452438"/>
                </a:xfrm>
                <a:custGeom>
                  <a:avLst/>
                  <a:gdLst>
                    <a:gd name="T0" fmla="*/ 126 w 128"/>
                    <a:gd name="T1" fmla="*/ 26 h 120"/>
                    <a:gd name="T2" fmla="*/ 102 w 128"/>
                    <a:gd name="T3" fmla="*/ 2 h 120"/>
                    <a:gd name="T4" fmla="*/ 96 w 128"/>
                    <a:gd name="T5" fmla="*/ 0 h 120"/>
                    <a:gd name="T6" fmla="*/ 12 w 128"/>
                    <a:gd name="T7" fmla="*/ 0 h 120"/>
                    <a:gd name="T8" fmla="*/ 0 w 128"/>
                    <a:gd name="T9" fmla="*/ 12 h 120"/>
                    <a:gd name="T10" fmla="*/ 0 w 128"/>
                    <a:gd name="T11" fmla="*/ 108 h 120"/>
                    <a:gd name="T12" fmla="*/ 12 w 128"/>
                    <a:gd name="T13" fmla="*/ 120 h 120"/>
                    <a:gd name="T14" fmla="*/ 116 w 128"/>
                    <a:gd name="T15" fmla="*/ 120 h 120"/>
                    <a:gd name="T16" fmla="*/ 128 w 128"/>
                    <a:gd name="T17" fmla="*/ 108 h 120"/>
                    <a:gd name="T18" fmla="*/ 128 w 128"/>
                    <a:gd name="T19" fmla="*/ 32 h 120"/>
                    <a:gd name="T20" fmla="*/ 126 w 128"/>
                    <a:gd name="T21" fmla="*/ 26 h 120"/>
                    <a:gd name="T22" fmla="*/ 120 w 128"/>
                    <a:gd name="T23" fmla="*/ 108 h 120"/>
                    <a:gd name="T24" fmla="*/ 116 w 128"/>
                    <a:gd name="T25" fmla="*/ 112 h 120"/>
                    <a:gd name="T26" fmla="*/ 12 w 128"/>
                    <a:gd name="T27" fmla="*/ 112 h 120"/>
                    <a:gd name="T28" fmla="*/ 8 w 128"/>
                    <a:gd name="T29" fmla="*/ 108 h 120"/>
                    <a:gd name="T30" fmla="*/ 8 w 128"/>
                    <a:gd name="T31" fmla="*/ 12 h 120"/>
                    <a:gd name="T32" fmla="*/ 12 w 128"/>
                    <a:gd name="T33" fmla="*/ 8 h 120"/>
                    <a:gd name="T34" fmla="*/ 92 w 128"/>
                    <a:gd name="T35" fmla="*/ 8 h 120"/>
                    <a:gd name="T36" fmla="*/ 92 w 128"/>
                    <a:gd name="T37" fmla="*/ 24 h 120"/>
                    <a:gd name="T38" fmla="*/ 92 w 128"/>
                    <a:gd name="T39" fmla="*/ 24 h 120"/>
                    <a:gd name="T40" fmla="*/ 104 w 128"/>
                    <a:gd name="T41" fmla="*/ 36 h 120"/>
                    <a:gd name="T42" fmla="*/ 108 w 128"/>
                    <a:gd name="T43" fmla="*/ 36 h 120"/>
                    <a:gd name="T44" fmla="*/ 120 w 128"/>
                    <a:gd name="T45" fmla="*/ 36 h 120"/>
                    <a:gd name="T46" fmla="*/ 120 w 128"/>
                    <a:gd name="T47" fmla="*/ 108 h 120"/>
                    <a:gd name="T48" fmla="*/ 108 w 128"/>
                    <a:gd name="T49" fmla="*/ 32 h 120"/>
                    <a:gd name="T50" fmla="*/ 104 w 128"/>
                    <a:gd name="T51" fmla="*/ 32 h 120"/>
                    <a:gd name="T52" fmla="*/ 96 w 128"/>
                    <a:gd name="T53" fmla="*/ 24 h 120"/>
                    <a:gd name="T54" fmla="*/ 96 w 128"/>
                    <a:gd name="T55" fmla="*/ 24 h 120"/>
                    <a:gd name="T56" fmla="*/ 96 w 128"/>
                    <a:gd name="T57" fmla="*/ 8 h 120"/>
                    <a:gd name="T58" fmla="*/ 120 w 128"/>
                    <a:gd name="T59" fmla="*/ 32 h 120"/>
                    <a:gd name="T60" fmla="*/ 108 w 128"/>
                    <a:gd name="T61" fmla="*/ 32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8" h="120">
                      <a:moveTo>
                        <a:pt x="126" y="26"/>
                      </a:moveTo>
                      <a:cubicBezTo>
                        <a:pt x="102" y="2"/>
                        <a:pt x="102" y="2"/>
                        <a:pt x="102" y="2"/>
                      </a:cubicBezTo>
                      <a:cubicBezTo>
                        <a:pt x="100" y="1"/>
                        <a:pt x="98" y="0"/>
                        <a:pt x="9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08"/>
                        <a:pt x="0" y="108"/>
                        <a:pt x="0" y="108"/>
                      </a:cubicBezTo>
                      <a:cubicBezTo>
                        <a:pt x="0" y="115"/>
                        <a:pt x="5" y="120"/>
                        <a:pt x="12" y="120"/>
                      </a:cubicBezTo>
                      <a:cubicBezTo>
                        <a:pt x="116" y="120"/>
                        <a:pt x="116" y="120"/>
                        <a:pt x="116" y="120"/>
                      </a:cubicBezTo>
                      <a:cubicBezTo>
                        <a:pt x="123" y="120"/>
                        <a:pt x="128" y="115"/>
                        <a:pt x="128" y="108"/>
                      </a:cubicBezTo>
                      <a:cubicBezTo>
                        <a:pt x="128" y="32"/>
                        <a:pt x="128" y="32"/>
                        <a:pt x="128" y="32"/>
                      </a:cubicBezTo>
                      <a:cubicBezTo>
                        <a:pt x="128" y="30"/>
                        <a:pt x="127" y="28"/>
                        <a:pt x="126" y="26"/>
                      </a:cubicBezTo>
                      <a:close/>
                      <a:moveTo>
                        <a:pt x="120" y="108"/>
                      </a:moveTo>
                      <a:cubicBezTo>
                        <a:pt x="120" y="110"/>
                        <a:pt x="118" y="112"/>
                        <a:pt x="116" y="112"/>
                      </a:cubicBezTo>
                      <a:cubicBezTo>
                        <a:pt x="12" y="112"/>
                        <a:pt x="12" y="112"/>
                        <a:pt x="12" y="112"/>
                      </a:cubicBezTo>
                      <a:cubicBezTo>
                        <a:pt x="10" y="112"/>
                        <a:pt x="8" y="110"/>
                        <a:pt x="8" y="108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0"/>
                        <a:pt x="10" y="8"/>
                        <a:pt x="12" y="8"/>
                      </a:cubicBezTo>
                      <a:cubicBezTo>
                        <a:pt x="92" y="8"/>
                        <a:pt x="92" y="8"/>
                        <a:pt x="92" y="8"/>
                      </a:cubicBezTo>
                      <a:cubicBezTo>
                        <a:pt x="92" y="24"/>
                        <a:pt x="92" y="24"/>
                        <a:pt x="92" y="24"/>
                      </a:cubicBezTo>
                      <a:cubicBezTo>
                        <a:pt x="92" y="24"/>
                        <a:pt x="92" y="24"/>
                        <a:pt x="92" y="24"/>
                      </a:cubicBezTo>
                      <a:cubicBezTo>
                        <a:pt x="92" y="31"/>
                        <a:pt x="97" y="36"/>
                        <a:pt x="104" y="36"/>
                      </a:cubicBezTo>
                      <a:cubicBezTo>
                        <a:pt x="108" y="36"/>
                        <a:pt x="108" y="36"/>
                        <a:pt x="108" y="36"/>
                      </a:cubicBezTo>
                      <a:cubicBezTo>
                        <a:pt x="120" y="36"/>
                        <a:pt x="120" y="36"/>
                        <a:pt x="120" y="36"/>
                      </a:cubicBezTo>
                      <a:lnTo>
                        <a:pt x="120" y="108"/>
                      </a:lnTo>
                      <a:close/>
                      <a:moveTo>
                        <a:pt x="108" y="32"/>
                      </a:move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0" y="32"/>
                        <a:pt x="96" y="28"/>
                        <a:pt x="96" y="24"/>
                      </a:cubicBezTo>
                      <a:cubicBezTo>
                        <a:pt x="96" y="24"/>
                        <a:pt x="96" y="24"/>
                        <a:pt x="96" y="24"/>
                      </a:cubicBezTo>
                      <a:cubicBezTo>
                        <a:pt x="96" y="8"/>
                        <a:pt x="96" y="8"/>
                        <a:pt x="96" y="8"/>
                      </a:cubicBezTo>
                      <a:cubicBezTo>
                        <a:pt x="120" y="32"/>
                        <a:pt x="120" y="32"/>
                        <a:pt x="120" y="32"/>
                      </a:cubicBezTo>
                      <a:lnTo>
                        <a:pt x="108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6" name="Freeform 79"/>
                <p:cNvSpPr>
                  <a:spLocks/>
                </p:cNvSpPr>
                <p:nvPr/>
              </p:nvSpPr>
              <p:spPr bwMode="auto">
                <a:xfrm>
                  <a:off x="3200400" y="2162176"/>
                  <a:ext cx="90487" cy="15875"/>
                </a:xfrm>
                <a:custGeom>
                  <a:avLst/>
                  <a:gdLst>
                    <a:gd name="T0" fmla="*/ 2 w 24"/>
                    <a:gd name="T1" fmla="*/ 4 h 4"/>
                    <a:gd name="T2" fmla="*/ 22 w 24"/>
                    <a:gd name="T3" fmla="*/ 4 h 4"/>
                    <a:gd name="T4" fmla="*/ 24 w 24"/>
                    <a:gd name="T5" fmla="*/ 2 h 4"/>
                    <a:gd name="T6" fmla="*/ 22 w 24"/>
                    <a:gd name="T7" fmla="*/ 0 h 4"/>
                    <a:gd name="T8" fmla="*/ 2 w 24"/>
                    <a:gd name="T9" fmla="*/ 0 h 4"/>
                    <a:gd name="T10" fmla="*/ 0 w 24"/>
                    <a:gd name="T11" fmla="*/ 2 h 4"/>
                    <a:gd name="T12" fmla="*/ 2 w 2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4">
                      <a:moveTo>
                        <a:pt x="2" y="4"/>
                      </a:move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3"/>
                        <a:pt x="24" y="2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7" name="Freeform 80"/>
                <p:cNvSpPr>
                  <a:spLocks/>
                </p:cNvSpPr>
                <p:nvPr/>
              </p:nvSpPr>
              <p:spPr bwMode="auto">
                <a:xfrm>
                  <a:off x="3200400" y="2208213"/>
                  <a:ext cx="90487" cy="14288"/>
                </a:xfrm>
                <a:custGeom>
                  <a:avLst/>
                  <a:gdLst>
                    <a:gd name="T0" fmla="*/ 2 w 24"/>
                    <a:gd name="T1" fmla="*/ 4 h 4"/>
                    <a:gd name="T2" fmla="*/ 22 w 24"/>
                    <a:gd name="T3" fmla="*/ 4 h 4"/>
                    <a:gd name="T4" fmla="*/ 24 w 24"/>
                    <a:gd name="T5" fmla="*/ 2 h 4"/>
                    <a:gd name="T6" fmla="*/ 22 w 24"/>
                    <a:gd name="T7" fmla="*/ 0 h 4"/>
                    <a:gd name="T8" fmla="*/ 2 w 24"/>
                    <a:gd name="T9" fmla="*/ 0 h 4"/>
                    <a:gd name="T10" fmla="*/ 0 w 24"/>
                    <a:gd name="T11" fmla="*/ 2 h 4"/>
                    <a:gd name="T12" fmla="*/ 2 w 2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4">
                      <a:moveTo>
                        <a:pt x="2" y="4"/>
                      </a:move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3"/>
                        <a:pt x="24" y="2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Freeform 81"/>
                <p:cNvSpPr>
                  <a:spLocks/>
                </p:cNvSpPr>
                <p:nvPr/>
              </p:nvSpPr>
              <p:spPr bwMode="auto">
                <a:xfrm>
                  <a:off x="3200400" y="2252663"/>
                  <a:ext cx="196850" cy="15875"/>
                </a:xfrm>
                <a:custGeom>
                  <a:avLst/>
                  <a:gdLst>
                    <a:gd name="T0" fmla="*/ 0 w 52"/>
                    <a:gd name="T1" fmla="*/ 2 h 4"/>
                    <a:gd name="T2" fmla="*/ 2 w 52"/>
                    <a:gd name="T3" fmla="*/ 4 h 4"/>
                    <a:gd name="T4" fmla="*/ 50 w 52"/>
                    <a:gd name="T5" fmla="*/ 4 h 4"/>
                    <a:gd name="T6" fmla="*/ 52 w 52"/>
                    <a:gd name="T7" fmla="*/ 2 h 4"/>
                    <a:gd name="T8" fmla="*/ 50 w 52"/>
                    <a:gd name="T9" fmla="*/ 0 h 4"/>
                    <a:gd name="T10" fmla="*/ 2 w 52"/>
                    <a:gd name="T11" fmla="*/ 0 h 4"/>
                    <a:gd name="T12" fmla="*/ 0 w 52"/>
                    <a:gd name="T1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1" y="4"/>
                        <a:pt x="52" y="3"/>
                        <a:pt x="52" y="2"/>
                      </a:cubicBezTo>
                      <a:cubicBezTo>
                        <a:pt x="52" y="1"/>
                        <a:pt x="51" y="0"/>
                        <a:pt x="5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9" name="Freeform 82"/>
                <p:cNvSpPr>
                  <a:spLocks/>
                </p:cNvSpPr>
                <p:nvPr/>
              </p:nvSpPr>
              <p:spPr bwMode="auto">
                <a:xfrm>
                  <a:off x="3035300" y="2343151"/>
                  <a:ext cx="361950" cy="15875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Freeform 83"/>
                <p:cNvSpPr>
                  <a:spLocks/>
                </p:cNvSpPr>
                <p:nvPr/>
              </p:nvSpPr>
              <p:spPr bwMode="auto">
                <a:xfrm>
                  <a:off x="3035300" y="2389188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1" name="Freeform 84"/>
                <p:cNvSpPr>
                  <a:spLocks/>
                </p:cNvSpPr>
                <p:nvPr/>
              </p:nvSpPr>
              <p:spPr bwMode="auto">
                <a:xfrm>
                  <a:off x="3035300" y="2433638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" name="Freeform 85"/>
                <p:cNvSpPr>
                  <a:spLocks/>
                </p:cNvSpPr>
                <p:nvPr/>
              </p:nvSpPr>
              <p:spPr bwMode="auto">
                <a:xfrm>
                  <a:off x="3035300" y="2298701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3" name="Freeform 86"/>
                <p:cNvSpPr>
                  <a:spLocks noEditPoints="1"/>
                </p:cNvSpPr>
                <p:nvPr/>
              </p:nvSpPr>
              <p:spPr bwMode="auto">
                <a:xfrm>
                  <a:off x="3035300" y="2147888"/>
                  <a:ext cx="134937" cy="120650"/>
                </a:xfrm>
                <a:custGeom>
                  <a:avLst/>
                  <a:gdLst>
                    <a:gd name="T0" fmla="*/ 4 w 36"/>
                    <a:gd name="T1" fmla="*/ 32 h 32"/>
                    <a:gd name="T2" fmla="*/ 32 w 36"/>
                    <a:gd name="T3" fmla="*/ 32 h 32"/>
                    <a:gd name="T4" fmla="*/ 36 w 36"/>
                    <a:gd name="T5" fmla="*/ 28 h 32"/>
                    <a:gd name="T6" fmla="*/ 36 w 36"/>
                    <a:gd name="T7" fmla="*/ 4 h 32"/>
                    <a:gd name="T8" fmla="*/ 32 w 36"/>
                    <a:gd name="T9" fmla="*/ 0 h 32"/>
                    <a:gd name="T10" fmla="*/ 4 w 36"/>
                    <a:gd name="T11" fmla="*/ 0 h 32"/>
                    <a:gd name="T12" fmla="*/ 0 w 36"/>
                    <a:gd name="T13" fmla="*/ 4 h 32"/>
                    <a:gd name="T14" fmla="*/ 0 w 36"/>
                    <a:gd name="T15" fmla="*/ 28 h 32"/>
                    <a:gd name="T16" fmla="*/ 4 w 36"/>
                    <a:gd name="T17" fmla="*/ 32 h 32"/>
                    <a:gd name="T18" fmla="*/ 8 w 36"/>
                    <a:gd name="T19" fmla="*/ 8 h 32"/>
                    <a:gd name="T20" fmla="*/ 28 w 36"/>
                    <a:gd name="T21" fmla="*/ 8 h 32"/>
                    <a:gd name="T22" fmla="*/ 28 w 36"/>
                    <a:gd name="T23" fmla="*/ 24 h 32"/>
                    <a:gd name="T24" fmla="*/ 8 w 36"/>
                    <a:gd name="T25" fmla="*/ 24 h 32"/>
                    <a:gd name="T26" fmla="*/ 8 w 36"/>
                    <a:gd name="T27" fmla="*/ 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2">
                      <a:moveTo>
                        <a:pt x="4" y="32"/>
                      </a:moveTo>
                      <a:cubicBezTo>
                        <a:pt x="32" y="32"/>
                        <a:pt x="32" y="32"/>
                        <a:pt x="32" y="32"/>
                      </a:cubicBezTo>
                      <a:cubicBezTo>
                        <a:pt x="34" y="32"/>
                        <a:pt x="36" y="30"/>
                        <a:pt x="36" y="28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6" y="2"/>
                        <a:pt x="34" y="0"/>
                        <a:pt x="32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2"/>
                        <a:pt x="4" y="32"/>
                      </a:cubicBezTo>
                      <a:close/>
                      <a:moveTo>
                        <a:pt x="8" y="8"/>
                      </a:move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lnTo>
                        <a:pt x="8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8" name="Group 31"/>
              <p:cNvGrpSpPr/>
              <p:nvPr/>
            </p:nvGrpSpPr>
            <p:grpSpPr>
              <a:xfrm>
                <a:off x="9983081" y="717253"/>
                <a:ext cx="450850" cy="482600"/>
                <a:chOff x="2027238" y="2071688"/>
                <a:chExt cx="450850" cy="482600"/>
              </a:xfrm>
              <a:solidFill>
                <a:schemeClr val="bg1"/>
              </a:solidFill>
            </p:grpSpPr>
            <p:sp>
              <p:nvSpPr>
                <p:cNvPr id="32" name="Freeform 87"/>
                <p:cNvSpPr>
                  <a:spLocks noEditPoints="1"/>
                </p:cNvSpPr>
                <p:nvPr/>
              </p:nvSpPr>
              <p:spPr bwMode="auto">
                <a:xfrm>
                  <a:off x="2027238" y="2071688"/>
                  <a:ext cx="450850" cy="482600"/>
                </a:xfrm>
                <a:custGeom>
                  <a:avLst/>
                  <a:gdLst>
                    <a:gd name="T0" fmla="*/ 104 w 120"/>
                    <a:gd name="T1" fmla="*/ 0 h 128"/>
                    <a:gd name="T2" fmla="*/ 16 w 120"/>
                    <a:gd name="T3" fmla="*/ 0 h 128"/>
                    <a:gd name="T4" fmla="*/ 0 w 120"/>
                    <a:gd name="T5" fmla="*/ 16 h 128"/>
                    <a:gd name="T6" fmla="*/ 0 w 120"/>
                    <a:gd name="T7" fmla="*/ 112 h 128"/>
                    <a:gd name="T8" fmla="*/ 16 w 120"/>
                    <a:gd name="T9" fmla="*/ 128 h 128"/>
                    <a:gd name="T10" fmla="*/ 104 w 120"/>
                    <a:gd name="T11" fmla="*/ 128 h 128"/>
                    <a:gd name="T12" fmla="*/ 120 w 120"/>
                    <a:gd name="T13" fmla="*/ 112 h 128"/>
                    <a:gd name="T14" fmla="*/ 120 w 120"/>
                    <a:gd name="T15" fmla="*/ 16 h 128"/>
                    <a:gd name="T16" fmla="*/ 104 w 120"/>
                    <a:gd name="T17" fmla="*/ 0 h 128"/>
                    <a:gd name="T18" fmla="*/ 112 w 120"/>
                    <a:gd name="T19" fmla="*/ 112 h 128"/>
                    <a:gd name="T20" fmla="*/ 104 w 120"/>
                    <a:gd name="T21" fmla="*/ 120 h 128"/>
                    <a:gd name="T22" fmla="*/ 16 w 120"/>
                    <a:gd name="T23" fmla="*/ 120 h 128"/>
                    <a:gd name="T24" fmla="*/ 8 w 120"/>
                    <a:gd name="T25" fmla="*/ 112 h 128"/>
                    <a:gd name="T26" fmla="*/ 8 w 120"/>
                    <a:gd name="T27" fmla="*/ 16 h 128"/>
                    <a:gd name="T28" fmla="*/ 16 w 120"/>
                    <a:gd name="T29" fmla="*/ 8 h 128"/>
                    <a:gd name="T30" fmla="*/ 104 w 120"/>
                    <a:gd name="T31" fmla="*/ 8 h 128"/>
                    <a:gd name="T32" fmla="*/ 112 w 120"/>
                    <a:gd name="T33" fmla="*/ 16 h 128"/>
                    <a:gd name="T34" fmla="*/ 112 w 120"/>
                    <a:gd name="T35" fmla="*/ 11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8">
                      <a:moveTo>
                        <a:pt x="104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121"/>
                        <a:pt x="7" y="128"/>
                        <a:pt x="16" y="128"/>
                      </a:cubicBezTo>
                      <a:cubicBezTo>
                        <a:pt x="104" y="128"/>
                        <a:pt x="104" y="128"/>
                        <a:pt x="104" y="128"/>
                      </a:cubicBezTo>
                      <a:cubicBezTo>
                        <a:pt x="113" y="128"/>
                        <a:pt x="120" y="121"/>
                        <a:pt x="120" y="112"/>
                      </a:cubicBezTo>
                      <a:cubicBezTo>
                        <a:pt x="120" y="16"/>
                        <a:pt x="120" y="16"/>
                        <a:pt x="120" y="16"/>
                      </a:cubicBezTo>
                      <a:cubicBezTo>
                        <a:pt x="120" y="7"/>
                        <a:pt x="113" y="0"/>
                        <a:pt x="104" y="0"/>
                      </a:cubicBezTo>
                      <a:close/>
                      <a:moveTo>
                        <a:pt x="112" y="112"/>
                      </a:moveTo>
                      <a:cubicBezTo>
                        <a:pt x="112" y="116"/>
                        <a:pt x="108" y="120"/>
                        <a:pt x="104" y="120"/>
                      </a:cubicBezTo>
                      <a:cubicBezTo>
                        <a:pt x="16" y="120"/>
                        <a:pt x="16" y="120"/>
                        <a:pt x="16" y="120"/>
                      </a:cubicBezTo>
                      <a:cubicBezTo>
                        <a:pt x="12" y="120"/>
                        <a:pt x="8" y="116"/>
                        <a:pt x="8" y="112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8" y="12"/>
                        <a:pt x="12" y="8"/>
                        <a:pt x="16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8" y="8"/>
                        <a:pt x="112" y="12"/>
                        <a:pt x="112" y="16"/>
                      </a:cubicBezTo>
                      <a:lnTo>
                        <a:pt x="112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" name="Freeform 88"/>
                <p:cNvSpPr>
                  <a:spLocks noEditPoints="1"/>
                </p:cNvSpPr>
                <p:nvPr/>
              </p:nvSpPr>
              <p:spPr bwMode="auto">
                <a:xfrm>
                  <a:off x="2087563" y="2132013"/>
                  <a:ext cx="330200" cy="301625"/>
                </a:xfrm>
                <a:custGeom>
                  <a:avLst/>
                  <a:gdLst>
                    <a:gd name="T0" fmla="*/ 84 w 88"/>
                    <a:gd name="T1" fmla="*/ 0 h 80"/>
                    <a:gd name="T2" fmla="*/ 4 w 88"/>
                    <a:gd name="T3" fmla="*/ 0 h 80"/>
                    <a:gd name="T4" fmla="*/ 0 w 88"/>
                    <a:gd name="T5" fmla="*/ 4 h 80"/>
                    <a:gd name="T6" fmla="*/ 0 w 88"/>
                    <a:gd name="T7" fmla="*/ 76 h 80"/>
                    <a:gd name="T8" fmla="*/ 4 w 88"/>
                    <a:gd name="T9" fmla="*/ 80 h 80"/>
                    <a:gd name="T10" fmla="*/ 84 w 88"/>
                    <a:gd name="T11" fmla="*/ 80 h 80"/>
                    <a:gd name="T12" fmla="*/ 88 w 88"/>
                    <a:gd name="T13" fmla="*/ 76 h 80"/>
                    <a:gd name="T14" fmla="*/ 88 w 88"/>
                    <a:gd name="T15" fmla="*/ 4 h 80"/>
                    <a:gd name="T16" fmla="*/ 84 w 88"/>
                    <a:gd name="T17" fmla="*/ 0 h 80"/>
                    <a:gd name="T18" fmla="*/ 84 w 88"/>
                    <a:gd name="T19" fmla="*/ 4 h 80"/>
                    <a:gd name="T20" fmla="*/ 84 w 88"/>
                    <a:gd name="T21" fmla="*/ 59 h 80"/>
                    <a:gd name="T22" fmla="*/ 71 w 88"/>
                    <a:gd name="T23" fmla="*/ 45 h 80"/>
                    <a:gd name="T24" fmla="*/ 68 w 88"/>
                    <a:gd name="T25" fmla="*/ 44 h 80"/>
                    <a:gd name="T26" fmla="*/ 65 w 88"/>
                    <a:gd name="T27" fmla="*/ 45 h 80"/>
                    <a:gd name="T28" fmla="*/ 55 w 88"/>
                    <a:gd name="T29" fmla="*/ 57 h 80"/>
                    <a:gd name="T30" fmla="*/ 23 w 88"/>
                    <a:gd name="T31" fmla="*/ 21 h 80"/>
                    <a:gd name="T32" fmla="*/ 20 w 88"/>
                    <a:gd name="T33" fmla="*/ 20 h 80"/>
                    <a:gd name="T34" fmla="*/ 17 w 88"/>
                    <a:gd name="T35" fmla="*/ 21 h 80"/>
                    <a:gd name="T36" fmla="*/ 4 w 88"/>
                    <a:gd name="T37" fmla="*/ 36 h 80"/>
                    <a:gd name="T38" fmla="*/ 4 w 88"/>
                    <a:gd name="T39" fmla="*/ 4 h 80"/>
                    <a:gd name="T40" fmla="*/ 84 w 88"/>
                    <a:gd name="T41" fmla="*/ 4 h 80"/>
                    <a:gd name="T42" fmla="*/ 4 w 88"/>
                    <a:gd name="T43" fmla="*/ 42 h 80"/>
                    <a:gd name="T44" fmla="*/ 20 w 88"/>
                    <a:gd name="T45" fmla="*/ 24 h 80"/>
                    <a:gd name="T46" fmla="*/ 52 w 88"/>
                    <a:gd name="T47" fmla="*/ 61 h 80"/>
                    <a:gd name="T48" fmla="*/ 55 w 88"/>
                    <a:gd name="T49" fmla="*/ 63 h 80"/>
                    <a:gd name="T50" fmla="*/ 66 w 88"/>
                    <a:gd name="T51" fmla="*/ 76 h 80"/>
                    <a:gd name="T52" fmla="*/ 4 w 88"/>
                    <a:gd name="T53" fmla="*/ 76 h 80"/>
                    <a:gd name="T54" fmla="*/ 4 w 88"/>
                    <a:gd name="T55" fmla="*/ 42 h 80"/>
                    <a:gd name="T56" fmla="*/ 71 w 88"/>
                    <a:gd name="T57" fmla="*/ 76 h 80"/>
                    <a:gd name="T58" fmla="*/ 57 w 88"/>
                    <a:gd name="T59" fmla="*/ 60 h 80"/>
                    <a:gd name="T60" fmla="*/ 68 w 88"/>
                    <a:gd name="T61" fmla="*/ 48 h 80"/>
                    <a:gd name="T62" fmla="*/ 84 w 88"/>
                    <a:gd name="T63" fmla="*/ 66 h 80"/>
                    <a:gd name="T64" fmla="*/ 84 w 88"/>
                    <a:gd name="T65" fmla="*/ 76 h 80"/>
                    <a:gd name="T66" fmla="*/ 71 w 88"/>
                    <a:gd name="T67" fmla="*/ 7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8" h="80">
                      <a:moveTo>
                        <a:pt x="8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78"/>
                        <a:pt x="2" y="80"/>
                        <a:pt x="4" y="80"/>
                      </a:cubicBezTo>
                      <a:cubicBezTo>
                        <a:pt x="84" y="80"/>
                        <a:pt x="84" y="80"/>
                        <a:pt x="84" y="80"/>
                      </a:cubicBezTo>
                      <a:cubicBezTo>
                        <a:pt x="86" y="80"/>
                        <a:pt x="88" y="78"/>
                        <a:pt x="88" y="76"/>
                      </a:cubicBezTo>
                      <a:cubicBezTo>
                        <a:pt x="88" y="4"/>
                        <a:pt x="88" y="4"/>
                        <a:pt x="88" y="4"/>
                      </a:cubicBezTo>
                      <a:cubicBezTo>
                        <a:pt x="88" y="2"/>
                        <a:pt x="86" y="0"/>
                        <a:pt x="84" y="0"/>
                      </a:cubicBezTo>
                      <a:close/>
                      <a:moveTo>
                        <a:pt x="84" y="4"/>
                      </a:moveTo>
                      <a:cubicBezTo>
                        <a:pt x="84" y="59"/>
                        <a:pt x="84" y="59"/>
                        <a:pt x="84" y="59"/>
                      </a:cubicBezTo>
                      <a:cubicBezTo>
                        <a:pt x="71" y="45"/>
                        <a:pt x="71" y="45"/>
                        <a:pt x="71" y="45"/>
                      </a:cubicBezTo>
                      <a:cubicBezTo>
                        <a:pt x="70" y="44"/>
                        <a:pt x="69" y="44"/>
                        <a:pt x="68" y="44"/>
                      </a:cubicBezTo>
                      <a:cubicBezTo>
                        <a:pt x="67" y="44"/>
                        <a:pt x="66" y="44"/>
                        <a:pt x="65" y="45"/>
                      </a:cubicBezTo>
                      <a:cubicBezTo>
                        <a:pt x="55" y="57"/>
                        <a:pt x="55" y="57"/>
                        <a:pt x="55" y="57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2" y="20"/>
                        <a:pt x="21" y="20"/>
                        <a:pt x="20" y="20"/>
                      </a:cubicBezTo>
                      <a:cubicBezTo>
                        <a:pt x="19" y="20"/>
                        <a:pt x="18" y="20"/>
                        <a:pt x="17" y="21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84" y="4"/>
                      </a:lnTo>
                      <a:close/>
                      <a:moveTo>
                        <a:pt x="4" y="42"/>
                      </a:move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52" y="61"/>
                        <a:pt x="52" y="61"/>
                        <a:pt x="52" y="61"/>
                      </a:cubicBezTo>
                      <a:cubicBezTo>
                        <a:pt x="55" y="63"/>
                        <a:pt x="55" y="63"/>
                        <a:pt x="55" y="63"/>
                      </a:cubicBezTo>
                      <a:cubicBezTo>
                        <a:pt x="66" y="76"/>
                        <a:pt x="66" y="76"/>
                        <a:pt x="66" y="76"/>
                      </a:cubicBezTo>
                      <a:cubicBezTo>
                        <a:pt x="4" y="76"/>
                        <a:pt x="4" y="76"/>
                        <a:pt x="4" y="76"/>
                      </a:cubicBezTo>
                      <a:lnTo>
                        <a:pt x="4" y="42"/>
                      </a:lnTo>
                      <a:close/>
                      <a:moveTo>
                        <a:pt x="71" y="76"/>
                      </a:moveTo>
                      <a:cubicBezTo>
                        <a:pt x="57" y="60"/>
                        <a:pt x="57" y="60"/>
                        <a:pt x="57" y="60"/>
                      </a:cubicBezTo>
                      <a:cubicBezTo>
                        <a:pt x="68" y="48"/>
                        <a:pt x="68" y="48"/>
                        <a:pt x="68" y="48"/>
                      </a:cubicBezTo>
                      <a:cubicBezTo>
                        <a:pt x="84" y="66"/>
                        <a:pt x="84" y="66"/>
                        <a:pt x="84" y="66"/>
                      </a:cubicBezTo>
                      <a:cubicBezTo>
                        <a:pt x="84" y="76"/>
                        <a:pt x="84" y="76"/>
                        <a:pt x="84" y="76"/>
                      </a:cubicBezTo>
                      <a:lnTo>
                        <a:pt x="71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4" name="Freeform 89"/>
                <p:cNvSpPr>
                  <a:spLocks noEditPoints="1"/>
                </p:cNvSpPr>
                <p:nvPr/>
              </p:nvSpPr>
              <p:spPr bwMode="auto">
                <a:xfrm>
                  <a:off x="2268538" y="2178051"/>
                  <a:ext cx="88900" cy="90488"/>
                </a:xfrm>
                <a:custGeom>
                  <a:avLst/>
                  <a:gdLst>
                    <a:gd name="T0" fmla="*/ 12 w 24"/>
                    <a:gd name="T1" fmla="*/ 24 h 24"/>
                    <a:gd name="T2" fmla="*/ 24 w 24"/>
                    <a:gd name="T3" fmla="*/ 12 h 24"/>
                    <a:gd name="T4" fmla="*/ 12 w 24"/>
                    <a:gd name="T5" fmla="*/ 0 h 24"/>
                    <a:gd name="T6" fmla="*/ 0 w 24"/>
                    <a:gd name="T7" fmla="*/ 12 h 24"/>
                    <a:gd name="T8" fmla="*/ 12 w 24"/>
                    <a:gd name="T9" fmla="*/ 24 h 24"/>
                    <a:gd name="T10" fmla="*/ 12 w 24"/>
                    <a:gd name="T11" fmla="*/ 4 h 24"/>
                    <a:gd name="T12" fmla="*/ 20 w 24"/>
                    <a:gd name="T13" fmla="*/ 12 h 24"/>
                    <a:gd name="T14" fmla="*/ 12 w 24"/>
                    <a:gd name="T15" fmla="*/ 20 h 24"/>
                    <a:gd name="T16" fmla="*/ 4 w 24"/>
                    <a:gd name="T17" fmla="*/ 12 h 24"/>
                    <a:gd name="T18" fmla="*/ 12 w 24"/>
                    <a:gd name="T19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12" y="24"/>
                      </a:moveTo>
                      <a:cubicBezTo>
                        <a:pt x="19" y="24"/>
                        <a:pt x="24" y="19"/>
                        <a:pt x="24" y="12"/>
                      </a:cubicBezTo>
                      <a:cubicBezTo>
                        <a:pt x="24" y="5"/>
                        <a:pt x="19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lose/>
                      <a:moveTo>
                        <a:pt x="12" y="4"/>
                      </a:moveTo>
                      <a:cubicBezTo>
                        <a:pt x="16" y="4"/>
                        <a:pt x="20" y="8"/>
                        <a:pt x="20" y="12"/>
                      </a:cubicBezTo>
                      <a:cubicBezTo>
                        <a:pt x="20" y="16"/>
                        <a:pt x="16" y="20"/>
                        <a:pt x="12" y="20"/>
                      </a:cubicBezTo>
                      <a:cubicBezTo>
                        <a:pt x="8" y="20"/>
                        <a:pt x="4" y="16"/>
                        <a:pt x="4" y="12"/>
                      </a:cubicBezTo>
                      <a:cubicBezTo>
                        <a:pt x="4" y="8"/>
                        <a:pt x="8" y="4"/>
                        <a:pt x="1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" name="Group 32"/>
              <p:cNvGrpSpPr/>
              <p:nvPr/>
            </p:nvGrpSpPr>
            <p:grpSpPr>
              <a:xfrm>
                <a:off x="10091435" y="2775575"/>
                <a:ext cx="481012" cy="482600"/>
                <a:chOff x="1049338" y="2071688"/>
                <a:chExt cx="481012" cy="482600"/>
              </a:xfrm>
              <a:solidFill>
                <a:schemeClr val="bg1"/>
              </a:solidFill>
            </p:grpSpPr>
            <p:sp>
              <p:nvSpPr>
                <p:cNvPr id="30" name="Freeform 90"/>
                <p:cNvSpPr>
                  <a:spLocks noEditPoints="1"/>
                </p:cNvSpPr>
                <p:nvPr/>
              </p:nvSpPr>
              <p:spPr bwMode="auto">
                <a:xfrm>
                  <a:off x="1049338" y="2071688"/>
                  <a:ext cx="481012" cy="482600"/>
                </a:xfrm>
                <a:custGeom>
                  <a:avLst/>
                  <a:gdLst>
                    <a:gd name="T0" fmla="*/ 83 w 128"/>
                    <a:gd name="T1" fmla="*/ 40 h 128"/>
                    <a:gd name="T2" fmla="*/ 64 w 128"/>
                    <a:gd name="T3" fmla="*/ 0 h 128"/>
                    <a:gd name="T4" fmla="*/ 36 w 128"/>
                    <a:gd name="T5" fmla="*/ 41 h 128"/>
                    <a:gd name="T6" fmla="*/ 32 w 128"/>
                    <a:gd name="T7" fmla="*/ 43 h 128"/>
                    <a:gd name="T8" fmla="*/ 12 w 128"/>
                    <a:gd name="T9" fmla="*/ 40 h 128"/>
                    <a:gd name="T10" fmla="*/ 0 w 128"/>
                    <a:gd name="T11" fmla="*/ 116 h 128"/>
                    <a:gd name="T12" fmla="*/ 24 w 128"/>
                    <a:gd name="T13" fmla="*/ 128 h 128"/>
                    <a:gd name="T14" fmla="*/ 35 w 128"/>
                    <a:gd name="T15" fmla="*/ 121 h 128"/>
                    <a:gd name="T16" fmla="*/ 36 w 128"/>
                    <a:gd name="T17" fmla="*/ 121 h 128"/>
                    <a:gd name="T18" fmla="*/ 76 w 128"/>
                    <a:gd name="T19" fmla="*/ 128 h 128"/>
                    <a:gd name="T20" fmla="*/ 112 w 128"/>
                    <a:gd name="T21" fmla="*/ 120 h 128"/>
                    <a:gd name="T22" fmla="*/ 114 w 128"/>
                    <a:gd name="T23" fmla="*/ 109 h 128"/>
                    <a:gd name="T24" fmla="*/ 121 w 128"/>
                    <a:gd name="T25" fmla="*/ 88 h 128"/>
                    <a:gd name="T26" fmla="*/ 124 w 128"/>
                    <a:gd name="T27" fmla="*/ 67 h 128"/>
                    <a:gd name="T28" fmla="*/ 128 w 128"/>
                    <a:gd name="T29" fmla="*/ 58 h 128"/>
                    <a:gd name="T30" fmla="*/ 117 w 128"/>
                    <a:gd name="T31" fmla="*/ 42 h 128"/>
                    <a:gd name="T32" fmla="*/ 24 w 128"/>
                    <a:gd name="T33" fmla="*/ 120 h 128"/>
                    <a:gd name="T34" fmla="*/ 8 w 128"/>
                    <a:gd name="T35" fmla="*/ 116 h 128"/>
                    <a:gd name="T36" fmla="*/ 12 w 128"/>
                    <a:gd name="T37" fmla="*/ 48 h 128"/>
                    <a:gd name="T38" fmla="*/ 28 w 128"/>
                    <a:gd name="T39" fmla="*/ 52 h 128"/>
                    <a:gd name="T40" fmla="*/ 120 w 128"/>
                    <a:gd name="T41" fmla="*/ 58 h 128"/>
                    <a:gd name="T42" fmla="*/ 104 w 128"/>
                    <a:gd name="T43" fmla="*/ 64 h 128"/>
                    <a:gd name="T44" fmla="*/ 104 w 128"/>
                    <a:gd name="T45" fmla="*/ 68 h 128"/>
                    <a:gd name="T46" fmla="*/ 118 w 128"/>
                    <a:gd name="T47" fmla="*/ 75 h 128"/>
                    <a:gd name="T48" fmla="*/ 100 w 128"/>
                    <a:gd name="T49" fmla="*/ 84 h 128"/>
                    <a:gd name="T50" fmla="*/ 100 w 128"/>
                    <a:gd name="T51" fmla="*/ 88 h 128"/>
                    <a:gd name="T52" fmla="*/ 113 w 128"/>
                    <a:gd name="T53" fmla="*/ 96 h 128"/>
                    <a:gd name="T54" fmla="*/ 96 w 128"/>
                    <a:gd name="T55" fmla="*/ 104 h 128"/>
                    <a:gd name="T56" fmla="*/ 96 w 128"/>
                    <a:gd name="T57" fmla="*/ 108 h 128"/>
                    <a:gd name="T58" fmla="*/ 106 w 128"/>
                    <a:gd name="T59" fmla="*/ 114 h 128"/>
                    <a:gd name="T60" fmla="*/ 98 w 128"/>
                    <a:gd name="T61" fmla="*/ 120 h 128"/>
                    <a:gd name="T62" fmla="*/ 54 w 128"/>
                    <a:gd name="T63" fmla="*/ 117 h 128"/>
                    <a:gd name="T64" fmla="*/ 32 w 128"/>
                    <a:gd name="T65" fmla="*/ 110 h 128"/>
                    <a:gd name="T66" fmla="*/ 35 w 128"/>
                    <a:gd name="T67" fmla="*/ 50 h 128"/>
                    <a:gd name="T68" fmla="*/ 60 w 128"/>
                    <a:gd name="T69" fmla="*/ 12 h 128"/>
                    <a:gd name="T70" fmla="*/ 76 w 128"/>
                    <a:gd name="T71" fmla="*/ 27 h 128"/>
                    <a:gd name="T72" fmla="*/ 115 w 128"/>
                    <a:gd name="T73" fmla="*/ 50 h 128"/>
                    <a:gd name="T74" fmla="*/ 120 w 128"/>
                    <a:gd name="T75" fmla="*/ 5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8" h="128">
                      <a:moveTo>
                        <a:pt x="117" y="42"/>
                      </a:moveTo>
                      <a:cubicBezTo>
                        <a:pt x="112" y="41"/>
                        <a:pt x="100" y="41"/>
                        <a:pt x="83" y="40"/>
                      </a:cubicBezTo>
                      <a:cubicBezTo>
                        <a:pt x="84" y="36"/>
                        <a:pt x="84" y="33"/>
                        <a:pt x="84" y="27"/>
                      </a:cubicBezTo>
                      <a:cubicBezTo>
                        <a:pt x="84" y="13"/>
                        <a:pt x="73" y="0"/>
                        <a:pt x="64" y="0"/>
                      </a:cubicBezTo>
                      <a:cubicBezTo>
                        <a:pt x="57" y="0"/>
                        <a:pt x="52" y="5"/>
                        <a:pt x="52" y="12"/>
                      </a:cubicBezTo>
                      <a:cubicBezTo>
                        <a:pt x="52" y="20"/>
                        <a:pt x="49" y="34"/>
                        <a:pt x="36" y="41"/>
                      </a:cubicBezTo>
                      <a:cubicBezTo>
                        <a:pt x="35" y="41"/>
                        <a:pt x="32" y="43"/>
                        <a:pt x="32" y="43"/>
                      </a:cubicBezTo>
                      <a:cubicBezTo>
                        <a:pt x="32" y="43"/>
                        <a:pt x="32" y="43"/>
                        <a:pt x="32" y="43"/>
                      </a:cubicBezTo>
                      <a:cubicBezTo>
                        <a:pt x="30" y="41"/>
                        <a:pt x="27" y="40"/>
                        <a:pt x="24" y="40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5" y="40"/>
                        <a:pt x="0" y="45"/>
                        <a:pt x="0" y="52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0" y="123"/>
                        <a:pt x="5" y="128"/>
                        <a:pt x="12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9" y="128"/>
                        <a:pt x="33" y="125"/>
                        <a:pt x="35" y="121"/>
                      </a:cubicBezTo>
                      <a:cubicBezTo>
                        <a:pt x="35" y="121"/>
                        <a:pt x="35" y="121"/>
                        <a:pt x="35" y="121"/>
                      </a:cubicBezTo>
                      <a:cubicBezTo>
                        <a:pt x="35" y="121"/>
                        <a:pt x="35" y="121"/>
                        <a:pt x="36" y="121"/>
                      </a:cubicBezTo>
                      <a:cubicBezTo>
                        <a:pt x="36" y="121"/>
                        <a:pt x="36" y="121"/>
                        <a:pt x="36" y="121"/>
                      </a:cubicBezTo>
                      <a:cubicBezTo>
                        <a:pt x="38" y="122"/>
                        <a:pt x="43" y="123"/>
                        <a:pt x="52" y="125"/>
                      </a:cubicBezTo>
                      <a:cubicBezTo>
                        <a:pt x="54" y="126"/>
                        <a:pt x="65" y="128"/>
                        <a:pt x="76" y="128"/>
                      </a:cubicBezTo>
                      <a:cubicBezTo>
                        <a:pt x="98" y="128"/>
                        <a:pt x="98" y="128"/>
                        <a:pt x="98" y="128"/>
                      </a:cubicBezTo>
                      <a:cubicBezTo>
                        <a:pt x="105" y="128"/>
                        <a:pt x="109" y="125"/>
                        <a:pt x="112" y="120"/>
                      </a:cubicBezTo>
                      <a:cubicBezTo>
                        <a:pt x="112" y="120"/>
                        <a:pt x="113" y="118"/>
                        <a:pt x="114" y="116"/>
                      </a:cubicBezTo>
                      <a:cubicBezTo>
                        <a:pt x="115" y="114"/>
                        <a:pt x="115" y="112"/>
                        <a:pt x="114" y="109"/>
                      </a:cubicBezTo>
                      <a:cubicBezTo>
                        <a:pt x="118" y="106"/>
                        <a:pt x="120" y="102"/>
                        <a:pt x="121" y="99"/>
                      </a:cubicBezTo>
                      <a:cubicBezTo>
                        <a:pt x="122" y="94"/>
                        <a:pt x="122" y="90"/>
                        <a:pt x="121" y="88"/>
                      </a:cubicBezTo>
                      <a:cubicBezTo>
                        <a:pt x="123" y="85"/>
                        <a:pt x="125" y="82"/>
                        <a:pt x="126" y="77"/>
                      </a:cubicBezTo>
                      <a:cubicBezTo>
                        <a:pt x="127" y="73"/>
                        <a:pt x="126" y="70"/>
                        <a:pt x="124" y="67"/>
                      </a:cubicBezTo>
                      <a:cubicBezTo>
                        <a:pt x="127" y="65"/>
                        <a:pt x="128" y="61"/>
                        <a:pt x="128" y="58"/>
                      </a:cubicBezTo>
                      <a:cubicBezTo>
                        <a:pt x="128" y="58"/>
                        <a:pt x="128" y="58"/>
                        <a:pt x="128" y="58"/>
                      </a:cubicBezTo>
                      <a:cubicBezTo>
                        <a:pt x="128" y="57"/>
                        <a:pt x="128" y="57"/>
                        <a:pt x="128" y="56"/>
                      </a:cubicBezTo>
                      <a:cubicBezTo>
                        <a:pt x="128" y="51"/>
                        <a:pt x="125" y="44"/>
                        <a:pt x="117" y="42"/>
                      </a:cubicBezTo>
                      <a:close/>
                      <a:moveTo>
                        <a:pt x="28" y="116"/>
                      </a:moveTo>
                      <a:cubicBezTo>
                        <a:pt x="28" y="118"/>
                        <a:pt x="26" y="120"/>
                        <a:pt x="24" y="120"/>
                      </a:cubicBezTo>
                      <a:cubicBezTo>
                        <a:pt x="12" y="120"/>
                        <a:pt x="12" y="120"/>
                        <a:pt x="12" y="120"/>
                      </a:cubicBezTo>
                      <a:cubicBezTo>
                        <a:pt x="10" y="120"/>
                        <a:pt x="8" y="118"/>
                        <a:pt x="8" y="116"/>
                      </a:cubicBezTo>
                      <a:cubicBezTo>
                        <a:pt x="8" y="52"/>
                        <a:pt x="8" y="52"/>
                        <a:pt x="8" y="52"/>
                      </a:cubicBezTo>
                      <a:cubicBezTo>
                        <a:pt x="8" y="50"/>
                        <a:pt x="10" y="48"/>
                        <a:pt x="12" y="48"/>
                      </a:cubicBezTo>
                      <a:cubicBezTo>
                        <a:pt x="24" y="48"/>
                        <a:pt x="24" y="48"/>
                        <a:pt x="24" y="48"/>
                      </a:cubicBezTo>
                      <a:cubicBezTo>
                        <a:pt x="26" y="48"/>
                        <a:pt x="28" y="50"/>
                        <a:pt x="28" y="52"/>
                      </a:cubicBezTo>
                      <a:lnTo>
                        <a:pt x="28" y="116"/>
                      </a:lnTo>
                      <a:close/>
                      <a:moveTo>
                        <a:pt x="120" y="58"/>
                      </a:moveTo>
                      <a:cubicBezTo>
                        <a:pt x="120" y="60"/>
                        <a:pt x="119" y="64"/>
                        <a:pt x="112" y="64"/>
                      </a:cubicBezTo>
                      <a:cubicBezTo>
                        <a:pt x="106" y="64"/>
                        <a:pt x="104" y="64"/>
                        <a:pt x="104" y="64"/>
                      </a:cubicBezTo>
                      <a:cubicBezTo>
                        <a:pt x="103" y="64"/>
                        <a:pt x="102" y="65"/>
                        <a:pt x="102" y="66"/>
                      </a:cubicBezTo>
                      <a:cubicBezTo>
                        <a:pt x="102" y="67"/>
                        <a:pt x="103" y="68"/>
                        <a:pt x="104" y="68"/>
                      </a:cubicBezTo>
                      <a:cubicBezTo>
                        <a:pt x="104" y="68"/>
                        <a:pt x="106" y="68"/>
                        <a:pt x="112" y="68"/>
                      </a:cubicBezTo>
                      <a:cubicBezTo>
                        <a:pt x="118" y="68"/>
                        <a:pt x="119" y="73"/>
                        <a:pt x="118" y="75"/>
                      </a:cubicBezTo>
                      <a:cubicBezTo>
                        <a:pt x="118" y="78"/>
                        <a:pt x="116" y="84"/>
                        <a:pt x="110" y="84"/>
                      </a:cubicBezTo>
                      <a:cubicBezTo>
                        <a:pt x="103" y="84"/>
                        <a:pt x="100" y="84"/>
                        <a:pt x="100" y="84"/>
                      </a:cubicBezTo>
                      <a:cubicBezTo>
                        <a:pt x="99" y="84"/>
                        <a:pt x="98" y="85"/>
                        <a:pt x="98" y="86"/>
                      </a:cubicBezTo>
                      <a:cubicBezTo>
                        <a:pt x="98" y="87"/>
                        <a:pt x="99" y="88"/>
                        <a:pt x="100" y="88"/>
                      </a:cubicBezTo>
                      <a:cubicBezTo>
                        <a:pt x="100" y="88"/>
                        <a:pt x="105" y="88"/>
                        <a:pt x="108" y="88"/>
                      </a:cubicBezTo>
                      <a:cubicBezTo>
                        <a:pt x="115" y="88"/>
                        <a:pt x="114" y="93"/>
                        <a:pt x="113" y="96"/>
                      </a:cubicBezTo>
                      <a:cubicBezTo>
                        <a:pt x="112" y="100"/>
                        <a:pt x="111" y="104"/>
                        <a:pt x="103" y="104"/>
                      </a:cubicBezTo>
                      <a:cubicBezTo>
                        <a:pt x="100" y="104"/>
                        <a:pt x="96" y="104"/>
                        <a:pt x="96" y="104"/>
                      </a:cubicBezTo>
                      <a:cubicBezTo>
                        <a:pt x="95" y="104"/>
                        <a:pt x="94" y="105"/>
                        <a:pt x="94" y="106"/>
                      </a:cubicBezTo>
                      <a:cubicBezTo>
                        <a:pt x="94" y="107"/>
                        <a:pt x="95" y="108"/>
                        <a:pt x="96" y="108"/>
                      </a:cubicBezTo>
                      <a:cubicBezTo>
                        <a:pt x="96" y="108"/>
                        <a:pt x="99" y="108"/>
                        <a:pt x="102" y="108"/>
                      </a:cubicBezTo>
                      <a:cubicBezTo>
                        <a:pt x="107" y="108"/>
                        <a:pt x="107" y="112"/>
                        <a:pt x="106" y="114"/>
                      </a:cubicBezTo>
                      <a:cubicBezTo>
                        <a:pt x="106" y="115"/>
                        <a:pt x="105" y="116"/>
                        <a:pt x="105" y="117"/>
                      </a:cubicBezTo>
                      <a:cubicBezTo>
                        <a:pt x="104" y="119"/>
                        <a:pt x="102" y="120"/>
                        <a:pt x="98" y="120"/>
                      </a:cubicBezTo>
                      <a:cubicBezTo>
                        <a:pt x="76" y="120"/>
                        <a:pt x="76" y="120"/>
                        <a:pt x="76" y="120"/>
                      </a:cubicBezTo>
                      <a:cubicBezTo>
                        <a:pt x="65" y="120"/>
                        <a:pt x="54" y="118"/>
                        <a:pt x="54" y="117"/>
                      </a:cubicBezTo>
                      <a:cubicBezTo>
                        <a:pt x="37" y="114"/>
                        <a:pt x="36" y="113"/>
                        <a:pt x="35" y="113"/>
                      </a:cubicBezTo>
                      <a:cubicBezTo>
                        <a:pt x="35" y="113"/>
                        <a:pt x="32" y="112"/>
                        <a:pt x="32" y="110"/>
                      </a:cubicBezTo>
                      <a:cubicBezTo>
                        <a:pt x="32" y="54"/>
                        <a:pt x="32" y="54"/>
                        <a:pt x="32" y="54"/>
                      </a:cubicBezTo>
                      <a:cubicBezTo>
                        <a:pt x="32" y="52"/>
                        <a:pt x="33" y="51"/>
                        <a:pt x="35" y="50"/>
                      </a:cubicBezTo>
                      <a:cubicBezTo>
                        <a:pt x="35" y="50"/>
                        <a:pt x="36" y="50"/>
                        <a:pt x="36" y="50"/>
                      </a:cubicBezTo>
                      <a:cubicBezTo>
                        <a:pt x="54" y="42"/>
                        <a:pt x="60" y="26"/>
                        <a:pt x="60" y="12"/>
                      </a:cubicBezTo>
                      <a:cubicBezTo>
                        <a:pt x="60" y="10"/>
                        <a:pt x="62" y="8"/>
                        <a:pt x="64" y="8"/>
                      </a:cubicBezTo>
                      <a:cubicBezTo>
                        <a:pt x="68" y="8"/>
                        <a:pt x="76" y="16"/>
                        <a:pt x="76" y="27"/>
                      </a:cubicBezTo>
                      <a:cubicBezTo>
                        <a:pt x="76" y="36"/>
                        <a:pt x="75" y="38"/>
                        <a:pt x="72" y="48"/>
                      </a:cubicBezTo>
                      <a:cubicBezTo>
                        <a:pt x="112" y="48"/>
                        <a:pt x="112" y="49"/>
                        <a:pt x="115" y="50"/>
                      </a:cubicBezTo>
                      <a:cubicBezTo>
                        <a:pt x="120" y="51"/>
                        <a:pt x="120" y="54"/>
                        <a:pt x="120" y="56"/>
                      </a:cubicBezTo>
                      <a:cubicBezTo>
                        <a:pt x="120" y="57"/>
                        <a:pt x="120" y="57"/>
                        <a:pt x="120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" name="Freeform 91"/>
                <p:cNvSpPr>
                  <a:spLocks noEditPoints="1"/>
                </p:cNvSpPr>
                <p:nvPr/>
              </p:nvSpPr>
              <p:spPr bwMode="auto">
                <a:xfrm>
                  <a:off x="1093788" y="2463801"/>
                  <a:ext cx="44450" cy="44450"/>
                </a:xfrm>
                <a:custGeom>
                  <a:avLst/>
                  <a:gdLst>
                    <a:gd name="T0" fmla="*/ 6 w 12"/>
                    <a:gd name="T1" fmla="*/ 0 h 12"/>
                    <a:gd name="T2" fmla="*/ 0 w 12"/>
                    <a:gd name="T3" fmla="*/ 6 h 12"/>
                    <a:gd name="T4" fmla="*/ 6 w 12"/>
                    <a:gd name="T5" fmla="*/ 12 h 12"/>
                    <a:gd name="T6" fmla="*/ 12 w 12"/>
                    <a:gd name="T7" fmla="*/ 6 h 12"/>
                    <a:gd name="T8" fmla="*/ 6 w 12"/>
                    <a:gd name="T9" fmla="*/ 0 h 12"/>
                    <a:gd name="T10" fmla="*/ 6 w 12"/>
                    <a:gd name="T11" fmla="*/ 8 h 12"/>
                    <a:gd name="T12" fmla="*/ 4 w 12"/>
                    <a:gd name="T13" fmla="*/ 6 h 12"/>
                    <a:gd name="T14" fmla="*/ 6 w 12"/>
                    <a:gd name="T15" fmla="*/ 4 h 12"/>
                    <a:gd name="T16" fmla="*/ 8 w 12"/>
                    <a:gd name="T17" fmla="*/ 6 h 12"/>
                    <a:gd name="T18" fmla="*/ 6 w 12"/>
                    <a:gd name="T19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12">
                      <a:moveTo>
                        <a:pt x="6" y="0"/>
                      </a:move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9"/>
                        <a:pt x="3" y="12"/>
                        <a:pt x="6" y="12"/>
                      </a:cubicBezTo>
                      <a:cubicBezTo>
                        <a:pt x="9" y="12"/>
                        <a:pt x="12" y="9"/>
                        <a:pt x="12" y="6"/>
                      </a:cubicBezTo>
                      <a:cubicBezTo>
                        <a:pt x="12" y="3"/>
                        <a:pt x="9" y="0"/>
                        <a:pt x="6" y="0"/>
                      </a:cubicBezTo>
                      <a:close/>
                      <a:moveTo>
                        <a:pt x="6" y="8"/>
                      </a:moveTo>
                      <a:cubicBezTo>
                        <a:pt x="5" y="8"/>
                        <a:pt x="4" y="7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7" y="4"/>
                        <a:pt x="8" y="5"/>
                        <a:pt x="8" y="6"/>
                      </a:cubicBezTo>
                      <a:cubicBezTo>
                        <a:pt x="8" y="7"/>
                        <a:pt x="7" y="8"/>
                        <a:pt x="6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35" tIns="45719" rIns="91435" bIns="45719"/>
                <a:lstStyle/>
                <a:p>
                  <a:pPr defTabSz="914213">
                    <a:lnSpc>
                      <a:spcPts val="1500"/>
                    </a:lnSpc>
                    <a:defRPr/>
                  </a:pPr>
                  <a:endParaRPr lang="id-ID" sz="120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78" name="Group 84"/>
          <p:cNvGrpSpPr>
            <a:grpSpLocks noChangeAspect="1"/>
          </p:cNvGrpSpPr>
          <p:nvPr/>
        </p:nvGrpSpPr>
        <p:grpSpPr bwMode="auto">
          <a:xfrm>
            <a:off x="8566741" y="2962800"/>
            <a:ext cx="575680" cy="576453"/>
            <a:chOff x="7275513" y="5302250"/>
            <a:chExt cx="1012825" cy="1012825"/>
          </a:xfrm>
          <a:solidFill>
            <a:schemeClr val="accent1"/>
          </a:solidFill>
        </p:grpSpPr>
        <p:sp>
          <p:nvSpPr>
            <p:cNvPr id="79" name="Freeform 34"/>
            <p:cNvSpPr>
              <a:spLocks/>
            </p:cNvSpPr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0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Group 92"/>
          <p:cNvGrpSpPr>
            <a:grpSpLocks noChangeAspect="1"/>
          </p:cNvGrpSpPr>
          <p:nvPr/>
        </p:nvGrpSpPr>
        <p:grpSpPr bwMode="auto">
          <a:xfrm>
            <a:off x="8566741" y="4590432"/>
            <a:ext cx="576051" cy="577361"/>
            <a:chOff x="4427538" y="3192463"/>
            <a:chExt cx="823913" cy="825500"/>
          </a:xfrm>
          <a:solidFill>
            <a:schemeClr val="accent1"/>
          </a:solidFill>
        </p:grpSpPr>
        <p:sp>
          <p:nvSpPr>
            <p:cNvPr id="82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solidFill>
              <a:srgbClr val="EC2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3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solidFill>
              <a:srgbClr val="EC2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4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5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solidFill>
              <a:srgbClr val="EC2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6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87" name="Freeform 31"/>
          <p:cNvSpPr>
            <a:spLocks noChangeAspect="1" noEditPoints="1"/>
          </p:cNvSpPr>
          <p:nvPr/>
        </p:nvSpPr>
        <p:spPr bwMode="auto">
          <a:xfrm>
            <a:off x="3196764" y="2956445"/>
            <a:ext cx="575993" cy="577072"/>
          </a:xfrm>
          <a:custGeom>
            <a:avLst/>
            <a:gdLst>
              <a:gd name="T0" fmla="*/ 216000 w 280"/>
              <a:gd name="T1" fmla="*/ 0 h 280"/>
              <a:gd name="T2" fmla="*/ 0 w 280"/>
              <a:gd name="T3" fmla="*/ 216426 h 280"/>
              <a:gd name="T4" fmla="*/ 216000 w 280"/>
              <a:gd name="T5" fmla="*/ 432851 h 280"/>
              <a:gd name="T6" fmla="*/ 432000 w 280"/>
              <a:gd name="T7" fmla="*/ 216426 h 280"/>
              <a:gd name="T8" fmla="*/ 216000 w 280"/>
              <a:gd name="T9" fmla="*/ 0 h 280"/>
              <a:gd name="T10" fmla="*/ 285429 w 280"/>
              <a:gd name="T11" fmla="*/ 106667 h 280"/>
              <a:gd name="T12" fmla="*/ 325543 w 280"/>
              <a:gd name="T13" fmla="*/ 146860 h 280"/>
              <a:gd name="T14" fmla="*/ 285429 w 280"/>
              <a:gd name="T15" fmla="*/ 188599 h 280"/>
              <a:gd name="T16" fmla="*/ 268457 w 280"/>
              <a:gd name="T17" fmla="*/ 183962 h 280"/>
              <a:gd name="T18" fmla="*/ 243771 w 280"/>
              <a:gd name="T19" fmla="*/ 146860 h 280"/>
              <a:gd name="T20" fmla="*/ 285429 w 280"/>
              <a:gd name="T21" fmla="*/ 106667 h 280"/>
              <a:gd name="T22" fmla="*/ 217543 w 280"/>
              <a:gd name="T23" fmla="*/ 148406 h 280"/>
              <a:gd name="T24" fmla="*/ 257657 w 280"/>
              <a:gd name="T25" fmla="*/ 190145 h 280"/>
              <a:gd name="T26" fmla="*/ 217543 w 280"/>
              <a:gd name="T27" fmla="*/ 230339 h 280"/>
              <a:gd name="T28" fmla="*/ 177429 w 280"/>
              <a:gd name="T29" fmla="*/ 190145 h 280"/>
              <a:gd name="T30" fmla="*/ 217543 w 280"/>
              <a:gd name="T31" fmla="*/ 148406 h 280"/>
              <a:gd name="T32" fmla="*/ 146571 w 280"/>
              <a:gd name="T33" fmla="*/ 106667 h 280"/>
              <a:gd name="T34" fmla="*/ 186686 w 280"/>
              <a:gd name="T35" fmla="*/ 146860 h 280"/>
              <a:gd name="T36" fmla="*/ 186686 w 280"/>
              <a:gd name="T37" fmla="*/ 149952 h 280"/>
              <a:gd name="T38" fmla="*/ 168171 w 280"/>
              <a:gd name="T39" fmla="*/ 182416 h 280"/>
              <a:gd name="T40" fmla="*/ 146571 w 280"/>
              <a:gd name="T41" fmla="*/ 188599 h 280"/>
              <a:gd name="T42" fmla="*/ 104914 w 280"/>
              <a:gd name="T43" fmla="*/ 146860 h 280"/>
              <a:gd name="T44" fmla="*/ 146571 w 280"/>
              <a:gd name="T45" fmla="*/ 106667 h 280"/>
              <a:gd name="T46" fmla="*/ 138857 w 280"/>
              <a:gd name="T47" fmla="*/ 298358 h 280"/>
              <a:gd name="T48" fmla="*/ 80229 w 280"/>
              <a:gd name="T49" fmla="*/ 287537 h 280"/>
              <a:gd name="T50" fmla="*/ 77143 w 280"/>
              <a:gd name="T51" fmla="*/ 285991 h 280"/>
              <a:gd name="T52" fmla="*/ 77143 w 280"/>
              <a:gd name="T53" fmla="*/ 285991 h 280"/>
              <a:gd name="T54" fmla="*/ 77143 w 280"/>
              <a:gd name="T55" fmla="*/ 242706 h 280"/>
              <a:gd name="T56" fmla="*/ 129600 w 280"/>
              <a:gd name="T57" fmla="*/ 191691 h 280"/>
              <a:gd name="T58" fmla="*/ 163543 w 280"/>
              <a:gd name="T59" fmla="*/ 191691 h 280"/>
              <a:gd name="T60" fmla="*/ 166629 w 280"/>
              <a:gd name="T61" fmla="*/ 191691 h 280"/>
              <a:gd name="T62" fmla="*/ 182057 w 280"/>
              <a:gd name="T63" fmla="*/ 225701 h 280"/>
              <a:gd name="T64" fmla="*/ 138857 w 280"/>
              <a:gd name="T65" fmla="*/ 285991 h 280"/>
              <a:gd name="T66" fmla="*/ 138857 w 280"/>
              <a:gd name="T67" fmla="*/ 298358 h 280"/>
              <a:gd name="T68" fmla="*/ 286971 w 280"/>
              <a:gd name="T69" fmla="*/ 327730 h 280"/>
              <a:gd name="T70" fmla="*/ 286971 w 280"/>
              <a:gd name="T71" fmla="*/ 327730 h 280"/>
              <a:gd name="T72" fmla="*/ 283886 w 280"/>
              <a:gd name="T73" fmla="*/ 329276 h 280"/>
              <a:gd name="T74" fmla="*/ 222171 w 280"/>
              <a:gd name="T75" fmla="*/ 340097 h 280"/>
              <a:gd name="T76" fmla="*/ 151200 w 280"/>
              <a:gd name="T77" fmla="*/ 329276 h 280"/>
              <a:gd name="T78" fmla="*/ 148114 w 280"/>
              <a:gd name="T79" fmla="*/ 327730 h 280"/>
              <a:gd name="T80" fmla="*/ 148114 w 280"/>
              <a:gd name="T81" fmla="*/ 327730 h 280"/>
              <a:gd name="T82" fmla="*/ 148114 w 280"/>
              <a:gd name="T83" fmla="*/ 285991 h 280"/>
              <a:gd name="T84" fmla="*/ 200571 w 280"/>
              <a:gd name="T85" fmla="*/ 233430 h 280"/>
              <a:gd name="T86" fmla="*/ 234514 w 280"/>
              <a:gd name="T87" fmla="*/ 233430 h 280"/>
              <a:gd name="T88" fmla="*/ 286971 w 280"/>
              <a:gd name="T89" fmla="*/ 285991 h 280"/>
              <a:gd name="T90" fmla="*/ 286971 w 280"/>
              <a:gd name="T91" fmla="*/ 327730 h 280"/>
              <a:gd name="T92" fmla="*/ 354857 w 280"/>
              <a:gd name="T93" fmla="*/ 285991 h 280"/>
              <a:gd name="T94" fmla="*/ 354857 w 280"/>
              <a:gd name="T95" fmla="*/ 285991 h 280"/>
              <a:gd name="T96" fmla="*/ 351771 w 280"/>
              <a:gd name="T97" fmla="*/ 287537 h 280"/>
              <a:gd name="T98" fmla="*/ 296229 w 280"/>
              <a:gd name="T99" fmla="*/ 298358 h 280"/>
              <a:gd name="T100" fmla="*/ 296229 w 280"/>
              <a:gd name="T101" fmla="*/ 285991 h 280"/>
              <a:gd name="T102" fmla="*/ 253029 w 280"/>
              <a:gd name="T103" fmla="*/ 225701 h 280"/>
              <a:gd name="T104" fmla="*/ 268457 w 280"/>
              <a:gd name="T105" fmla="*/ 191691 h 280"/>
              <a:gd name="T106" fmla="*/ 302400 w 280"/>
              <a:gd name="T107" fmla="*/ 191691 h 280"/>
              <a:gd name="T108" fmla="*/ 354857 w 280"/>
              <a:gd name="T109" fmla="*/ 242706 h 280"/>
              <a:gd name="T110" fmla="*/ 354857 w 280"/>
              <a:gd name="T111" fmla="*/ 285991 h 28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9" rIns="91435" bIns="45719"/>
          <a:lstStyle/>
          <a:p>
            <a:pPr>
              <a:lnSpc>
                <a:spcPts val="1500"/>
              </a:lnSpc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88" name="Freeform 45"/>
          <p:cNvSpPr>
            <a:spLocks noChangeAspect="1" noEditPoints="1"/>
          </p:cNvSpPr>
          <p:nvPr/>
        </p:nvSpPr>
        <p:spPr bwMode="auto">
          <a:xfrm>
            <a:off x="3196764" y="4586200"/>
            <a:ext cx="575993" cy="576257"/>
          </a:xfrm>
          <a:custGeom>
            <a:avLst/>
            <a:gdLst>
              <a:gd name="T0" fmla="*/ 0 w 342"/>
              <a:gd name="T1" fmla="*/ 216349 h 342"/>
              <a:gd name="T2" fmla="*/ 432000 w 342"/>
              <a:gd name="T3" fmla="*/ 216349 h 342"/>
              <a:gd name="T4" fmla="*/ 60632 w 342"/>
              <a:gd name="T5" fmla="*/ 177128 h 342"/>
              <a:gd name="T6" fmla="*/ 136421 w 342"/>
              <a:gd name="T7" fmla="*/ 207493 h 342"/>
              <a:gd name="T8" fmla="*/ 60632 w 342"/>
              <a:gd name="T9" fmla="*/ 177128 h 342"/>
              <a:gd name="T10" fmla="*/ 137684 w 342"/>
              <a:gd name="T11" fmla="*/ 216349 h 342"/>
              <a:gd name="T12" fmla="*/ 83368 w 342"/>
              <a:gd name="T13" fmla="*/ 264427 h 342"/>
              <a:gd name="T14" fmla="*/ 120000 w 342"/>
              <a:gd name="T15" fmla="*/ 358051 h 342"/>
              <a:gd name="T16" fmla="*/ 120000 w 342"/>
              <a:gd name="T17" fmla="*/ 309974 h 342"/>
              <a:gd name="T18" fmla="*/ 120000 w 342"/>
              <a:gd name="T19" fmla="*/ 358051 h 342"/>
              <a:gd name="T20" fmla="*/ 84632 w 342"/>
              <a:gd name="T21" fmla="*/ 273283 h 342"/>
              <a:gd name="T22" fmla="*/ 144000 w 342"/>
              <a:gd name="T23" fmla="*/ 302383 h 342"/>
              <a:gd name="T24" fmla="*/ 213474 w 342"/>
              <a:gd name="T25" fmla="*/ 302383 h 342"/>
              <a:gd name="T26" fmla="*/ 151579 w 342"/>
              <a:gd name="T27" fmla="*/ 273283 h 342"/>
              <a:gd name="T28" fmla="*/ 213474 w 342"/>
              <a:gd name="T29" fmla="*/ 302383 h 342"/>
              <a:gd name="T30" fmla="*/ 150316 w 342"/>
              <a:gd name="T31" fmla="*/ 264427 h 342"/>
              <a:gd name="T32" fmla="*/ 221053 w 342"/>
              <a:gd name="T33" fmla="*/ 216349 h 342"/>
              <a:gd name="T34" fmla="*/ 146526 w 342"/>
              <a:gd name="T35" fmla="*/ 207493 h 342"/>
              <a:gd name="T36" fmla="*/ 223579 w 342"/>
              <a:gd name="T37" fmla="*/ 177128 h 342"/>
              <a:gd name="T38" fmla="*/ 146526 w 342"/>
              <a:gd name="T39" fmla="*/ 207493 h 342"/>
              <a:gd name="T40" fmla="*/ 223579 w 342"/>
              <a:gd name="T41" fmla="*/ 334012 h 342"/>
              <a:gd name="T42" fmla="*/ 271579 w 342"/>
              <a:gd name="T43" fmla="*/ 334012 h 342"/>
              <a:gd name="T44" fmla="*/ 274105 w 342"/>
              <a:gd name="T45" fmla="*/ 302383 h 342"/>
              <a:gd name="T46" fmla="*/ 224842 w 342"/>
              <a:gd name="T47" fmla="*/ 273283 h 342"/>
              <a:gd name="T48" fmla="*/ 274105 w 342"/>
              <a:gd name="T49" fmla="*/ 302383 h 342"/>
              <a:gd name="T50" fmla="*/ 226105 w 342"/>
              <a:gd name="T51" fmla="*/ 264427 h 342"/>
              <a:gd name="T52" fmla="*/ 296842 w 342"/>
              <a:gd name="T53" fmla="*/ 216349 h 342"/>
              <a:gd name="T54" fmla="*/ 357474 w 342"/>
              <a:gd name="T55" fmla="*/ 159415 h 342"/>
              <a:gd name="T56" fmla="*/ 304421 w 342"/>
              <a:gd name="T57" fmla="*/ 188515 h 342"/>
              <a:gd name="T58" fmla="*/ 229895 w 342"/>
              <a:gd name="T59" fmla="*/ 207493 h 342"/>
              <a:gd name="T60" fmla="*/ 277895 w 342"/>
              <a:gd name="T61" fmla="*/ 177128 h 342"/>
              <a:gd name="T62" fmla="*/ 318316 w 342"/>
              <a:gd name="T63" fmla="*/ 135376 h 342"/>
              <a:gd name="T64" fmla="*/ 328421 w 342"/>
              <a:gd name="T65" fmla="*/ 130315 h 342"/>
              <a:gd name="T66" fmla="*/ 357474 w 342"/>
              <a:gd name="T67" fmla="*/ 159415 h 34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9" rIns="91435" bIns="45719"/>
          <a:lstStyle/>
          <a:p>
            <a:pPr>
              <a:lnSpc>
                <a:spcPts val="1500"/>
              </a:lnSpc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1170237" y="2870816"/>
            <a:ext cx="2106939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1129877" y="4583518"/>
            <a:ext cx="2106939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9166746" y="2963521"/>
            <a:ext cx="219791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9155887" y="4444417"/>
            <a:ext cx="219791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762144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/>
      <p:bldP spid="90" grpId="0"/>
      <p:bldP spid="91" grpId="0"/>
      <p:bldP spid="9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活动效果预测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4163589" y="1873337"/>
            <a:ext cx="3974883" cy="4984475"/>
            <a:chOff x="2977484" y="1071882"/>
            <a:chExt cx="3246853" cy="4071617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213">
                <a:lnSpc>
                  <a:spcPts val="1500"/>
                </a:lnSpc>
                <a:defRPr/>
              </a:pPr>
              <a:endParaRPr lang="en-US" sz="120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Group 84"/>
          <p:cNvGrpSpPr>
            <a:grpSpLocks noChangeAspect="1"/>
          </p:cNvGrpSpPr>
          <p:nvPr/>
        </p:nvGrpSpPr>
        <p:grpSpPr bwMode="auto">
          <a:xfrm>
            <a:off x="8561511" y="2645879"/>
            <a:ext cx="575680" cy="576453"/>
            <a:chOff x="7275513" y="5302250"/>
            <a:chExt cx="1012825" cy="1012825"/>
          </a:xfrm>
          <a:solidFill>
            <a:schemeClr val="accent1"/>
          </a:solidFill>
        </p:grpSpPr>
        <p:sp>
          <p:nvSpPr>
            <p:cNvPr id="7" name="Freeform 34"/>
            <p:cNvSpPr>
              <a:spLocks/>
            </p:cNvSpPr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Group 92"/>
          <p:cNvGrpSpPr>
            <a:grpSpLocks noChangeAspect="1"/>
          </p:cNvGrpSpPr>
          <p:nvPr/>
        </p:nvGrpSpPr>
        <p:grpSpPr bwMode="auto">
          <a:xfrm>
            <a:off x="8561509" y="4273510"/>
            <a:ext cx="576051" cy="577361"/>
            <a:chOff x="4427538" y="3192463"/>
            <a:chExt cx="823913" cy="825500"/>
          </a:xfrm>
          <a:solidFill>
            <a:schemeClr val="accent1"/>
          </a:solidFill>
        </p:grpSpPr>
        <p:sp>
          <p:nvSpPr>
            <p:cNvPr id="10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45719" rIns="91435" bIns="45719"/>
            <a:lstStyle/>
            <a:p>
              <a:pPr defTabSz="914213">
                <a:lnSpc>
                  <a:spcPts val="1500"/>
                </a:lnSpc>
                <a:defRPr/>
              </a:pPr>
              <a:endParaRPr lang="id-ID" sz="120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Freeform 31"/>
          <p:cNvSpPr>
            <a:spLocks noChangeAspect="1" noEditPoints="1"/>
          </p:cNvSpPr>
          <p:nvPr/>
        </p:nvSpPr>
        <p:spPr bwMode="auto">
          <a:xfrm>
            <a:off x="3213410" y="2639524"/>
            <a:ext cx="575993" cy="577072"/>
          </a:xfrm>
          <a:custGeom>
            <a:avLst/>
            <a:gdLst>
              <a:gd name="T0" fmla="*/ 216000 w 280"/>
              <a:gd name="T1" fmla="*/ 0 h 280"/>
              <a:gd name="T2" fmla="*/ 0 w 280"/>
              <a:gd name="T3" fmla="*/ 216426 h 280"/>
              <a:gd name="T4" fmla="*/ 216000 w 280"/>
              <a:gd name="T5" fmla="*/ 432851 h 280"/>
              <a:gd name="T6" fmla="*/ 432000 w 280"/>
              <a:gd name="T7" fmla="*/ 216426 h 280"/>
              <a:gd name="T8" fmla="*/ 216000 w 280"/>
              <a:gd name="T9" fmla="*/ 0 h 280"/>
              <a:gd name="T10" fmla="*/ 285429 w 280"/>
              <a:gd name="T11" fmla="*/ 106667 h 280"/>
              <a:gd name="T12" fmla="*/ 325543 w 280"/>
              <a:gd name="T13" fmla="*/ 146860 h 280"/>
              <a:gd name="T14" fmla="*/ 285429 w 280"/>
              <a:gd name="T15" fmla="*/ 188599 h 280"/>
              <a:gd name="T16" fmla="*/ 268457 w 280"/>
              <a:gd name="T17" fmla="*/ 183962 h 280"/>
              <a:gd name="T18" fmla="*/ 243771 w 280"/>
              <a:gd name="T19" fmla="*/ 146860 h 280"/>
              <a:gd name="T20" fmla="*/ 285429 w 280"/>
              <a:gd name="T21" fmla="*/ 106667 h 280"/>
              <a:gd name="T22" fmla="*/ 217543 w 280"/>
              <a:gd name="T23" fmla="*/ 148406 h 280"/>
              <a:gd name="T24" fmla="*/ 257657 w 280"/>
              <a:gd name="T25" fmla="*/ 190145 h 280"/>
              <a:gd name="T26" fmla="*/ 217543 w 280"/>
              <a:gd name="T27" fmla="*/ 230339 h 280"/>
              <a:gd name="T28" fmla="*/ 177429 w 280"/>
              <a:gd name="T29" fmla="*/ 190145 h 280"/>
              <a:gd name="T30" fmla="*/ 217543 w 280"/>
              <a:gd name="T31" fmla="*/ 148406 h 280"/>
              <a:gd name="T32" fmla="*/ 146571 w 280"/>
              <a:gd name="T33" fmla="*/ 106667 h 280"/>
              <a:gd name="T34" fmla="*/ 186686 w 280"/>
              <a:gd name="T35" fmla="*/ 146860 h 280"/>
              <a:gd name="T36" fmla="*/ 186686 w 280"/>
              <a:gd name="T37" fmla="*/ 149952 h 280"/>
              <a:gd name="T38" fmla="*/ 168171 w 280"/>
              <a:gd name="T39" fmla="*/ 182416 h 280"/>
              <a:gd name="T40" fmla="*/ 146571 w 280"/>
              <a:gd name="T41" fmla="*/ 188599 h 280"/>
              <a:gd name="T42" fmla="*/ 104914 w 280"/>
              <a:gd name="T43" fmla="*/ 146860 h 280"/>
              <a:gd name="T44" fmla="*/ 146571 w 280"/>
              <a:gd name="T45" fmla="*/ 106667 h 280"/>
              <a:gd name="T46" fmla="*/ 138857 w 280"/>
              <a:gd name="T47" fmla="*/ 298358 h 280"/>
              <a:gd name="T48" fmla="*/ 80229 w 280"/>
              <a:gd name="T49" fmla="*/ 287537 h 280"/>
              <a:gd name="T50" fmla="*/ 77143 w 280"/>
              <a:gd name="T51" fmla="*/ 285991 h 280"/>
              <a:gd name="T52" fmla="*/ 77143 w 280"/>
              <a:gd name="T53" fmla="*/ 285991 h 280"/>
              <a:gd name="T54" fmla="*/ 77143 w 280"/>
              <a:gd name="T55" fmla="*/ 242706 h 280"/>
              <a:gd name="T56" fmla="*/ 129600 w 280"/>
              <a:gd name="T57" fmla="*/ 191691 h 280"/>
              <a:gd name="T58" fmla="*/ 163543 w 280"/>
              <a:gd name="T59" fmla="*/ 191691 h 280"/>
              <a:gd name="T60" fmla="*/ 166629 w 280"/>
              <a:gd name="T61" fmla="*/ 191691 h 280"/>
              <a:gd name="T62" fmla="*/ 182057 w 280"/>
              <a:gd name="T63" fmla="*/ 225701 h 280"/>
              <a:gd name="T64" fmla="*/ 138857 w 280"/>
              <a:gd name="T65" fmla="*/ 285991 h 280"/>
              <a:gd name="T66" fmla="*/ 138857 w 280"/>
              <a:gd name="T67" fmla="*/ 298358 h 280"/>
              <a:gd name="T68" fmla="*/ 286971 w 280"/>
              <a:gd name="T69" fmla="*/ 327730 h 280"/>
              <a:gd name="T70" fmla="*/ 286971 w 280"/>
              <a:gd name="T71" fmla="*/ 327730 h 280"/>
              <a:gd name="T72" fmla="*/ 283886 w 280"/>
              <a:gd name="T73" fmla="*/ 329276 h 280"/>
              <a:gd name="T74" fmla="*/ 222171 w 280"/>
              <a:gd name="T75" fmla="*/ 340097 h 280"/>
              <a:gd name="T76" fmla="*/ 151200 w 280"/>
              <a:gd name="T77" fmla="*/ 329276 h 280"/>
              <a:gd name="T78" fmla="*/ 148114 w 280"/>
              <a:gd name="T79" fmla="*/ 327730 h 280"/>
              <a:gd name="T80" fmla="*/ 148114 w 280"/>
              <a:gd name="T81" fmla="*/ 327730 h 280"/>
              <a:gd name="T82" fmla="*/ 148114 w 280"/>
              <a:gd name="T83" fmla="*/ 285991 h 280"/>
              <a:gd name="T84" fmla="*/ 200571 w 280"/>
              <a:gd name="T85" fmla="*/ 233430 h 280"/>
              <a:gd name="T86" fmla="*/ 234514 w 280"/>
              <a:gd name="T87" fmla="*/ 233430 h 280"/>
              <a:gd name="T88" fmla="*/ 286971 w 280"/>
              <a:gd name="T89" fmla="*/ 285991 h 280"/>
              <a:gd name="T90" fmla="*/ 286971 w 280"/>
              <a:gd name="T91" fmla="*/ 327730 h 280"/>
              <a:gd name="T92" fmla="*/ 354857 w 280"/>
              <a:gd name="T93" fmla="*/ 285991 h 280"/>
              <a:gd name="T94" fmla="*/ 354857 w 280"/>
              <a:gd name="T95" fmla="*/ 285991 h 280"/>
              <a:gd name="T96" fmla="*/ 351771 w 280"/>
              <a:gd name="T97" fmla="*/ 287537 h 280"/>
              <a:gd name="T98" fmla="*/ 296229 w 280"/>
              <a:gd name="T99" fmla="*/ 298358 h 280"/>
              <a:gd name="T100" fmla="*/ 296229 w 280"/>
              <a:gd name="T101" fmla="*/ 285991 h 280"/>
              <a:gd name="T102" fmla="*/ 253029 w 280"/>
              <a:gd name="T103" fmla="*/ 225701 h 280"/>
              <a:gd name="T104" fmla="*/ 268457 w 280"/>
              <a:gd name="T105" fmla="*/ 191691 h 280"/>
              <a:gd name="T106" fmla="*/ 302400 w 280"/>
              <a:gd name="T107" fmla="*/ 191691 h 280"/>
              <a:gd name="T108" fmla="*/ 354857 w 280"/>
              <a:gd name="T109" fmla="*/ 242706 h 280"/>
              <a:gd name="T110" fmla="*/ 354857 w 280"/>
              <a:gd name="T111" fmla="*/ 285991 h 28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9" rIns="91435" bIns="45719"/>
          <a:lstStyle/>
          <a:p>
            <a:pPr>
              <a:lnSpc>
                <a:spcPts val="1500"/>
              </a:lnSpc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Freeform 45"/>
          <p:cNvSpPr>
            <a:spLocks noChangeAspect="1" noEditPoints="1"/>
          </p:cNvSpPr>
          <p:nvPr/>
        </p:nvSpPr>
        <p:spPr bwMode="auto">
          <a:xfrm>
            <a:off x="3213410" y="4269278"/>
            <a:ext cx="575993" cy="576257"/>
          </a:xfrm>
          <a:custGeom>
            <a:avLst/>
            <a:gdLst>
              <a:gd name="T0" fmla="*/ 0 w 342"/>
              <a:gd name="T1" fmla="*/ 216349 h 342"/>
              <a:gd name="T2" fmla="*/ 432000 w 342"/>
              <a:gd name="T3" fmla="*/ 216349 h 342"/>
              <a:gd name="T4" fmla="*/ 60632 w 342"/>
              <a:gd name="T5" fmla="*/ 177128 h 342"/>
              <a:gd name="T6" fmla="*/ 136421 w 342"/>
              <a:gd name="T7" fmla="*/ 207493 h 342"/>
              <a:gd name="T8" fmla="*/ 60632 w 342"/>
              <a:gd name="T9" fmla="*/ 177128 h 342"/>
              <a:gd name="T10" fmla="*/ 137684 w 342"/>
              <a:gd name="T11" fmla="*/ 216349 h 342"/>
              <a:gd name="T12" fmla="*/ 83368 w 342"/>
              <a:gd name="T13" fmla="*/ 264427 h 342"/>
              <a:gd name="T14" fmla="*/ 120000 w 342"/>
              <a:gd name="T15" fmla="*/ 358051 h 342"/>
              <a:gd name="T16" fmla="*/ 120000 w 342"/>
              <a:gd name="T17" fmla="*/ 309974 h 342"/>
              <a:gd name="T18" fmla="*/ 120000 w 342"/>
              <a:gd name="T19" fmla="*/ 358051 h 342"/>
              <a:gd name="T20" fmla="*/ 84632 w 342"/>
              <a:gd name="T21" fmla="*/ 273283 h 342"/>
              <a:gd name="T22" fmla="*/ 144000 w 342"/>
              <a:gd name="T23" fmla="*/ 302383 h 342"/>
              <a:gd name="T24" fmla="*/ 213474 w 342"/>
              <a:gd name="T25" fmla="*/ 302383 h 342"/>
              <a:gd name="T26" fmla="*/ 151579 w 342"/>
              <a:gd name="T27" fmla="*/ 273283 h 342"/>
              <a:gd name="T28" fmla="*/ 213474 w 342"/>
              <a:gd name="T29" fmla="*/ 302383 h 342"/>
              <a:gd name="T30" fmla="*/ 150316 w 342"/>
              <a:gd name="T31" fmla="*/ 264427 h 342"/>
              <a:gd name="T32" fmla="*/ 221053 w 342"/>
              <a:gd name="T33" fmla="*/ 216349 h 342"/>
              <a:gd name="T34" fmla="*/ 146526 w 342"/>
              <a:gd name="T35" fmla="*/ 207493 h 342"/>
              <a:gd name="T36" fmla="*/ 223579 w 342"/>
              <a:gd name="T37" fmla="*/ 177128 h 342"/>
              <a:gd name="T38" fmla="*/ 146526 w 342"/>
              <a:gd name="T39" fmla="*/ 207493 h 342"/>
              <a:gd name="T40" fmla="*/ 223579 w 342"/>
              <a:gd name="T41" fmla="*/ 334012 h 342"/>
              <a:gd name="T42" fmla="*/ 271579 w 342"/>
              <a:gd name="T43" fmla="*/ 334012 h 342"/>
              <a:gd name="T44" fmla="*/ 274105 w 342"/>
              <a:gd name="T45" fmla="*/ 302383 h 342"/>
              <a:gd name="T46" fmla="*/ 224842 w 342"/>
              <a:gd name="T47" fmla="*/ 273283 h 342"/>
              <a:gd name="T48" fmla="*/ 274105 w 342"/>
              <a:gd name="T49" fmla="*/ 302383 h 342"/>
              <a:gd name="T50" fmla="*/ 226105 w 342"/>
              <a:gd name="T51" fmla="*/ 264427 h 342"/>
              <a:gd name="T52" fmla="*/ 296842 w 342"/>
              <a:gd name="T53" fmla="*/ 216349 h 342"/>
              <a:gd name="T54" fmla="*/ 357474 w 342"/>
              <a:gd name="T55" fmla="*/ 159415 h 342"/>
              <a:gd name="T56" fmla="*/ 304421 w 342"/>
              <a:gd name="T57" fmla="*/ 188515 h 342"/>
              <a:gd name="T58" fmla="*/ 229895 w 342"/>
              <a:gd name="T59" fmla="*/ 207493 h 342"/>
              <a:gd name="T60" fmla="*/ 277895 w 342"/>
              <a:gd name="T61" fmla="*/ 177128 h 342"/>
              <a:gd name="T62" fmla="*/ 318316 w 342"/>
              <a:gd name="T63" fmla="*/ 135376 h 342"/>
              <a:gd name="T64" fmla="*/ 328421 w 342"/>
              <a:gd name="T65" fmla="*/ 130315 h 342"/>
              <a:gd name="T66" fmla="*/ 357474 w 342"/>
              <a:gd name="T67" fmla="*/ 159415 h 34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9" rIns="91435" bIns="45719"/>
          <a:lstStyle/>
          <a:p>
            <a:pPr>
              <a:lnSpc>
                <a:spcPts val="1500"/>
              </a:lnSpc>
            </a:pPr>
            <a:endParaRPr lang="zh-CN" altLang="en-US" sz="120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147828" y="2579970"/>
            <a:ext cx="221661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47828" y="4311669"/>
            <a:ext cx="221661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246373" y="2579970"/>
            <a:ext cx="221661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37193" y="4177517"/>
            <a:ext cx="221661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内容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814937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04791" y="2391855"/>
            <a:ext cx="6376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304791" y="3568393"/>
            <a:ext cx="6376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5400">
                <a:latin typeface="微软雅黑" panose="020B0503020204020204" pitchFamily="34" charset="-122"/>
                <a:ea typeface="微软雅黑" panose="020B0503020204020204" pitchFamily="34" charset="-122"/>
              </a:rPr>
              <a:t>运作策划</a:t>
            </a:r>
          </a:p>
        </p:txBody>
      </p:sp>
    </p:spTree>
    <p:extLst>
      <p:ext uri="{BB962C8B-B14F-4D97-AF65-F5344CB8AC3E}">
        <p14:creationId xmlns:p14="http://schemas.microsoft.com/office/powerpoint/2010/main" val="410172154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297"/>
            <a:ext cx="12192000" cy="6858297"/>
          </a:xfrm>
          <a:prstGeom prst="rect">
            <a:avLst/>
          </a:prstGeom>
          <a:solidFill>
            <a:schemeClr val="bg1">
              <a:lumMod val="8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4" y="-297"/>
            <a:ext cx="5382266" cy="67542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917" y="-1850033"/>
            <a:ext cx="5305777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966725" y="3136204"/>
            <a:ext cx="63762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  <a:r>
              <a:rPr lang="en-US" altLang="zh-CN" sz="6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en-US" altLang="zh-CN" sz="6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86363" y="4421338"/>
            <a:ext cx="6376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 2019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908706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1226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运作策划 </a:t>
            </a:r>
          </a:p>
        </p:txBody>
      </p:sp>
      <p:grpSp>
        <p:nvGrpSpPr>
          <p:cNvPr id="3" name="Group 1"/>
          <p:cNvGrpSpPr/>
          <p:nvPr/>
        </p:nvGrpSpPr>
        <p:grpSpPr>
          <a:xfrm>
            <a:off x="1105508" y="4304833"/>
            <a:ext cx="1649193" cy="399083"/>
            <a:chOff x="4621548" y="7220767"/>
            <a:chExt cx="2471894" cy="598164"/>
          </a:xfrm>
        </p:grpSpPr>
        <p:sp>
          <p:nvSpPr>
            <p:cNvPr id="4" name="Round Same Side Corner Rectangle 23"/>
            <p:cNvSpPr/>
            <p:nvPr/>
          </p:nvSpPr>
          <p:spPr>
            <a:xfrm rot="16200000" flipH="1">
              <a:off x="5696560" y="6145755"/>
              <a:ext cx="321869" cy="247189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1" tIns="54855" rIns="109711" bIns="54855" rtlCol="0" anchor="ctr"/>
            <a:lstStyle/>
            <a:p>
              <a:pPr algn="ctr">
                <a:lnSpc>
                  <a:spcPts val="1500"/>
                </a:lnSpc>
              </a:pPr>
              <a:endParaRPr lang="bg-BG" sz="1200" dirty="0">
                <a:solidFill>
                  <a:prstClr val="whit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734"/>
            <p:cNvSpPr>
              <a:spLocks noChangeArrowheads="1"/>
            </p:cNvSpPr>
            <p:nvPr/>
          </p:nvSpPr>
          <p:spPr bwMode="auto">
            <a:xfrm rot="5400000">
              <a:off x="5746002" y="7418886"/>
              <a:ext cx="342077" cy="458013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lnSpc>
                  <a:spcPts val="1500"/>
                </a:lnSpc>
              </a:pPr>
              <a:endParaRPr lang="en-US" sz="1200" dirty="0">
                <a:solidFill>
                  <a:srgbClr val="7E7E7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Group 3"/>
          <p:cNvGrpSpPr/>
          <p:nvPr/>
        </p:nvGrpSpPr>
        <p:grpSpPr>
          <a:xfrm>
            <a:off x="4462448" y="4304836"/>
            <a:ext cx="1649193" cy="413245"/>
            <a:chOff x="9653094" y="7220771"/>
            <a:chExt cx="2471894" cy="619391"/>
          </a:xfrm>
        </p:grpSpPr>
        <p:sp>
          <p:nvSpPr>
            <p:cNvPr id="7" name="Rectangle 25"/>
            <p:cNvSpPr/>
            <p:nvPr/>
          </p:nvSpPr>
          <p:spPr>
            <a:xfrm>
              <a:off x="9653094" y="7220771"/>
              <a:ext cx="2471894" cy="3218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1" tIns="54855" rIns="109711" bIns="54855" rtlCol="0" anchor="ctr"/>
            <a:lstStyle/>
            <a:p>
              <a:pPr algn="ctr">
                <a:lnSpc>
                  <a:spcPts val="1500"/>
                </a:lnSpc>
              </a:pPr>
              <a:endParaRPr lang="bg-BG" sz="1200" dirty="0">
                <a:solidFill>
                  <a:prstClr val="whit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734"/>
            <p:cNvSpPr>
              <a:spLocks noChangeArrowheads="1"/>
            </p:cNvSpPr>
            <p:nvPr/>
          </p:nvSpPr>
          <p:spPr bwMode="auto">
            <a:xfrm rot="5400000">
              <a:off x="10755034" y="7440117"/>
              <a:ext cx="342077" cy="458013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lnSpc>
                  <a:spcPts val="1500"/>
                </a:lnSpc>
              </a:pPr>
              <a:endParaRPr lang="en-US" sz="1200" dirty="0">
                <a:solidFill>
                  <a:srgbClr val="7E7E7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Group 5"/>
          <p:cNvGrpSpPr/>
          <p:nvPr/>
        </p:nvGrpSpPr>
        <p:grpSpPr>
          <a:xfrm>
            <a:off x="7819386" y="4304835"/>
            <a:ext cx="1649193" cy="403084"/>
            <a:chOff x="14684641" y="7220769"/>
            <a:chExt cx="2471894" cy="604161"/>
          </a:xfrm>
          <a:solidFill>
            <a:schemeClr val="accent5"/>
          </a:solidFill>
        </p:grpSpPr>
        <p:sp>
          <p:nvSpPr>
            <p:cNvPr id="10" name="Rectangle 27"/>
            <p:cNvSpPr/>
            <p:nvPr/>
          </p:nvSpPr>
          <p:spPr>
            <a:xfrm>
              <a:off x="14684641" y="7220769"/>
              <a:ext cx="2471894" cy="3218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1" tIns="54855" rIns="109711" bIns="54855" rtlCol="0" anchor="ctr"/>
            <a:lstStyle/>
            <a:p>
              <a:pPr algn="ctr">
                <a:lnSpc>
                  <a:spcPts val="1500"/>
                </a:lnSpc>
              </a:pPr>
              <a:endParaRPr lang="bg-BG" sz="1200" dirty="0">
                <a:solidFill>
                  <a:prstClr val="whit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734"/>
            <p:cNvSpPr>
              <a:spLocks noChangeArrowheads="1"/>
            </p:cNvSpPr>
            <p:nvPr/>
          </p:nvSpPr>
          <p:spPr bwMode="auto">
            <a:xfrm rot="5400000">
              <a:off x="15834927" y="7424885"/>
              <a:ext cx="342077" cy="458013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lnSpc>
                  <a:spcPts val="1500"/>
                </a:lnSpc>
              </a:pPr>
              <a:endParaRPr lang="en-US" sz="1200" dirty="0">
                <a:solidFill>
                  <a:srgbClr val="7E7E7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7"/>
          <p:cNvGrpSpPr/>
          <p:nvPr/>
        </p:nvGrpSpPr>
        <p:grpSpPr>
          <a:xfrm>
            <a:off x="9497857" y="4121189"/>
            <a:ext cx="1649193" cy="398385"/>
            <a:chOff x="17200415" y="6945511"/>
            <a:chExt cx="2471894" cy="597120"/>
          </a:xfrm>
          <a:solidFill>
            <a:schemeClr val="accent6"/>
          </a:solidFill>
        </p:grpSpPr>
        <p:sp>
          <p:nvSpPr>
            <p:cNvPr id="13" name="Round Same Side Corner Rectangle 6"/>
            <p:cNvSpPr/>
            <p:nvPr/>
          </p:nvSpPr>
          <p:spPr>
            <a:xfrm rot="5400000">
              <a:off x="18275427" y="6145750"/>
              <a:ext cx="321869" cy="247189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1" tIns="54855" rIns="109711" bIns="54855" rtlCol="0" anchor="ctr"/>
            <a:lstStyle/>
            <a:p>
              <a:pPr algn="ctr">
                <a:lnSpc>
                  <a:spcPts val="1500"/>
                </a:lnSpc>
              </a:pPr>
              <a:endParaRPr lang="bg-BG" sz="1200" dirty="0">
                <a:solidFill>
                  <a:prstClr val="whit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734"/>
            <p:cNvSpPr>
              <a:spLocks noChangeArrowheads="1"/>
            </p:cNvSpPr>
            <p:nvPr/>
          </p:nvSpPr>
          <p:spPr bwMode="auto">
            <a:xfrm rot="16200000">
              <a:off x="18271029" y="6887543"/>
              <a:ext cx="342077" cy="458013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lnSpc>
                  <a:spcPts val="1500"/>
                </a:lnSpc>
              </a:pPr>
              <a:endParaRPr lang="en-US" sz="1200" dirty="0">
                <a:solidFill>
                  <a:srgbClr val="7E7E7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Group 4"/>
          <p:cNvGrpSpPr/>
          <p:nvPr/>
        </p:nvGrpSpPr>
        <p:grpSpPr>
          <a:xfrm>
            <a:off x="6140917" y="4107023"/>
            <a:ext cx="1649193" cy="412556"/>
            <a:chOff x="12168868" y="6924280"/>
            <a:chExt cx="2471894" cy="618360"/>
          </a:xfrm>
          <a:solidFill>
            <a:schemeClr val="accent4"/>
          </a:solidFill>
        </p:grpSpPr>
        <p:sp>
          <p:nvSpPr>
            <p:cNvPr id="16" name="Rectangle 26"/>
            <p:cNvSpPr/>
            <p:nvPr/>
          </p:nvSpPr>
          <p:spPr>
            <a:xfrm>
              <a:off x="12168868" y="7220769"/>
              <a:ext cx="2471894" cy="3218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1" tIns="54855" rIns="109711" bIns="54855" rtlCol="0" anchor="ctr"/>
            <a:lstStyle/>
            <a:p>
              <a:pPr algn="ctr">
                <a:lnSpc>
                  <a:spcPts val="1500"/>
                </a:lnSpc>
              </a:pPr>
              <a:endParaRPr lang="bg-BG" sz="1200" dirty="0">
                <a:solidFill>
                  <a:prstClr val="whit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734"/>
            <p:cNvSpPr>
              <a:spLocks noChangeArrowheads="1"/>
            </p:cNvSpPr>
            <p:nvPr/>
          </p:nvSpPr>
          <p:spPr bwMode="auto">
            <a:xfrm rot="16200000">
              <a:off x="13261997" y="6866312"/>
              <a:ext cx="342077" cy="458013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lnSpc>
                  <a:spcPts val="1500"/>
                </a:lnSpc>
              </a:pPr>
              <a:endParaRPr lang="en-US" sz="1200" dirty="0">
                <a:solidFill>
                  <a:srgbClr val="7E7E7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Group 2"/>
          <p:cNvGrpSpPr/>
          <p:nvPr/>
        </p:nvGrpSpPr>
        <p:grpSpPr>
          <a:xfrm>
            <a:off x="2783977" y="4117187"/>
            <a:ext cx="1649193" cy="402397"/>
            <a:chOff x="7137321" y="6939512"/>
            <a:chExt cx="2471894" cy="603133"/>
          </a:xfrm>
        </p:grpSpPr>
        <p:sp>
          <p:nvSpPr>
            <p:cNvPr id="19" name="Rectangle 8"/>
            <p:cNvSpPr/>
            <p:nvPr/>
          </p:nvSpPr>
          <p:spPr>
            <a:xfrm>
              <a:off x="7137321" y="7220774"/>
              <a:ext cx="2471894" cy="3218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1" tIns="54855" rIns="109711" bIns="54855" rtlCol="0" anchor="ctr"/>
            <a:lstStyle/>
            <a:p>
              <a:pPr algn="ctr">
                <a:lnSpc>
                  <a:spcPts val="1500"/>
                </a:lnSpc>
              </a:pPr>
              <a:endParaRPr lang="bg-BG" sz="1200" dirty="0">
                <a:solidFill>
                  <a:prstClr val="whit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734"/>
            <p:cNvSpPr>
              <a:spLocks noChangeArrowheads="1"/>
            </p:cNvSpPr>
            <p:nvPr/>
          </p:nvSpPr>
          <p:spPr bwMode="auto">
            <a:xfrm rot="16200000">
              <a:off x="8182104" y="6881544"/>
              <a:ext cx="342077" cy="458013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lnSpc>
                  <a:spcPts val="1500"/>
                </a:lnSpc>
              </a:pPr>
              <a:endParaRPr lang="en-US" sz="1200" dirty="0">
                <a:solidFill>
                  <a:srgbClr val="7E7E7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AutoShape 19"/>
          <p:cNvSpPr>
            <a:spLocks noChangeAspect="1"/>
          </p:cNvSpPr>
          <p:nvPr/>
        </p:nvSpPr>
        <p:spPr bwMode="auto">
          <a:xfrm>
            <a:off x="8406671" y="4808681"/>
            <a:ext cx="585432" cy="585587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defTabSz="457075">
              <a:lnSpc>
                <a:spcPts val="1500"/>
              </a:lnSpc>
              <a:defRPr/>
            </a:pPr>
            <a:endParaRPr lang="es-ES" sz="12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微软雅黑" panose="020B0503020204020204" pitchFamily="34" charset="-122"/>
              <a:cs typeface="Gill Sans" charset="0"/>
              <a:sym typeface="Gill Sans" charset="0"/>
            </a:endParaRPr>
          </a:p>
        </p:txBody>
      </p:sp>
      <p:sp>
        <p:nvSpPr>
          <p:cNvPr id="22" name="AutoShape 20"/>
          <p:cNvSpPr>
            <a:spLocks/>
          </p:cNvSpPr>
          <p:nvPr/>
        </p:nvSpPr>
        <p:spPr bwMode="auto">
          <a:xfrm>
            <a:off x="10021296" y="2208940"/>
            <a:ext cx="631513" cy="6291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87" y="2580"/>
                </a:moveTo>
                <a:cubicBezTo>
                  <a:pt x="20419" y="2580"/>
                  <a:pt x="20793" y="2735"/>
                  <a:pt x="21116" y="3052"/>
                </a:cubicBezTo>
                <a:cubicBezTo>
                  <a:pt x="21438" y="3372"/>
                  <a:pt x="21599" y="3743"/>
                  <a:pt x="21599" y="4175"/>
                </a:cubicBezTo>
                <a:lnTo>
                  <a:pt x="21599" y="19987"/>
                </a:lnTo>
                <a:cubicBezTo>
                  <a:pt x="21599" y="20419"/>
                  <a:pt x="21438" y="20796"/>
                  <a:pt x="21116" y="21116"/>
                </a:cubicBezTo>
                <a:cubicBezTo>
                  <a:pt x="20793" y="21438"/>
                  <a:pt x="20419" y="21599"/>
                  <a:pt x="19987" y="21599"/>
                </a:cubicBezTo>
                <a:lnTo>
                  <a:pt x="1612" y="21599"/>
                </a:lnTo>
                <a:cubicBezTo>
                  <a:pt x="1180" y="21599"/>
                  <a:pt x="806" y="21438"/>
                  <a:pt x="483" y="21116"/>
                </a:cubicBezTo>
                <a:cubicBezTo>
                  <a:pt x="161" y="20796"/>
                  <a:pt x="0" y="20419"/>
                  <a:pt x="0" y="19987"/>
                </a:cubicBezTo>
                <a:lnTo>
                  <a:pt x="0" y="4175"/>
                </a:lnTo>
                <a:cubicBezTo>
                  <a:pt x="0" y="3743"/>
                  <a:pt x="161" y="3372"/>
                  <a:pt x="483" y="3052"/>
                </a:cubicBezTo>
                <a:cubicBezTo>
                  <a:pt x="806" y="2735"/>
                  <a:pt x="1180" y="2580"/>
                  <a:pt x="1612" y="2580"/>
                </a:cubicBezTo>
                <a:lnTo>
                  <a:pt x="2150" y="2580"/>
                </a:lnTo>
                <a:lnTo>
                  <a:pt x="2150" y="2401"/>
                </a:lnTo>
                <a:cubicBezTo>
                  <a:pt x="2150" y="2116"/>
                  <a:pt x="2196" y="1828"/>
                  <a:pt x="2288" y="1540"/>
                </a:cubicBezTo>
                <a:cubicBezTo>
                  <a:pt x="2381" y="1249"/>
                  <a:pt x="2530" y="990"/>
                  <a:pt x="2738" y="766"/>
                </a:cubicBezTo>
                <a:cubicBezTo>
                  <a:pt x="2942" y="541"/>
                  <a:pt x="3216" y="360"/>
                  <a:pt x="3555" y="213"/>
                </a:cubicBezTo>
                <a:cubicBezTo>
                  <a:pt x="3895" y="75"/>
                  <a:pt x="4310" y="0"/>
                  <a:pt x="4796" y="0"/>
                </a:cubicBezTo>
                <a:cubicBezTo>
                  <a:pt x="5283" y="0"/>
                  <a:pt x="5698" y="75"/>
                  <a:pt x="6037" y="213"/>
                </a:cubicBezTo>
                <a:cubicBezTo>
                  <a:pt x="6377" y="360"/>
                  <a:pt x="6651" y="541"/>
                  <a:pt x="6858" y="766"/>
                </a:cubicBezTo>
                <a:cubicBezTo>
                  <a:pt x="7062" y="990"/>
                  <a:pt x="7215" y="1255"/>
                  <a:pt x="7313" y="1546"/>
                </a:cubicBezTo>
                <a:cubicBezTo>
                  <a:pt x="7411" y="1840"/>
                  <a:pt x="7457" y="2125"/>
                  <a:pt x="7457" y="2401"/>
                </a:cubicBezTo>
                <a:lnTo>
                  <a:pt x="7457" y="2580"/>
                </a:lnTo>
                <a:lnTo>
                  <a:pt x="8133" y="2580"/>
                </a:lnTo>
                <a:lnTo>
                  <a:pt x="8133" y="2401"/>
                </a:lnTo>
                <a:cubicBezTo>
                  <a:pt x="8133" y="2116"/>
                  <a:pt x="8179" y="1828"/>
                  <a:pt x="8269" y="1540"/>
                </a:cubicBezTo>
                <a:cubicBezTo>
                  <a:pt x="8364" y="1249"/>
                  <a:pt x="8511" y="990"/>
                  <a:pt x="8718" y="766"/>
                </a:cubicBezTo>
                <a:cubicBezTo>
                  <a:pt x="8925" y="541"/>
                  <a:pt x="9199" y="360"/>
                  <a:pt x="9538" y="213"/>
                </a:cubicBezTo>
                <a:cubicBezTo>
                  <a:pt x="9878" y="74"/>
                  <a:pt x="10293" y="0"/>
                  <a:pt x="10779" y="0"/>
                </a:cubicBezTo>
                <a:cubicBezTo>
                  <a:pt x="11266" y="0"/>
                  <a:pt x="11678" y="74"/>
                  <a:pt x="12020" y="213"/>
                </a:cubicBezTo>
                <a:cubicBezTo>
                  <a:pt x="12360" y="360"/>
                  <a:pt x="12636" y="541"/>
                  <a:pt x="12852" y="766"/>
                </a:cubicBezTo>
                <a:cubicBezTo>
                  <a:pt x="13068" y="990"/>
                  <a:pt x="13227" y="1255"/>
                  <a:pt x="13322" y="1546"/>
                </a:cubicBezTo>
                <a:cubicBezTo>
                  <a:pt x="13417" y="1840"/>
                  <a:pt x="13469" y="2125"/>
                  <a:pt x="13469" y="2401"/>
                </a:cubicBezTo>
                <a:lnTo>
                  <a:pt x="13469" y="2580"/>
                </a:lnTo>
                <a:lnTo>
                  <a:pt x="14142" y="2580"/>
                </a:lnTo>
                <a:lnTo>
                  <a:pt x="14142" y="2401"/>
                </a:lnTo>
                <a:cubicBezTo>
                  <a:pt x="14142" y="2116"/>
                  <a:pt x="14191" y="1828"/>
                  <a:pt x="14286" y="1540"/>
                </a:cubicBezTo>
                <a:cubicBezTo>
                  <a:pt x="14384" y="1249"/>
                  <a:pt x="14534" y="990"/>
                  <a:pt x="14741" y="765"/>
                </a:cubicBezTo>
                <a:cubicBezTo>
                  <a:pt x="14948" y="541"/>
                  <a:pt x="15219" y="359"/>
                  <a:pt x="15556" y="213"/>
                </a:cubicBezTo>
                <a:cubicBezTo>
                  <a:pt x="15890" y="74"/>
                  <a:pt x="16305" y="0"/>
                  <a:pt x="16803" y="0"/>
                </a:cubicBezTo>
                <a:cubicBezTo>
                  <a:pt x="17289" y="0"/>
                  <a:pt x="17704" y="74"/>
                  <a:pt x="18044" y="213"/>
                </a:cubicBezTo>
                <a:cubicBezTo>
                  <a:pt x="18383" y="359"/>
                  <a:pt x="18657" y="541"/>
                  <a:pt x="18864" y="765"/>
                </a:cubicBezTo>
                <a:cubicBezTo>
                  <a:pt x="19069" y="990"/>
                  <a:pt x="19218" y="1255"/>
                  <a:pt x="19311" y="1546"/>
                </a:cubicBezTo>
                <a:cubicBezTo>
                  <a:pt x="19403" y="1839"/>
                  <a:pt x="19449" y="2125"/>
                  <a:pt x="19449" y="2401"/>
                </a:cubicBezTo>
                <a:lnTo>
                  <a:pt x="19449" y="2580"/>
                </a:lnTo>
                <a:lnTo>
                  <a:pt x="19987" y="2580"/>
                </a:lnTo>
                <a:close/>
                <a:moveTo>
                  <a:pt x="6066" y="7968"/>
                </a:moveTo>
                <a:lnTo>
                  <a:pt x="2179" y="7968"/>
                </a:lnTo>
                <a:lnTo>
                  <a:pt x="2179" y="11443"/>
                </a:lnTo>
                <a:lnTo>
                  <a:pt x="6066" y="11443"/>
                </a:lnTo>
                <a:lnTo>
                  <a:pt x="6066" y="7968"/>
                </a:lnTo>
                <a:close/>
                <a:moveTo>
                  <a:pt x="6066" y="11976"/>
                </a:moveTo>
                <a:lnTo>
                  <a:pt x="2179" y="11976"/>
                </a:lnTo>
                <a:lnTo>
                  <a:pt x="2179" y="15452"/>
                </a:lnTo>
                <a:lnTo>
                  <a:pt x="6066" y="15452"/>
                </a:lnTo>
                <a:lnTo>
                  <a:pt x="6066" y="11976"/>
                </a:lnTo>
                <a:close/>
                <a:moveTo>
                  <a:pt x="6066" y="15976"/>
                </a:moveTo>
                <a:lnTo>
                  <a:pt x="2179" y="15976"/>
                </a:lnTo>
                <a:lnTo>
                  <a:pt x="2179" y="19422"/>
                </a:lnTo>
                <a:lnTo>
                  <a:pt x="6066" y="19422"/>
                </a:lnTo>
                <a:lnTo>
                  <a:pt x="6066" y="15976"/>
                </a:lnTo>
                <a:close/>
                <a:moveTo>
                  <a:pt x="3754" y="5543"/>
                </a:moveTo>
                <a:cubicBezTo>
                  <a:pt x="3754" y="6067"/>
                  <a:pt x="4102" y="6323"/>
                  <a:pt x="4799" y="6323"/>
                </a:cubicBezTo>
                <a:cubicBezTo>
                  <a:pt x="5499" y="6323"/>
                  <a:pt x="5847" y="6067"/>
                  <a:pt x="5847" y="5543"/>
                </a:cubicBezTo>
                <a:lnTo>
                  <a:pt x="5847" y="2398"/>
                </a:lnTo>
                <a:cubicBezTo>
                  <a:pt x="5847" y="1877"/>
                  <a:pt x="5499" y="1612"/>
                  <a:pt x="4799" y="1612"/>
                </a:cubicBezTo>
                <a:cubicBezTo>
                  <a:pt x="4102" y="1612"/>
                  <a:pt x="3754" y="1877"/>
                  <a:pt x="3754" y="2398"/>
                </a:cubicBezTo>
                <a:lnTo>
                  <a:pt x="3754" y="5543"/>
                </a:lnTo>
                <a:close/>
                <a:moveTo>
                  <a:pt x="10535" y="7968"/>
                </a:moveTo>
                <a:lnTo>
                  <a:pt x="6607" y="7968"/>
                </a:lnTo>
                <a:lnTo>
                  <a:pt x="6607" y="11443"/>
                </a:lnTo>
                <a:lnTo>
                  <a:pt x="10535" y="11443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7" y="11976"/>
                </a:lnTo>
                <a:lnTo>
                  <a:pt x="6607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7" y="15976"/>
                </a:lnTo>
                <a:lnTo>
                  <a:pt x="6607" y="19422"/>
                </a:lnTo>
                <a:lnTo>
                  <a:pt x="10535" y="19422"/>
                </a:lnTo>
                <a:lnTo>
                  <a:pt x="10535" y="15976"/>
                </a:lnTo>
                <a:close/>
                <a:moveTo>
                  <a:pt x="9774" y="5543"/>
                </a:moveTo>
                <a:cubicBezTo>
                  <a:pt x="9774" y="5825"/>
                  <a:pt x="9849" y="6027"/>
                  <a:pt x="9996" y="6145"/>
                </a:cubicBezTo>
                <a:cubicBezTo>
                  <a:pt x="10143" y="6269"/>
                  <a:pt x="10405" y="6323"/>
                  <a:pt x="10782" y="6323"/>
                </a:cubicBezTo>
                <a:cubicBezTo>
                  <a:pt x="11159" y="6323"/>
                  <a:pt x="11427" y="6263"/>
                  <a:pt x="11588" y="6139"/>
                </a:cubicBezTo>
                <a:cubicBezTo>
                  <a:pt x="11750" y="6015"/>
                  <a:pt x="11830" y="5819"/>
                  <a:pt x="11830" y="5543"/>
                </a:cubicBezTo>
                <a:lnTo>
                  <a:pt x="11830" y="2398"/>
                </a:lnTo>
                <a:cubicBezTo>
                  <a:pt x="11830" y="2128"/>
                  <a:pt x="11750" y="1932"/>
                  <a:pt x="11588" y="1802"/>
                </a:cubicBezTo>
                <a:cubicBezTo>
                  <a:pt x="11427" y="1673"/>
                  <a:pt x="11159" y="1612"/>
                  <a:pt x="10782" y="1612"/>
                </a:cubicBezTo>
                <a:cubicBezTo>
                  <a:pt x="10405" y="1612"/>
                  <a:pt x="10143" y="1679"/>
                  <a:pt x="9996" y="1814"/>
                </a:cubicBezTo>
                <a:cubicBezTo>
                  <a:pt x="9849" y="1944"/>
                  <a:pt x="9774" y="2139"/>
                  <a:pt x="9774" y="2398"/>
                </a:cubicBezTo>
                <a:lnTo>
                  <a:pt x="9774" y="5543"/>
                </a:lnTo>
                <a:close/>
                <a:moveTo>
                  <a:pt x="14986" y="7968"/>
                </a:moveTo>
                <a:lnTo>
                  <a:pt x="11073" y="7968"/>
                </a:lnTo>
                <a:lnTo>
                  <a:pt x="11073" y="11443"/>
                </a:lnTo>
                <a:lnTo>
                  <a:pt x="14986" y="11443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3" y="11976"/>
                </a:lnTo>
                <a:lnTo>
                  <a:pt x="11073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3" y="15976"/>
                </a:lnTo>
                <a:lnTo>
                  <a:pt x="11073" y="19422"/>
                </a:lnTo>
                <a:lnTo>
                  <a:pt x="14986" y="19422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1" y="7968"/>
                </a:lnTo>
                <a:lnTo>
                  <a:pt x="15521" y="11443"/>
                </a:lnTo>
                <a:lnTo>
                  <a:pt x="19423" y="11443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1" y="11976"/>
                </a:lnTo>
                <a:lnTo>
                  <a:pt x="15521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1" y="15976"/>
                </a:lnTo>
                <a:lnTo>
                  <a:pt x="15521" y="19422"/>
                </a:lnTo>
                <a:lnTo>
                  <a:pt x="19423" y="19422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7"/>
                  <a:pt x="16106" y="6323"/>
                  <a:pt x="16806" y="6323"/>
                </a:cubicBezTo>
                <a:cubicBezTo>
                  <a:pt x="17502" y="6323"/>
                  <a:pt x="17848" y="6067"/>
                  <a:pt x="17839" y="5543"/>
                </a:cubicBezTo>
                <a:lnTo>
                  <a:pt x="17839" y="2398"/>
                </a:lnTo>
                <a:cubicBezTo>
                  <a:pt x="17839" y="1877"/>
                  <a:pt x="17494" y="1612"/>
                  <a:pt x="16806" y="1612"/>
                </a:cubicBezTo>
                <a:cubicBezTo>
                  <a:pt x="16106" y="1612"/>
                  <a:pt x="15758" y="1877"/>
                  <a:pt x="15758" y="2398"/>
                </a:cubicBezTo>
                <a:lnTo>
                  <a:pt x="15758" y="55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defTabSz="457075">
              <a:lnSpc>
                <a:spcPts val="1500"/>
              </a:lnSpc>
              <a:defRPr/>
            </a:pPr>
            <a:endParaRPr lang="es-ES" sz="12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微软雅黑" panose="020B0503020204020204" pitchFamily="34" charset="-122"/>
              <a:cs typeface="Gill Sans" charset="0"/>
              <a:sym typeface="Gill Sans" charset="0"/>
            </a:endParaRPr>
          </a:p>
        </p:txBody>
      </p:sp>
      <p:sp>
        <p:nvSpPr>
          <p:cNvPr id="23" name="AutoShape 82"/>
          <p:cNvSpPr>
            <a:spLocks/>
          </p:cNvSpPr>
          <p:nvPr/>
        </p:nvSpPr>
        <p:spPr bwMode="auto">
          <a:xfrm>
            <a:off x="6760370" y="2284683"/>
            <a:ext cx="533985" cy="534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767" y="5419"/>
                </a:moveTo>
                <a:cubicBezTo>
                  <a:pt x="4051" y="5419"/>
                  <a:pt x="4271" y="5505"/>
                  <a:pt x="4428" y="5687"/>
                </a:cubicBezTo>
                <a:cubicBezTo>
                  <a:pt x="4586" y="5865"/>
                  <a:pt x="4701" y="6078"/>
                  <a:pt x="4766" y="6326"/>
                </a:cubicBezTo>
                <a:cubicBezTo>
                  <a:pt x="4835" y="6574"/>
                  <a:pt x="4879" y="6836"/>
                  <a:pt x="4893" y="7106"/>
                </a:cubicBezTo>
                <a:cubicBezTo>
                  <a:pt x="4910" y="7377"/>
                  <a:pt x="4917" y="7596"/>
                  <a:pt x="4917" y="7760"/>
                </a:cubicBezTo>
                <a:lnTo>
                  <a:pt x="4917" y="9856"/>
                </a:lnTo>
                <a:cubicBezTo>
                  <a:pt x="4809" y="9928"/>
                  <a:pt x="4720" y="10015"/>
                  <a:pt x="4646" y="10110"/>
                </a:cubicBezTo>
                <a:cubicBezTo>
                  <a:pt x="4574" y="10208"/>
                  <a:pt x="4468" y="10257"/>
                  <a:pt x="4329" y="10257"/>
                </a:cubicBezTo>
                <a:lnTo>
                  <a:pt x="561" y="10257"/>
                </a:lnTo>
                <a:cubicBezTo>
                  <a:pt x="439" y="10257"/>
                  <a:pt x="338" y="10208"/>
                  <a:pt x="256" y="10110"/>
                </a:cubicBezTo>
                <a:cubicBezTo>
                  <a:pt x="177" y="10015"/>
                  <a:pt x="93" y="9928"/>
                  <a:pt x="0" y="9856"/>
                </a:cubicBezTo>
                <a:lnTo>
                  <a:pt x="0" y="7760"/>
                </a:lnTo>
                <a:cubicBezTo>
                  <a:pt x="0" y="7596"/>
                  <a:pt x="4" y="7377"/>
                  <a:pt x="12" y="7106"/>
                </a:cubicBezTo>
                <a:cubicBezTo>
                  <a:pt x="19" y="6836"/>
                  <a:pt x="57" y="6574"/>
                  <a:pt x="124" y="6326"/>
                </a:cubicBezTo>
                <a:cubicBezTo>
                  <a:pt x="196" y="6078"/>
                  <a:pt x="309" y="5865"/>
                  <a:pt x="465" y="5687"/>
                </a:cubicBezTo>
                <a:cubicBezTo>
                  <a:pt x="624" y="5508"/>
                  <a:pt x="842" y="5419"/>
                  <a:pt x="1123" y="5419"/>
                </a:cubicBezTo>
                <a:cubicBezTo>
                  <a:pt x="782" y="5151"/>
                  <a:pt x="508" y="4803"/>
                  <a:pt x="304" y="4377"/>
                </a:cubicBezTo>
                <a:cubicBezTo>
                  <a:pt x="103" y="3950"/>
                  <a:pt x="0" y="3469"/>
                  <a:pt x="0" y="2937"/>
                </a:cubicBezTo>
                <a:cubicBezTo>
                  <a:pt x="0" y="2539"/>
                  <a:pt x="64" y="2162"/>
                  <a:pt x="189" y="1805"/>
                </a:cubicBezTo>
                <a:cubicBezTo>
                  <a:pt x="316" y="1448"/>
                  <a:pt x="491" y="1134"/>
                  <a:pt x="717" y="861"/>
                </a:cubicBezTo>
                <a:cubicBezTo>
                  <a:pt x="943" y="590"/>
                  <a:pt x="1207" y="380"/>
                  <a:pt x="1504" y="227"/>
                </a:cubicBezTo>
                <a:cubicBezTo>
                  <a:pt x="1804" y="77"/>
                  <a:pt x="2119" y="0"/>
                  <a:pt x="2445" y="0"/>
                </a:cubicBezTo>
                <a:cubicBezTo>
                  <a:pt x="2793" y="0"/>
                  <a:pt x="3115" y="77"/>
                  <a:pt x="3412" y="227"/>
                </a:cubicBezTo>
                <a:cubicBezTo>
                  <a:pt x="3712" y="380"/>
                  <a:pt x="3969" y="590"/>
                  <a:pt x="4188" y="861"/>
                </a:cubicBezTo>
                <a:cubicBezTo>
                  <a:pt x="4406" y="1134"/>
                  <a:pt x="4584" y="1448"/>
                  <a:pt x="4716" y="1805"/>
                </a:cubicBezTo>
                <a:cubicBezTo>
                  <a:pt x="4850" y="2162"/>
                  <a:pt x="4917" y="2539"/>
                  <a:pt x="4917" y="2937"/>
                </a:cubicBezTo>
                <a:cubicBezTo>
                  <a:pt x="4917" y="3458"/>
                  <a:pt x="4814" y="3939"/>
                  <a:pt x="4603" y="4371"/>
                </a:cubicBezTo>
                <a:cubicBezTo>
                  <a:pt x="4392" y="4800"/>
                  <a:pt x="4115" y="5151"/>
                  <a:pt x="3767" y="5419"/>
                </a:cubicBezTo>
                <a:moveTo>
                  <a:pt x="18165" y="12062"/>
                </a:moveTo>
                <a:cubicBezTo>
                  <a:pt x="18672" y="12604"/>
                  <a:pt x="19070" y="13142"/>
                  <a:pt x="19356" y="13669"/>
                </a:cubicBezTo>
                <a:cubicBezTo>
                  <a:pt x="19641" y="14196"/>
                  <a:pt x="19788" y="14801"/>
                  <a:pt x="19788" y="15480"/>
                </a:cubicBezTo>
                <a:lnTo>
                  <a:pt x="19788" y="20816"/>
                </a:lnTo>
                <a:cubicBezTo>
                  <a:pt x="19694" y="20868"/>
                  <a:pt x="19620" y="20931"/>
                  <a:pt x="19557" y="20995"/>
                </a:cubicBezTo>
                <a:cubicBezTo>
                  <a:pt x="19497" y="21061"/>
                  <a:pt x="19425" y="21122"/>
                  <a:pt x="19344" y="21191"/>
                </a:cubicBezTo>
                <a:cubicBezTo>
                  <a:pt x="19262" y="21251"/>
                  <a:pt x="19173" y="21317"/>
                  <a:pt x="19075" y="21386"/>
                </a:cubicBezTo>
                <a:cubicBezTo>
                  <a:pt x="18976" y="21455"/>
                  <a:pt x="18835" y="21528"/>
                  <a:pt x="18662" y="21599"/>
                </a:cubicBezTo>
                <a:lnTo>
                  <a:pt x="2942" y="21599"/>
                </a:lnTo>
                <a:cubicBezTo>
                  <a:pt x="2675" y="21599"/>
                  <a:pt x="2467" y="21499"/>
                  <a:pt x="2318" y="21291"/>
                </a:cubicBezTo>
                <a:cubicBezTo>
                  <a:pt x="2167" y="21081"/>
                  <a:pt x="2003" y="20926"/>
                  <a:pt x="1819" y="20816"/>
                </a:cubicBezTo>
                <a:lnTo>
                  <a:pt x="1819" y="15480"/>
                </a:lnTo>
                <a:cubicBezTo>
                  <a:pt x="1819" y="14763"/>
                  <a:pt x="1989" y="14127"/>
                  <a:pt x="2335" y="13571"/>
                </a:cubicBezTo>
                <a:cubicBezTo>
                  <a:pt x="2678" y="13018"/>
                  <a:pt x="3052" y="12511"/>
                  <a:pt x="3460" y="12062"/>
                </a:cubicBezTo>
                <a:cubicBezTo>
                  <a:pt x="3535" y="11970"/>
                  <a:pt x="3633" y="11869"/>
                  <a:pt x="3753" y="11766"/>
                </a:cubicBezTo>
                <a:cubicBezTo>
                  <a:pt x="3873" y="11659"/>
                  <a:pt x="4000" y="11590"/>
                  <a:pt x="4137" y="11553"/>
                </a:cubicBezTo>
                <a:cubicBezTo>
                  <a:pt x="4276" y="11495"/>
                  <a:pt x="4432" y="11466"/>
                  <a:pt x="4610" y="11455"/>
                </a:cubicBezTo>
                <a:cubicBezTo>
                  <a:pt x="4785" y="11446"/>
                  <a:pt x="4956" y="11423"/>
                  <a:pt x="5126" y="11388"/>
                </a:cubicBezTo>
                <a:cubicBezTo>
                  <a:pt x="5594" y="11299"/>
                  <a:pt x="6091" y="11210"/>
                  <a:pt x="6621" y="11121"/>
                </a:cubicBezTo>
                <a:cubicBezTo>
                  <a:pt x="7149" y="11034"/>
                  <a:pt x="7665" y="10945"/>
                  <a:pt x="8172" y="10853"/>
                </a:cubicBezTo>
                <a:cubicBezTo>
                  <a:pt x="7483" y="10326"/>
                  <a:pt x="6928" y="9632"/>
                  <a:pt x="6513" y="8762"/>
                </a:cubicBezTo>
                <a:cubicBezTo>
                  <a:pt x="6093" y="7896"/>
                  <a:pt x="5884" y="6940"/>
                  <a:pt x="5884" y="5903"/>
                </a:cubicBezTo>
                <a:cubicBezTo>
                  <a:pt x="5884" y="5097"/>
                  <a:pt x="6016" y="4331"/>
                  <a:pt x="6275" y="3608"/>
                </a:cubicBezTo>
                <a:cubicBezTo>
                  <a:pt x="6535" y="2885"/>
                  <a:pt x="6887" y="2260"/>
                  <a:pt x="7331" y="1733"/>
                </a:cubicBezTo>
                <a:cubicBezTo>
                  <a:pt x="7778" y="1203"/>
                  <a:pt x="8299" y="786"/>
                  <a:pt x="8894" y="472"/>
                </a:cubicBezTo>
                <a:cubicBezTo>
                  <a:pt x="9494" y="158"/>
                  <a:pt x="10125" y="3"/>
                  <a:pt x="10802" y="3"/>
                </a:cubicBezTo>
                <a:cubicBezTo>
                  <a:pt x="11476" y="3"/>
                  <a:pt x="12112" y="158"/>
                  <a:pt x="12710" y="472"/>
                </a:cubicBezTo>
                <a:cubicBezTo>
                  <a:pt x="13307" y="786"/>
                  <a:pt x="13826" y="1203"/>
                  <a:pt x="14272" y="1733"/>
                </a:cubicBezTo>
                <a:cubicBezTo>
                  <a:pt x="14716" y="2260"/>
                  <a:pt x="15067" y="2885"/>
                  <a:pt x="15328" y="3608"/>
                </a:cubicBezTo>
                <a:cubicBezTo>
                  <a:pt x="15590" y="4331"/>
                  <a:pt x="15719" y="5097"/>
                  <a:pt x="15719" y="5903"/>
                </a:cubicBezTo>
                <a:cubicBezTo>
                  <a:pt x="15719" y="6939"/>
                  <a:pt x="15513" y="7890"/>
                  <a:pt x="15100" y="8757"/>
                </a:cubicBezTo>
                <a:cubicBezTo>
                  <a:pt x="14685" y="9620"/>
                  <a:pt x="14128" y="10320"/>
                  <a:pt x="13432" y="10853"/>
                </a:cubicBezTo>
                <a:cubicBezTo>
                  <a:pt x="13936" y="10945"/>
                  <a:pt x="14452" y="11031"/>
                  <a:pt x="14978" y="11115"/>
                </a:cubicBezTo>
                <a:cubicBezTo>
                  <a:pt x="15504" y="11198"/>
                  <a:pt x="16005" y="11288"/>
                  <a:pt x="16478" y="11388"/>
                </a:cubicBezTo>
                <a:cubicBezTo>
                  <a:pt x="16653" y="11426"/>
                  <a:pt x="16826" y="11449"/>
                  <a:pt x="16994" y="11455"/>
                </a:cubicBezTo>
                <a:cubicBezTo>
                  <a:pt x="17162" y="11466"/>
                  <a:pt x="17323" y="11495"/>
                  <a:pt x="17467" y="11553"/>
                </a:cubicBezTo>
                <a:cubicBezTo>
                  <a:pt x="17603" y="11590"/>
                  <a:pt x="17731" y="11659"/>
                  <a:pt x="17851" y="11766"/>
                </a:cubicBezTo>
                <a:cubicBezTo>
                  <a:pt x="17966" y="11869"/>
                  <a:pt x="18074" y="11970"/>
                  <a:pt x="18165" y="12062"/>
                </a:cubicBezTo>
                <a:moveTo>
                  <a:pt x="20474" y="5419"/>
                </a:moveTo>
                <a:cubicBezTo>
                  <a:pt x="20757" y="5419"/>
                  <a:pt x="20973" y="5505"/>
                  <a:pt x="21124" y="5687"/>
                </a:cubicBezTo>
                <a:cubicBezTo>
                  <a:pt x="21271" y="5865"/>
                  <a:pt x="21381" y="6078"/>
                  <a:pt x="21448" y="6326"/>
                </a:cubicBezTo>
                <a:cubicBezTo>
                  <a:pt x="21520" y="6574"/>
                  <a:pt x="21561" y="6836"/>
                  <a:pt x="21576" y="7106"/>
                </a:cubicBezTo>
                <a:cubicBezTo>
                  <a:pt x="21592" y="7377"/>
                  <a:pt x="21599" y="7596"/>
                  <a:pt x="21599" y="7760"/>
                </a:cubicBezTo>
                <a:lnTo>
                  <a:pt x="21599" y="9856"/>
                </a:lnTo>
                <a:cubicBezTo>
                  <a:pt x="21508" y="9928"/>
                  <a:pt x="21422" y="10015"/>
                  <a:pt x="21340" y="10110"/>
                </a:cubicBezTo>
                <a:cubicBezTo>
                  <a:pt x="21261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3" y="10110"/>
                </a:cubicBezTo>
                <a:cubicBezTo>
                  <a:pt x="16879" y="10015"/>
                  <a:pt x="16790" y="9928"/>
                  <a:pt x="16682" y="9856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6"/>
                </a:cubicBezTo>
                <a:cubicBezTo>
                  <a:pt x="16720" y="6836"/>
                  <a:pt x="16766" y="6574"/>
                  <a:pt x="16836" y="6326"/>
                </a:cubicBezTo>
                <a:cubicBezTo>
                  <a:pt x="16912" y="6078"/>
                  <a:pt x="17023" y="5865"/>
                  <a:pt x="17183" y="5687"/>
                </a:cubicBezTo>
                <a:cubicBezTo>
                  <a:pt x="17337" y="5508"/>
                  <a:pt x="17556" y="5419"/>
                  <a:pt x="17829" y="5419"/>
                </a:cubicBezTo>
                <a:cubicBezTo>
                  <a:pt x="17488" y="5151"/>
                  <a:pt x="17210" y="4803"/>
                  <a:pt x="16999" y="4377"/>
                </a:cubicBezTo>
                <a:cubicBezTo>
                  <a:pt x="16788" y="3950"/>
                  <a:pt x="16682" y="3469"/>
                  <a:pt x="16682" y="2937"/>
                </a:cubicBezTo>
                <a:cubicBezTo>
                  <a:pt x="16682" y="2539"/>
                  <a:pt x="16744" y="2162"/>
                  <a:pt x="16872" y="1805"/>
                </a:cubicBezTo>
                <a:cubicBezTo>
                  <a:pt x="16999" y="1448"/>
                  <a:pt x="17174" y="1134"/>
                  <a:pt x="17400" y="861"/>
                </a:cubicBezTo>
                <a:cubicBezTo>
                  <a:pt x="17625" y="590"/>
                  <a:pt x="17889" y="380"/>
                  <a:pt x="18187" y="227"/>
                </a:cubicBezTo>
                <a:cubicBezTo>
                  <a:pt x="18487" y="77"/>
                  <a:pt x="18808" y="0"/>
                  <a:pt x="19152" y="0"/>
                </a:cubicBezTo>
                <a:cubicBezTo>
                  <a:pt x="19480" y="0"/>
                  <a:pt x="19795" y="77"/>
                  <a:pt x="20095" y="227"/>
                </a:cubicBezTo>
                <a:cubicBezTo>
                  <a:pt x="20395" y="380"/>
                  <a:pt x="20656" y="590"/>
                  <a:pt x="20882" y="861"/>
                </a:cubicBezTo>
                <a:cubicBezTo>
                  <a:pt x="21108" y="1134"/>
                  <a:pt x="21285" y="1448"/>
                  <a:pt x="21412" y="1805"/>
                </a:cubicBezTo>
                <a:cubicBezTo>
                  <a:pt x="21537" y="2162"/>
                  <a:pt x="21599" y="2539"/>
                  <a:pt x="21599" y="2937"/>
                </a:cubicBezTo>
                <a:cubicBezTo>
                  <a:pt x="21599" y="3458"/>
                  <a:pt x="21499" y="3939"/>
                  <a:pt x="21295" y="4371"/>
                </a:cubicBezTo>
                <a:cubicBezTo>
                  <a:pt x="21093" y="4800"/>
                  <a:pt x="20820" y="5151"/>
                  <a:pt x="20474" y="541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defTabSz="457075">
              <a:lnSpc>
                <a:spcPts val="1500"/>
              </a:lnSpc>
              <a:defRPr/>
            </a:pPr>
            <a:endParaRPr lang="es-ES" sz="12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微软雅黑" panose="020B0503020204020204" pitchFamily="34" charset="-122"/>
              <a:cs typeface="Gill Sans" charset="0"/>
              <a:sym typeface="Gill Sans" charset="0"/>
            </a:endParaRPr>
          </a:p>
        </p:txBody>
      </p:sp>
      <p:sp>
        <p:nvSpPr>
          <p:cNvPr id="24" name="Freeform 21"/>
          <p:cNvSpPr>
            <a:spLocks noChangeArrowheads="1"/>
          </p:cNvSpPr>
          <p:nvPr/>
        </p:nvSpPr>
        <p:spPr bwMode="auto">
          <a:xfrm>
            <a:off x="1590756" y="4986176"/>
            <a:ext cx="736701" cy="410729"/>
          </a:xfrm>
          <a:custGeom>
            <a:avLst/>
            <a:gdLst>
              <a:gd name="T0" fmla="*/ 249 w 497"/>
              <a:gd name="T1" fmla="*/ 0 h 276"/>
              <a:gd name="T2" fmla="*/ 249 w 497"/>
              <a:gd name="T3" fmla="*/ 0 h 276"/>
              <a:gd name="T4" fmla="*/ 0 w 497"/>
              <a:gd name="T5" fmla="*/ 133 h 276"/>
              <a:gd name="T6" fmla="*/ 249 w 497"/>
              <a:gd name="T7" fmla="*/ 275 h 276"/>
              <a:gd name="T8" fmla="*/ 496 w 497"/>
              <a:gd name="T9" fmla="*/ 133 h 276"/>
              <a:gd name="T10" fmla="*/ 249 w 497"/>
              <a:gd name="T11" fmla="*/ 0 h 276"/>
              <a:gd name="T12" fmla="*/ 249 w 497"/>
              <a:gd name="T13" fmla="*/ 239 h 276"/>
              <a:gd name="T14" fmla="*/ 249 w 497"/>
              <a:gd name="T15" fmla="*/ 239 h 276"/>
              <a:gd name="T16" fmla="*/ 142 w 497"/>
              <a:gd name="T17" fmla="*/ 133 h 276"/>
              <a:gd name="T18" fmla="*/ 249 w 497"/>
              <a:gd name="T19" fmla="*/ 26 h 276"/>
              <a:gd name="T20" fmla="*/ 355 w 497"/>
              <a:gd name="T21" fmla="*/ 133 h 276"/>
              <a:gd name="T22" fmla="*/ 249 w 497"/>
              <a:gd name="T23" fmla="*/ 239 h 276"/>
              <a:gd name="T24" fmla="*/ 249 w 497"/>
              <a:gd name="T25" fmla="*/ 133 h 276"/>
              <a:gd name="T26" fmla="*/ 249 w 497"/>
              <a:gd name="T27" fmla="*/ 133 h 276"/>
              <a:gd name="T28" fmla="*/ 249 w 497"/>
              <a:gd name="T29" fmla="*/ 79 h 276"/>
              <a:gd name="T30" fmla="*/ 195 w 497"/>
              <a:gd name="T31" fmla="*/ 133 h 276"/>
              <a:gd name="T32" fmla="*/ 249 w 497"/>
              <a:gd name="T33" fmla="*/ 186 h 276"/>
              <a:gd name="T34" fmla="*/ 302 w 497"/>
              <a:gd name="T35" fmla="*/ 133 h 276"/>
              <a:gd name="T36" fmla="*/ 249 w 497"/>
              <a:gd name="T37" fmla="*/ 13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7" h="276">
                <a:moveTo>
                  <a:pt x="249" y="0"/>
                </a:moveTo>
                <a:lnTo>
                  <a:pt x="249" y="0"/>
                </a:lnTo>
                <a:cubicBezTo>
                  <a:pt x="89" y="0"/>
                  <a:pt x="0" y="115"/>
                  <a:pt x="0" y="133"/>
                </a:cubicBezTo>
                <a:cubicBezTo>
                  <a:pt x="0" y="151"/>
                  <a:pt x="89" y="275"/>
                  <a:pt x="249" y="275"/>
                </a:cubicBezTo>
                <a:cubicBezTo>
                  <a:pt x="408" y="275"/>
                  <a:pt x="496" y="151"/>
                  <a:pt x="496" y="133"/>
                </a:cubicBezTo>
                <a:cubicBezTo>
                  <a:pt x="496" y="115"/>
                  <a:pt x="408" y="0"/>
                  <a:pt x="249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186" y="239"/>
                  <a:pt x="142" y="195"/>
                  <a:pt x="142" y="133"/>
                </a:cubicBezTo>
                <a:cubicBezTo>
                  <a:pt x="142" y="79"/>
                  <a:pt x="186" y="26"/>
                  <a:pt x="249" y="26"/>
                </a:cubicBezTo>
                <a:cubicBezTo>
                  <a:pt x="310" y="26"/>
                  <a:pt x="355" y="79"/>
                  <a:pt x="355" y="133"/>
                </a:cubicBezTo>
                <a:cubicBezTo>
                  <a:pt x="355" y="195"/>
                  <a:pt x="310" y="239"/>
                  <a:pt x="249" y="239"/>
                </a:cubicBezTo>
                <a:close/>
                <a:moveTo>
                  <a:pt x="249" y="133"/>
                </a:moveTo>
                <a:lnTo>
                  <a:pt x="249" y="133"/>
                </a:lnTo>
                <a:cubicBezTo>
                  <a:pt x="239" y="123"/>
                  <a:pt x="266" y="79"/>
                  <a:pt x="249" y="79"/>
                </a:cubicBezTo>
                <a:cubicBezTo>
                  <a:pt x="221" y="79"/>
                  <a:pt x="195" y="107"/>
                  <a:pt x="195" y="133"/>
                </a:cubicBezTo>
                <a:cubicBezTo>
                  <a:pt x="195" y="168"/>
                  <a:pt x="221" y="186"/>
                  <a:pt x="249" y="186"/>
                </a:cubicBezTo>
                <a:cubicBezTo>
                  <a:pt x="274" y="186"/>
                  <a:pt x="302" y="168"/>
                  <a:pt x="302" y="133"/>
                </a:cubicBezTo>
                <a:cubicBezTo>
                  <a:pt x="302" y="123"/>
                  <a:pt x="257" y="142"/>
                  <a:pt x="249" y="1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ts val="1500"/>
              </a:lnSpc>
            </a:pPr>
            <a:endParaRPr lang="en-US" sz="1200" dirty="0">
              <a:solidFill>
                <a:srgbClr val="7E7E7E"/>
              </a:solidFill>
              <a:latin typeface="Calibri Light"/>
              <a:ea typeface="微软雅黑" panose="020B0503020204020204" pitchFamily="34" charset="-122"/>
            </a:endParaRPr>
          </a:p>
        </p:txBody>
      </p:sp>
      <p:grpSp>
        <p:nvGrpSpPr>
          <p:cNvPr id="25" name="Group 58"/>
          <p:cNvGrpSpPr>
            <a:grpSpLocks noChangeAspect="1"/>
          </p:cNvGrpSpPr>
          <p:nvPr/>
        </p:nvGrpSpPr>
        <p:grpSpPr>
          <a:xfrm>
            <a:off x="3457227" y="2279463"/>
            <a:ext cx="361439" cy="559484"/>
            <a:chOff x="8468294" y="8301267"/>
            <a:chExt cx="385047" cy="596031"/>
          </a:xfrm>
          <a:solidFill>
            <a:schemeClr val="accent2"/>
          </a:solidFill>
        </p:grpSpPr>
        <p:sp>
          <p:nvSpPr>
            <p:cNvPr id="26" name="Freeform 40"/>
            <p:cNvSpPr>
              <a:spLocks noChangeArrowheads="1"/>
            </p:cNvSpPr>
            <p:nvPr/>
          </p:nvSpPr>
          <p:spPr bwMode="auto">
            <a:xfrm>
              <a:off x="8468294" y="8522801"/>
              <a:ext cx="385047" cy="374497"/>
            </a:xfrm>
            <a:custGeom>
              <a:avLst/>
              <a:gdLst>
                <a:gd name="T0" fmla="*/ 311 w 320"/>
                <a:gd name="T1" fmla="*/ 0 h 312"/>
                <a:gd name="T2" fmla="*/ 311 w 320"/>
                <a:gd name="T3" fmla="*/ 0 h 312"/>
                <a:gd name="T4" fmla="*/ 293 w 320"/>
                <a:gd name="T5" fmla="*/ 0 h 312"/>
                <a:gd name="T6" fmla="*/ 284 w 320"/>
                <a:gd name="T7" fmla="*/ 9 h 312"/>
                <a:gd name="T8" fmla="*/ 284 w 320"/>
                <a:gd name="T9" fmla="*/ 72 h 312"/>
                <a:gd name="T10" fmla="*/ 160 w 320"/>
                <a:gd name="T11" fmla="*/ 160 h 312"/>
                <a:gd name="T12" fmla="*/ 36 w 320"/>
                <a:gd name="T13" fmla="*/ 72 h 312"/>
                <a:gd name="T14" fmla="*/ 36 w 320"/>
                <a:gd name="T15" fmla="*/ 9 h 312"/>
                <a:gd name="T16" fmla="*/ 28 w 320"/>
                <a:gd name="T17" fmla="*/ 0 h 312"/>
                <a:gd name="T18" fmla="*/ 9 w 320"/>
                <a:gd name="T19" fmla="*/ 0 h 312"/>
                <a:gd name="T20" fmla="*/ 0 w 320"/>
                <a:gd name="T21" fmla="*/ 9 h 312"/>
                <a:gd name="T22" fmla="*/ 0 w 320"/>
                <a:gd name="T23" fmla="*/ 72 h 312"/>
                <a:gd name="T24" fmla="*/ 134 w 320"/>
                <a:gd name="T25" fmla="*/ 196 h 312"/>
                <a:gd name="T26" fmla="*/ 134 w 320"/>
                <a:gd name="T27" fmla="*/ 266 h 312"/>
                <a:gd name="T28" fmla="*/ 72 w 320"/>
                <a:gd name="T29" fmla="*/ 266 h 312"/>
                <a:gd name="T30" fmla="*/ 63 w 320"/>
                <a:gd name="T31" fmla="*/ 275 h 312"/>
                <a:gd name="T32" fmla="*/ 63 w 320"/>
                <a:gd name="T33" fmla="*/ 302 h 312"/>
                <a:gd name="T34" fmla="*/ 72 w 320"/>
                <a:gd name="T35" fmla="*/ 311 h 312"/>
                <a:gd name="T36" fmla="*/ 249 w 320"/>
                <a:gd name="T37" fmla="*/ 311 h 312"/>
                <a:gd name="T38" fmla="*/ 257 w 320"/>
                <a:gd name="T39" fmla="*/ 302 h 312"/>
                <a:gd name="T40" fmla="*/ 257 w 320"/>
                <a:gd name="T41" fmla="*/ 275 h 312"/>
                <a:gd name="T42" fmla="*/ 249 w 320"/>
                <a:gd name="T43" fmla="*/ 266 h 312"/>
                <a:gd name="T44" fmla="*/ 187 w 320"/>
                <a:gd name="T45" fmla="*/ 266 h 312"/>
                <a:gd name="T46" fmla="*/ 187 w 320"/>
                <a:gd name="T47" fmla="*/ 196 h 312"/>
                <a:gd name="T48" fmla="*/ 319 w 320"/>
                <a:gd name="T49" fmla="*/ 72 h 312"/>
                <a:gd name="T50" fmla="*/ 319 w 320"/>
                <a:gd name="T51" fmla="*/ 9 h 312"/>
                <a:gd name="T52" fmla="*/ 311 w 320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0" h="312">
                  <a:moveTo>
                    <a:pt x="311" y="0"/>
                  </a:moveTo>
                  <a:lnTo>
                    <a:pt x="311" y="0"/>
                  </a:lnTo>
                  <a:cubicBezTo>
                    <a:pt x="293" y="0"/>
                    <a:pt x="293" y="0"/>
                    <a:pt x="293" y="0"/>
                  </a:cubicBezTo>
                  <a:cubicBezTo>
                    <a:pt x="284" y="0"/>
                    <a:pt x="284" y="0"/>
                    <a:pt x="284" y="9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107"/>
                    <a:pt x="257" y="160"/>
                    <a:pt x="160" y="160"/>
                  </a:cubicBezTo>
                  <a:cubicBezTo>
                    <a:pt x="63" y="160"/>
                    <a:pt x="36" y="107"/>
                    <a:pt x="36" y="7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0"/>
                    <a:pt x="28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0"/>
                    <a:pt x="0" y="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34"/>
                    <a:pt x="44" y="187"/>
                    <a:pt x="134" y="196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63" y="266"/>
                    <a:pt x="63" y="266"/>
                    <a:pt x="63" y="275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63" y="311"/>
                    <a:pt x="63" y="311"/>
                    <a:pt x="72" y="311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57" y="311"/>
                    <a:pt x="257" y="311"/>
                    <a:pt x="257" y="302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7" y="266"/>
                    <a:pt x="257" y="266"/>
                    <a:pt x="249" y="266"/>
                  </a:cubicBezTo>
                  <a:cubicBezTo>
                    <a:pt x="187" y="266"/>
                    <a:pt x="187" y="266"/>
                    <a:pt x="187" y="266"/>
                  </a:cubicBezTo>
                  <a:cubicBezTo>
                    <a:pt x="187" y="196"/>
                    <a:pt x="187" y="196"/>
                    <a:pt x="187" y="196"/>
                  </a:cubicBezTo>
                  <a:cubicBezTo>
                    <a:pt x="275" y="187"/>
                    <a:pt x="319" y="134"/>
                    <a:pt x="319" y="72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9" y="0"/>
                    <a:pt x="311" y="0"/>
                    <a:pt x="31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ts val="1500"/>
                </a:lnSpc>
              </a:pPr>
              <a:endParaRPr lang="en-US" sz="1200" dirty="0">
                <a:solidFill>
                  <a:srgbClr val="7E7E7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41"/>
            <p:cNvSpPr>
              <a:spLocks noChangeArrowheads="1"/>
            </p:cNvSpPr>
            <p:nvPr/>
          </p:nvSpPr>
          <p:spPr bwMode="auto">
            <a:xfrm>
              <a:off x="8573786" y="8522801"/>
              <a:ext cx="168787" cy="142415"/>
            </a:xfrm>
            <a:custGeom>
              <a:avLst/>
              <a:gdLst>
                <a:gd name="T0" fmla="*/ 71 w 143"/>
                <a:gd name="T1" fmla="*/ 116 h 117"/>
                <a:gd name="T2" fmla="*/ 71 w 143"/>
                <a:gd name="T3" fmla="*/ 116 h 117"/>
                <a:gd name="T4" fmla="*/ 142 w 143"/>
                <a:gd name="T5" fmla="*/ 72 h 117"/>
                <a:gd name="T6" fmla="*/ 142 w 143"/>
                <a:gd name="T7" fmla="*/ 0 h 117"/>
                <a:gd name="T8" fmla="*/ 0 w 143"/>
                <a:gd name="T9" fmla="*/ 0 h 117"/>
                <a:gd name="T10" fmla="*/ 0 w 143"/>
                <a:gd name="T11" fmla="*/ 72 h 117"/>
                <a:gd name="T12" fmla="*/ 71 w 143"/>
                <a:gd name="T13" fmla="*/ 11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17">
                  <a:moveTo>
                    <a:pt x="71" y="116"/>
                  </a:moveTo>
                  <a:lnTo>
                    <a:pt x="71" y="116"/>
                  </a:lnTo>
                  <a:cubicBezTo>
                    <a:pt x="133" y="116"/>
                    <a:pt x="142" y="90"/>
                    <a:pt x="142" y="7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90"/>
                    <a:pt x="9" y="116"/>
                    <a:pt x="71" y="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ts val="1500"/>
                </a:lnSpc>
              </a:pPr>
              <a:endParaRPr lang="en-US" sz="1200" dirty="0">
                <a:solidFill>
                  <a:srgbClr val="7E7E7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42"/>
            <p:cNvSpPr>
              <a:spLocks noChangeArrowheads="1"/>
            </p:cNvSpPr>
            <p:nvPr/>
          </p:nvSpPr>
          <p:spPr bwMode="auto">
            <a:xfrm>
              <a:off x="8573786" y="8301267"/>
              <a:ext cx="168787" cy="179337"/>
            </a:xfrm>
            <a:custGeom>
              <a:avLst/>
              <a:gdLst>
                <a:gd name="T0" fmla="*/ 142 w 143"/>
                <a:gd name="T1" fmla="*/ 44 h 151"/>
                <a:gd name="T2" fmla="*/ 142 w 143"/>
                <a:gd name="T3" fmla="*/ 44 h 151"/>
                <a:gd name="T4" fmla="*/ 71 w 143"/>
                <a:gd name="T5" fmla="*/ 0 h 151"/>
                <a:gd name="T6" fmla="*/ 0 w 143"/>
                <a:gd name="T7" fmla="*/ 44 h 151"/>
                <a:gd name="T8" fmla="*/ 0 w 143"/>
                <a:gd name="T9" fmla="*/ 150 h 151"/>
                <a:gd name="T10" fmla="*/ 142 w 143"/>
                <a:gd name="T11" fmla="*/ 150 h 151"/>
                <a:gd name="T12" fmla="*/ 142 w 143"/>
                <a:gd name="T13" fmla="*/ 4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51">
                  <a:moveTo>
                    <a:pt x="142" y="44"/>
                  </a:moveTo>
                  <a:lnTo>
                    <a:pt x="142" y="44"/>
                  </a:lnTo>
                  <a:cubicBezTo>
                    <a:pt x="142" y="26"/>
                    <a:pt x="133" y="0"/>
                    <a:pt x="71" y="0"/>
                  </a:cubicBezTo>
                  <a:cubicBezTo>
                    <a:pt x="9" y="0"/>
                    <a:pt x="0" y="26"/>
                    <a:pt x="0" y="4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42" y="150"/>
                    <a:pt x="142" y="150"/>
                    <a:pt x="142" y="150"/>
                  </a:cubicBezTo>
                  <a:lnTo>
                    <a:pt x="142" y="4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ts val="1500"/>
                </a:lnSpc>
              </a:pPr>
              <a:endParaRPr lang="en-US" sz="1200" dirty="0">
                <a:solidFill>
                  <a:srgbClr val="7E7E7E"/>
                </a:solidFill>
                <a:latin typeface="Calibri Light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Freeform 141"/>
          <p:cNvSpPr>
            <a:spLocks noChangeArrowheads="1"/>
          </p:cNvSpPr>
          <p:nvPr/>
        </p:nvSpPr>
        <p:spPr bwMode="auto">
          <a:xfrm>
            <a:off x="5017922" y="4845894"/>
            <a:ext cx="594084" cy="604599"/>
          </a:xfrm>
          <a:custGeom>
            <a:avLst/>
            <a:gdLst>
              <a:gd name="T0" fmla="*/ 479 w 497"/>
              <a:gd name="T1" fmla="*/ 186 h 506"/>
              <a:gd name="T2" fmla="*/ 479 w 497"/>
              <a:gd name="T3" fmla="*/ 186 h 506"/>
              <a:gd name="T4" fmla="*/ 292 w 497"/>
              <a:gd name="T5" fmla="*/ 142 h 506"/>
              <a:gd name="T6" fmla="*/ 266 w 497"/>
              <a:gd name="T7" fmla="*/ 17 h 506"/>
              <a:gd name="T8" fmla="*/ 239 w 497"/>
              <a:gd name="T9" fmla="*/ 0 h 506"/>
              <a:gd name="T10" fmla="*/ 17 w 497"/>
              <a:gd name="T11" fmla="*/ 61 h 506"/>
              <a:gd name="T12" fmla="*/ 0 w 497"/>
              <a:gd name="T13" fmla="*/ 89 h 506"/>
              <a:gd name="T14" fmla="*/ 79 w 497"/>
              <a:gd name="T15" fmla="*/ 390 h 506"/>
              <a:gd name="T16" fmla="*/ 107 w 497"/>
              <a:gd name="T17" fmla="*/ 399 h 506"/>
              <a:gd name="T18" fmla="*/ 195 w 497"/>
              <a:gd name="T19" fmla="*/ 372 h 506"/>
              <a:gd name="T20" fmla="*/ 177 w 497"/>
              <a:gd name="T21" fmla="*/ 425 h 506"/>
              <a:gd name="T22" fmla="*/ 195 w 497"/>
              <a:gd name="T23" fmla="*/ 443 h 506"/>
              <a:gd name="T24" fmla="*/ 398 w 497"/>
              <a:gd name="T25" fmla="*/ 496 h 506"/>
              <a:gd name="T26" fmla="*/ 426 w 497"/>
              <a:gd name="T27" fmla="*/ 487 h 506"/>
              <a:gd name="T28" fmla="*/ 496 w 497"/>
              <a:gd name="T29" fmla="*/ 212 h 506"/>
              <a:gd name="T30" fmla="*/ 479 w 497"/>
              <a:gd name="T31" fmla="*/ 186 h 506"/>
              <a:gd name="T32" fmla="*/ 35 w 497"/>
              <a:gd name="T33" fmla="*/ 97 h 506"/>
              <a:gd name="T34" fmla="*/ 35 w 497"/>
              <a:gd name="T35" fmla="*/ 97 h 506"/>
              <a:gd name="T36" fmla="*/ 230 w 497"/>
              <a:gd name="T37" fmla="*/ 44 h 506"/>
              <a:gd name="T38" fmla="*/ 310 w 497"/>
              <a:gd name="T39" fmla="*/ 310 h 506"/>
              <a:gd name="T40" fmla="*/ 116 w 497"/>
              <a:gd name="T41" fmla="*/ 364 h 506"/>
              <a:gd name="T42" fmla="*/ 35 w 497"/>
              <a:gd name="T43" fmla="*/ 97 h 506"/>
              <a:gd name="T44" fmla="*/ 389 w 497"/>
              <a:gd name="T45" fmla="*/ 461 h 506"/>
              <a:gd name="T46" fmla="*/ 389 w 497"/>
              <a:gd name="T47" fmla="*/ 461 h 506"/>
              <a:gd name="T48" fmla="*/ 222 w 497"/>
              <a:gd name="T49" fmla="*/ 417 h 506"/>
              <a:gd name="T50" fmla="*/ 230 w 497"/>
              <a:gd name="T51" fmla="*/ 364 h 506"/>
              <a:gd name="T52" fmla="*/ 328 w 497"/>
              <a:gd name="T53" fmla="*/ 336 h 506"/>
              <a:gd name="T54" fmla="*/ 345 w 497"/>
              <a:gd name="T55" fmla="*/ 319 h 506"/>
              <a:gd name="T56" fmla="*/ 310 w 497"/>
              <a:gd name="T57" fmla="*/ 177 h 506"/>
              <a:gd name="T58" fmla="*/ 451 w 497"/>
              <a:gd name="T59" fmla="*/ 212 h 506"/>
              <a:gd name="T60" fmla="*/ 389 w 497"/>
              <a:gd name="T61" fmla="*/ 461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506">
                <a:moveTo>
                  <a:pt x="479" y="186"/>
                </a:moveTo>
                <a:lnTo>
                  <a:pt x="479" y="186"/>
                </a:lnTo>
                <a:cubicBezTo>
                  <a:pt x="292" y="142"/>
                  <a:pt x="292" y="142"/>
                  <a:pt x="292" y="142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57" y="8"/>
                  <a:pt x="248" y="0"/>
                  <a:pt x="239" y="0"/>
                </a:cubicBezTo>
                <a:cubicBezTo>
                  <a:pt x="17" y="61"/>
                  <a:pt x="17" y="61"/>
                  <a:pt x="17" y="61"/>
                </a:cubicBezTo>
                <a:cubicBezTo>
                  <a:pt x="0" y="71"/>
                  <a:pt x="0" y="80"/>
                  <a:pt x="0" y="89"/>
                </a:cubicBezTo>
                <a:cubicBezTo>
                  <a:pt x="79" y="390"/>
                  <a:pt x="79" y="390"/>
                  <a:pt x="79" y="390"/>
                </a:cubicBezTo>
                <a:cubicBezTo>
                  <a:pt x="79" y="399"/>
                  <a:pt x="97" y="399"/>
                  <a:pt x="107" y="399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77" y="425"/>
                  <a:pt x="177" y="425"/>
                  <a:pt x="177" y="425"/>
                </a:cubicBezTo>
                <a:cubicBezTo>
                  <a:pt x="177" y="434"/>
                  <a:pt x="186" y="443"/>
                  <a:pt x="195" y="443"/>
                </a:cubicBezTo>
                <a:cubicBezTo>
                  <a:pt x="398" y="496"/>
                  <a:pt x="398" y="496"/>
                  <a:pt x="398" y="496"/>
                </a:cubicBezTo>
                <a:cubicBezTo>
                  <a:pt x="407" y="505"/>
                  <a:pt x="416" y="496"/>
                  <a:pt x="426" y="487"/>
                </a:cubicBezTo>
                <a:cubicBezTo>
                  <a:pt x="496" y="212"/>
                  <a:pt x="496" y="212"/>
                  <a:pt x="496" y="212"/>
                </a:cubicBezTo>
                <a:cubicBezTo>
                  <a:pt x="496" y="204"/>
                  <a:pt x="488" y="186"/>
                  <a:pt x="479" y="186"/>
                </a:cubicBezTo>
                <a:close/>
                <a:moveTo>
                  <a:pt x="35" y="97"/>
                </a:moveTo>
                <a:lnTo>
                  <a:pt x="35" y="97"/>
                </a:lnTo>
                <a:cubicBezTo>
                  <a:pt x="230" y="44"/>
                  <a:pt x="230" y="44"/>
                  <a:pt x="230" y="44"/>
                </a:cubicBezTo>
                <a:cubicBezTo>
                  <a:pt x="310" y="310"/>
                  <a:pt x="310" y="310"/>
                  <a:pt x="310" y="310"/>
                </a:cubicBezTo>
                <a:cubicBezTo>
                  <a:pt x="116" y="364"/>
                  <a:pt x="116" y="364"/>
                  <a:pt x="116" y="364"/>
                </a:cubicBezTo>
                <a:lnTo>
                  <a:pt x="35" y="97"/>
                </a:lnTo>
                <a:close/>
                <a:moveTo>
                  <a:pt x="389" y="461"/>
                </a:moveTo>
                <a:lnTo>
                  <a:pt x="389" y="461"/>
                </a:lnTo>
                <a:cubicBezTo>
                  <a:pt x="222" y="417"/>
                  <a:pt x="222" y="417"/>
                  <a:pt x="222" y="417"/>
                </a:cubicBezTo>
                <a:cubicBezTo>
                  <a:pt x="230" y="364"/>
                  <a:pt x="230" y="364"/>
                  <a:pt x="230" y="364"/>
                </a:cubicBezTo>
                <a:cubicBezTo>
                  <a:pt x="328" y="336"/>
                  <a:pt x="328" y="336"/>
                  <a:pt x="328" y="336"/>
                </a:cubicBezTo>
                <a:cubicBezTo>
                  <a:pt x="336" y="336"/>
                  <a:pt x="345" y="327"/>
                  <a:pt x="345" y="31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451" y="212"/>
                  <a:pt x="451" y="212"/>
                  <a:pt x="451" y="212"/>
                </a:cubicBezTo>
                <a:lnTo>
                  <a:pt x="389" y="46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ts val="1500"/>
              </a:lnSpc>
            </a:pPr>
            <a:endParaRPr lang="en-US" sz="1200" dirty="0">
              <a:solidFill>
                <a:srgbClr val="7E7E7E"/>
              </a:solidFill>
              <a:latin typeface="Calibri Light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504247" y="3016640"/>
            <a:ext cx="226244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solidFill>
                <a:srgbClr val="7E7E7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992034" y="3016640"/>
            <a:ext cx="226244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solidFill>
                <a:srgbClr val="7E7E7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384953" y="3016640"/>
            <a:ext cx="226244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solidFill>
                <a:srgbClr val="7E7E7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563897" y="4808684"/>
            <a:ext cx="226244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solidFill>
                <a:srgbClr val="7E7E7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906761" y="4808684"/>
            <a:ext cx="226244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solidFill>
                <a:srgbClr val="7E7E7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421362" y="4808684"/>
            <a:ext cx="226244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solidFill>
                <a:srgbClr val="7E7E7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50169863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1226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运作策划 </a:t>
            </a:r>
          </a:p>
        </p:txBody>
      </p:sp>
      <p:sp>
        <p:nvSpPr>
          <p:cNvPr id="36" name="MH_SubTitle_3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4720230" y="2911310"/>
            <a:ext cx="2947468" cy="1996028"/>
          </a:xfrm>
          <a:custGeom>
            <a:avLst/>
            <a:gdLst/>
            <a:ahLst/>
            <a:cxnLst>
              <a:cxn ang="0">
                <a:pos x="106" y="230"/>
              </a:cxn>
              <a:cxn ang="0">
                <a:pos x="443" y="230"/>
              </a:cxn>
              <a:cxn ang="0">
                <a:pos x="412" y="300"/>
              </a:cxn>
              <a:cxn ang="0">
                <a:pos x="0" y="300"/>
              </a:cxn>
              <a:cxn ang="0">
                <a:pos x="170" y="0"/>
              </a:cxn>
              <a:cxn ang="0">
                <a:pos x="203" y="57"/>
              </a:cxn>
              <a:cxn ang="0">
                <a:pos x="106" y="230"/>
              </a:cxn>
            </a:cxnLst>
            <a:rect l="0" t="0" r="r" b="b"/>
            <a:pathLst>
              <a:path w="443" h="300">
                <a:moveTo>
                  <a:pt x="106" y="230"/>
                </a:moveTo>
                <a:lnTo>
                  <a:pt x="443" y="230"/>
                </a:lnTo>
                <a:lnTo>
                  <a:pt x="412" y="300"/>
                </a:lnTo>
                <a:lnTo>
                  <a:pt x="0" y="300"/>
                </a:lnTo>
                <a:lnTo>
                  <a:pt x="170" y="0"/>
                </a:lnTo>
                <a:lnTo>
                  <a:pt x="203" y="57"/>
                </a:lnTo>
                <a:lnTo>
                  <a:pt x="106" y="230"/>
                </a:lnTo>
                <a:close/>
              </a:path>
            </a:pathLst>
          </a:custGeom>
          <a:solidFill>
            <a:schemeClr val="accent1"/>
          </a:solidFill>
          <a:ln w="25400" algn="ctr">
            <a:solidFill>
              <a:srgbClr val="FFFFFF"/>
            </a:solidFill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12700" h="57150" prst="angle"/>
          </a:sp3d>
        </p:spPr>
        <p:txBody>
          <a:bodyPr wrap="square" anchor="b" anchorCtr="0">
            <a:normAutofit/>
          </a:bodyPr>
          <a:lstStyle/>
          <a:p>
            <a:pPr algn="ctr" eaLnBrk="0" fontAlgn="ctr" hangingPunct="0">
              <a:lnSpc>
                <a:spcPts val="1500"/>
              </a:lnSpc>
              <a:buClr>
                <a:srgbClr val="FF0000"/>
              </a:buClr>
              <a:buSzPct val="70000"/>
              <a:defRPr/>
            </a:pPr>
            <a:r>
              <a:rPr lang="zh-CN" altLang="en-US" sz="1200" dirty="0">
                <a:solidFill>
                  <a:srgbClr val="FFFFFF"/>
                </a:solidFill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内容</a:t>
            </a:r>
            <a:endParaRPr lang="zh-CN" altLang="en-US" sz="1200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MH_Other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 rot="3540000">
            <a:off x="5497101" y="3165891"/>
            <a:ext cx="2563643" cy="276999"/>
          </a:xfrm>
          <a:prstGeom prst="rect">
            <a:avLst/>
          </a:prstGeom>
          <a:ln>
            <a:solidFill>
              <a:srgbClr val="FFFFFF"/>
            </a:solidFill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12700" h="57150" prst="angle"/>
          </a:sp3d>
        </p:spPr>
        <p:txBody>
          <a:bodyPr anchor="ctr" anchorCtr="0">
            <a:noAutofit/>
            <a:sp3d>
              <a:contourClr>
                <a:schemeClr val="tx1"/>
              </a:contourClr>
            </a:sp3d>
          </a:bodyPr>
          <a:lstStyle/>
          <a:p>
            <a:pPr algn="ctr" fontAlgn="ctr">
              <a:lnSpc>
                <a:spcPts val="1500"/>
              </a:lnSpc>
              <a:buClr>
                <a:srgbClr val="FF0000"/>
              </a:buClr>
              <a:buSzPct val="70000"/>
              <a:defRPr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通用技能</a:t>
            </a:r>
          </a:p>
        </p:txBody>
      </p:sp>
      <p:sp>
        <p:nvSpPr>
          <p:cNvPr id="38" name="MH_SubTitle_1"/>
          <p:cNvSpPr/>
          <p:nvPr>
            <p:custDataLst>
              <p:tags r:id="rId3"/>
            </p:custDataLst>
          </p:nvPr>
        </p:nvSpPr>
        <p:spPr>
          <a:xfrm rot="-3600000">
            <a:off x="4448080" y="2950400"/>
            <a:ext cx="2979949" cy="1891269"/>
          </a:xfrm>
          <a:custGeom>
            <a:avLst/>
            <a:gdLst>
              <a:gd name="connsiteX0" fmla="*/ 300341 w 2979949"/>
              <a:gd name="connsiteY0" fmla="*/ 0 h 1891269"/>
              <a:gd name="connsiteX1" fmla="*/ 1591042 w 2979949"/>
              <a:gd name="connsiteY1" fmla="*/ 5604 h 1891269"/>
              <a:gd name="connsiteX2" fmla="*/ 2979949 w 2979949"/>
              <a:gd name="connsiteY2" fmla="*/ 8718 h 1891269"/>
              <a:gd name="connsiteX3" fmla="*/ 1925524 w 2979949"/>
              <a:gd name="connsiteY3" fmla="*/ 1891269 h 1891269"/>
              <a:gd name="connsiteX4" fmla="*/ 1671286 w 2979949"/>
              <a:gd name="connsiteY4" fmla="*/ 1446490 h 1891269"/>
              <a:gd name="connsiteX5" fmla="*/ 2294210 w 2979949"/>
              <a:gd name="connsiteY5" fmla="*/ 377700 h 1891269"/>
              <a:gd name="connsiteX6" fmla="*/ 0 w 2979949"/>
              <a:gd name="connsiteY6" fmla="*/ 386261 h 1891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9949" h="1891269">
                <a:moveTo>
                  <a:pt x="300341" y="0"/>
                </a:moveTo>
                <a:lnTo>
                  <a:pt x="1591042" y="5604"/>
                </a:lnTo>
                <a:lnTo>
                  <a:pt x="2979949" y="8718"/>
                </a:lnTo>
                <a:lnTo>
                  <a:pt x="1925524" y="1891269"/>
                </a:lnTo>
                <a:lnTo>
                  <a:pt x="1671286" y="1446490"/>
                </a:lnTo>
                <a:lnTo>
                  <a:pt x="2294210" y="377700"/>
                </a:lnTo>
                <a:lnTo>
                  <a:pt x="0" y="386261"/>
                </a:lnTo>
                <a:close/>
              </a:path>
            </a:pathLst>
          </a:custGeom>
          <a:solidFill>
            <a:schemeClr val="accent2"/>
          </a:solidFill>
          <a:ln w="25400" algn="ctr">
            <a:solidFill>
              <a:srgbClr val="FFFFFF"/>
            </a:solidFill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12700" h="57150" prst="angle"/>
          </a:sp3d>
        </p:spPr>
        <p:txBody>
          <a:bodyPr wrap="square" anchor="t">
            <a:norm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内容</a:t>
            </a:r>
            <a:endParaRPr lang="zh-CN" altLang="en-US" sz="1200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MH_SubTitle_2"/>
          <p:cNvSpPr/>
          <p:nvPr>
            <p:custDataLst>
              <p:tags r:id="rId4"/>
            </p:custDataLst>
          </p:nvPr>
        </p:nvSpPr>
        <p:spPr>
          <a:xfrm rot="3600000">
            <a:off x="4653647" y="2701434"/>
            <a:ext cx="2897639" cy="1941807"/>
          </a:xfrm>
          <a:custGeom>
            <a:avLst/>
            <a:gdLst>
              <a:gd name="connsiteX0" fmla="*/ 0 w 2897639"/>
              <a:gd name="connsiteY0" fmla="*/ 401380 h 1941806"/>
              <a:gd name="connsiteX1" fmla="*/ 212910 w 2897639"/>
              <a:gd name="connsiteY1" fmla="*/ 32610 h 1941806"/>
              <a:gd name="connsiteX2" fmla="*/ 1605143 w 2897639"/>
              <a:gd name="connsiteY2" fmla="*/ 29731 h 1941806"/>
              <a:gd name="connsiteX3" fmla="*/ 2897639 w 2897639"/>
              <a:gd name="connsiteY3" fmla="*/ 0 h 1941806"/>
              <a:gd name="connsiteX4" fmla="*/ 1776537 w 2897639"/>
              <a:gd name="connsiteY4" fmla="*/ 1941806 h 1941806"/>
              <a:gd name="connsiteX5" fmla="*/ 1505371 w 2897639"/>
              <a:gd name="connsiteY5" fmla="*/ 1493305 h 1941806"/>
              <a:gd name="connsiteX6" fmla="*/ 2157407 w 2897639"/>
              <a:gd name="connsiteY6" fmla="*/ 363946 h 1941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7639" h="1941806">
                <a:moveTo>
                  <a:pt x="0" y="401380"/>
                </a:moveTo>
                <a:lnTo>
                  <a:pt x="212910" y="32610"/>
                </a:lnTo>
                <a:lnTo>
                  <a:pt x="1605143" y="29731"/>
                </a:lnTo>
                <a:lnTo>
                  <a:pt x="2897639" y="0"/>
                </a:lnTo>
                <a:lnTo>
                  <a:pt x="1776537" y="1941806"/>
                </a:lnTo>
                <a:lnTo>
                  <a:pt x="1505371" y="1493305"/>
                </a:lnTo>
                <a:lnTo>
                  <a:pt x="2157407" y="363946"/>
                </a:lnTo>
                <a:close/>
              </a:path>
            </a:pathLst>
          </a:custGeom>
          <a:solidFill>
            <a:schemeClr val="accent3"/>
          </a:solidFill>
          <a:ln w="254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rm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内容</a:t>
            </a:r>
            <a:endParaRPr lang="zh-CN" altLang="en-US" sz="1200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MH_Text_1"/>
          <p:cNvSpPr txBox="1"/>
          <p:nvPr>
            <p:custDataLst>
              <p:tags r:id="rId5"/>
            </p:custDataLst>
          </p:nvPr>
        </p:nvSpPr>
        <p:spPr>
          <a:xfrm>
            <a:off x="2247179" y="2790275"/>
            <a:ext cx="2191614" cy="1013753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MH_Text_1"/>
          <p:cNvSpPr txBox="1"/>
          <p:nvPr>
            <p:custDataLst>
              <p:tags r:id="rId6"/>
            </p:custDataLst>
          </p:nvPr>
        </p:nvSpPr>
        <p:spPr>
          <a:xfrm>
            <a:off x="7836306" y="2790275"/>
            <a:ext cx="2191614" cy="1013753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MH_Text_1"/>
          <p:cNvSpPr txBox="1"/>
          <p:nvPr>
            <p:custDataLst>
              <p:tags r:id="rId7"/>
            </p:custDataLst>
          </p:nvPr>
        </p:nvSpPr>
        <p:spPr>
          <a:xfrm>
            <a:off x="5065578" y="5240179"/>
            <a:ext cx="2191614" cy="1013753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内容双击</a:t>
            </a: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输入替换</a:t>
            </a:r>
            <a:r>
              <a:rPr lang="zh-CN" altLang="en-US" sz="1200" dirty="0" smtClean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2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086420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39" grpId="0" animBg="1"/>
      <p:bldP spid="40" grpId="0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1226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运作策划 </a:t>
            </a:r>
          </a:p>
        </p:txBody>
      </p:sp>
      <p:pic>
        <p:nvPicPr>
          <p:cNvPr id="3" name="Picture 2" descr="New Macbook Gol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22" y="2340049"/>
            <a:ext cx="3906609" cy="2288399"/>
          </a:xfrm>
          <a:prstGeom prst="rect">
            <a:avLst/>
          </a:prstGeom>
        </p:spPr>
      </p:pic>
      <p:grpSp>
        <p:nvGrpSpPr>
          <p:cNvPr id="4" name="Group 1"/>
          <p:cNvGrpSpPr/>
          <p:nvPr/>
        </p:nvGrpSpPr>
        <p:grpSpPr>
          <a:xfrm>
            <a:off x="8786802" y="2839967"/>
            <a:ext cx="2519135" cy="1408584"/>
            <a:chOff x="17570424" y="5679930"/>
            <a:chExt cx="5038267" cy="2817167"/>
          </a:xfrm>
        </p:grpSpPr>
        <p:grpSp>
          <p:nvGrpSpPr>
            <p:cNvPr id="5" name="Group 9"/>
            <p:cNvGrpSpPr/>
            <p:nvPr/>
          </p:nvGrpSpPr>
          <p:grpSpPr>
            <a:xfrm>
              <a:off x="17570424" y="5679930"/>
              <a:ext cx="5038267" cy="2317072"/>
              <a:chOff x="714174" y="1849427"/>
              <a:chExt cx="2638626" cy="1491147"/>
            </a:xfrm>
          </p:grpSpPr>
          <p:cxnSp>
            <p:nvCxnSpPr>
              <p:cNvPr id="13" name="Straight Connector 11"/>
              <p:cNvCxnSpPr/>
              <p:nvPr/>
            </p:nvCxnSpPr>
            <p:spPr>
              <a:xfrm>
                <a:off x="714174" y="3340574"/>
                <a:ext cx="2638626" cy="0"/>
              </a:xfrm>
              <a:prstGeom prst="line">
                <a:avLst/>
              </a:prstGeom>
              <a:ln w="76200">
                <a:solidFill>
                  <a:schemeClr val="tx1">
                    <a:lumMod val="40000"/>
                    <a:lumOff val="6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ounded Rectangle 12"/>
              <p:cNvSpPr/>
              <p:nvPr/>
            </p:nvSpPr>
            <p:spPr>
              <a:xfrm>
                <a:off x="951571" y="1849427"/>
                <a:ext cx="198959" cy="1398931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prstClr val="white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Rounded Rectangle 13"/>
              <p:cNvSpPr/>
              <p:nvPr/>
            </p:nvSpPr>
            <p:spPr>
              <a:xfrm>
                <a:off x="1336791" y="2323497"/>
                <a:ext cx="208834" cy="886761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prstClr val="white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Rounded Rectangle 14"/>
              <p:cNvSpPr/>
              <p:nvPr/>
            </p:nvSpPr>
            <p:spPr>
              <a:xfrm>
                <a:off x="1722011" y="2323497"/>
                <a:ext cx="202844" cy="904077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prstClr val="white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Rounded Rectangle 15"/>
              <p:cNvSpPr/>
              <p:nvPr/>
            </p:nvSpPr>
            <p:spPr>
              <a:xfrm>
                <a:off x="2107231" y="1970278"/>
                <a:ext cx="212902" cy="12642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prstClr val="white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Rounded Rectangle 16"/>
              <p:cNvSpPr/>
              <p:nvPr/>
            </p:nvSpPr>
            <p:spPr>
              <a:xfrm>
                <a:off x="2492451" y="1849427"/>
                <a:ext cx="192716" cy="1374685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prstClr val="white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Rounded Rectangle 17"/>
              <p:cNvSpPr/>
              <p:nvPr/>
            </p:nvSpPr>
            <p:spPr>
              <a:xfrm>
                <a:off x="2877671" y="1970277"/>
                <a:ext cx="202844" cy="1246909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prstClr val="white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18"/>
            <p:cNvGrpSpPr/>
            <p:nvPr/>
          </p:nvGrpSpPr>
          <p:grpSpPr>
            <a:xfrm>
              <a:off x="18054158" y="8138409"/>
              <a:ext cx="4075764" cy="358688"/>
              <a:chOff x="2462382" y="7502131"/>
              <a:chExt cx="4075764" cy="358688"/>
            </a:xfrm>
          </p:grpSpPr>
          <p:sp>
            <p:nvSpPr>
              <p:cNvPr id="7" name="Rectangle 1436"/>
              <p:cNvSpPr>
                <a:spLocks noChangeArrowheads="1"/>
              </p:cNvSpPr>
              <p:nvPr/>
            </p:nvSpPr>
            <p:spPr bwMode="auto">
              <a:xfrm>
                <a:off x="2462382" y="7502131"/>
                <a:ext cx="339836" cy="358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numCol="1" anchor="t" anchorCtr="0" compatLnSpc="1">
                <a:spAutoFit/>
              </a:bodyPr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id-ID" sz="1200" dirty="0">
                    <a:solidFill>
                      <a:srgbClr val="737572"/>
                    </a:solidFill>
                    <a:latin typeface="Arial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34</a:t>
                </a:r>
                <a:endParaRPr lang="en-US" sz="1200" dirty="0">
                  <a:solidFill>
                    <a:srgbClr val="737572"/>
                  </a:solidFill>
                  <a:latin typeface="Arial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" name="Rectangle 1436"/>
              <p:cNvSpPr>
                <a:spLocks noChangeArrowheads="1"/>
              </p:cNvSpPr>
              <p:nvPr/>
            </p:nvSpPr>
            <p:spPr bwMode="auto">
              <a:xfrm>
                <a:off x="3216790" y="7502131"/>
                <a:ext cx="339836" cy="358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numCol="1" anchor="t" anchorCtr="0" compatLnSpc="1">
                <a:spAutoFit/>
              </a:bodyPr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737572"/>
                    </a:solidFill>
                    <a:latin typeface="Arial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54</a:t>
                </a:r>
              </a:p>
            </p:txBody>
          </p:sp>
          <p:sp>
            <p:nvSpPr>
              <p:cNvPr id="9" name="Rectangle 1436"/>
              <p:cNvSpPr>
                <a:spLocks noChangeArrowheads="1"/>
              </p:cNvSpPr>
              <p:nvPr/>
            </p:nvSpPr>
            <p:spPr bwMode="auto">
              <a:xfrm>
                <a:off x="3956739" y="7502131"/>
                <a:ext cx="339836" cy="358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numCol="1" anchor="t" anchorCtr="0" compatLnSpc="1">
                <a:spAutoFit/>
              </a:bodyPr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737572"/>
                    </a:solidFill>
                    <a:latin typeface="Arial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32</a:t>
                </a:r>
              </a:p>
            </p:txBody>
          </p:sp>
          <p:sp>
            <p:nvSpPr>
              <p:cNvPr id="10" name="Rectangle 1436"/>
              <p:cNvSpPr>
                <a:spLocks noChangeArrowheads="1"/>
              </p:cNvSpPr>
              <p:nvPr/>
            </p:nvSpPr>
            <p:spPr bwMode="auto">
              <a:xfrm>
                <a:off x="4696685" y="7502131"/>
                <a:ext cx="339836" cy="358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numCol="1" anchor="t" anchorCtr="0" compatLnSpc="1">
                <a:spAutoFit/>
              </a:bodyPr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737572"/>
                    </a:solidFill>
                    <a:latin typeface="Arial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43</a:t>
                </a:r>
              </a:p>
            </p:txBody>
          </p:sp>
          <p:sp>
            <p:nvSpPr>
              <p:cNvPr id="11" name="Rectangle 1436"/>
              <p:cNvSpPr>
                <a:spLocks noChangeArrowheads="1"/>
              </p:cNvSpPr>
              <p:nvPr/>
            </p:nvSpPr>
            <p:spPr bwMode="auto">
              <a:xfrm>
                <a:off x="5436631" y="7502131"/>
                <a:ext cx="339836" cy="358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numCol="1" anchor="t" anchorCtr="0" compatLnSpc="1">
                <a:spAutoFit/>
              </a:bodyPr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737572"/>
                    </a:solidFill>
                    <a:latin typeface="Arial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26</a:t>
                </a:r>
              </a:p>
            </p:txBody>
          </p:sp>
          <p:sp>
            <p:nvSpPr>
              <p:cNvPr id="12" name="Rectangle 1436"/>
              <p:cNvSpPr>
                <a:spLocks noChangeArrowheads="1"/>
              </p:cNvSpPr>
              <p:nvPr/>
            </p:nvSpPr>
            <p:spPr bwMode="auto">
              <a:xfrm>
                <a:off x="6198310" y="7502131"/>
                <a:ext cx="339836" cy="358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numCol="1" anchor="t" anchorCtr="0" compatLnSpc="1">
                <a:spAutoFit/>
              </a:bodyPr>
              <a:lstStyle/>
              <a:p>
                <a:pPr algn="ctr" fontAlgn="base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737572"/>
                    </a:solidFill>
                    <a:latin typeface="Arial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70</a:t>
                </a:r>
              </a:p>
            </p:txBody>
          </p:sp>
        </p:grpSp>
      </p:grpSp>
      <p:cxnSp>
        <p:nvCxnSpPr>
          <p:cNvPr id="20" name="Straight Connector 32"/>
          <p:cNvCxnSpPr/>
          <p:nvPr/>
        </p:nvCxnSpPr>
        <p:spPr>
          <a:xfrm>
            <a:off x="4800441" y="1711660"/>
            <a:ext cx="0" cy="3439291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33"/>
          <p:cNvCxnSpPr/>
          <p:nvPr/>
        </p:nvCxnSpPr>
        <p:spPr>
          <a:xfrm>
            <a:off x="8397807" y="1711660"/>
            <a:ext cx="0" cy="3439291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占位符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6" b="3526"/>
          <a:stretch>
            <a:fillRect/>
          </a:stretch>
        </p:blipFill>
        <p:spPr>
          <a:xfrm>
            <a:off x="1083009" y="2491069"/>
            <a:ext cx="3005139" cy="1862139"/>
          </a:xfrm>
          <a:prstGeom prst="rect">
            <a:avLst/>
          </a:prstGeom>
        </p:spPr>
      </p:pic>
      <p:sp>
        <p:nvSpPr>
          <p:cNvPr id="23" name="TextBox 26"/>
          <p:cNvSpPr txBox="1"/>
          <p:nvPr/>
        </p:nvSpPr>
        <p:spPr>
          <a:xfrm>
            <a:off x="5039180" y="2472334"/>
            <a:ext cx="3047793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altLang="zh-CN" sz="1200" dirty="0">
              <a:solidFill>
                <a:srgbClr val="73757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73757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6"/>
          <p:cNvSpPr txBox="1"/>
          <p:nvPr/>
        </p:nvSpPr>
        <p:spPr>
          <a:xfrm>
            <a:off x="2409950" y="5277802"/>
            <a:ext cx="8258588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rgbClr val="73757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altLang="zh-CN" sz="1200" dirty="0">
              <a:solidFill>
                <a:srgbClr val="73757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73757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546245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1226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运作策划 </a:t>
            </a:r>
          </a:p>
        </p:txBody>
      </p:sp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 rot="8194362">
            <a:off x="2135879" y="2155910"/>
            <a:ext cx="1870359" cy="1868188"/>
          </a:xfrm>
          <a:custGeom>
            <a:avLst/>
            <a:gdLst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32248 w 2232248"/>
              <a:gd name="connsiteY2" fmla="*/ 0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32248 w 2232248"/>
              <a:gd name="connsiteY2" fmla="*/ 0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15809 w 2232248"/>
              <a:gd name="connsiteY2" fmla="*/ 74373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15809 w 2232248"/>
              <a:gd name="connsiteY2" fmla="*/ 74373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2248" h="2232248">
                <a:moveTo>
                  <a:pt x="0" y="1116124"/>
                </a:moveTo>
                <a:cubicBezTo>
                  <a:pt x="0" y="499706"/>
                  <a:pt x="499706" y="0"/>
                  <a:pt x="1116124" y="0"/>
                </a:cubicBezTo>
                <a:lnTo>
                  <a:pt x="2215809" y="74373"/>
                </a:lnTo>
                <a:cubicBezTo>
                  <a:pt x="1363299" y="358937"/>
                  <a:pt x="2232248" y="744083"/>
                  <a:pt x="2232248" y="1116124"/>
                </a:cubicBezTo>
                <a:cubicBezTo>
                  <a:pt x="2232248" y="1732542"/>
                  <a:pt x="1732542" y="2232248"/>
                  <a:pt x="1116124" y="2232248"/>
                </a:cubicBezTo>
                <a:cubicBezTo>
                  <a:pt x="499706" y="2232248"/>
                  <a:pt x="0" y="1732542"/>
                  <a:pt x="0" y="1116124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8580" tIns="34291" rIns="68580" bIns="34291"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MH_SubTitle_1"/>
          <p:cNvSpPr/>
          <p:nvPr>
            <p:custDataLst>
              <p:tags r:id="rId2"/>
            </p:custDataLst>
          </p:nvPr>
        </p:nvSpPr>
        <p:spPr>
          <a:xfrm>
            <a:off x="2287939" y="2251494"/>
            <a:ext cx="1566236" cy="1568409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288000" rIns="0" bIns="0" anchor="ctr">
            <a:normAutofit/>
          </a:bodyPr>
          <a:lstStyle/>
          <a:p>
            <a:pPr algn="ctr">
              <a:lnSpc>
                <a:spcPts val="1500"/>
              </a:lnSpc>
              <a:defRPr/>
            </a:pPr>
            <a:r>
              <a:rPr lang="zh-CN" altLang="en-US" sz="1200" kern="0" dirty="0">
                <a:solidFill>
                  <a:srgbClr val="5E5E5E"/>
                </a:solidFill>
                <a:ea typeface="微软雅黑" panose="020B0503020204020204" pitchFamily="34" charset="-122"/>
                <a:cs typeface="Arial" pitchFamily="34" charset="0"/>
              </a:rPr>
              <a:t>双击输入替换</a:t>
            </a:r>
            <a:r>
              <a:rPr lang="zh-CN" altLang="en-US" sz="1200" kern="0" dirty="0" smtClean="0">
                <a:solidFill>
                  <a:srgbClr val="5E5E5E"/>
                </a:solidFill>
                <a:ea typeface="微软雅黑" panose="020B0503020204020204" pitchFamily="34" charset="-122"/>
                <a:cs typeface="Arial" pitchFamily="34" charset="0"/>
              </a:rPr>
              <a:t>内容</a:t>
            </a:r>
            <a:endParaRPr lang="en-US" altLang="zh-CN" sz="1200" kern="0" dirty="0">
              <a:solidFill>
                <a:srgbClr val="5E5E5E"/>
              </a:solidFill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5" name="MH_Other_2"/>
          <p:cNvSpPr/>
          <p:nvPr>
            <p:custDataLst>
              <p:tags r:id="rId3"/>
            </p:custDataLst>
          </p:nvPr>
        </p:nvSpPr>
        <p:spPr>
          <a:xfrm>
            <a:off x="2324869" y="2251491"/>
            <a:ext cx="1492379" cy="547423"/>
          </a:xfrm>
          <a:custGeom>
            <a:avLst/>
            <a:gdLst/>
            <a:ahLst/>
            <a:cxnLst/>
            <a:rect l="l" t="t" r="r" b="b"/>
            <a:pathLst>
              <a:path w="1515812" h="554986">
                <a:moveTo>
                  <a:pt x="757906" y="0"/>
                </a:moveTo>
                <a:cubicBezTo>
                  <a:pt x="1113292" y="0"/>
                  <a:pt x="1414211" y="233204"/>
                  <a:pt x="1515812" y="554986"/>
                </a:cubicBezTo>
                <a:lnTo>
                  <a:pt x="0" y="554986"/>
                </a:lnTo>
                <a:cubicBezTo>
                  <a:pt x="101601" y="233204"/>
                  <a:pt x="402520" y="0"/>
                  <a:pt x="757906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  <a:defRPr/>
            </a:pPr>
            <a:r>
              <a:rPr lang="en-US" sz="1200" kern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01</a:t>
            </a:r>
          </a:p>
        </p:txBody>
      </p:sp>
      <p:sp>
        <p:nvSpPr>
          <p:cNvPr id="6" name="MH_Other_3"/>
          <p:cNvSpPr/>
          <p:nvPr>
            <p:custDataLst>
              <p:tags r:id="rId4"/>
            </p:custDataLst>
          </p:nvPr>
        </p:nvSpPr>
        <p:spPr>
          <a:xfrm rot="8194362">
            <a:off x="4153954" y="2155910"/>
            <a:ext cx="1868188" cy="1868188"/>
          </a:xfrm>
          <a:custGeom>
            <a:avLst/>
            <a:gdLst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32248 w 2232248"/>
              <a:gd name="connsiteY2" fmla="*/ 0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32248 w 2232248"/>
              <a:gd name="connsiteY2" fmla="*/ 0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15809 w 2232248"/>
              <a:gd name="connsiteY2" fmla="*/ 74373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15809 w 2232248"/>
              <a:gd name="connsiteY2" fmla="*/ 74373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2248" h="2232248">
                <a:moveTo>
                  <a:pt x="0" y="1116124"/>
                </a:moveTo>
                <a:cubicBezTo>
                  <a:pt x="0" y="499706"/>
                  <a:pt x="499706" y="0"/>
                  <a:pt x="1116124" y="0"/>
                </a:cubicBezTo>
                <a:lnTo>
                  <a:pt x="2215809" y="74373"/>
                </a:lnTo>
                <a:cubicBezTo>
                  <a:pt x="1363299" y="358937"/>
                  <a:pt x="2232248" y="744083"/>
                  <a:pt x="2232248" y="1116124"/>
                </a:cubicBezTo>
                <a:cubicBezTo>
                  <a:pt x="2232248" y="1732542"/>
                  <a:pt x="1732542" y="2232248"/>
                  <a:pt x="1116124" y="2232248"/>
                </a:cubicBezTo>
                <a:cubicBezTo>
                  <a:pt x="499706" y="2232248"/>
                  <a:pt x="0" y="1732542"/>
                  <a:pt x="0" y="1116124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68580" tIns="34291" rIns="68580" bIns="34291"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SubTitle_2"/>
          <p:cNvSpPr/>
          <p:nvPr>
            <p:custDataLst>
              <p:tags r:id="rId5"/>
            </p:custDataLst>
          </p:nvPr>
        </p:nvSpPr>
        <p:spPr>
          <a:xfrm>
            <a:off x="4303846" y="2251494"/>
            <a:ext cx="1568409" cy="1568409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288000" rIns="0" bIns="0" anchor="ctr">
            <a:normAutofit/>
          </a:bodyPr>
          <a:lstStyle/>
          <a:p>
            <a:pPr algn="ctr">
              <a:lnSpc>
                <a:spcPts val="1500"/>
              </a:lnSpc>
              <a:defRPr/>
            </a:pPr>
            <a:r>
              <a:rPr lang="zh-CN" altLang="en-US" sz="1200" dirty="0">
                <a:solidFill>
                  <a:srgbClr val="5E5E5E"/>
                </a:solidFill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solidFill>
                  <a:srgbClr val="5E5E5E"/>
                </a:solidFill>
                <a:ea typeface="微软雅黑" panose="020B0503020204020204" pitchFamily="34" charset="-122"/>
              </a:rPr>
              <a:t>内容</a:t>
            </a:r>
            <a:endParaRPr lang="en-US" altLang="zh-CN" sz="1200" kern="0" dirty="0">
              <a:solidFill>
                <a:srgbClr val="5E5E5E"/>
              </a:solidFill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8" name="MH_Other_4"/>
          <p:cNvSpPr/>
          <p:nvPr>
            <p:custDataLst>
              <p:tags r:id="rId6"/>
            </p:custDataLst>
          </p:nvPr>
        </p:nvSpPr>
        <p:spPr>
          <a:xfrm>
            <a:off x="4340773" y="2251491"/>
            <a:ext cx="1494551" cy="547423"/>
          </a:xfrm>
          <a:custGeom>
            <a:avLst/>
            <a:gdLst/>
            <a:ahLst/>
            <a:cxnLst/>
            <a:rect l="l" t="t" r="r" b="b"/>
            <a:pathLst>
              <a:path w="1515812" h="554986">
                <a:moveTo>
                  <a:pt x="757906" y="0"/>
                </a:moveTo>
                <a:cubicBezTo>
                  <a:pt x="1113292" y="0"/>
                  <a:pt x="1414211" y="233204"/>
                  <a:pt x="1515812" y="554986"/>
                </a:cubicBezTo>
                <a:lnTo>
                  <a:pt x="0" y="554986"/>
                </a:lnTo>
                <a:cubicBezTo>
                  <a:pt x="101601" y="233204"/>
                  <a:pt x="402520" y="0"/>
                  <a:pt x="757906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  <a:defRPr/>
            </a:pPr>
            <a:r>
              <a:rPr lang="en-US" sz="1200" kern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02</a:t>
            </a:r>
          </a:p>
        </p:txBody>
      </p:sp>
      <p:sp>
        <p:nvSpPr>
          <p:cNvPr id="9" name="MH_Other_5"/>
          <p:cNvSpPr/>
          <p:nvPr>
            <p:custDataLst>
              <p:tags r:id="rId7"/>
            </p:custDataLst>
          </p:nvPr>
        </p:nvSpPr>
        <p:spPr>
          <a:xfrm rot="8194362">
            <a:off x="6172031" y="2155910"/>
            <a:ext cx="1868188" cy="1868188"/>
          </a:xfrm>
          <a:custGeom>
            <a:avLst/>
            <a:gdLst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32248 w 2232248"/>
              <a:gd name="connsiteY2" fmla="*/ 0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32248 w 2232248"/>
              <a:gd name="connsiteY2" fmla="*/ 0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15809 w 2232248"/>
              <a:gd name="connsiteY2" fmla="*/ 74373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15809 w 2232248"/>
              <a:gd name="connsiteY2" fmla="*/ 74373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2248" h="2232248">
                <a:moveTo>
                  <a:pt x="0" y="1116124"/>
                </a:moveTo>
                <a:cubicBezTo>
                  <a:pt x="0" y="499706"/>
                  <a:pt x="499706" y="0"/>
                  <a:pt x="1116124" y="0"/>
                </a:cubicBezTo>
                <a:lnTo>
                  <a:pt x="2215809" y="74373"/>
                </a:lnTo>
                <a:cubicBezTo>
                  <a:pt x="1363299" y="358937"/>
                  <a:pt x="2232248" y="744083"/>
                  <a:pt x="2232248" y="1116124"/>
                </a:cubicBezTo>
                <a:cubicBezTo>
                  <a:pt x="2232248" y="1732542"/>
                  <a:pt x="1732542" y="2232248"/>
                  <a:pt x="1116124" y="2232248"/>
                </a:cubicBezTo>
                <a:cubicBezTo>
                  <a:pt x="499706" y="2232248"/>
                  <a:pt x="0" y="1732542"/>
                  <a:pt x="0" y="1116124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8580" tIns="34291" rIns="68580" bIns="34291"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MH_SubTitle_3"/>
          <p:cNvSpPr/>
          <p:nvPr>
            <p:custDataLst>
              <p:tags r:id="rId8"/>
            </p:custDataLst>
          </p:nvPr>
        </p:nvSpPr>
        <p:spPr>
          <a:xfrm>
            <a:off x="6321920" y="2251494"/>
            <a:ext cx="1566237" cy="1568409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288000" rIns="0" bIns="0" anchor="ctr">
            <a:normAutofit/>
          </a:bodyPr>
          <a:lstStyle/>
          <a:p>
            <a:pPr algn="ctr">
              <a:lnSpc>
                <a:spcPts val="1500"/>
              </a:lnSpc>
              <a:defRPr/>
            </a:pPr>
            <a:r>
              <a:rPr lang="zh-CN" altLang="en-US" sz="1200" kern="0" dirty="0">
                <a:solidFill>
                  <a:srgbClr val="5E5E5E"/>
                </a:solidFill>
                <a:ea typeface="微软雅黑" panose="020B0503020204020204" pitchFamily="34" charset="-122"/>
                <a:cs typeface="Arial" pitchFamily="34" charset="0"/>
              </a:rPr>
              <a:t>双击输入替换</a:t>
            </a:r>
            <a:r>
              <a:rPr lang="zh-CN" altLang="en-US" sz="1200" kern="0" dirty="0" smtClean="0">
                <a:solidFill>
                  <a:srgbClr val="5E5E5E"/>
                </a:solidFill>
                <a:ea typeface="微软雅黑" panose="020B0503020204020204" pitchFamily="34" charset="-122"/>
                <a:cs typeface="Arial" pitchFamily="34" charset="0"/>
              </a:rPr>
              <a:t>内容</a:t>
            </a:r>
            <a:endParaRPr lang="en-US" altLang="zh-CN" sz="1200" kern="0" dirty="0">
              <a:solidFill>
                <a:srgbClr val="5E5E5E"/>
              </a:solidFill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11" name="MH_Other_6"/>
          <p:cNvSpPr/>
          <p:nvPr>
            <p:custDataLst>
              <p:tags r:id="rId9"/>
            </p:custDataLst>
          </p:nvPr>
        </p:nvSpPr>
        <p:spPr>
          <a:xfrm>
            <a:off x="6358851" y="2251491"/>
            <a:ext cx="1494551" cy="547423"/>
          </a:xfrm>
          <a:custGeom>
            <a:avLst/>
            <a:gdLst/>
            <a:ahLst/>
            <a:cxnLst/>
            <a:rect l="l" t="t" r="r" b="b"/>
            <a:pathLst>
              <a:path w="1515812" h="554986">
                <a:moveTo>
                  <a:pt x="757906" y="0"/>
                </a:moveTo>
                <a:cubicBezTo>
                  <a:pt x="1113292" y="0"/>
                  <a:pt x="1414211" y="233204"/>
                  <a:pt x="1515812" y="554986"/>
                </a:cubicBezTo>
                <a:lnTo>
                  <a:pt x="0" y="554986"/>
                </a:lnTo>
                <a:cubicBezTo>
                  <a:pt x="101601" y="233204"/>
                  <a:pt x="402520" y="0"/>
                  <a:pt x="757906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  <a:defRPr/>
            </a:pPr>
            <a:r>
              <a:rPr lang="en-US" sz="1200" kern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03</a:t>
            </a:r>
          </a:p>
        </p:txBody>
      </p:sp>
      <p:sp>
        <p:nvSpPr>
          <p:cNvPr id="12" name="MH_Other_7"/>
          <p:cNvSpPr/>
          <p:nvPr>
            <p:custDataLst>
              <p:tags r:id="rId10"/>
            </p:custDataLst>
          </p:nvPr>
        </p:nvSpPr>
        <p:spPr>
          <a:xfrm rot="8194362">
            <a:off x="8187935" y="2132015"/>
            <a:ext cx="1868188" cy="1868188"/>
          </a:xfrm>
          <a:custGeom>
            <a:avLst/>
            <a:gdLst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32248 w 2232248"/>
              <a:gd name="connsiteY2" fmla="*/ 0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32248 w 2232248"/>
              <a:gd name="connsiteY2" fmla="*/ 0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15809 w 2232248"/>
              <a:gd name="connsiteY2" fmla="*/ 74373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  <a:gd name="connsiteX0" fmla="*/ 0 w 2232248"/>
              <a:gd name="connsiteY0" fmla="*/ 1116124 h 2232248"/>
              <a:gd name="connsiteX1" fmla="*/ 1116124 w 2232248"/>
              <a:gd name="connsiteY1" fmla="*/ 0 h 2232248"/>
              <a:gd name="connsiteX2" fmla="*/ 2215809 w 2232248"/>
              <a:gd name="connsiteY2" fmla="*/ 74373 h 2232248"/>
              <a:gd name="connsiteX3" fmla="*/ 2232248 w 2232248"/>
              <a:gd name="connsiteY3" fmla="*/ 1116124 h 2232248"/>
              <a:gd name="connsiteX4" fmla="*/ 1116124 w 2232248"/>
              <a:gd name="connsiteY4" fmla="*/ 2232248 h 2232248"/>
              <a:gd name="connsiteX5" fmla="*/ 0 w 2232248"/>
              <a:gd name="connsiteY5" fmla="*/ 1116124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2248" h="2232248">
                <a:moveTo>
                  <a:pt x="0" y="1116124"/>
                </a:moveTo>
                <a:cubicBezTo>
                  <a:pt x="0" y="499706"/>
                  <a:pt x="499706" y="0"/>
                  <a:pt x="1116124" y="0"/>
                </a:cubicBezTo>
                <a:lnTo>
                  <a:pt x="2215809" y="74373"/>
                </a:lnTo>
                <a:cubicBezTo>
                  <a:pt x="1363299" y="358937"/>
                  <a:pt x="2232248" y="744083"/>
                  <a:pt x="2232248" y="1116124"/>
                </a:cubicBezTo>
                <a:cubicBezTo>
                  <a:pt x="2232248" y="1732542"/>
                  <a:pt x="1732542" y="2232248"/>
                  <a:pt x="1116124" y="2232248"/>
                </a:cubicBezTo>
                <a:cubicBezTo>
                  <a:pt x="499706" y="2232248"/>
                  <a:pt x="0" y="1732542"/>
                  <a:pt x="0" y="1116124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68580" tIns="34291" rIns="68580" bIns="34291" anchor="ctr"/>
          <a:lstStyle/>
          <a:p>
            <a:pPr algn="ctr">
              <a:lnSpc>
                <a:spcPts val="1500"/>
              </a:lnSpc>
              <a:defRPr/>
            </a:pPr>
            <a:endParaRPr lang="en-US" sz="120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MH_SubTitle_4"/>
          <p:cNvSpPr/>
          <p:nvPr>
            <p:custDataLst>
              <p:tags r:id="rId11"/>
            </p:custDataLst>
          </p:nvPr>
        </p:nvSpPr>
        <p:spPr>
          <a:xfrm>
            <a:off x="8339999" y="2227598"/>
            <a:ext cx="1566236" cy="1568409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288000" rIns="0" bIns="0" anchor="ctr">
            <a:normAutofit/>
          </a:bodyPr>
          <a:lstStyle/>
          <a:p>
            <a:pPr algn="ctr">
              <a:lnSpc>
                <a:spcPts val="1500"/>
              </a:lnSpc>
              <a:defRPr/>
            </a:pPr>
            <a:r>
              <a:rPr lang="zh-CN" altLang="en-US" sz="1200" dirty="0">
                <a:solidFill>
                  <a:srgbClr val="5E5E5E"/>
                </a:solidFill>
                <a:ea typeface="微软雅黑" panose="020B0503020204020204" pitchFamily="34" charset="-122"/>
              </a:rPr>
              <a:t>双击输入替换</a:t>
            </a:r>
            <a:r>
              <a:rPr lang="zh-CN" altLang="en-US" sz="1200" dirty="0" smtClean="0">
                <a:solidFill>
                  <a:srgbClr val="5E5E5E"/>
                </a:solidFill>
                <a:ea typeface="微软雅黑" panose="020B0503020204020204" pitchFamily="34" charset="-122"/>
              </a:rPr>
              <a:t>内容</a:t>
            </a:r>
            <a:endParaRPr lang="en-US" altLang="zh-CN" sz="1200" kern="0" dirty="0">
              <a:solidFill>
                <a:srgbClr val="5E5E5E"/>
              </a:solidFill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14" name="MH_Other_8"/>
          <p:cNvSpPr/>
          <p:nvPr>
            <p:custDataLst>
              <p:tags r:id="rId12"/>
            </p:custDataLst>
          </p:nvPr>
        </p:nvSpPr>
        <p:spPr>
          <a:xfrm>
            <a:off x="8374755" y="2227597"/>
            <a:ext cx="1494551" cy="547423"/>
          </a:xfrm>
          <a:custGeom>
            <a:avLst/>
            <a:gdLst/>
            <a:ahLst/>
            <a:cxnLst/>
            <a:rect l="l" t="t" r="r" b="b"/>
            <a:pathLst>
              <a:path w="1515812" h="554986">
                <a:moveTo>
                  <a:pt x="757906" y="0"/>
                </a:moveTo>
                <a:cubicBezTo>
                  <a:pt x="1113292" y="0"/>
                  <a:pt x="1414211" y="233204"/>
                  <a:pt x="1515812" y="554986"/>
                </a:cubicBezTo>
                <a:lnTo>
                  <a:pt x="0" y="554986"/>
                </a:lnTo>
                <a:cubicBezTo>
                  <a:pt x="101601" y="233204"/>
                  <a:pt x="402520" y="0"/>
                  <a:pt x="757906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  <a:defRPr/>
            </a:pPr>
            <a:r>
              <a:rPr lang="en-US" sz="1200" kern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04</a:t>
            </a:r>
          </a:p>
        </p:txBody>
      </p:sp>
      <p:sp>
        <p:nvSpPr>
          <p:cNvPr id="15" name="TextBox 26"/>
          <p:cNvSpPr txBox="1"/>
          <p:nvPr/>
        </p:nvSpPr>
        <p:spPr>
          <a:xfrm>
            <a:off x="2197092" y="4429966"/>
            <a:ext cx="157044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26"/>
          <p:cNvSpPr txBox="1"/>
          <p:nvPr/>
        </p:nvSpPr>
        <p:spPr>
          <a:xfrm>
            <a:off x="4147580" y="4429966"/>
            <a:ext cx="157044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TextBox 26"/>
          <p:cNvSpPr txBox="1"/>
          <p:nvPr/>
        </p:nvSpPr>
        <p:spPr>
          <a:xfrm>
            <a:off x="6242911" y="4410514"/>
            <a:ext cx="157044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26"/>
          <p:cNvSpPr txBox="1"/>
          <p:nvPr/>
        </p:nvSpPr>
        <p:spPr>
          <a:xfrm>
            <a:off x="8284883" y="4410514"/>
            <a:ext cx="157044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内容双击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内容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066702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10" grpId="0" animBg="1"/>
      <p:bldP spid="11" grpId="0" animBg="1"/>
      <p:bldP spid="13" grpId="0" animBg="1"/>
      <p:bldP spid="14" grpId="0" animBg="1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1226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运作策划 </a:t>
            </a:r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10495275" y="3564448"/>
            <a:ext cx="472112" cy="354592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7310043" y="3478357"/>
            <a:ext cx="419431" cy="441720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 noEditPoints="1"/>
          </p:cNvSpPr>
          <p:nvPr/>
        </p:nvSpPr>
        <p:spPr bwMode="auto">
          <a:xfrm>
            <a:off x="4145069" y="3478357"/>
            <a:ext cx="399168" cy="407275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Freeform 19"/>
          <p:cNvSpPr>
            <a:spLocks noEditPoints="1"/>
          </p:cNvSpPr>
          <p:nvPr/>
        </p:nvSpPr>
        <p:spPr bwMode="auto">
          <a:xfrm>
            <a:off x="8910352" y="3533067"/>
            <a:ext cx="411325" cy="352565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5725119" y="3415144"/>
            <a:ext cx="404044" cy="470488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9" name="Group 3"/>
          <p:cNvGrpSpPr/>
          <p:nvPr/>
        </p:nvGrpSpPr>
        <p:grpSpPr>
          <a:xfrm>
            <a:off x="783967" y="2384543"/>
            <a:ext cx="2455425" cy="2538246"/>
            <a:chOff x="458370" y="2292267"/>
            <a:chExt cx="3832276" cy="3265722"/>
          </a:xfrm>
        </p:grpSpPr>
        <p:graphicFrame>
          <p:nvGraphicFramePr>
            <p:cNvPr id="20" name="Chart 15"/>
            <p:cNvGraphicFramePr/>
            <p:nvPr/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1" name="TextBox 34"/>
            <p:cNvSpPr txBox="1"/>
            <p:nvPr/>
          </p:nvSpPr>
          <p:spPr>
            <a:xfrm>
              <a:off x="3197189" y="3736315"/>
              <a:ext cx="462270" cy="255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sz="1200" b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40%</a:t>
              </a:r>
              <a:endParaRPr lang="en-GB" sz="1200" b="1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35"/>
            <p:cNvSpPr txBox="1"/>
            <p:nvPr/>
          </p:nvSpPr>
          <p:spPr>
            <a:xfrm>
              <a:off x="1645922" y="2685145"/>
              <a:ext cx="462270" cy="255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sz="1200" b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15%</a:t>
              </a:r>
              <a:endParaRPr lang="en-GB" sz="1200" b="1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TextBox 36"/>
            <p:cNvSpPr txBox="1"/>
            <p:nvPr/>
          </p:nvSpPr>
          <p:spPr>
            <a:xfrm>
              <a:off x="1041012" y="3283051"/>
              <a:ext cx="462270" cy="255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sz="1200" b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15%</a:t>
              </a:r>
              <a:endParaRPr lang="en-GB" sz="1200" b="1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TextBox 37"/>
            <p:cNvSpPr txBox="1"/>
            <p:nvPr/>
          </p:nvSpPr>
          <p:spPr>
            <a:xfrm>
              <a:off x="1040038" y="4202209"/>
              <a:ext cx="462270" cy="255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sz="1200" b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20%</a:t>
              </a:r>
              <a:endParaRPr lang="en-GB" sz="1200" b="1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38"/>
            <p:cNvSpPr txBox="1"/>
            <p:nvPr/>
          </p:nvSpPr>
          <p:spPr>
            <a:xfrm>
              <a:off x="1843636" y="4885903"/>
              <a:ext cx="462270" cy="255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sz="1200" b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20%</a:t>
              </a:r>
              <a:endParaRPr lang="en-GB" sz="1200" b="1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3897602" y="4061015"/>
            <a:ext cx="124079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441746" y="4061015"/>
            <a:ext cx="124079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985889" y="4061015"/>
            <a:ext cx="124079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530033" y="4061015"/>
            <a:ext cx="124079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074177" y="4061015"/>
            <a:ext cx="124079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9768" y="2141289"/>
            <a:ext cx="817097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  <a:p>
            <a:pPr>
              <a:lnSpc>
                <a:spcPts val="1500"/>
              </a:lnSpc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  <a:p>
            <a:pPr>
              <a:lnSpc>
                <a:spcPts val="1500"/>
              </a:lnSpc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90643040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16360" y="443930"/>
            <a:ext cx="21226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运作策划 </a:t>
            </a:r>
          </a:p>
        </p:txBody>
      </p:sp>
      <p:grpSp>
        <p:nvGrpSpPr>
          <p:cNvPr id="3" name="Group 22"/>
          <p:cNvGrpSpPr/>
          <p:nvPr/>
        </p:nvGrpSpPr>
        <p:grpSpPr>
          <a:xfrm>
            <a:off x="10022750" y="2471431"/>
            <a:ext cx="1033344" cy="1033344"/>
            <a:chOff x="9521484" y="1810084"/>
            <a:chExt cx="914400" cy="914400"/>
          </a:xfrm>
        </p:grpSpPr>
        <p:sp>
          <p:nvSpPr>
            <p:cNvPr id="4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500"/>
                </a:lnSpc>
              </a:pPr>
              <a:endParaRPr lang="en-GB"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endParaRPr lang="zh-CN" altLang="en-US" sz="12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7"/>
          <p:cNvGrpSpPr/>
          <p:nvPr/>
        </p:nvGrpSpPr>
        <p:grpSpPr>
          <a:xfrm>
            <a:off x="7097591" y="2471431"/>
            <a:ext cx="1033344" cy="1033344"/>
            <a:chOff x="6933028" y="1810084"/>
            <a:chExt cx="914400" cy="914400"/>
          </a:xfrm>
        </p:grpSpPr>
        <p:sp>
          <p:nvSpPr>
            <p:cNvPr id="7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500"/>
                </a:lnSpc>
              </a:pPr>
              <a:endParaRPr lang="en-GB"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endParaRPr lang="zh-CN" altLang="en-US" sz="12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15"/>
          <p:cNvGrpSpPr/>
          <p:nvPr/>
        </p:nvGrpSpPr>
        <p:grpSpPr>
          <a:xfrm>
            <a:off x="1247273" y="2471431"/>
            <a:ext cx="1033344" cy="1033344"/>
            <a:chOff x="1756116" y="1810084"/>
            <a:chExt cx="914400" cy="914400"/>
          </a:xfrm>
        </p:grpSpPr>
        <p:sp>
          <p:nvSpPr>
            <p:cNvPr id="10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500"/>
                </a:lnSpc>
              </a:pPr>
              <a:endParaRPr lang="en-GB"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endParaRPr lang="zh-CN" altLang="en-US" sz="12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6"/>
          <p:cNvGrpSpPr/>
          <p:nvPr/>
        </p:nvGrpSpPr>
        <p:grpSpPr>
          <a:xfrm>
            <a:off x="4172431" y="2471431"/>
            <a:ext cx="1033344" cy="1033344"/>
            <a:chOff x="4344572" y="1810084"/>
            <a:chExt cx="914400" cy="914400"/>
          </a:xfrm>
        </p:grpSpPr>
        <p:sp>
          <p:nvSpPr>
            <p:cNvPr id="13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500"/>
                </a:lnSpc>
              </a:pPr>
              <a:endParaRPr lang="en-GB"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endParaRPr lang="zh-CN" altLang="en-US" sz="12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15" name="Straight Connector 36"/>
          <p:cNvCxnSpPr/>
          <p:nvPr/>
        </p:nvCxnSpPr>
        <p:spPr>
          <a:xfrm>
            <a:off x="3238089" y="2893901"/>
            <a:ext cx="0" cy="2300657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37"/>
          <p:cNvCxnSpPr/>
          <p:nvPr/>
        </p:nvCxnSpPr>
        <p:spPr>
          <a:xfrm>
            <a:off x="6151683" y="2893901"/>
            <a:ext cx="0" cy="2300657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38"/>
          <p:cNvCxnSpPr/>
          <p:nvPr/>
        </p:nvCxnSpPr>
        <p:spPr>
          <a:xfrm>
            <a:off x="9092741" y="2893901"/>
            <a:ext cx="0" cy="2300657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813737" y="3774526"/>
            <a:ext cx="221782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34501" y="3801484"/>
            <a:ext cx="221782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670605" y="3774525"/>
            <a:ext cx="221782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611661" y="3774525"/>
            <a:ext cx="221782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双击输入替换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内容双击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输入替换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94880332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---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2026"/>
  <p:tag name="MH_LIBRARY" val="GRAPHIC"/>
  <p:tag name="MH_TYPE" val="SubTitle"/>
  <p:tag name="MH_ORDER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31317"/>
  <p:tag name="MH_LIBRARY" val="GRAPHIC"/>
  <p:tag name="MH_TYPE" val="Other"/>
  <p:tag name="MH_ORDER" val="5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31317"/>
  <p:tag name="MH_LIBRARY" val="GRAPHIC"/>
  <p:tag name="MH_TYPE" val="Other"/>
  <p:tag name="MH_ORDER" val="6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31317"/>
  <p:tag name="MH_LIBRARY" val="GRAPHIC"/>
  <p:tag name="MH_TYPE" val="Other"/>
  <p:tag name="MH_ORDER" val="7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31317"/>
  <p:tag name="MH_LIBRARY" val="GRAPHIC"/>
  <p:tag name="MH_TYPE" val="Other"/>
  <p:tag name="MH_ORDER" val="9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31317"/>
  <p:tag name="MH_LIBRARY" val="GRAPHIC"/>
  <p:tag name="MH_TYPE" val="Other"/>
  <p:tag name="MH_ORDER" val="8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3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2026"/>
  <p:tag name="MH_LIBRARY" val="GRAPHIC"/>
  <p:tag name="MH_TYPE" val="Other"/>
  <p:tag name="MH_ORDER" val="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6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7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8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9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1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1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1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13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1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2026"/>
  <p:tag name="MH_LIBRARY" val="GRAPHIC"/>
  <p:tag name="MH_TYPE" val="Other"/>
  <p:tag name="MH_ORDER" val="3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2432"/>
  <p:tag name="MH_LIBRARY" val="GRAPHIC"/>
  <p:tag name="MH_TYPE" val="Other"/>
  <p:tag name="MH_ORDER" val="16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3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6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7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8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2026"/>
  <p:tag name="MH_LIBRARY" val="GRAPHIC"/>
  <p:tag name="MH_TYPE" val="SubTitle"/>
  <p:tag name="MH_ORDER" val="2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1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1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1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SubTitle"/>
  <p:tag name="MH_ORDER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SubTitle"/>
  <p:tag name="MH_ORDER" val="3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SubTitle"/>
  <p:tag name="MH_ORDER" val="4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13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14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15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1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2026"/>
  <p:tag name="MH_LIBRARY" val="GRAPHIC"/>
  <p:tag name="MH_TYPE" val="Other"/>
  <p:tag name="MH_ORDER" val="4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17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1822"/>
  <p:tag name="MH_LIBRARY" val="GRAPHIC"/>
  <p:tag name="MH_TYPE" val="Other"/>
  <p:tag name="MH_ORDER" val="18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3045"/>
  <p:tag name="MH_LIBRARY" val="GRAPHIC"/>
  <p:tag name="MH_TYPE" val="Other"/>
  <p:tag name="MH_ORDER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3045"/>
  <p:tag name="MH_LIBRARY" val="GRAPHIC"/>
  <p:tag name="MH_TYPE" val="Other"/>
  <p:tag name="MH_ORDER" val="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3045"/>
  <p:tag name="MH_LIBRARY" val="GRAPHIC"/>
  <p:tag name="MH_TYPE" val="Other"/>
  <p:tag name="MH_ORDER" val="8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3045"/>
  <p:tag name="MH_LIBRARY" val="GRAPHIC"/>
  <p:tag name="MH_TYPE" val="Other"/>
  <p:tag name="MH_ORDER" val="9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3045"/>
  <p:tag name="MH_LIBRARY" val="GRAPHIC"/>
  <p:tag name="MH_TYPE" val="Other"/>
  <p:tag name="MH_ORDER" val="1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3045"/>
  <p:tag name="MH_LIBRARY" val="GRAPHIC"/>
  <p:tag name="MH_TYPE" val="Other"/>
  <p:tag name="MH_ORDER" val="1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3045"/>
  <p:tag name="MH_LIBRARY" val="GRAPHIC"/>
  <p:tag name="MH_TYPE" val="Other"/>
  <p:tag name="MH_ORDER" val="3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3045"/>
  <p:tag name="MH_LIBRARY" val="GRAPHIC"/>
  <p:tag name="MH_TYPE" val="Other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2026"/>
  <p:tag name="MH_LIBRARY" val="GRAPHIC"/>
  <p:tag name="MH_TYPE" val="Other"/>
  <p:tag name="MH_ORDER" val="5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3045"/>
  <p:tag name="MH_LIBRARY" val="GRAPHIC"/>
  <p:tag name="MH_TYPE" val="Other"/>
  <p:tag name="MH_ORDER" val="5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3045"/>
  <p:tag name="MH_LIBRARY" val="GRAPHIC"/>
  <p:tag name="MH_TYPE" val="Other"/>
  <p:tag name="MH_ORDER" val="6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3045"/>
  <p:tag name="MH_LIBRARY" val="GRAPHIC"/>
  <p:tag name="MH_TYPE" val="Other"/>
  <p:tag name="MH_ORDER" val="7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6003903"/>
  <p:tag name="MH_LIBRARY" val="GRAPHIC"/>
  <p:tag name="MH_TYPE" val="Other"/>
  <p:tag name="MH_ORDER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6003903"/>
  <p:tag name="MH_LIBRARY" val="GRAPHIC"/>
  <p:tag name="MH_TYPE" val="Other"/>
  <p:tag name="MH_ORDER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6003903"/>
  <p:tag name="MH_LIBRARY" val="GRAPHIC"/>
  <p:tag name="MH_TYPE" val="Other"/>
  <p:tag name="MH_ORDER" val="3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6003903"/>
  <p:tag name="MH_LIBRARY" val="GRAPHIC"/>
  <p:tag name="MH_TYPE" val="Other"/>
  <p:tag name="MH_ORDER" val="4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6003903"/>
  <p:tag name="MH_LIBRARY" val="GRAPHIC"/>
  <p:tag name="MH_TYPE" val="Other"/>
  <p:tag name="MH_ORDER" val="5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6003903"/>
  <p:tag name="MH_LIBRARY" val="GRAPHIC"/>
  <p:tag name="MH_TYPE" val="Other"/>
  <p:tag name="MH_ORDER" val="6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6003903"/>
  <p:tag name="MH_LIBRARY" val="GRAPHIC"/>
  <p:tag name="MH_TYPE" val="Other"/>
  <p:tag name="MH_ORDER" val="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2026"/>
  <p:tag name="MH_LIBRARY" val="GRAPHIC"/>
  <p:tag name="MH_TYPE" val="SubTitle"/>
  <p:tag name="MH_ORDER" val="3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6003903"/>
  <p:tag name="MH_LIBRARY" val="GRAPHIC"/>
  <p:tag name="MH_TYPE" val="Other"/>
  <p:tag name="MH_ORDER" val="1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6003903"/>
  <p:tag name="MH_LIBRARY" val="GRAPHIC"/>
  <p:tag name="MH_TYPE" val="Other"/>
  <p:tag name="MH_ORDER" val="1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6003903"/>
  <p:tag name="MH_LIBRARY" val="GRAPHIC"/>
  <p:tag name="MH_TYPE" val="Other"/>
  <p:tag name="MH_ORDER" val="1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6003903"/>
  <p:tag name="MH_LIBRARY" val="GRAPHIC"/>
  <p:tag name="MH_TYPE" val="Other"/>
  <p:tag name="MH_ORDER" val="8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6003903"/>
  <p:tag name="MH_LIBRARY" val="GRAPHIC"/>
  <p:tag name="MH_TYPE" val="Other"/>
  <p:tag name="MH_ORDER" val="9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4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5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6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2026"/>
  <p:tag name="MH_LIBRARY" val="GRAPHIC"/>
  <p:tag name="MH_TYPE" val="Other"/>
  <p:tag name="MH_ORDER" val="6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8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9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1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1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1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13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3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14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1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2026"/>
  <p:tag name="MH_LIBRARY" val="GRAPHIC"/>
  <p:tag name="MH_TYPE" val="Other"/>
  <p:tag name="MH_ORDER" val="7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16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17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23823"/>
  <p:tag name="MH_LIBRARY" val="GRAPHIC"/>
  <p:tag name="MH_TYPE" val="Other"/>
  <p:tag name="MH_ORDER" val="18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2105609"/>
  <p:tag name="MH_LIBRARY" val="GRAPHIC"/>
  <p:tag name="MH_TYPE" val="Other"/>
  <p:tag name="MH_ORDER" val="1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2105609"/>
  <p:tag name="MH_LIBRARY" val="GRAPHIC"/>
  <p:tag name="MH_TYPE" val="Other"/>
  <p:tag name="MH_ORDER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2105609"/>
  <p:tag name="MH_LIBRARY" val="GRAPHIC"/>
  <p:tag name="MH_TYPE" val="Other"/>
  <p:tag name="MH_ORDER" val="3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2105609"/>
  <p:tag name="MH_LIBRARY" val="GRAPHIC"/>
  <p:tag name="MH_TYPE" val="Other"/>
  <p:tag name="MH_ORDER" val="4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2105609"/>
  <p:tag name="MH_LIBRARY" val="GRAPHIC"/>
  <p:tag name="MH_TYPE" val="Other"/>
  <p:tag name="MH_ORDER" val="5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2105609"/>
  <p:tag name="MH_LIBRARY" val="GRAPHIC"/>
  <p:tag name="MH_TYPE" val="Other"/>
  <p:tag name="MH_ORDER" val="6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2105609"/>
  <p:tag name="MH_LIBRARY" val="GRAPHIC"/>
  <p:tag name="MH_TYPE" val="Other"/>
  <p:tag name="MH_ORDER" val="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2026"/>
  <p:tag name="MH_LIBRARY" val="GRAPHIC"/>
  <p:tag name="MH_TYPE" val="SubTitle"/>
  <p:tag name="MH_ORDER" val="4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7114811"/>
  <p:tag name="MH_LIBRARY" val="GRAPHIC"/>
  <p:tag name="MH_TYPE" val="Other"/>
  <p:tag name="MH_ORDER" val="9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7114811"/>
  <p:tag name="MH_LIBRARY" val="GRAPHIC"/>
  <p:tag name="MH_TYPE" val="Other"/>
  <p:tag name="MH_ORDER" val="1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7114811"/>
  <p:tag name="MH_LIBRARY" val="GRAPHIC"/>
  <p:tag name="MH_TYPE" val="Other"/>
  <p:tag name="MH_ORDER" val="1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7114811"/>
  <p:tag name="MH_LIBRARY" val="GRAPHIC"/>
  <p:tag name="MH_TYPE" val="Other"/>
  <p:tag name="MH_ORDER" val="7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7114811"/>
  <p:tag name="MH_LIBRARY" val="GRAPHIC"/>
  <p:tag name="MH_TYPE" val="Other"/>
  <p:tag name="MH_ORDER" val="8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7114811"/>
  <p:tag name="MH_LIBRARY" val="GRAPHIC"/>
  <p:tag name="MH_TYPE" val="Other"/>
  <p:tag name="MH_ORDER" val="5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7114811"/>
  <p:tag name="MH_LIBRARY" val="GRAPHIC"/>
  <p:tag name="MH_TYPE" val="Other"/>
  <p:tag name="MH_ORDER" val="6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7114811"/>
  <p:tag name="MH_LIBRARY" val="GRAPHIC"/>
  <p:tag name="MH_TYPE" val="Other"/>
  <p:tag name="MH_ORDER" val="3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7114811"/>
  <p:tag name="MH_LIBRARY" val="GRAPHIC"/>
  <p:tag name="MH_TYPE" val="Other"/>
  <p:tag name="MH_ORDER" val="4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7114811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71412"/>
  <p:tag name="MH_LIBRARY" val="GRAPHIC"/>
  <p:tag name="MH_TYPE" val="SubTitle"/>
  <p:tag name="MH_ORDER" val="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2026"/>
  <p:tag name="MH_LIBRARY" val="GRAPHIC"/>
  <p:tag name="MH_TYPE" val="Other"/>
  <p:tag name="MH_ORDER" val="8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7114811"/>
  <p:tag name="MH_LIBRARY" val="GRAPHIC"/>
  <p:tag name="MH_TYPE" val="Other"/>
  <p:tag name="MH_ORDER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2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3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4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5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12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19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2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2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80248"/>
  <p:tag name="MH_LIBRARY" val="GRAPHIC"/>
  <p:tag name="MH_TYPE" val="Other"/>
  <p:tag name="MH_ORDER" val="9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16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17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18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13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14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15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9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10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1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80248"/>
  <p:tag name="MH_LIBRARY" val="GRAPHIC"/>
  <p:tag name="MH_TYPE" val="Other"/>
  <p:tag name="MH_ORDER" val="11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6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4118"/>
  <p:tag name="MH_LIBRARY" val="GRAPHIC"/>
  <p:tag name="MH_TYPE" val="Other"/>
  <p:tag name="MH_ORDER" val="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80248"/>
  <p:tag name="MH_LIBRARY" val="GRAPHIC"/>
  <p:tag name="MH_TYPE" val="Other"/>
  <p:tag name="MH_ORDER" val="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80248"/>
  <p:tag name="MH_LIBRARY" val="GRAPHIC"/>
  <p:tag name="MH_TYPE" val="Other"/>
  <p:tag name="MH_ORDER" val="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80248"/>
  <p:tag name="MH_LIBRARY" val="GRAPHIC"/>
  <p:tag name="MH_TYPE" val="Other"/>
  <p:tag name="MH_ORDER" val="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80248"/>
  <p:tag name="MH_LIBRARY" val="GRAPHIC"/>
  <p:tag name="MH_TYPE" val="Other"/>
  <p:tag name="MH_ORDER" val="1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80248"/>
  <p:tag name="MH_LIBRARY" val="GRAPHIC"/>
  <p:tag name="MH_TYPE" val="Other"/>
  <p:tag name="MH_ORDER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80248"/>
  <p:tag name="MH_LIBRARY" val="GRAPHIC"/>
  <p:tag name="MH_TYPE" val="Other"/>
  <p:tag name="MH_ORDER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80248"/>
  <p:tag name="MH_LIBRARY" val="GRAPHIC"/>
  <p:tag name="MH_TYPE" val="Other"/>
  <p:tag name="MH_ORDER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71412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80248"/>
  <p:tag name="MH_LIBRARY" val="GRAPHIC"/>
  <p:tag name="MH_TYPE" val="Other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80248"/>
  <p:tag name="MH_LIBRARY" val="GRAPHIC"/>
  <p:tag name="MH_TYPE" val="Other"/>
  <p:tag name="MH_ORDER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80248"/>
  <p:tag name="MH_LIBRARY" val="GRAPHIC"/>
  <p:tag name="MH_TYPE" val="Other"/>
  <p:tag name="MH_ORDER" val="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2806"/>
  <p:tag name="MH_LIBRARY" val="GRAPHIC"/>
  <p:tag name="MH_TYPE" val="Other"/>
  <p:tag name="MH_ORDER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2806"/>
  <p:tag name="MH_LIBRARY" val="GRAPHIC"/>
  <p:tag name="MH_TYPE" val="Other"/>
  <p:tag name="MH_ORDER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2806"/>
  <p:tag name="MH_LIBRARY" val="GRAPHIC"/>
  <p:tag name="MH_TYPE" val="Other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2806"/>
  <p:tag name="MH_LIBRARY" val="GRAPHIC"/>
  <p:tag name="MH_TYPE" val="Other"/>
  <p:tag name="MH_ORDER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2806"/>
  <p:tag name="MH_LIBRARY" val="GRAPHIC"/>
  <p:tag name="MH_TYPE" val="Other"/>
  <p:tag name="MH_ORDER" val="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2806"/>
  <p:tag name="MH_LIBRARY" val="GRAPHIC"/>
  <p:tag name="MH_TYPE" val="Other"/>
  <p:tag name="MH_ORDER" val="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2806"/>
  <p:tag name="MH_LIBRARY" val="GRAPHIC"/>
  <p:tag name="MH_TYPE" val="Other"/>
  <p:tag name="MH_ORDER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71412"/>
  <p:tag name="MH_LIBRARY" val="GRAPHIC"/>
  <p:tag name="MH_TYPE" val="SubTitle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2806"/>
  <p:tag name="MH_LIBRARY" val="GRAPHIC"/>
  <p:tag name="MH_TYPE" val="Other"/>
  <p:tag name="MH_ORDER" val="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1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SubTitle"/>
  <p:tag name="MH_OR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71412"/>
  <p:tag name="MH_LIBRARY" val="GRAPHIC"/>
  <p:tag name="MH_TYPE" val="SubTitle"/>
  <p:tag name="MH_ORDER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SubTitle"/>
  <p:tag name="MH_ORDER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1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1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1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1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SubTitle"/>
  <p:tag name="MH_ORDER" val="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1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71412"/>
  <p:tag name="MH_LIBRARY" val="GRAPHIC"/>
  <p:tag name="MH_TYPE" val="Text"/>
  <p:tag name="MH_ORDER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1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17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SubTitle"/>
  <p:tag name="MH_ORDER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1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2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SubTitle"/>
  <p:tag name="MH_ORDER" val="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2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2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2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2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71412"/>
  <p:tag name="MH_LIBRARY" val="GRAPHIC"/>
  <p:tag name="MH_TYPE" val="Text"/>
  <p:tag name="MH_ORDER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SubTitle"/>
  <p:tag name="MH_ORDER" val="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2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2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2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2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SubTitle"/>
  <p:tag name="MH_ORDER" val="7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2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3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3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3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2171412"/>
  <p:tag name="MH_LIBRARY" val="GRAPHIC"/>
  <p:tag name="MH_TYPE" val="Text"/>
  <p:tag name="MH_ORDER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SubTitle"/>
  <p:tag name="MH_ORDER" val="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33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3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3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36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SubTitle"/>
  <p:tag name="MH_ORDER" val="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37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38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3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4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3152026"/>
  <p:tag name="MH_LIBRARY" val="GRAPHIC"/>
  <p:tag name="MH_TYPE" val="Other"/>
  <p:tag name="MH_ORDER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4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4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4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4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4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51114"/>
  <p:tag name="MH_LIBRARY" val="GRAPHIC"/>
  <p:tag name="MH_TYPE" val="Other"/>
  <p:tag name="MH_ORDER" val="4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31317"/>
  <p:tag name="MH_LIBRARY" val="GRAPHIC"/>
  <p:tag name="MH_TYPE" val="Other"/>
  <p:tag name="MH_ORDER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31317"/>
  <p:tag name="MH_LIBRARY" val="GRAPHIC"/>
  <p:tag name="MH_TYPE" val="Other"/>
  <p:tag name="MH_ORDER" val="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31317"/>
  <p:tag name="MH_LIBRARY" val="GRAPHIC"/>
  <p:tag name="MH_TYPE" val="Other"/>
  <p:tag name="MH_ORDER" val="3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8231317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Office 主题">
  <a:themeElements>
    <a:clrScheme name="自定义 7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000000"/>
      </a:accent1>
      <a:accent2>
        <a:srgbClr val="595959"/>
      </a:accent2>
      <a:accent3>
        <a:srgbClr val="7F7F7F"/>
      </a:accent3>
      <a:accent4>
        <a:srgbClr val="000000"/>
      </a:accent4>
      <a:accent5>
        <a:srgbClr val="595959"/>
      </a:accent5>
      <a:accent6>
        <a:srgbClr val="7F7F7F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1597</Words>
  <Application>Microsoft Office PowerPoint</Application>
  <PresentationFormat>宽屏</PresentationFormat>
  <Paragraphs>230</Paragraphs>
  <Slides>30</Slides>
  <Notes>30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Gill Sans</vt:lpstr>
      <vt:lpstr>方正姚体</vt:lpstr>
      <vt:lpstr>宋体</vt:lpstr>
      <vt:lpstr>微软雅黑</vt:lpstr>
      <vt:lpstr>Arial</vt:lpstr>
      <vt:lpstr>Calibri</vt:lpstr>
      <vt:lpstr>Calibri Light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---4</dc:title>
  <dc:creator>wwen wang</dc:creator>
  <cp:lastModifiedBy>www</cp:lastModifiedBy>
  <cp:revision>18</cp:revision>
  <dcterms:created xsi:type="dcterms:W3CDTF">2017-08-18T07:00:13Z</dcterms:created>
  <dcterms:modified xsi:type="dcterms:W3CDTF">2017-09-01T05:28:35Z</dcterms:modified>
</cp:coreProperties>
</file>