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348" r:id="rId3"/>
    <p:sldId id="257" r:id="rId4"/>
    <p:sldId id="488" r:id="rId5"/>
    <p:sldId id="515" r:id="rId6"/>
    <p:sldId id="704" r:id="rId7"/>
    <p:sldId id="493" r:id="rId8"/>
    <p:sldId id="707" r:id="rId9"/>
    <p:sldId id="434" r:id="rId10"/>
    <p:sldId id="611" r:id="rId11"/>
    <p:sldId id="437" r:id="rId12"/>
    <p:sldId id="385" r:id="rId13"/>
    <p:sldId id="708" r:id="rId14"/>
    <p:sldId id="697" r:id="rId15"/>
    <p:sldId id="370" r:id="rId16"/>
    <p:sldId id="436" r:id="rId17"/>
    <p:sldId id="705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79B8"/>
    <a:srgbClr val="C3C7E3"/>
    <a:srgbClr val="337EBA"/>
    <a:srgbClr val="80B7DD"/>
    <a:srgbClr val="5D717F"/>
    <a:srgbClr val="3F58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Income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2001</c:v>
                </c:pt>
                <c:pt idx="1">
                  <c:v>2022</c:v>
                </c:pt>
                <c:pt idx="2">
                  <c:v>2003</c:v>
                </c:pt>
                <c:pt idx="3">
                  <c:v>2004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600</c:v>
                </c:pt>
                <c:pt idx="1">
                  <c:v>800</c:v>
                </c:pt>
                <c:pt idx="2">
                  <c:v>560</c:v>
                </c:pt>
                <c:pt idx="3">
                  <c:v>623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5EA-448B-AEFD-55CB0DA20D0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Profit</c:v>
                </c:pt>
              </c:strCache>
            </c:strRef>
          </c:tx>
          <c:spPr>
            <a:solidFill>
              <a:schemeClr val="accent1">
                <a:lumMod val="65000"/>
                <a:lumOff val="3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2001</c:v>
                </c:pt>
                <c:pt idx="1">
                  <c:v>2022</c:v>
                </c:pt>
                <c:pt idx="2">
                  <c:v>2003</c:v>
                </c:pt>
                <c:pt idx="3">
                  <c:v>2004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250</c:v>
                </c:pt>
                <c:pt idx="1">
                  <c:v>450</c:v>
                </c:pt>
                <c:pt idx="2">
                  <c:v>260</c:v>
                </c:pt>
                <c:pt idx="3">
                  <c:v>360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5EA-448B-AEFD-55CB0DA20D0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Expense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2001</c:v>
                </c:pt>
                <c:pt idx="1">
                  <c:v>2022</c:v>
                </c:pt>
                <c:pt idx="2">
                  <c:v>2003</c:v>
                </c:pt>
                <c:pt idx="3">
                  <c:v>2004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450</c:v>
                </c:pt>
                <c:pt idx="1">
                  <c:v>500</c:v>
                </c:pt>
                <c:pt idx="2">
                  <c:v>480</c:v>
                </c:pt>
                <c:pt idx="3">
                  <c:v>800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5EA-448B-AEFD-55CB0DA20D03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Asset</c:v>
                </c:pt>
              </c:strCache>
            </c:strRef>
          </c:tx>
          <c:spPr>
            <a:solidFill>
              <a:schemeClr val="accent1">
                <a:lumMod val="65000"/>
                <a:lumOff val="3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2001</c:v>
                </c:pt>
                <c:pt idx="1">
                  <c:v>2022</c:v>
                </c:pt>
                <c:pt idx="2">
                  <c:v>2003</c:v>
                </c:pt>
                <c:pt idx="3">
                  <c:v>2004</c:v>
                </c:pt>
              </c:numCache>
            </c:numRef>
          </c:cat>
          <c:val>
            <c:numRef>
              <c:f>Sheet1!$E$2:$E$5</c:f>
              <c:numCache>
                <c:formatCode>General</c:formatCode>
                <c:ptCount val="4"/>
                <c:pt idx="0">
                  <c:v>600</c:v>
                </c:pt>
                <c:pt idx="1">
                  <c:v>500</c:v>
                </c:pt>
                <c:pt idx="2">
                  <c:v>280</c:v>
                </c:pt>
                <c:pt idx="3">
                  <c:v>450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25EA-448B-AEFD-55CB0DA20D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57800128"/>
        <c:axId val="1157805728"/>
      </c:barChart>
      <c:catAx>
        <c:axId val="1157800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defRPr>
            </a:pPr>
            <a:endParaRPr lang="zh-CN"/>
          </a:p>
        </c:txPr>
        <c:crossAx val="1157805728"/>
        <c:crosses val="autoZero"/>
        <c:auto val="1"/>
        <c:lblAlgn val="ctr"/>
        <c:lblOffset val="100"/>
        <c:noMultiLvlLbl val="0"/>
      </c:catAx>
      <c:valAx>
        <c:axId val="11578057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defRPr>
            </a:pPr>
            <a:endParaRPr lang="zh-CN"/>
          </a:p>
        </c:txPr>
        <c:crossAx val="11578001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+mn-cs"/>
              <a:sym typeface="Calibri" panose="020F0502020204030204" pitchFamily="34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Calibri" panose="020F0502020204030204" pitchFamily="34" charset="0"/>
          <a:ea typeface="微软雅黑" panose="020B0503020204020204" pitchFamily="34" charset="-122"/>
          <a:sym typeface="Calibri" panose="020F0502020204030204" pitchFamily="34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c:spPr>
          <c:cat>
            <c:numRef>
              <c:f>Sheet1!$A$2:$A$6</c:f>
              <c:numCache>
                <c:formatCode>m/d/yyyy</c:formatCode>
                <c:ptCount val="5"/>
                <c:pt idx="0">
                  <c:v>40183</c:v>
                </c:pt>
                <c:pt idx="1">
                  <c:v>40184</c:v>
                </c:pt>
                <c:pt idx="2">
                  <c:v>40185</c:v>
                </c:pt>
                <c:pt idx="3">
                  <c:v>40186</c:v>
                </c:pt>
                <c:pt idx="4">
                  <c:v>40187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471-4692-ACB3-AB37B5056849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>
                <a:lumMod val="50000"/>
                <a:lumOff val="50000"/>
              </a:schemeClr>
            </a:solidFill>
            <a:ln w="25400"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40183</c:v>
                </c:pt>
                <c:pt idx="1">
                  <c:v>40184</c:v>
                </c:pt>
                <c:pt idx="2">
                  <c:v>40185</c:v>
                </c:pt>
                <c:pt idx="3">
                  <c:v>40186</c:v>
                </c:pt>
                <c:pt idx="4">
                  <c:v>40187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25</c:v>
                </c:pt>
                <c:pt idx="2">
                  <c:v>18</c:v>
                </c:pt>
                <c:pt idx="3">
                  <c:v>15</c:v>
                </c:pt>
                <c:pt idx="4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471-4692-ACB3-AB37B50568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57807968"/>
        <c:axId val="1157804048"/>
      </c:areaChart>
      <c:dateAx>
        <c:axId val="1157807968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defRPr>
            </a:pPr>
            <a:endParaRPr lang="zh-CN"/>
          </a:p>
        </c:txPr>
        <c:crossAx val="1157804048"/>
        <c:crosses val="autoZero"/>
        <c:auto val="1"/>
        <c:lblOffset val="100"/>
        <c:baseTimeUnit val="days"/>
      </c:dateAx>
      <c:valAx>
        <c:axId val="1157804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defRPr>
            </a:pPr>
            <a:endParaRPr lang="zh-CN"/>
          </a:p>
        </c:txPr>
        <c:crossAx val="115780796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Calibri" panose="020F0502020204030204" pitchFamily="34" charset="0"/>
          <a:ea typeface="微软雅黑" panose="020B0503020204020204" pitchFamily="34" charset="-122"/>
          <a:sym typeface="Calibri" panose="020F0502020204030204" pitchFamily="3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F790B7-45C2-493F-B117-AEC1BB8636C7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C207FC-12A3-44FA-B18E-9CECF6B6C5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923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C207FC-12A3-44FA-B18E-9CECF6B6C51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8659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C207FC-12A3-44FA-B18E-9CECF6B6C51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8744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C207FC-12A3-44FA-B18E-9CECF6B6C51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7921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C207FC-12A3-44FA-B18E-9CECF6B6C51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0819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C207FC-12A3-44FA-B18E-9CECF6B6C51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0406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C207FC-12A3-44FA-B18E-9CECF6B6C51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2806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C207FC-12A3-44FA-B18E-9CECF6B6C51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5832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C207FC-12A3-44FA-B18E-9CECF6B6C51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45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C207FC-12A3-44FA-B18E-9CECF6B6C51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9027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C207FC-12A3-44FA-B18E-9CECF6B6C51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9584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C207FC-12A3-44FA-B18E-9CECF6B6C51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2366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C207FC-12A3-44FA-B18E-9CECF6B6C51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703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C207FC-12A3-44FA-B18E-9CECF6B6C51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005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C207FC-12A3-44FA-B18E-9CECF6B6C51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857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C207FC-12A3-44FA-B18E-9CECF6B6C51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9965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C207FC-12A3-44FA-B18E-9CECF6B6C51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5156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C207FC-12A3-44FA-B18E-9CECF6B6C51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152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1FE5CAE-0A6C-4879-998F-E3DF01DA24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04B5B6E5-C0E9-4D86-9126-E1DD100EBE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6A16180-8C96-49F2-B4F6-BC7C11F3DF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4DAB6-FF2B-40B7-BDD7-290A612BCD50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B094A25-6DE5-427E-B0C3-6F2CDC85C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C89AA45-67DC-4409-B8F4-A9B108B2C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4451A-8C91-4014-AA0D-F262BF695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17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14:shred/>
      </p:transition>
    </mc:Choice>
    <mc:Fallback xmlns="">
      <p:transition spd="slow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85C9281-2D4C-4F4F-933B-EE5BA76D8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0B68302C-AB89-4BB0-8A5A-72CC70FE26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8E84271-71C2-40EF-96F7-3A2F53F90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4DAB6-FF2B-40B7-BDD7-290A612BCD50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6689D58-25C8-4439-AC24-BC7432873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ABCFA1B-4C16-4B5B-9D65-46FD1AF52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4451A-8C91-4014-AA0D-F262BF695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541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14:shred/>
      </p:transition>
    </mc:Choice>
    <mc:Fallback xmlns="">
      <p:transition spd="slow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D3492690-C35A-4DA5-B7E3-047F7275552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0641A768-E470-49CF-97B2-EFF4904738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662E35B-C12D-4238-BFD0-052A68B919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4DAB6-FF2B-40B7-BDD7-290A612BCD50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1515953-7AE0-4F94-B31E-1520BDC8B9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E11C07D-BB9B-4216-A018-EB2D0DDC86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4451A-8C91-4014-AA0D-F262BF695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181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14:shred/>
      </p:transition>
    </mc:Choice>
    <mc:Fallback xmlns="">
      <p:transition spd="slow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2624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14:shred/>
      </p:transition>
    </mc:Choice>
    <mc:Fallback xmlns="">
      <p:transition spd="slow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304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14:shred/>
      </p:transition>
    </mc:Choice>
    <mc:Fallback xmlns="">
      <p:transition spd="slow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1682751" y="1733551"/>
            <a:ext cx="9118600" cy="3764492"/>
          </a:xfrm>
        </p:spPr>
        <p:txBody>
          <a:bodyPr>
            <a:normAutofit/>
          </a:bodyPr>
          <a:lstStyle>
            <a:lvl1pPr>
              <a:defRPr sz="1351">
                <a:solidFill>
                  <a:srgbClr val="00B0F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96766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14:shred/>
      </p:transition>
    </mc:Choice>
    <mc:Fallback xmlns="">
      <p:transition spd="slow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364941" y="0"/>
            <a:ext cx="4805083" cy="6858000"/>
          </a:xfrm>
          <a:custGeom>
            <a:avLst/>
            <a:gdLst>
              <a:gd name="connsiteX0" fmla="*/ 3372750 w 4805082"/>
              <a:gd name="connsiteY0" fmla="*/ 2752858 h 6858000"/>
              <a:gd name="connsiteX1" fmla="*/ 4805082 w 4805082"/>
              <a:gd name="connsiteY1" fmla="*/ 2752858 h 6858000"/>
              <a:gd name="connsiteX2" fmla="*/ 3510616 w 4805082"/>
              <a:gd name="connsiteY2" fmla="*/ 6858000 h 6858000"/>
              <a:gd name="connsiteX3" fmla="*/ 2078284 w 4805082"/>
              <a:gd name="connsiteY3" fmla="*/ 6858000 h 6858000"/>
              <a:gd name="connsiteX4" fmla="*/ 2333608 w 4805082"/>
              <a:gd name="connsiteY4" fmla="*/ 1376429 h 6858000"/>
              <a:gd name="connsiteX5" fmla="*/ 3765940 w 4805082"/>
              <a:gd name="connsiteY5" fmla="*/ 1376429 h 6858000"/>
              <a:gd name="connsiteX6" fmla="*/ 2471474 w 4805082"/>
              <a:gd name="connsiteY6" fmla="*/ 5481571 h 6858000"/>
              <a:gd name="connsiteX7" fmla="*/ 1039142 w 4805082"/>
              <a:gd name="connsiteY7" fmla="*/ 5481571 h 6858000"/>
              <a:gd name="connsiteX8" fmla="*/ 1294466 w 4805082"/>
              <a:gd name="connsiteY8" fmla="*/ 0 h 6858000"/>
              <a:gd name="connsiteX9" fmla="*/ 2726798 w 4805082"/>
              <a:gd name="connsiteY9" fmla="*/ 0 h 6858000"/>
              <a:gd name="connsiteX10" fmla="*/ 1432332 w 4805082"/>
              <a:gd name="connsiteY10" fmla="*/ 4105142 h 6858000"/>
              <a:gd name="connsiteX11" fmla="*/ 0 w 4805082"/>
              <a:gd name="connsiteY11" fmla="*/ 410514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05082" h="6858000">
                <a:moveTo>
                  <a:pt x="3372750" y="2752858"/>
                </a:moveTo>
                <a:lnTo>
                  <a:pt x="4805082" y="2752858"/>
                </a:lnTo>
                <a:lnTo>
                  <a:pt x="3510616" y="6858000"/>
                </a:lnTo>
                <a:lnTo>
                  <a:pt x="2078284" y="6858000"/>
                </a:lnTo>
                <a:close/>
                <a:moveTo>
                  <a:pt x="2333608" y="1376429"/>
                </a:moveTo>
                <a:lnTo>
                  <a:pt x="3765940" y="1376429"/>
                </a:lnTo>
                <a:lnTo>
                  <a:pt x="2471474" y="5481571"/>
                </a:lnTo>
                <a:lnTo>
                  <a:pt x="1039142" y="5481571"/>
                </a:lnTo>
                <a:close/>
                <a:moveTo>
                  <a:pt x="1294466" y="0"/>
                </a:moveTo>
                <a:lnTo>
                  <a:pt x="2726798" y="0"/>
                </a:lnTo>
                <a:lnTo>
                  <a:pt x="1432332" y="4105142"/>
                </a:lnTo>
                <a:lnTo>
                  <a:pt x="0" y="410514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500">
                <a:solidFill>
                  <a:srgbClr val="00B0F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23294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14:shred/>
      </p:transition>
    </mc:Choice>
    <mc:Fallback xmlns="">
      <p:transition spd="slow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-8164" y="0"/>
            <a:ext cx="4059936" cy="3429000"/>
          </a:xfrm>
        </p:spPr>
        <p:txBody>
          <a:bodyPr>
            <a:normAutofit/>
          </a:bodyPr>
          <a:lstStyle>
            <a:lvl1pPr>
              <a:defRPr sz="1500">
                <a:solidFill>
                  <a:srgbClr val="00B0F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059936" y="0"/>
            <a:ext cx="4059936" cy="3429000"/>
          </a:xfrm>
        </p:spPr>
        <p:txBody>
          <a:bodyPr>
            <a:normAutofit/>
          </a:bodyPr>
          <a:lstStyle>
            <a:lvl1pPr>
              <a:defRPr sz="1500">
                <a:solidFill>
                  <a:srgbClr val="00B0F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8132064" y="0"/>
            <a:ext cx="4059936" cy="3429000"/>
          </a:xfrm>
        </p:spPr>
        <p:txBody>
          <a:bodyPr>
            <a:normAutofit/>
          </a:bodyPr>
          <a:lstStyle>
            <a:lvl1pPr>
              <a:defRPr sz="1500">
                <a:solidFill>
                  <a:srgbClr val="00B0F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-8164" y="3429000"/>
            <a:ext cx="4059936" cy="3429000"/>
          </a:xfrm>
        </p:spPr>
        <p:txBody>
          <a:bodyPr>
            <a:normAutofit/>
          </a:bodyPr>
          <a:lstStyle>
            <a:lvl1pPr>
              <a:defRPr sz="1500">
                <a:solidFill>
                  <a:srgbClr val="00B0F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059936" y="3429000"/>
            <a:ext cx="4059936" cy="3429000"/>
          </a:xfrm>
        </p:spPr>
        <p:txBody>
          <a:bodyPr>
            <a:normAutofit/>
          </a:bodyPr>
          <a:lstStyle>
            <a:lvl1pPr>
              <a:defRPr sz="1500">
                <a:solidFill>
                  <a:srgbClr val="00B0F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8132064" y="3429000"/>
            <a:ext cx="4059936" cy="3429000"/>
          </a:xfrm>
        </p:spPr>
        <p:txBody>
          <a:bodyPr>
            <a:normAutofit/>
          </a:bodyPr>
          <a:lstStyle>
            <a:lvl1pPr>
              <a:defRPr sz="1500">
                <a:solidFill>
                  <a:srgbClr val="00B0F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22883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14:shred/>
      </p:transition>
    </mc:Choice>
    <mc:Fallback xmlns="">
      <p:transition spd="slow" advTm="3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3994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14:shred/>
      </p:transition>
    </mc:Choice>
    <mc:Fallback xmlns="">
      <p:transition spd="slow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0" y="1608667"/>
            <a:ext cx="12192000" cy="2582333"/>
          </a:xfrm>
        </p:spPr>
        <p:txBody>
          <a:bodyPr>
            <a:normAutofit/>
          </a:bodyPr>
          <a:lstStyle>
            <a:lvl1pPr>
              <a:defRPr sz="1351">
                <a:solidFill>
                  <a:srgbClr val="00B0F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34454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14:shred/>
      </p:transition>
    </mc:Choice>
    <mc:Fallback xmlns="">
      <p:transition spd="slow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1A9B836-3DB5-452E-A53A-AC63E4E077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34F14B8-52DC-4794-AFC2-76D5254730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347F638-0B10-41BA-976C-27F71BA70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4DAB6-FF2B-40B7-BDD7-290A612BCD50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E130DA6-868B-4DDC-A8C5-A79FDB0D77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44AEDCC-AB47-4345-91B9-42E581C5F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4451A-8C91-4014-AA0D-F262BF695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839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14:shred/>
      </p:transition>
    </mc:Choice>
    <mc:Fallback xmlns=""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9AE7A0F-F50A-4394-BFAD-641B153A47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E3C7BC0-05C2-4AA7-A575-8190CA90F6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B1C23FB-C8AB-4F0E-90BD-F9BBC929F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4DAB6-FF2B-40B7-BDD7-290A612BCD50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8D098DD-4373-4136-BF7E-791CFF62E4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E2448BD-CDB3-485A-8B92-0B4B667097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4451A-8C91-4014-AA0D-F262BF695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9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14:shred/>
      </p:transition>
    </mc:Choice>
    <mc:Fallback xmlns="">
      <p:transition spd="slow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D98977F-A50B-485B-AC40-CED5A6947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ABB5B79-352D-4466-BE76-ADB7C71058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1FF696B-6311-42A2-A73C-955652E973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3ACDDE3-1D57-46CA-8BAE-B13365286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4DAB6-FF2B-40B7-BDD7-290A612BCD50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BCE633E-CB92-4811-B063-EEDEFB6440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0D34D2C-EB2D-45DB-AAE0-76E221CBC0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4451A-8C91-4014-AA0D-F262BF695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530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14:shred/>
      </p:transition>
    </mc:Choice>
    <mc:Fallback xmlns="">
      <p:transition spd="slow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1AD7E8B-1D98-4054-AC79-C6643AB83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57C30F6-0C34-4F93-9543-A428D8EB40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7A6420F7-484C-4E7D-9E49-F032810E06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0E515745-C0B1-497B-9FEB-3CA3A9F9BC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0A7C349A-91B1-482A-8491-E9D59861CDD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12A825D7-C717-48B6-B734-882FBBFE44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4DAB6-FF2B-40B7-BDD7-290A612BCD50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AC1A53A7-E4B7-4627-8684-30BACBD96B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1AA98D97-3588-4F86-B7DE-B926870FC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4451A-8C91-4014-AA0D-F262BF695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175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14:shred/>
      </p:transition>
    </mc:Choice>
    <mc:Fallback xmlns="">
      <p:transition spd="slow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AB0B04C-1B2E-4E9E-9A8D-E076052B85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7A095584-54C3-4F7C-BA1D-E51CE14854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4DAB6-FF2B-40B7-BDD7-290A612BCD50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D582A465-89B3-4F58-B884-941095BDE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B4B926EA-4101-4603-9781-D5D5BC33D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4451A-8C91-4014-AA0D-F262BF695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792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14:shred/>
      </p:transition>
    </mc:Choice>
    <mc:Fallback xmlns="">
      <p:transition spd="slow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642A7E06-96FF-46F6-B0DD-7D82082300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4DAB6-FF2B-40B7-BDD7-290A612BCD50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F0F9F8F-FB65-4E19-9F3B-16691D1FA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F46F07A-BE23-49E2-8710-FDEF44742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4451A-8C91-4014-AA0D-F262BF695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702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14:shred/>
      </p:transition>
    </mc:Choice>
    <mc:Fallback xmlns="">
      <p:transition spd="slow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C6197F6-E3A3-4C90-B9A5-ABA9BF7D6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6A70D72-621C-41B0-959F-C482AA36A3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E3DD0E89-1453-4598-8146-072FE972BD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D72550A-98C2-45DA-84D0-223101BC57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4DAB6-FF2B-40B7-BDD7-290A612BCD50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8969D85-FE7A-4D63-8FCD-DEFA45F9EA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CF42F25-624A-4110-BE95-F9312F0D38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4451A-8C91-4014-AA0D-F262BF695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046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14:shred/>
      </p:transition>
    </mc:Choice>
    <mc:Fallback xmlns="">
      <p:transition spd="slow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677C8DA-DD9C-4057-BC47-AD1220C23C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B746B922-91F1-4E55-925A-1A64852354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331BA6E-6E98-4806-B3D6-8B956B2572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6BA8DA5-F066-48D9-9E66-4FB2659E3F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4DAB6-FF2B-40B7-BDD7-290A612BCD50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12AD9C8-EB44-4BF4-96D7-ADB88A0B9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AB062AB-DB66-4245-B07A-D7D60C9BC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4451A-8C91-4014-AA0D-F262BF695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23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14:shred/>
      </p:transition>
    </mc:Choice>
    <mc:Fallback xmlns=""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EFFE7CEA-EFD2-4ADA-8DB6-CFB5647A17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B45509F-D890-427B-B6AF-D532B158A7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AFD6D55-53D6-496D-BC53-6CDBD01D8C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B4DAB6-FF2B-40B7-BDD7-290A612BCD50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435C7AB-4EA3-4590-8B37-2FAE71460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1594676-DE18-405D-AD29-A15CF8E4A3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74451A-8C91-4014-AA0D-F262BF695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559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mc:AlternateContent xmlns:mc="http://schemas.openxmlformats.org/markup-compatibility/2006" xmlns:p14="http://schemas.microsoft.com/office/powerpoint/2010/main">
    <mc:Choice Requires="p14">
      <p:transition spd="slow" p14:dur="2500" advTm="3000">
        <p14:shred/>
      </p:transition>
    </mc:Choice>
    <mc:Fallback xmlns="">
      <p:transition spd="slow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CE119FC-8CDC-40C3-BBD4-086825AAA2E7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843" y="887897"/>
            <a:ext cx="8375373" cy="422285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5315583-1CC0-47F2-880A-8F774EA03F3D}"/>
              </a:ext>
            </a:extLst>
          </p:cNvPr>
          <p:cNvSpPr txBox="1"/>
          <p:nvPr/>
        </p:nvSpPr>
        <p:spPr>
          <a:xfrm>
            <a:off x="2769702" y="2334819"/>
            <a:ext cx="70236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蓝色泼墨风格模板</a:t>
            </a:r>
          </a:p>
        </p:txBody>
      </p:sp>
      <p:sp>
        <p:nvSpPr>
          <p:cNvPr id="8" name="矩形 7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xmlns="" id="{026A9A1B-9728-4198-BBE1-9F2EDC8B3EEF}"/>
              </a:ext>
            </a:extLst>
          </p:cNvPr>
          <p:cNvSpPr/>
          <p:nvPr/>
        </p:nvSpPr>
        <p:spPr>
          <a:xfrm>
            <a:off x="3495086" y="3520548"/>
            <a:ext cx="5201828" cy="617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rgbClr val="1B79B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</a:t>
            </a:r>
            <a:r>
              <a:rPr lang="en-US" altLang="zh-CN" sz="1200" dirty="0" err="1">
                <a:solidFill>
                  <a:srgbClr val="1B79B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amet</a:t>
            </a:r>
            <a:r>
              <a:rPr lang="en-US" altLang="zh-CN" sz="1200" dirty="0">
                <a:solidFill>
                  <a:srgbClr val="1B79B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, </a:t>
            </a:r>
            <a:r>
              <a:rPr lang="en-US" altLang="zh-CN" sz="1200" dirty="0" err="1">
                <a:solidFill>
                  <a:srgbClr val="1B79B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consectetur</a:t>
            </a:r>
            <a:r>
              <a:rPr lang="en-US" altLang="zh-CN" sz="1200" dirty="0">
                <a:solidFill>
                  <a:srgbClr val="1B79B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 </a:t>
            </a:r>
            <a:r>
              <a:rPr lang="en-US" altLang="zh-CN" sz="1200" dirty="0" err="1">
                <a:solidFill>
                  <a:srgbClr val="1B79B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adipiscing</a:t>
            </a:r>
            <a:r>
              <a:rPr lang="en-US" altLang="zh-CN" sz="1200" dirty="0">
                <a:solidFill>
                  <a:srgbClr val="1B79B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 </a:t>
            </a:r>
            <a:r>
              <a:rPr lang="en-US" altLang="zh-CN" sz="1200" dirty="0" err="1">
                <a:solidFill>
                  <a:srgbClr val="1B79B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elit</a:t>
            </a:r>
            <a:r>
              <a:rPr lang="en-US" altLang="zh-CN" sz="1200" dirty="0">
                <a:solidFill>
                  <a:srgbClr val="1B79B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.   </a:t>
            </a:r>
            <a:r>
              <a:rPr lang="en-US" altLang="zh-CN" sz="1200" dirty="0" err="1">
                <a:solidFill>
                  <a:srgbClr val="1B79B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efficitur</a:t>
            </a:r>
            <a:r>
              <a:rPr lang="en-US" altLang="zh-CN" sz="1200" dirty="0">
                <a:solidFill>
                  <a:srgbClr val="1B79B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 ipsum vitae </a:t>
            </a:r>
            <a:r>
              <a:rPr lang="en-US" altLang="zh-CN" sz="1200" dirty="0" err="1">
                <a:solidFill>
                  <a:srgbClr val="1B79B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tortor</a:t>
            </a:r>
            <a:r>
              <a:rPr lang="en-US" altLang="zh-CN" sz="1200" dirty="0">
                <a:solidFill>
                  <a:srgbClr val="1B79B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 </a:t>
            </a:r>
            <a:r>
              <a:rPr lang="en-US" altLang="zh-CN" sz="1200" dirty="0" err="1">
                <a:solidFill>
                  <a:srgbClr val="1B79B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accumsan</a:t>
            </a:r>
            <a:r>
              <a:rPr lang="en-US" altLang="zh-CN" sz="1200" dirty="0">
                <a:solidFill>
                  <a:srgbClr val="1B79B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, </a:t>
            </a:r>
            <a:endParaRPr lang="zh-CN" altLang="en-US" sz="1200" dirty="0">
              <a:solidFill>
                <a:srgbClr val="1B79B8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417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14:shred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>
            <a:extLst>
              <a:ext uri="{FF2B5EF4-FFF2-40B4-BE49-F238E27FC236}">
                <a16:creationId xmlns:a16="http://schemas.microsoft.com/office/drawing/2014/main" xmlns="" id="{A8ACA1AC-7909-4A86-96F7-0AE743772FE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89" r="10589"/>
          <a:stretch>
            <a:fillRect/>
          </a:stretch>
        </p:blipFill>
        <p:spPr/>
      </p:pic>
      <p:sp>
        <p:nvSpPr>
          <p:cNvPr id="9" name="Rectangle 8"/>
          <p:cNvSpPr/>
          <p:nvPr/>
        </p:nvSpPr>
        <p:spPr>
          <a:xfrm>
            <a:off x="4051773" y="0"/>
            <a:ext cx="4080292" cy="3429000"/>
          </a:xfrm>
          <a:prstGeom prst="rect">
            <a:avLst/>
          </a:prstGeom>
          <a:solidFill>
            <a:srgbClr val="C3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240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" y="3429000"/>
            <a:ext cx="4080292" cy="3429000"/>
          </a:xfrm>
          <a:prstGeom prst="rect">
            <a:avLst/>
          </a:prstGeom>
          <a:solidFill>
            <a:srgbClr val="80B7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240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140229" y="3420737"/>
            <a:ext cx="4080292" cy="3429000"/>
          </a:xfrm>
          <a:prstGeom prst="rect">
            <a:avLst/>
          </a:prstGeom>
          <a:solidFill>
            <a:srgbClr val="337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240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502164" y="5078087"/>
            <a:ext cx="3075969" cy="764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868">
              <a:lnSpc>
                <a:spcPct val="150000"/>
              </a:lnSpc>
              <a:defRPr/>
            </a:pP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Mauris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quam dolor,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cursus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at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porta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et,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luctus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eget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purus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.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Nunc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tempor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luctus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interdum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.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Duis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libero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leo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,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consequat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ut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accumsan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eu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22049" y="4549488"/>
            <a:ext cx="2036198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CA" sz="24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OUR CONCEPT</a:t>
            </a: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8642392" y="5078087"/>
            <a:ext cx="3075969" cy="764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868">
              <a:lnSpc>
                <a:spcPct val="150000"/>
              </a:lnSpc>
              <a:defRPr/>
            </a:pP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Mauris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quam dolor,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cursus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at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porta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et,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luctus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eget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purus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.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Nunc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tempor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luctus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interdum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.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Duis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libero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leo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,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consequat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ut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accumsan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eu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162277" y="4549488"/>
            <a:ext cx="2036198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CA" sz="24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OUR CONCEPT</a:t>
            </a:r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4553936" y="1649087"/>
            <a:ext cx="3075969" cy="764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868">
              <a:lnSpc>
                <a:spcPct val="150000"/>
              </a:lnSpc>
              <a:defRPr/>
            </a:pP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Mauris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quam dolor,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cursus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at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porta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et,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luctus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eget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purus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.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Nunc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tempor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luctus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interdum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.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Duis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libero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leo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,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consequat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ut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accumsan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eu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073821" y="1120488"/>
            <a:ext cx="2036198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CA" sz="24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OUR CONCEPT</a:t>
            </a:r>
          </a:p>
        </p:txBody>
      </p:sp>
      <p:pic>
        <p:nvPicPr>
          <p:cNvPr id="6" name="图片占位符 5">
            <a:extLst>
              <a:ext uri="{FF2B5EF4-FFF2-40B4-BE49-F238E27FC236}">
                <a16:creationId xmlns:a16="http://schemas.microsoft.com/office/drawing/2014/main" xmlns="" id="{268F2B8B-0ECC-4994-BAF8-52A0FF230F4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25" r="10525"/>
          <a:stretch>
            <a:fillRect/>
          </a:stretch>
        </p:blipFill>
        <p:spPr/>
      </p:pic>
      <p:pic>
        <p:nvPicPr>
          <p:cNvPr id="15" name="图片占位符 14">
            <a:extLst>
              <a:ext uri="{FF2B5EF4-FFF2-40B4-BE49-F238E27FC236}">
                <a16:creationId xmlns:a16="http://schemas.microsoft.com/office/drawing/2014/main" xmlns="" id="{57FA21B6-8660-491F-BB7C-130B0F04337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96" r="107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44470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14:shred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/>
          </p:nvPr>
        </p:nvGraphicFramePr>
        <p:xfrm>
          <a:off x="678171" y="2316520"/>
          <a:ext cx="6389604" cy="38365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Rectangle 10"/>
          <p:cNvSpPr/>
          <p:nvPr/>
        </p:nvSpPr>
        <p:spPr>
          <a:xfrm>
            <a:off x="8549132" y="2676556"/>
            <a:ext cx="120289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450868">
              <a:defRPr/>
            </a:pPr>
            <a:r>
              <a:rPr lang="en-US" sz="1600" b="1" dirty="0">
                <a:solidFill>
                  <a:srgbClr val="2C3E5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Information</a:t>
            </a: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8549131" y="3036955"/>
            <a:ext cx="2594389" cy="797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868">
              <a:lnSpc>
                <a:spcPct val="150000"/>
              </a:lnSpc>
              <a:defRPr/>
            </a:pP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Dravida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sit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amet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porta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fermentum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magna.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Aliquam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euismod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commodo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nisl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vel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luctus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lorem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fermentum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quis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.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549129" y="4339003"/>
            <a:ext cx="65114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450868">
              <a:defRPr/>
            </a:pPr>
            <a:r>
              <a:rPr lang="en-US" sz="1600" b="1" dirty="0">
                <a:solidFill>
                  <a:srgbClr val="2C3E5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Audit</a:t>
            </a: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8549131" y="4699402"/>
            <a:ext cx="2594389" cy="797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868">
              <a:lnSpc>
                <a:spcPct val="150000"/>
              </a:lnSpc>
              <a:defRPr/>
            </a:pP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Dravida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sit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amet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porta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fermentum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magna.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Aliquam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euismod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commodo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nisl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vel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luctus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lorem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fermentum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quis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. </a:t>
            </a:r>
          </a:p>
        </p:txBody>
      </p:sp>
      <p:sp>
        <p:nvSpPr>
          <p:cNvPr id="15" name="Oval 14"/>
          <p:cNvSpPr/>
          <p:nvPr/>
        </p:nvSpPr>
        <p:spPr>
          <a:xfrm>
            <a:off x="7512074" y="2681563"/>
            <a:ext cx="799181" cy="798440"/>
          </a:xfrm>
          <a:prstGeom prst="ellipse">
            <a:avLst/>
          </a:prstGeom>
          <a:solidFill>
            <a:schemeClr val="accent1">
              <a:lumMod val="50000"/>
              <a:lumOff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1733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7512074" y="4344011"/>
            <a:ext cx="799181" cy="79844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1733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7" name="Freeform 172"/>
          <p:cNvSpPr>
            <a:spLocks noEditPoints="1"/>
          </p:cNvSpPr>
          <p:nvPr/>
        </p:nvSpPr>
        <p:spPr bwMode="auto">
          <a:xfrm>
            <a:off x="7792357" y="4579189"/>
            <a:ext cx="238611" cy="328087"/>
          </a:xfrm>
          <a:custGeom>
            <a:avLst/>
            <a:gdLst>
              <a:gd name="T0" fmla="*/ 67 w 88"/>
              <a:gd name="T1" fmla="*/ 53 h 121"/>
              <a:gd name="T2" fmla="*/ 21 w 88"/>
              <a:gd name="T3" fmla="*/ 53 h 121"/>
              <a:gd name="T4" fmla="*/ 21 w 88"/>
              <a:gd name="T5" fmla="*/ 37 h 121"/>
              <a:gd name="T6" fmla="*/ 44 w 88"/>
              <a:gd name="T7" fmla="*/ 14 h 121"/>
              <a:gd name="T8" fmla="*/ 67 w 88"/>
              <a:gd name="T9" fmla="*/ 37 h 121"/>
              <a:gd name="T10" fmla="*/ 67 w 88"/>
              <a:gd name="T11" fmla="*/ 53 h 121"/>
              <a:gd name="T12" fmla="*/ 52 w 88"/>
              <a:gd name="T13" fmla="*/ 89 h 121"/>
              <a:gd name="T14" fmla="*/ 52 w 88"/>
              <a:gd name="T15" fmla="*/ 103 h 121"/>
              <a:gd name="T16" fmla="*/ 46 w 88"/>
              <a:gd name="T17" fmla="*/ 110 h 121"/>
              <a:gd name="T18" fmla="*/ 39 w 88"/>
              <a:gd name="T19" fmla="*/ 103 h 121"/>
              <a:gd name="T20" fmla="*/ 39 w 88"/>
              <a:gd name="T21" fmla="*/ 89 h 121"/>
              <a:gd name="T22" fmla="*/ 35 w 88"/>
              <a:gd name="T23" fmla="*/ 80 h 121"/>
              <a:gd name="T24" fmla="*/ 46 w 88"/>
              <a:gd name="T25" fmla="*/ 70 h 121"/>
              <a:gd name="T26" fmla="*/ 56 w 88"/>
              <a:gd name="T27" fmla="*/ 80 h 121"/>
              <a:gd name="T28" fmla="*/ 52 w 88"/>
              <a:gd name="T29" fmla="*/ 89 h 121"/>
              <a:gd name="T30" fmla="*/ 81 w 88"/>
              <a:gd name="T31" fmla="*/ 53 h 121"/>
              <a:gd name="T32" fmla="*/ 81 w 88"/>
              <a:gd name="T33" fmla="*/ 37 h 121"/>
              <a:gd name="T34" fmla="*/ 44 w 88"/>
              <a:gd name="T35" fmla="*/ 0 h 121"/>
              <a:gd name="T36" fmla="*/ 7 w 88"/>
              <a:gd name="T37" fmla="*/ 37 h 121"/>
              <a:gd name="T38" fmla="*/ 7 w 88"/>
              <a:gd name="T39" fmla="*/ 53 h 121"/>
              <a:gd name="T40" fmla="*/ 0 w 88"/>
              <a:gd name="T41" fmla="*/ 53 h 121"/>
              <a:gd name="T42" fmla="*/ 0 w 88"/>
              <a:gd name="T43" fmla="*/ 121 h 121"/>
              <a:gd name="T44" fmla="*/ 88 w 88"/>
              <a:gd name="T45" fmla="*/ 121 h 121"/>
              <a:gd name="T46" fmla="*/ 88 w 88"/>
              <a:gd name="T47" fmla="*/ 53 h 121"/>
              <a:gd name="T48" fmla="*/ 81 w 88"/>
              <a:gd name="T49" fmla="*/ 5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8" h="121">
                <a:moveTo>
                  <a:pt x="67" y="53"/>
                </a:moveTo>
                <a:cubicBezTo>
                  <a:pt x="21" y="53"/>
                  <a:pt x="21" y="53"/>
                  <a:pt x="21" y="53"/>
                </a:cubicBezTo>
                <a:cubicBezTo>
                  <a:pt x="21" y="37"/>
                  <a:pt x="21" y="37"/>
                  <a:pt x="21" y="37"/>
                </a:cubicBezTo>
                <a:cubicBezTo>
                  <a:pt x="21" y="24"/>
                  <a:pt x="31" y="14"/>
                  <a:pt x="44" y="14"/>
                </a:cubicBezTo>
                <a:cubicBezTo>
                  <a:pt x="57" y="14"/>
                  <a:pt x="67" y="24"/>
                  <a:pt x="67" y="37"/>
                </a:cubicBezTo>
                <a:cubicBezTo>
                  <a:pt x="67" y="53"/>
                  <a:pt x="67" y="53"/>
                  <a:pt x="67" y="53"/>
                </a:cubicBezTo>
                <a:close/>
                <a:moveTo>
                  <a:pt x="52" y="89"/>
                </a:moveTo>
                <a:cubicBezTo>
                  <a:pt x="52" y="103"/>
                  <a:pt x="52" y="103"/>
                  <a:pt x="52" y="103"/>
                </a:cubicBezTo>
                <a:cubicBezTo>
                  <a:pt x="52" y="107"/>
                  <a:pt x="49" y="110"/>
                  <a:pt x="46" y="110"/>
                </a:cubicBezTo>
                <a:cubicBezTo>
                  <a:pt x="42" y="110"/>
                  <a:pt x="39" y="107"/>
                  <a:pt x="39" y="103"/>
                </a:cubicBezTo>
                <a:cubicBezTo>
                  <a:pt x="39" y="89"/>
                  <a:pt x="39" y="89"/>
                  <a:pt x="39" y="89"/>
                </a:cubicBezTo>
                <a:cubicBezTo>
                  <a:pt x="37" y="87"/>
                  <a:pt x="35" y="84"/>
                  <a:pt x="35" y="80"/>
                </a:cubicBezTo>
                <a:cubicBezTo>
                  <a:pt x="35" y="74"/>
                  <a:pt x="40" y="70"/>
                  <a:pt x="46" y="70"/>
                </a:cubicBezTo>
                <a:cubicBezTo>
                  <a:pt x="52" y="70"/>
                  <a:pt x="56" y="74"/>
                  <a:pt x="56" y="80"/>
                </a:cubicBezTo>
                <a:cubicBezTo>
                  <a:pt x="56" y="84"/>
                  <a:pt x="55" y="87"/>
                  <a:pt x="52" y="89"/>
                </a:cubicBezTo>
                <a:close/>
                <a:moveTo>
                  <a:pt x="81" y="53"/>
                </a:moveTo>
                <a:cubicBezTo>
                  <a:pt x="81" y="37"/>
                  <a:pt x="81" y="37"/>
                  <a:pt x="81" y="37"/>
                </a:cubicBezTo>
                <a:cubicBezTo>
                  <a:pt x="81" y="17"/>
                  <a:pt x="64" y="0"/>
                  <a:pt x="44" y="0"/>
                </a:cubicBezTo>
                <a:cubicBezTo>
                  <a:pt x="24" y="0"/>
                  <a:pt x="7" y="17"/>
                  <a:pt x="7" y="37"/>
                </a:cubicBezTo>
                <a:cubicBezTo>
                  <a:pt x="7" y="53"/>
                  <a:pt x="7" y="53"/>
                  <a:pt x="7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121"/>
                  <a:pt x="0" y="121"/>
                  <a:pt x="0" y="121"/>
                </a:cubicBezTo>
                <a:cubicBezTo>
                  <a:pt x="88" y="121"/>
                  <a:pt x="88" y="121"/>
                  <a:pt x="88" y="121"/>
                </a:cubicBezTo>
                <a:cubicBezTo>
                  <a:pt x="88" y="53"/>
                  <a:pt x="88" y="53"/>
                  <a:pt x="88" y="53"/>
                </a:cubicBezTo>
                <a:cubicBezTo>
                  <a:pt x="81" y="53"/>
                  <a:pt x="81" y="53"/>
                  <a:pt x="81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8" name="Freeform 136"/>
          <p:cNvSpPr>
            <a:spLocks noEditPoints="1"/>
          </p:cNvSpPr>
          <p:nvPr/>
        </p:nvSpPr>
        <p:spPr bwMode="auto">
          <a:xfrm>
            <a:off x="7768657" y="2960530"/>
            <a:ext cx="286011" cy="240508"/>
          </a:xfrm>
          <a:custGeom>
            <a:avLst/>
            <a:gdLst>
              <a:gd name="T0" fmla="*/ 130 w 176"/>
              <a:gd name="T1" fmla="*/ 28 h 148"/>
              <a:gd name="T2" fmla="*/ 130 w 176"/>
              <a:gd name="T3" fmla="*/ 0 h 148"/>
              <a:gd name="T4" fmla="*/ 46 w 176"/>
              <a:gd name="T5" fmla="*/ 0 h 148"/>
              <a:gd name="T6" fmla="*/ 46 w 176"/>
              <a:gd name="T7" fmla="*/ 28 h 148"/>
              <a:gd name="T8" fmla="*/ 60 w 176"/>
              <a:gd name="T9" fmla="*/ 28 h 148"/>
              <a:gd name="T10" fmla="*/ 60 w 176"/>
              <a:gd name="T11" fmla="*/ 14 h 148"/>
              <a:gd name="T12" fmla="*/ 116 w 176"/>
              <a:gd name="T13" fmla="*/ 14 h 148"/>
              <a:gd name="T14" fmla="*/ 116 w 176"/>
              <a:gd name="T15" fmla="*/ 28 h 148"/>
              <a:gd name="T16" fmla="*/ 130 w 176"/>
              <a:gd name="T17" fmla="*/ 28 h 148"/>
              <a:gd name="T18" fmla="*/ 130 w 176"/>
              <a:gd name="T19" fmla="*/ 28 h 148"/>
              <a:gd name="T20" fmla="*/ 0 w 176"/>
              <a:gd name="T21" fmla="*/ 131 h 148"/>
              <a:gd name="T22" fmla="*/ 176 w 176"/>
              <a:gd name="T23" fmla="*/ 131 h 148"/>
              <a:gd name="T24" fmla="*/ 176 w 176"/>
              <a:gd name="T25" fmla="*/ 148 h 148"/>
              <a:gd name="T26" fmla="*/ 0 w 176"/>
              <a:gd name="T27" fmla="*/ 148 h 148"/>
              <a:gd name="T28" fmla="*/ 0 w 176"/>
              <a:gd name="T29" fmla="*/ 131 h 148"/>
              <a:gd name="T30" fmla="*/ 0 w 176"/>
              <a:gd name="T31" fmla="*/ 131 h 148"/>
              <a:gd name="T32" fmla="*/ 0 w 176"/>
              <a:gd name="T33" fmla="*/ 48 h 148"/>
              <a:gd name="T34" fmla="*/ 46 w 176"/>
              <a:gd name="T35" fmla="*/ 48 h 148"/>
              <a:gd name="T36" fmla="*/ 60 w 176"/>
              <a:gd name="T37" fmla="*/ 48 h 148"/>
              <a:gd name="T38" fmla="*/ 116 w 176"/>
              <a:gd name="T39" fmla="*/ 48 h 148"/>
              <a:gd name="T40" fmla="*/ 130 w 176"/>
              <a:gd name="T41" fmla="*/ 48 h 148"/>
              <a:gd name="T42" fmla="*/ 176 w 176"/>
              <a:gd name="T43" fmla="*/ 48 h 148"/>
              <a:gd name="T44" fmla="*/ 176 w 176"/>
              <a:gd name="T45" fmla="*/ 33 h 148"/>
              <a:gd name="T46" fmla="*/ 130 w 176"/>
              <a:gd name="T47" fmla="*/ 33 h 148"/>
              <a:gd name="T48" fmla="*/ 116 w 176"/>
              <a:gd name="T49" fmla="*/ 33 h 148"/>
              <a:gd name="T50" fmla="*/ 60 w 176"/>
              <a:gd name="T51" fmla="*/ 33 h 148"/>
              <a:gd name="T52" fmla="*/ 46 w 176"/>
              <a:gd name="T53" fmla="*/ 33 h 148"/>
              <a:gd name="T54" fmla="*/ 0 w 176"/>
              <a:gd name="T55" fmla="*/ 33 h 148"/>
              <a:gd name="T56" fmla="*/ 0 w 176"/>
              <a:gd name="T57" fmla="*/ 48 h 148"/>
              <a:gd name="T58" fmla="*/ 0 w 176"/>
              <a:gd name="T59" fmla="*/ 48 h 148"/>
              <a:gd name="T60" fmla="*/ 0 w 176"/>
              <a:gd name="T61" fmla="*/ 126 h 148"/>
              <a:gd name="T62" fmla="*/ 176 w 176"/>
              <a:gd name="T63" fmla="*/ 126 h 148"/>
              <a:gd name="T64" fmla="*/ 176 w 176"/>
              <a:gd name="T65" fmla="*/ 53 h 148"/>
              <a:gd name="T66" fmla="*/ 130 w 176"/>
              <a:gd name="T67" fmla="*/ 53 h 148"/>
              <a:gd name="T68" fmla="*/ 46 w 176"/>
              <a:gd name="T69" fmla="*/ 53 h 148"/>
              <a:gd name="T70" fmla="*/ 0 w 176"/>
              <a:gd name="T71" fmla="*/ 53 h 148"/>
              <a:gd name="T72" fmla="*/ 0 w 176"/>
              <a:gd name="T73" fmla="*/ 126 h 148"/>
              <a:gd name="T74" fmla="*/ 0 w 176"/>
              <a:gd name="T75" fmla="*/ 126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6" h="148">
                <a:moveTo>
                  <a:pt x="130" y="28"/>
                </a:moveTo>
                <a:lnTo>
                  <a:pt x="130" y="0"/>
                </a:lnTo>
                <a:lnTo>
                  <a:pt x="46" y="0"/>
                </a:lnTo>
                <a:lnTo>
                  <a:pt x="46" y="28"/>
                </a:lnTo>
                <a:lnTo>
                  <a:pt x="60" y="28"/>
                </a:lnTo>
                <a:lnTo>
                  <a:pt x="60" y="14"/>
                </a:lnTo>
                <a:lnTo>
                  <a:pt x="116" y="14"/>
                </a:lnTo>
                <a:lnTo>
                  <a:pt x="116" y="28"/>
                </a:lnTo>
                <a:lnTo>
                  <a:pt x="130" y="28"/>
                </a:lnTo>
                <a:lnTo>
                  <a:pt x="130" y="28"/>
                </a:lnTo>
                <a:close/>
                <a:moveTo>
                  <a:pt x="0" y="131"/>
                </a:moveTo>
                <a:lnTo>
                  <a:pt x="176" y="131"/>
                </a:lnTo>
                <a:lnTo>
                  <a:pt x="176" y="148"/>
                </a:lnTo>
                <a:lnTo>
                  <a:pt x="0" y="148"/>
                </a:lnTo>
                <a:lnTo>
                  <a:pt x="0" y="131"/>
                </a:lnTo>
                <a:lnTo>
                  <a:pt x="0" y="131"/>
                </a:lnTo>
                <a:close/>
                <a:moveTo>
                  <a:pt x="0" y="48"/>
                </a:moveTo>
                <a:lnTo>
                  <a:pt x="46" y="48"/>
                </a:lnTo>
                <a:lnTo>
                  <a:pt x="60" y="48"/>
                </a:lnTo>
                <a:lnTo>
                  <a:pt x="116" y="48"/>
                </a:lnTo>
                <a:lnTo>
                  <a:pt x="130" y="48"/>
                </a:lnTo>
                <a:lnTo>
                  <a:pt x="176" y="48"/>
                </a:lnTo>
                <a:lnTo>
                  <a:pt x="176" y="33"/>
                </a:lnTo>
                <a:lnTo>
                  <a:pt x="130" y="33"/>
                </a:lnTo>
                <a:lnTo>
                  <a:pt x="116" y="33"/>
                </a:lnTo>
                <a:lnTo>
                  <a:pt x="60" y="33"/>
                </a:lnTo>
                <a:lnTo>
                  <a:pt x="46" y="33"/>
                </a:lnTo>
                <a:lnTo>
                  <a:pt x="0" y="33"/>
                </a:lnTo>
                <a:lnTo>
                  <a:pt x="0" y="48"/>
                </a:lnTo>
                <a:lnTo>
                  <a:pt x="0" y="48"/>
                </a:lnTo>
                <a:close/>
                <a:moveTo>
                  <a:pt x="0" y="126"/>
                </a:moveTo>
                <a:lnTo>
                  <a:pt x="176" y="126"/>
                </a:lnTo>
                <a:lnTo>
                  <a:pt x="176" y="53"/>
                </a:lnTo>
                <a:lnTo>
                  <a:pt x="130" y="53"/>
                </a:lnTo>
                <a:lnTo>
                  <a:pt x="46" y="53"/>
                </a:lnTo>
                <a:lnTo>
                  <a:pt x="0" y="53"/>
                </a:lnTo>
                <a:lnTo>
                  <a:pt x="0" y="126"/>
                </a:lnTo>
                <a:lnTo>
                  <a:pt x="0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B240347F-A4A1-4C07-8928-2F5206329D0B}"/>
              </a:ext>
            </a:extLst>
          </p:cNvPr>
          <p:cNvCxnSpPr>
            <a:cxnSpLocks/>
          </p:cNvCxnSpPr>
          <p:nvPr/>
        </p:nvCxnSpPr>
        <p:spPr>
          <a:xfrm>
            <a:off x="5822270" y="1326885"/>
            <a:ext cx="54746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12">
            <a:extLst>
              <a:ext uri="{FF2B5EF4-FFF2-40B4-BE49-F238E27FC236}">
                <a16:creationId xmlns:a16="http://schemas.microsoft.com/office/drawing/2014/main" xmlns="" id="{9B348925-398C-496F-97F6-A363D717BF0A}"/>
              </a:ext>
            </a:extLst>
          </p:cNvPr>
          <p:cNvSpPr txBox="1"/>
          <p:nvPr/>
        </p:nvSpPr>
        <p:spPr>
          <a:xfrm>
            <a:off x="4657145" y="570430"/>
            <a:ext cx="2877711" cy="393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149">
              <a:lnSpc>
                <a:spcPct val="80000"/>
              </a:lnSpc>
              <a:defRPr/>
            </a:pPr>
            <a:r>
              <a:rPr lang="zh-CN" altLang="en-US" sz="2400" spc="6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vo"/>
                <a:sym typeface="Calibri" panose="020F0502020204030204" pitchFamily="34" charset="0"/>
              </a:rPr>
              <a:t>请输入你的标题</a:t>
            </a:r>
            <a:endParaRPr lang="en-US" sz="2400" spc="600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Arvo"/>
              <a:sym typeface="Calibri" panose="020F0502020204030204" pitchFamily="34" charset="0"/>
            </a:endParaRPr>
          </a:p>
        </p:txBody>
      </p:sp>
      <p:sp>
        <p:nvSpPr>
          <p:cNvPr id="24" name="TextBox 14">
            <a:extLst>
              <a:ext uri="{FF2B5EF4-FFF2-40B4-BE49-F238E27FC236}">
                <a16:creationId xmlns:a16="http://schemas.microsoft.com/office/drawing/2014/main" xmlns="" id="{19567E30-0752-4E1E-B0BC-975851128FEE}"/>
              </a:ext>
            </a:extLst>
          </p:cNvPr>
          <p:cNvSpPr txBox="1"/>
          <p:nvPr/>
        </p:nvSpPr>
        <p:spPr>
          <a:xfrm>
            <a:off x="3515834" y="995770"/>
            <a:ext cx="5160335" cy="268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49">
              <a:lnSpc>
                <a:spcPct val="80000"/>
              </a:lnSpc>
              <a:defRPr/>
            </a:pPr>
            <a:r>
              <a:rPr lang="en-US" altLang="zh-CN" sz="1400" dirty="0">
                <a:latin typeface="Calibri" panose="020F0502020204030204" pitchFamily="34" charset="0"/>
                <a:ea typeface="微软雅黑" panose="020B0503020204020204" pitchFamily="34" charset="-122"/>
                <a:cs typeface="Lato Light"/>
                <a:sym typeface="Calibri" panose="020F0502020204030204" pitchFamily="34" charset="0"/>
              </a:rPr>
              <a:t>Your Should Try Your Best To Make Your Job </a:t>
            </a:r>
            <a:r>
              <a:rPr lang="en-US" altLang="zh-CN" sz="1400" dirty="0" err="1">
                <a:latin typeface="Calibri" panose="020F0502020204030204" pitchFamily="34" charset="0"/>
                <a:ea typeface="微软雅黑" panose="020B0503020204020204" pitchFamily="34" charset="-122"/>
                <a:cs typeface="Lato Light"/>
                <a:sym typeface="Calibri" panose="020F0502020204030204" pitchFamily="34" charset="0"/>
              </a:rPr>
              <a:t>Wondful</a:t>
            </a:r>
            <a:endParaRPr lang="en-US" sz="1400" dirty="0">
              <a:latin typeface="Calibri" panose="020F0502020204030204" pitchFamily="34" charset="0"/>
              <a:ea typeface="微软雅黑" panose="020B0503020204020204" pitchFamily="34" charset="-122"/>
              <a:cs typeface="Lato Light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1797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14:shred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6B6C580-8044-4182-94E9-0E77FED08EE4}"/>
              </a:ext>
            </a:extLst>
          </p:cNvPr>
          <p:cNvSpPr/>
          <p:nvPr/>
        </p:nvSpPr>
        <p:spPr>
          <a:xfrm>
            <a:off x="0" y="1515703"/>
            <a:ext cx="12192000" cy="4558734"/>
          </a:xfrm>
          <a:prstGeom prst="rect">
            <a:avLst/>
          </a:prstGeom>
          <a:solidFill>
            <a:srgbClr val="C3C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Rectangle 2"/>
          <p:cNvSpPr/>
          <p:nvPr/>
        </p:nvSpPr>
        <p:spPr>
          <a:xfrm>
            <a:off x="2587938" y="2374962"/>
            <a:ext cx="918841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450868">
              <a:defRPr/>
            </a:pPr>
            <a:r>
              <a:rPr lang="en-US" sz="1600" b="1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Business</a:t>
            </a:r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2587937" y="2735361"/>
            <a:ext cx="3328835" cy="797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868">
              <a:lnSpc>
                <a:spcPct val="150000"/>
              </a:lnSpc>
              <a:defRPr/>
            </a:pP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Vivamus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quam dolor,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tempor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ac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gravida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sit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amet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porta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fermentum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magna.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Aliquam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euismod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commodo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nisl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vel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luctus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lorem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fermentum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quis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. </a:t>
            </a:r>
          </a:p>
        </p:txBody>
      </p:sp>
      <p:sp>
        <p:nvSpPr>
          <p:cNvPr id="5" name="Rectangle 4"/>
          <p:cNvSpPr/>
          <p:nvPr/>
        </p:nvSpPr>
        <p:spPr>
          <a:xfrm>
            <a:off x="2587937" y="4262759"/>
            <a:ext cx="62985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450868">
              <a:defRPr/>
            </a:pPr>
            <a:r>
              <a:rPr lang="en-US" sz="1600" b="1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Point</a:t>
            </a: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2587937" y="4623158"/>
            <a:ext cx="3328835" cy="797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868">
              <a:lnSpc>
                <a:spcPct val="150000"/>
              </a:lnSpc>
              <a:defRPr/>
            </a:pP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Vivamus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quam dolor,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tempor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ac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gravida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sit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amet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porta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fermentum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magna.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Aliquam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euismod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commodo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nisl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vel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luctus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lorem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fermentum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quis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. </a:t>
            </a:r>
          </a:p>
        </p:txBody>
      </p:sp>
      <p:sp>
        <p:nvSpPr>
          <p:cNvPr id="7" name="Oval 6"/>
          <p:cNvSpPr/>
          <p:nvPr/>
        </p:nvSpPr>
        <p:spPr>
          <a:xfrm>
            <a:off x="1324970" y="2435730"/>
            <a:ext cx="1037057" cy="1036095"/>
          </a:xfrm>
          <a:prstGeom prst="ellipse">
            <a:avLst/>
          </a:prstGeom>
          <a:noFill/>
          <a:ln w="12700" cmpd="sng">
            <a:solidFill>
              <a:schemeClr val="accent1">
                <a:lumMod val="50000"/>
              </a:schemeClr>
            </a:solidFill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1733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1324970" y="4323527"/>
            <a:ext cx="1037057" cy="1036095"/>
          </a:xfrm>
          <a:prstGeom prst="ellipse">
            <a:avLst/>
          </a:prstGeom>
          <a:noFill/>
          <a:ln w="12700" cmpd="sng">
            <a:solidFill>
              <a:schemeClr val="accent1">
                <a:lumMod val="50000"/>
              </a:schemeClr>
            </a:solidFill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1733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784948" y="2380878"/>
            <a:ext cx="65114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450868">
              <a:defRPr/>
            </a:pPr>
            <a:r>
              <a:rPr lang="en-US" sz="1600" b="1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Audit</a:t>
            </a: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7784949" y="2741277"/>
            <a:ext cx="3328835" cy="797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868">
              <a:lnSpc>
                <a:spcPct val="150000"/>
              </a:lnSpc>
              <a:defRPr/>
            </a:pP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Vivamus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quam dolor,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tempor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ac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gravida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sit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amet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porta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fermentum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magna.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Aliquam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euismod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commodo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nisl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vel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luctus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lorem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fermentum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quis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.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784948" y="4268675"/>
            <a:ext cx="1160446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450868">
              <a:defRPr/>
            </a:pPr>
            <a:r>
              <a:rPr lang="en-US" sz="1600" b="1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Accountant</a:t>
            </a: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7784949" y="4629074"/>
            <a:ext cx="3328835" cy="797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868">
              <a:lnSpc>
                <a:spcPct val="150000"/>
              </a:lnSpc>
              <a:defRPr/>
            </a:pP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Vivamus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quam dolor,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tempor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ac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gravida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sit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amet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porta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fermentum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magna.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Aliquam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euismod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commodo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nisl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vel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luctus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lorem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fermentum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quis</a:t>
            </a:r>
            <a:r>
              <a:rPr 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. </a:t>
            </a:r>
          </a:p>
        </p:txBody>
      </p:sp>
      <p:sp>
        <p:nvSpPr>
          <p:cNvPr id="13" name="Oval 12"/>
          <p:cNvSpPr/>
          <p:nvPr/>
        </p:nvSpPr>
        <p:spPr>
          <a:xfrm>
            <a:off x="6521981" y="2435730"/>
            <a:ext cx="1037057" cy="1036095"/>
          </a:xfrm>
          <a:prstGeom prst="ellipse">
            <a:avLst/>
          </a:prstGeom>
          <a:noFill/>
          <a:ln w="12700" cmpd="sng">
            <a:solidFill>
              <a:schemeClr val="accent1">
                <a:lumMod val="50000"/>
              </a:schemeClr>
            </a:solidFill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1733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6521981" y="4323527"/>
            <a:ext cx="1037057" cy="1036095"/>
          </a:xfrm>
          <a:prstGeom prst="ellipse">
            <a:avLst/>
          </a:prstGeom>
          <a:noFill/>
          <a:ln w="12700" cmpd="sng">
            <a:solidFill>
              <a:schemeClr val="accent1">
                <a:lumMod val="50000"/>
              </a:schemeClr>
            </a:solidFill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1733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5" name="Freeform 182"/>
          <p:cNvSpPr>
            <a:spLocks noEditPoints="1"/>
          </p:cNvSpPr>
          <p:nvPr/>
        </p:nvSpPr>
        <p:spPr bwMode="auto">
          <a:xfrm>
            <a:off x="6892370" y="4700894"/>
            <a:ext cx="296279" cy="281361"/>
          </a:xfrm>
          <a:custGeom>
            <a:avLst/>
            <a:gdLst>
              <a:gd name="T0" fmla="*/ 26 w 109"/>
              <a:gd name="T1" fmla="*/ 93 h 104"/>
              <a:gd name="T2" fmla="*/ 14 w 109"/>
              <a:gd name="T3" fmla="*/ 82 h 104"/>
              <a:gd name="T4" fmla="*/ 26 w 109"/>
              <a:gd name="T5" fmla="*/ 71 h 104"/>
              <a:gd name="T6" fmla="*/ 37 w 109"/>
              <a:gd name="T7" fmla="*/ 82 h 104"/>
              <a:gd name="T8" fmla="*/ 26 w 109"/>
              <a:gd name="T9" fmla="*/ 93 h 104"/>
              <a:gd name="T10" fmla="*/ 85 w 109"/>
              <a:gd name="T11" fmla="*/ 33 h 104"/>
              <a:gd name="T12" fmla="*/ 74 w 109"/>
              <a:gd name="T13" fmla="*/ 22 h 104"/>
              <a:gd name="T14" fmla="*/ 85 w 109"/>
              <a:gd name="T15" fmla="*/ 11 h 104"/>
              <a:gd name="T16" fmla="*/ 97 w 109"/>
              <a:gd name="T17" fmla="*/ 22 h 104"/>
              <a:gd name="T18" fmla="*/ 85 w 109"/>
              <a:gd name="T19" fmla="*/ 33 h 104"/>
              <a:gd name="T20" fmla="*/ 86 w 109"/>
              <a:gd name="T21" fmla="*/ 93 h 104"/>
              <a:gd name="T22" fmla="*/ 75 w 109"/>
              <a:gd name="T23" fmla="*/ 82 h 104"/>
              <a:gd name="T24" fmla="*/ 86 w 109"/>
              <a:gd name="T25" fmla="*/ 71 h 104"/>
              <a:gd name="T26" fmla="*/ 97 w 109"/>
              <a:gd name="T27" fmla="*/ 82 h 104"/>
              <a:gd name="T28" fmla="*/ 86 w 109"/>
              <a:gd name="T29" fmla="*/ 93 h 104"/>
              <a:gd name="T30" fmla="*/ 25 w 109"/>
              <a:gd name="T31" fmla="*/ 64 h 104"/>
              <a:gd name="T32" fmla="*/ 14 w 109"/>
              <a:gd name="T33" fmla="*/ 52 h 104"/>
              <a:gd name="T34" fmla="*/ 25 w 109"/>
              <a:gd name="T35" fmla="*/ 41 h 104"/>
              <a:gd name="T36" fmla="*/ 37 w 109"/>
              <a:gd name="T37" fmla="*/ 52 h 104"/>
              <a:gd name="T38" fmla="*/ 25 w 109"/>
              <a:gd name="T39" fmla="*/ 64 h 104"/>
              <a:gd name="T40" fmla="*/ 85 w 109"/>
              <a:gd name="T41" fmla="*/ 64 h 104"/>
              <a:gd name="T42" fmla="*/ 74 w 109"/>
              <a:gd name="T43" fmla="*/ 52 h 104"/>
              <a:gd name="T44" fmla="*/ 85 w 109"/>
              <a:gd name="T45" fmla="*/ 41 h 104"/>
              <a:gd name="T46" fmla="*/ 96 w 109"/>
              <a:gd name="T47" fmla="*/ 52 h 104"/>
              <a:gd name="T48" fmla="*/ 85 w 109"/>
              <a:gd name="T49" fmla="*/ 64 h 104"/>
              <a:gd name="T50" fmla="*/ 25 w 109"/>
              <a:gd name="T51" fmla="*/ 33 h 104"/>
              <a:gd name="T52" fmla="*/ 14 w 109"/>
              <a:gd name="T53" fmla="*/ 22 h 104"/>
              <a:gd name="T54" fmla="*/ 25 w 109"/>
              <a:gd name="T55" fmla="*/ 11 h 104"/>
              <a:gd name="T56" fmla="*/ 37 w 109"/>
              <a:gd name="T57" fmla="*/ 22 h 104"/>
              <a:gd name="T58" fmla="*/ 25 w 109"/>
              <a:gd name="T59" fmla="*/ 33 h 104"/>
              <a:gd name="T60" fmla="*/ 101 w 109"/>
              <a:gd name="T61" fmla="*/ 0 h 104"/>
              <a:gd name="T62" fmla="*/ 9 w 109"/>
              <a:gd name="T63" fmla="*/ 0 h 104"/>
              <a:gd name="T64" fmla="*/ 0 w 109"/>
              <a:gd name="T65" fmla="*/ 9 h 104"/>
              <a:gd name="T66" fmla="*/ 0 w 109"/>
              <a:gd name="T67" fmla="*/ 96 h 104"/>
              <a:gd name="T68" fmla="*/ 9 w 109"/>
              <a:gd name="T69" fmla="*/ 104 h 104"/>
              <a:gd name="T70" fmla="*/ 101 w 109"/>
              <a:gd name="T71" fmla="*/ 104 h 104"/>
              <a:gd name="T72" fmla="*/ 109 w 109"/>
              <a:gd name="T73" fmla="*/ 96 h 104"/>
              <a:gd name="T74" fmla="*/ 109 w 109"/>
              <a:gd name="T75" fmla="*/ 9 h 104"/>
              <a:gd name="T76" fmla="*/ 101 w 109"/>
              <a:gd name="T77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9" h="104">
                <a:moveTo>
                  <a:pt x="26" y="93"/>
                </a:moveTo>
                <a:cubicBezTo>
                  <a:pt x="19" y="93"/>
                  <a:pt x="14" y="88"/>
                  <a:pt x="14" y="82"/>
                </a:cubicBezTo>
                <a:cubicBezTo>
                  <a:pt x="14" y="76"/>
                  <a:pt x="19" y="71"/>
                  <a:pt x="26" y="71"/>
                </a:cubicBezTo>
                <a:cubicBezTo>
                  <a:pt x="32" y="71"/>
                  <a:pt x="37" y="76"/>
                  <a:pt x="37" y="82"/>
                </a:cubicBezTo>
                <a:cubicBezTo>
                  <a:pt x="37" y="88"/>
                  <a:pt x="32" y="93"/>
                  <a:pt x="26" y="93"/>
                </a:cubicBezTo>
                <a:close/>
                <a:moveTo>
                  <a:pt x="85" y="33"/>
                </a:moveTo>
                <a:cubicBezTo>
                  <a:pt x="79" y="33"/>
                  <a:pt x="74" y="28"/>
                  <a:pt x="74" y="22"/>
                </a:cubicBezTo>
                <a:cubicBezTo>
                  <a:pt x="74" y="16"/>
                  <a:pt x="79" y="11"/>
                  <a:pt x="85" y="11"/>
                </a:cubicBezTo>
                <a:cubicBezTo>
                  <a:pt x="91" y="11"/>
                  <a:pt x="97" y="16"/>
                  <a:pt x="97" y="22"/>
                </a:cubicBezTo>
                <a:cubicBezTo>
                  <a:pt x="97" y="28"/>
                  <a:pt x="91" y="33"/>
                  <a:pt x="85" y="33"/>
                </a:cubicBezTo>
                <a:close/>
                <a:moveTo>
                  <a:pt x="86" y="93"/>
                </a:moveTo>
                <a:cubicBezTo>
                  <a:pt x="80" y="93"/>
                  <a:pt x="75" y="88"/>
                  <a:pt x="75" y="82"/>
                </a:cubicBezTo>
                <a:cubicBezTo>
                  <a:pt x="75" y="76"/>
                  <a:pt x="80" y="71"/>
                  <a:pt x="86" y="71"/>
                </a:cubicBezTo>
                <a:cubicBezTo>
                  <a:pt x="92" y="71"/>
                  <a:pt x="97" y="76"/>
                  <a:pt x="97" y="82"/>
                </a:cubicBezTo>
                <a:cubicBezTo>
                  <a:pt x="97" y="88"/>
                  <a:pt x="92" y="93"/>
                  <a:pt x="86" y="93"/>
                </a:cubicBezTo>
                <a:close/>
                <a:moveTo>
                  <a:pt x="25" y="64"/>
                </a:moveTo>
                <a:cubicBezTo>
                  <a:pt x="19" y="64"/>
                  <a:pt x="14" y="59"/>
                  <a:pt x="14" y="52"/>
                </a:cubicBezTo>
                <a:cubicBezTo>
                  <a:pt x="14" y="46"/>
                  <a:pt x="19" y="41"/>
                  <a:pt x="25" y="41"/>
                </a:cubicBezTo>
                <a:cubicBezTo>
                  <a:pt x="32" y="41"/>
                  <a:pt x="37" y="46"/>
                  <a:pt x="37" y="52"/>
                </a:cubicBezTo>
                <a:cubicBezTo>
                  <a:pt x="37" y="59"/>
                  <a:pt x="32" y="64"/>
                  <a:pt x="25" y="64"/>
                </a:cubicBezTo>
                <a:close/>
                <a:moveTo>
                  <a:pt x="85" y="64"/>
                </a:moveTo>
                <a:cubicBezTo>
                  <a:pt x="79" y="64"/>
                  <a:pt x="74" y="59"/>
                  <a:pt x="74" y="52"/>
                </a:cubicBezTo>
                <a:cubicBezTo>
                  <a:pt x="74" y="46"/>
                  <a:pt x="79" y="41"/>
                  <a:pt x="85" y="41"/>
                </a:cubicBezTo>
                <a:cubicBezTo>
                  <a:pt x="91" y="41"/>
                  <a:pt x="96" y="46"/>
                  <a:pt x="96" y="52"/>
                </a:cubicBezTo>
                <a:cubicBezTo>
                  <a:pt x="96" y="59"/>
                  <a:pt x="91" y="64"/>
                  <a:pt x="85" y="64"/>
                </a:cubicBezTo>
                <a:close/>
                <a:moveTo>
                  <a:pt x="25" y="33"/>
                </a:moveTo>
                <a:cubicBezTo>
                  <a:pt x="19" y="33"/>
                  <a:pt x="14" y="28"/>
                  <a:pt x="14" y="22"/>
                </a:cubicBezTo>
                <a:cubicBezTo>
                  <a:pt x="14" y="16"/>
                  <a:pt x="19" y="11"/>
                  <a:pt x="25" y="11"/>
                </a:cubicBezTo>
                <a:cubicBezTo>
                  <a:pt x="32" y="11"/>
                  <a:pt x="37" y="16"/>
                  <a:pt x="37" y="22"/>
                </a:cubicBezTo>
                <a:cubicBezTo>
                  <a:pt x="37" y="28"/>
                  <a:pt x="32" y="33"/>
                  <a:pt x="25" y="33"/>
                </a:cubicBezTo>
                <a:close/>
                <a:moveTo>
                  <a:pt x="101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1"/>
                  <a:pt x="4" y="104"/>
                  <a:pt x="9" y="104"/>
                </a:cubicBezTo>
                <a:cubicBezTo>
                  <a:pt x="101" y="104"/>
                  <a:pt x="101" y="104"/>
                  <a:pt x="101" y="104"/>
                </a:cubicBezTo>
                <a:cubicBezTo>
                  <a:pt x="106" y="104"/>
                  <a:pt x="109" y="101"/>
                  <a:pt x="109" y="96"/>
                </a:cubicBezTo>
                <a:cubicBezTo>
                  <a:pt x="109" y="9"/>
                  <a:pt x="109" y="9"/>
                  <a:pt x="109" y="9"/>
                </a:cubicBezTo>
                <a:cubicBezTo>
                  <a:pt x="109" y="4"/>
                  <a:pt x="106" y="0"/>
                  <a:pt x="101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6" name="Freeform 172"/>
          <p:cNvSpPr>
            <a:spLocks noEditPoints="1"/>
          </p:cNvSpPr>
          <p:nvPr/>
        </p:nvSpPr>
        <p:spPr bwMode="auto">
          <a:xfrm>
            <a:off x="6885692" y="2740906"/>
            <a:ext cx="309632" cy="425743"/>
          </a:xfrm>
          <a:custGeom>
            <a:avLst/>
            <a:gdLst>
              <a:gd name="T0" fmla="*/ 67 w 88"/>
              <a:gd name="T1" fmla="*/ 53 h 121"/>
              <a:gd name="T2" fmla="*/ 21 w 88"/>
              <a:gd name="T3" fmla="*/ 53 h 121"/>
              <a:gd name="T4" fmla="*/ 21 w 88"/>
              <a:gd name="T5" fmla="*/ 37 h 121"/>
              <a:gd name="T6" fmla="*/ 44 w 88"/>
              <a:gd name="T7" fmla="*/ 14 h 121"/>
              <a:gd name="T8" fmla="*/ 67 w 88"/>
              <a:gd name="T9" fmla="*/ 37 h 121"/>
              <a:gd name="T10" fmla="*/ 67 w 88"/>
              <a:gd name="T11" fmla="*/ 53 h 121"/>
              <a:gd name="T12" fmla="*/ 52 w 88"/>
              <a:gd name="T13" fmla="*/ 89 h 121"/>
              <a:gd name="T14" fmla="*/ 52 w 88"/>
              <a:gd name="T15" fmla="*/ 103 h 121"/>
              <a:gd name="T16" fmla="*/ 46 w 88"/>
              <a:gd name="T17" fmla="*/ 110 h 121"/>
              <a:gd name="T18" fmla="*/ 39 w 88"/>
              <a:gd name="T19" fmla="*/ 103 h 121"/>
              <a:gd name="T20" fmla="*/ 39 w 88"/>
              <a:gd name="T21" fmla="*/ 89 h 121"/>
              <a:gd name="T22" fmla="*/ 35 w 88"/>
              <a:gd name="T23" fmla="*/ 80 h 121"/>
              <a:gd name="T24" fmla="*/ 46 w 88"/>
              <a:gd name="T25" fmla="*/ 70 h 121"/>
              <a:gd name="T26" fmla="*/ 56 w 88"/>
              <a:gd name="T27" fmla="*/ 80 h 121"/>
              <a:gd name="T28" fmla="*/ 52 w 88"/>
              <a:gd name="T29" fmla="*/ 89 h 121"/>
              <a:gd name="T30" fmla="*/ 81 w 88"/>
              <a:gd name="T31" fmla="*/ 53 h 121"/>
              <a:gd name="T32" fmla="*/ 81 w 88"/>
              <a:gd name="T33" fmla="*/ 37 h 121"/>
              <a:gd name="T34" fmla="*/ 44 w 88"/>
              <a:gd name="T35" fmla="*/ 0 h 121"/>
              <a:gd name="T36" fmla="*/ 7 w 88"/>
              <a:gd name="T37" fmla="*/ 37 h 121"/>
              <a:gd name="T38" fmla="*/ 7 w 88"/>
              <a:gd name="T39" fmla="*/ 53 h 121"/>
              <a:gd name="T40" fmla="*/ 0 w 88"/>
              <a:gd name="T41" fmla="*/ 53 h 121"/>
              <a:gd name="T42" fmla="*/ 0 w 88"/>
              <a:gd name="T43" fmla="*/ 121 h 121"/>
              <a:gd name="T44" fmla="*/ 88 w 88"/>
              <a:gd name="T45" fmla="*/ 121 h 121"/>
              <a:gd name="T46" fmla="*/ 88 w 88"/>
              <a:gd name="T47" fmla="*/ 53 h 121"/>
              <a:gd name="T48" fmla="*/ 81 w 88"/>
              <a:gd name="T49" fmla="*/ 5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8" h="121">
                <a:moveTo>
                  <a:pt x="67" y="53"/>
                </a:moveTo>
                <a:cubicBezTo>
                  <a:pt x="21" y="53"/>
                  <a:pt x="21" y="53"/>
                  <a:pt x="21" y="53"/>
                </a:cubicBezTo>
                <a:cubicBezTo>
                  <a:pt x="21" y="37"/>
                  <a:pt x="21" y="37"/>
                  <a:pt x="21" y="37"/>
                </a:cubicBezTo>
                <a:cubicBezTo>
                  <a:pt x="21" y="24"/>
                  <a:pt x="31" y="14"/>
                  <a:pt x="44" y="14"/>
                </a:cubicBezTo>
                <a:cubicBezTo>
                  <a:pt x="57" y="14"/>
                  <a:pt x="67" y="24"/>
                  <a:pt x="67" y="37"/>
                </a:cubicBezTo>
                <a:cubicBezTo>
                  <a:pt x="67" y="53"/>
                  <a:pt x="67" y="53"/>
                  <a:pt x="67" y="53"/>
                </a:cubicBezTo>
                <a:close/>
                <a:moveTo>
                  <a:pt x="52" y="89"/>
                </a:moveTo>
                <a:cubicBezTo>
                  <a:pt x="52" y="103"/>
                  <a:pt x="52" y="103"/>
                  <a:pt x="52" y="103"/>
                </a:cubicBezTo>
                <a:cubicBezTo>
                  <a:pt x="52" y="107"/>
                  <a:pt x="49" y="110"/>
                  <a:pt x="46" y="110"/>
                </a:cubicBezTo>
                <a:cubicBezTo>
                  <a:pt x="42" y="110"/>
                  <a:pt x="39" y="107"/>
                  <a:pt x="39" y="103"/>
                </a:cubicBezTo>
                <a:cubicBezTo>
                  <a:pt x="39" y="89"/>
                  <a:pt x="39" y="89"/>
                  <a:pt x="39" y="89"/>
                </a:cubicBezTo>
                <a:cubicBezTo>
                  <a:pt x="37" y="87"/>
                  <a:pt x="35" y="84"/>
                  <a:pt x="35" y="80"/>
                </a:cubicBezTo>
                <a:cubicBezTo>
                  <a:pt x="35" y="74"/>
                  <a:pt x="40" y="70"/>
                  <a:pt x="46" y="70"/>
                </a:cubicBezTo>
                <a:cubicBezTo>
                  <a:pt x="52" y="70"/>
                  <a:pt x="56" y="74"/>
                  <a:pt x="56" y="80"/>
                </a:cubicBezTo>
                <a:cubicBezTo>
                  <a:pt x="56" y="84"/>
                  <a:pt x="55" y="87"/>
                  <a:pt x="52" y="89"/>
                </a:cubicBezTo>
                <a:close/>
                <a:moveTo>
                  <a:pt x="81" y="53"/>
                </a:moveTo>
                <a:cubicBezTo>
                  <a:pt x="81" y="37"/>
                  <a:pt x="81" y="37"/>
                  <a:pt x="81" y="37"/>
                </a:cubicBezTo>
                <a:cubicBezTo>
                  <a:pt x="81" y="17"/>
                  <a:pt x="64" y="0"/>
                  <a:pt x="44" y="0"/>
                </a:cubicBezTo>
                <a:cubicBezTo>
                  <a:pt x="24" y="0"/>
                  <a:pt x="7" y="17"/>
                  <a:pt x="7" y="37"/>
                </a:cubicBezTo>
                <a:cubicBezTo>
                  <a:pt x="7" y="53"/>
                  <a:pt x="7" y="53"/>
                  <a:pt x="7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121"/>
                  <a:pt x="0" y="121"/>
                  <a:pt x="0" y="121"/>
                </a:cubicBezTo>
                <a:cubicBezTo>
                  <a:pt x="88" y="121"/>
                  <a:pt x="88" y="121"/>
                  <a:pt x="88" y="121"/>
                </a:cubicBezTo>
                <a:cubicBezTo>
                  <a:pt x="88" y="53"/>
                  <a:pt x="88" y="53"/>
                  <a:pt x="88" y="53"/>
                </a:cubicBezTo>
                <a:cubicBezTo>
                  <a:pt x="81" y="53"/>
                  <a:pt x="81" y="53"/>
                  <a:pt x="81" y="53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7" name="Freeform 131"/>
          <p:cNvSpPr>
            <a:spLocks noEditPoints="1"/>
          </p:cNvSpPr>
          <p:nvPr/>
        </p:nvSpPr>
        <p:spPr bwMode="auto">
          <a:xfrm>
            <a:off x="1610887" y="2734782"/>
            <a:ext cx="465223" cy="437991"/>
          </a:xfrm>
          <a:custGeom>
            <a:avLst/>
            <a:gdLst>
              <a:gd name="T0" fmla="*/ 134 w 161"/>
              <a:gd name="T1" fmla="*/ 110 h 152"/>
              <a:gd name="T2" fmla="*/ 99 w 161"/>
              <a:gd name="T3" fmla="*/ 110 h 152"/>
              <a:gd name="T4" fmla="*/ 99 w 161"/>
              <a:gd name="T5" fmla="*/ 99 h 152"/>
              <a:gd name="T6" fmla="*/ 89 w 161"/>
              <a:gd name="T7" fmla="*/ 112 h 152"/>
              <a:gd name="T8" fmla="*/ 79 w 161"/>
              <a:gd name="T9" fmla="*/ 125 h 152"/>
              <a:gd name="T10" fmla="*/ 89 w 161"/>
              <a:gd name="T11" fmla="*/ 139 h 152"/>
              <a:gd name="T12" fmla="*/ 99 w 161"/>
              <a:gd name="T13" fmla="*/ 152 h 152"/>
              <a:gd name="T14" fmla="*/ 99 w 161"/>
              <a:gd name="T15" fmla="*/ 145 h 152"/>
              <a:gd name="T16" fmla="*/ 118 w 161"/>
              <a:gd name="T17" fmla="*/ 144 h 152"/>
              <a:gd name="T18" fmla="*/ 138 w 161"/>
              <a:gd name="T19" fmla="*/ 136 h 152"/>
              <a:gd name="T20" fmla="*/ 157 w 161"/>
              <a:gd name="T21" fmla="*/ 101 h 152"/>
              <a:gd name="T22" fmla="*/ 134 w 161"/>
              <a:gd name="T23" fmla="*/ 110 h 152"/>
              <a:gd name="T24" fmla="*/ 77 w 161"/>
              <a:gd name="T25" fmla="*/ 24 h 152"/>
              <a:gd name="T26" fmla="*/ 64 w 161"/>
              <a:gd name="T27" fmla="*/ 8 h 152"/>
              <a:gd name="T28" fmla="*/ 42 w 161"/>
              <a:gd name="T29" fmla="*/ 13 h 152"/>
              <a:gd name="T30" fmla="*/ 31 w 161"/>
              <a:gd name="T31" fmla="*/ 31 h 152"/>
              <a:gd name="T32" fmla="*/ 61 w 161"/>
              <a:gd name="T33" fmla="*/ 49 h 152"/>
              <a:gd name="T34" fmla="*/ 77 w 161"/>
              <a:gd name="T35" fmla="*/ 24 h 152"/>
              <a:gd name="T36" fmla="*/ 104 w 161"/>
              <a:gd name="T37" fmla="*/ 56 h 152"/>
              <a:gd name="T38" fmla="*/ 121 w 161"/>
              <a:gd name="T39" fmla="*/ 59 h 152"/>
              <a:gd name="T40" fmla="*/ 128 w 161"/>
              <a:gd name="T41" fmla="*/ 44 h 152"/>
              <a:gd name="T42" fmla="*/ 135 w 161"/>
              <a:gd name="T43" fmla="*/ 28 h 152"/>
              <a:gd name="T44" fmla="*/ 128 w 161"/>
              <a:gd name="T45" fmla="*/ 32 h 152"/>
              <a:gd name="T46" fmla="*/ 118 w 161"/>
              <a:gd name="T47" fmla="*/ 16 h 152"/>
              <a:gd name="T48" fmla="*/ 102 w 161"/>
              <a:gd name="T49" fmla="*/ 2 h 152"/>
              <a:gd name="T50" fmla="*/ 62 w 161"/>
              <a:gd name="T51" fmla="*/ 2 h 152"/>
              <a:gd name="T52" fmla="*/ 80 w 161"/>
              <a:gd name="T53" fmla="*/ 18 h 152"/>
              <a:gd name="T54" fmla="*/ 97 w 161"/>
              <a:gd name="T55" fmla="*/ 49 h 152"/>
              <a:gd name="T56" fmla="*/ 87 w 161"/>
              <a:gd name="T57" fmla="*/ 54 h 152"/>
              <a:gd name="T58" fmla="*/ 104 w 161"/>
              <a:gd name="T59" fmla="*/ 56 h 152"/>
              <a:gd name="T60" fmla="*/ 29 w 161"/>
              <a:gd name="T61" fmla="*/ 127 h 152"/>
              <a:gd name="T62" fmla="*/ 45 w 161"/>
              <a:gd name="T63" fmla="*/ 143 h 152"/>
              <a:gd name="T64" fmla="*/ 66 w 161"/>
              <a:gd name="T65" fmla="*/ 144 h 152"/>
              <a:gd name="T66" fmla="*/ 67 w 161"/>
              <a:gd name="T67" fmla="*/ 109 h 152"/>
              <a:gd name="T68" fmla="*/ 37 w 161"/>
              <a:gd name="T69" fmla="*/ 108 h 152"/>
              <a:gd name="T70" fmla="*/ 29 w 161"/>
              <a:gd name="T71" fmla="*/ 127 h 152"/>
              <a:gd name="T72" fmla="*/ 24 w 161"/>
              <a:gd name="T73" fmla="*/ 133 h 152"/>
              <a:gd name="T74" fmla="*/ 29 w 161"/>
              <a:gd name="T75" fmla="*/ 109 h 152"/>
              <a:gd name="T76" fmla="*/ 47 w 161"/>
              <a:gd name="T77" fmla="*/ 79 h 152"/>
              <a:gd name="T78" fmla="*/ 56 w 161"/>
              <a:gd name="T79" fmla="*/ 85 h 152"/>
              <a:gd name="T80" fmla="*/ 50 w 161"/>
              <a:gd name="T81" fmla="*/ 69 h 152"/>
              <a:gd name="T82" fmla="*/ 44 w 161"/>
              <a:gd name="T83" fmla="*/ 53 h 152"/>
              <a:gd name="T84" fmla="*/ 27 w 161"/>
              <a:gd name="T85" fmla="*/ 55 h 152"/>
              <a:gd name="T86" fmla="*/ 10 w 161"/>
              <a:gd name="T87" fmla="*/ 57 h 152"/>
              <a:gd name="T88" fmla="*/ 17 w 161"/>
              <a:gd name="T89" fmla="*/ 61 h 152"/>
              <a:gd name="T90" fmla="*/ 8 w 161"/>
              <a:gd name="T91" fmla="*/ 77 h 152"/>
              <a:gd name="T92" fmla="*/ 4 w 161"/>
              <a:gd name="T93" fmla="*/ 99 h 152"/>
              <a:gd name="T94" fmla="*/ 24 w 161"/>
              <a:gd name="T95" fmla="*/ 133 h 152"/>
              <a:gd name="T96" fmla="*/ 144 w 161"/>
              <a:gd name="T97" fmla="*/ 60 h 152"/>
              <a:gd name="T98" fmla="*/ 114 w 161"/>
              <a:gd name="T99" fmla="*/ 77 h 152"/>
              <a:gd name="T100" fmla="*/ 129 w 161"/>
              <a:gd name="T101" fmla="*/ 103 h 152"/>
              <a:gd name="T102" fmla="*/ 149 w 161"/>
              <a:gd name="T103" fmla="*/ 100 h 152"/>
              <a:gd name="T104" fmla="*/ 154 w 161"/>
              <a:gd name="T105" fmla="*/ 78 h 152"/>
              <a:gd name="T106" fmla="*/ 144 w 161"/>
              <a:gd name="T107" fmla="*/ 6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1" h="152">
                <a:moveTo>
                  <a:pt x="134" y="110"/>
                </a:moveTo>
                <a:cubicBezTo>
                  <a:pt x="99" y="110"/>
                  <a:pt x="99" y="110"/>
                  <a:pt x="99" y="110"/>
                </a:cubicBezTo>
                <a:cubicBezTo>
                  <a:pt x="99" y="99"/>
                  <a:pt x="99" y="99"/>
                  <a:pt x="99" y="99"/>
                </a:cubicBezTo>
                <a:cubicBezTo>
                  <a:pt x="89" y="112"/>
                  <a:pt x="89" y="112"/>
                  <a:pt x="89" y="112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89" y="139"/>
                  <a:pt x="89" y="139"/>
                  <a:pt x="89" y="139"/>
                </a:cubicBezTo>
                <a:cubicBezTo>
                  <a:pt x="99" y="152"/>
                  <a:pt x="99" y="152"/>
                  <a:pt x="99" y="152"/>
                </a:cubicBezTo>
                <a:cubicBezTo>
                  <a:pt x="99" y="145"/>
                  <a:pt x="99" y="145"/>
                  <a:pt x="99" y="145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34" y="143"/>
                  <a:pt x="138" y="136"/>
                  <a:pt x="138" y="136"/>
                </a:cubicBezTo>
                <a:cubicBezTo>
                  <a:pt x="157" y="101"/>
                  <a:pt x="157" y="101"/>
                  <a:pt x="157" y="101"/>
                </a:cubicBezTo>
                <a:cubicBezTo>
                  <a:pt x="150" y="111"/>
                  <a:pt x="134" y="110"/>
                  <a:pt x="134" y="110"/>
                </a:cubicBezTo>
                <a:close/>
                <a:moveTo>
                  <a:pt x="77" y="24"/>
                </a:moveTo>
                <a:cubicBezTo>
                  <a:pt x="71" y="9"/>
                  <a:pt x="64" y="8"/>
                  <a:pt x="64" y="8"/>
                </a:cubicBezTo>
                <a:cubicBezTo>
                  <a:pt x="52" y="0"/>
                  <a:pt x="42" y="13"/>
                  <a:pt x="42" y="13"/>
                </a:cubicBezTo>
                <a:cubicBezTo>
                  <a:pt x="31" y="31"/>
                  <a:pt x="31" y="31"/>
                  <a:pt x="31" y="31"/>
                </a:cubicBezTo>
                <a:cubicBezTo>
                  <a:pt x="61" y="49"/>
                  <a:pt x="61" y="49"/>
                  <a:pt x="61" y="49"/>
                </a:cubicBezTo>
                <a:cubicBezTo>
                  <a:pt x="77" y="24"/>
                  <a:pt x="77" y="24"/>
                  <a:pt x="77" y="24"/>
                </a:cubicBezTo>
                <a:close/>
                <a:moveTo>
                  <a:pt x="104" y="56"/>
                </a:moveTo>
                <a:cubicBezTo>
                  <a:pt x="121" y="59"/>
                  <a:pt x="121" y="59"/>
                  <a:pt x="121" y="59"/>
                </a:cubicBezTo>
                <a:cubicBezTo>
                  <a:pt x="128" y="44"/>
                  <a:pt x="128" y="44"/>
                  <a:pt x="128" y="44"/>
                </a:cubicBezTo>
                <a:cubicBezTo>
                  <a:pt x="135" y="28"/>
                  <a:pt x="135" y="28"/>
                  <a:pt x="135" y="28"/>
                </a:cubicBezTo>
                <a:cubicBezTo>
                  <a:pt x="128" y="32"/>
                  <a:pt x="128" y="32"/>
                  <a:pt x="128" y="32"/>
                </a:cubicBezTo>
                <a:cubicBezTo>
                  <a:pt x="118" y="16"/>
                  <a:pt x="118" y="16"/>
                  <a:pt x="118" y="16"/>
                </a:cubicBezTo>
                <a:cubicBezTo>
                  <a:pt x="110" y="2"/>
                  <a:pt x="102" y="2"/>
                  <a:pt x="102" y="2"/>
                </a:cubicBezTo>
                <a:cubicBezTo>
                  <a:pt x="62" y="2"/>
                  <a:pt x="62" y="2"/>
                  <a:pt x="62" y="2"/>
                </a:cubicBezTo>
                <a:cubicBezTo>
                  <a:pt x="74" y="3"/>
                  <a:pt x="80" y="18"/>
                  <a:pt x="80" y="18"/>
                </a:cubicBezTo>
                <a:cubicBezTo>
                  <a:pt x="97" y="49"/>
                  <a:pt x="97" y="49"/>
                  <a:pt x="97" y="49"/>
                </a:cubicBezTo>
                <a:cubicBezTo>
                  <a:pt x="87" y="54"/>
                  <a:pt x="87" y="54"/>
                  <a:pt x="87" y="54"/>
                </a:cubicBezTo>
                <a:cubicBezTo>
                  <a:pt x="104" y="56"/>
                  <a:pt x="104" y="56"/>
                  <a:pt x="104" y="56"/>
                </a:cubicBezTo>
                <a:close/>
                <a:moveTo>
                  <a:pt x="29" y="127"/>
                </a:moveTo>
                <a:cubicBezTo>
                  <a:pt x="29" y="141"/>
                  <a:pt x="45" y="143"/>
                  <a:pt x="45" y="143"/>
                </a:cubicBezTo>
                <a:cubicBezTo>
                  <a:pt x="66" y="144"/>
                  <a:pt x="66" y="144"/>
                  <a:pt x="66" y="144"/>
                </a:cubicBezTo>
                <a:cubicBezTo>
                  <a:pt x="67" y="109"/>
                  <a:pt x="67" y="109"/>
                  <a:pt x="67" y="109"/>
                </a:cubicBezTo>
                <a:cubicBezTo>
                  <a:pt x="37" y="108"/>
                  <a:pt x="37" y="108"/>
                  <a:pt x="37" y="108"/>
                </a:cubicBezTo>
                <a:cubicBezTo>
                  <a:pt x="28" y="121"/>
                  <a:pt x="29" y="127"/>
                  <a:pt x="29" y="127"/>
                </a:cubicBezTo>
                <a:close/>
                <a:moveTo>
                  <a:pt x="24" y="133"/>
                </a:moveTo>
                <a:cubicBezTo>
                  <a:pt x="19" y="122"/>
                  <a:pt x="29" y="109"/>
                  <a:pt x="29" y="109"/>
                </a:cubicBezTo>
                <a:cubicBezTo>
                  <a:pt x="47" y="79"/>
                  <a:pt x="47" y="79"/>
                  <a:pt x="47" y="79"/>
                </a:cubicBezTo>
                <a:cubicBezTo>
                  <a:pt x="56" y="85"/>
                  <a:pt x="56" y="85"/>
                  <a:pt x="56" y="85"/>
                </a:cubicBezTo>
                <a:cubicBezTo>
                  <a:pt x="50" y="69"/>
                  <a:pt x="50" y="69"/>
                  <a:pt x="50" y="69"/>
                </a:cubicBezTo>
                <a:cubicBezTo>
                  <a:pt x="44" y="53"/>
                  <a:pt x="44" y="53"/>
                  <a:pt x="44" y="53"/>
                </a:cubicBezTo>
                <a:cubicBezTo>
                  <a:pt x="27" y="55"/>
                  <a:pt x="27" y="55"/>
                  <a:pt x="27" y="55"/>
                </a:cubicBezTo>
                <a:cubicBezTo>
                  <a:pt x="10" y="57"/>
                  <a:pt x="10" y="57"/>
                  <a:pt x="10" y="57"/>
                </a:cubicBezTo>
                <a:cubicBezTo>
                  <a:pt x="17" y="61"/>
                  <a:pt x="17" y="61"/>
                  <a:pt x="17" y="61"/>
                </a:cubicBezTo>
                <a:cubicBezTo>
                  <a:pt x="8" y="77"/>
                  <a:pt x="8" y="77"/>
                  <a:pt x="8" y="77"/>
                </a:cubicBezTo>
                <a:cubicBezTo>
                  <a:pt x="0" y="92"/>
                  <a:pt x="4" y="99"/>
                  <a:pt x="4" y="99"/>
                </a:cubicBezTo>
                <a:cubicBezTo>
                  <a:pt x="24" y="133"/>
                  <a:pt x="24" y="133"/>
                  <a:pt x="24" y="133"/>
                </a:cubicBezTo>
                <a:close/>
                <a:moveTo>
                  <a:pt x="144" y="60"/>
                </a:moveTo>
                <a:cubicBezTo>
                  <a:pt x="114" y="77"/>
                  <a:pt x="114" y="77"/>
                  <a:pt x="114" y="77"/>
                </a:cubicBezTo>
                <a:cubicBezTo>
                  <a:pt x="129" y="103"/>
                  <a:pt x="129" y="103"/>
                  <a:pt x="129" y="103"/>
                </a:cubicBezTo>
                <a:cubicBezTo>
                  <a:pt x="144" y="105"/>
                  <a:pt x="149" y="100"/>
                  <a:pt x="149" y="100"/>
                </a:cubicBezTo>
                <a:cubicBezTo>
                  <a:pt x="161" y="93"/>
                  <a:pt x="154" y="78"/>
                  <a:pt x="154" y="78"/>
                </a:cubicBezTo>
                <a:cubicBezTo>
                  <a:pt x="144" y="60"/>
                  <a:pt x="144" y="60"/>
                  <a:pt x="144" y="6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>
              <a:solidFill>
                <a:srgbClr val="1B79B8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8" name="Freeform 33"/>
          <p:cNvSpPr>
            <a:spLocks noEditPoints="1"/>
          </p:cNvSpPr>
          <p:nvPr/>
        </p:nvSpPr>
        <p:spPr bwMode="auto">
          <a:xfrm>
            <a:off x="1593362" y="4614841"/>
            <a:ext cx="500273" cy="453464"/>
          </a:xfrm>
          <a:custGeom>
            <a:avLst/>
            <a:gdLst>
              <a:gd name="T0" fmla="*/ 67 w 134"/>
              <a:gd name="T1" fmla="*/ 87 h 122"/>
              <a:gd name="T2" fmla="*/ 84 w 134"/>
              <a:gd name="T3" fmla="*/ 105 h 122"/>
              <a:gd name="T4" fmla="*/ 67 w 134"/>
              <a:gd name="T5" fmla="*/ 122 h 122"/>
              <a:gd name="T6" fmla="*/ 50 w 134"/>
              <a:gd name="T7" fmla="*/ 105 h 122"/>
              <a:gd name="T8" fmla="*/ 67 w 134"/>
              <a:gd name="T9" fmla="*/ 87 h 122"/>
              <a:gd name="T10" fmla="*/ 97 w 134"/>
              <a:gd name="T11" fmla="*/ 74 h 122"/>
              <a:gd name="T12" fmla="*/ 85 w 134"/>
              <a:gd name="T13" fmla="*/ 86 h 122"/>
              <a:gd name="T14" fmla="*/ 49 w 134"/>
              <a:gd name="T15" fmla="*/ 86 h 122"/>
              <a:gd name="T16" fmla="*/ 36 w 134"/>
              <a:gd name="T17" fmla="*/ 74 h 122"/>
              <a:gd name="T18" fmla="*/ 97 w 134"/>
              <a:gd name="T19" fmla="*/ 74 h 122"/>
              <a:gd name="T20" fmla="*/ 116 w 134"/>
              <a:gd name="T21" fmla="*/ 56 h 122"/>
              <a:gd name="T22" fmla="*/ 104 w 134"/>
              <a:gd name="T23" fmla="*/ 68 h 122"/>
              <a:gd name="T24" fmla="*/ 30 w 134"/>
              <a:gd name="T25" fmla="*/ 68 h 122"/>
              <a:gd name="T26" fmla="*/ 18 w 134"/>
              <a:gd name="T27" fmla="*/ 56 h 122"/>
              <a:gd name="T28" fmla="*/ 116 w 134"/>
              <a:gd name="T29" fmla="*/ 56 h 122"/>
              <a:gd name="T30" fmla="*/ 122 w 134"/>
              <a:gd name="T31" fmla="*/ 50 h 122"/>
              <a:gd name="T32" fmla="*/ 12 w 134"/>
              <a:gd name="T33" fmla="*/ 50 h 122"/>
              <a:gd name="T34" fmla="*/ 0 w 134"/>
              <a:gd name="T35" fmla="*/ 38 h 122"/>
              <a:gd name="T36" fmla="*/ 134 w 134"/>
              <a:gd name="T37" fmla="*/ 38 h 122"/>
              <a:gd name="T38" fmla="*/ 122 w 134"/>
              <a:gd name="T39" fmla="*/ 5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4" h="122">
                <a:moveTo>
                  <a:pt x="67" y="87"/>
                </a:moveTo>
                <a:cubicBezTo>
                  <a:pt x="76" y="87"/>
                  <a:pt x="84" y="95"/>
                  <a:pt x="84" y="105"/>
                </a:cubicBezTo>
                <a:cubicBezTo>
                  <a:pt x="84" y="114"/>
                  <a:pt x="76" y="122"/>
                  <a:pt x="67" y="122"/>
                </a:cubicBezTo>
                <a:cubicBezTo>
                  <a:pt x="57" y="122"/>
                  <a:pt x="50" y="114"/>
                  <a:pt x="50" y="105"/>
                </a:cubicBezTo>
                <a:cubicBezTo>
                  <a:pt x="50" y="95"/>
                  <a:pt x="57" y="87"/>
                  <a:pt x="67" y="87"/>
                </a:cubicBezTo>
                <a:close/>
                <a:moveTo>
                  <a:pt x="97" y="74"/>
                </a:moveTo>
                <a:cubicBezTo>
                  <a:pt x="85" y="86"/>
                  <a:pt x="85" y="86"/>
                  <a:pt x="85" y="86"/>
                </a:cubicBezTo>
                <a:cubicBezTo>
                  <a:pt x="75" y="76"/>
                  <a:pt x="59" y="76"/>
                  <a:pt x="49" y="86"/>
                </a:cubicBezTo>
                <a:cubicBezTo>
                  <a:pt x="36" y="74"/>
                  <a:pt x="36" y="74"/>
                  <a:pt x="36" y="74"/>
                </a:cubicBezTo>
                <a:cubicBezTo>
                  <a:pt x="53" y="57"/>
                  <a:pt x="81" y="57"/>
                  <a:pt x="97" y="74"/>
                </a:cubicBezTo>
                <a:close/>
                <a:moveTo>
                  <a:pt x="116" y="56"/>
                </a:moveTo>
                <a:cubicBezTo>
                  <a:pt x="104" y="68"/>
                  <a:pt x="104" y="68"/>
                  <a:pt x="104" y="68"/>
                </a:cubicBezTo>
                <a:cubicBezTo>
                  <a:pt x="83" y="48"/>
                  <a:pt x="50" y="48"/>
                  <a:pt x="30" y="68"/>
                </a:cubicBezTo>
                <a:cubicBezTo>
                  <a:pt x="18" y="56"/>
                  <a:pt x="18" y="56"/>
                  <a:pt x="18" y="56"/>
                </a:cubicBezTo>
                <a:cubicBezTo>
                  <a:pt x="45" y="29"/>
                  <a:pt x="89" y="29"/>
                  <a:pt x="116" y="56"/>
                </a:cubicBezTo>
                <a:close/>
                <a:moveTo>
                  <a:pt x="122" y="50"/>
                </a:moveTo>
                <a:cubicBezTo>
                  <a:pt x="92" y="19"/>
                  <a:pt x="42" y="19"/>
                  <a:pt x="12" y="50"/>
                </a:cubicBezTo>
                <a:cubicBezTo>
                  <a:pt x="0" y="38"/>
                  <a:pt x="0" y="38"/>
                  <a:pt x="0" y="38"/>
                </a:cubicBezTo>
                <a:cubicBezTo>
                  <a:pt x="37" y="0"/>
                  <a:pt x="97" y="0"/>
                  <a:pt x="134" y="38"/>
                </a:cubicBezTo>
                <a:cubicBezTo>
                  <a:pt x="122" y="50"/>
                  <a:pt x="122" y="50"/>
                  <a:pt x="122" y="5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FE1620B9-1933-4D7F-8C7C-542B9BA00627}"/>
              </a:ext>
            </a:extLst>
          </p:cNvPr>
          <p:cNvCxnSpPr>
            <a:cxnSpLocks/>
          </p:cNvCxnSpPr>
          <p:nvPr/>
        </p:nvCxnSpPr>
        <p:spPr>
          <a:xfrm>
            <a:off x="5822270" y="1326885"/>
            <a:ext cx="54746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12">
            <a:extLst>
              <a:ext uri="{FF2B5EF4-FFF2-40B4-BE49-F238E27FC236}">
                <a16:creationId xmlns:a16="http://schemas.microsoft.com/office/drawing/2014/main" xmlns="" id="{61A22999-A2F3-4DAC-A9E4-8B76AADD73B2}"/>
              </a:ext>
            </a:extLst>
          </p:cNvPr>
          <p:cNvSpPr txBox="1"/>
          <p:nvPr/>
        </p:nvSpPr>
        <p:spPr>
          <a:xfrm>
            <a:off x="4657145" y="570430"/>
            <a:ext cx="2877711" cy="393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149">
              <a:lnSpc>
                <a:spcPct val="80000"/>
              </a:lnSpc>
              <a:defRPr/>
            </a:pPr>
            <a:r>
              <a:rPr lang="zh-CN" altLang="en-US" sz="2400" spc="6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vo"/>
                <a:sym typeface="Calibri" panose="020F0502020204030204" pitchFamily="34" charset="0"/>
              </a:rPr>
              <a:t>请输入你的标题</a:t>
            </a:r>
            <a:endParaRPr lang="en-US" sz="2400" spc="600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Arvo"/>
              <a:sym typeface="Calibri" panose="020F0502020204030204" pitchFamily="34" charset="0"/>
            </a:endParaRPr>
          </a:p>
        </p:txBody>
      </p:sp>
      <p:sp>
        <p:nvSpPr>
          <p:cNvPr id="25" name="TextBox 14">
            <a:extLst>
              <a:ext uri="{FF2B5EF4-FFF2-40B4-BE49-F238E27FC236}">
                <a16:creationId xmlns:a16="http://schemas.microsoft.com/office/drawing/2014/main" xmlns="" id="{D3F4B121-326B-4804-8DFD-C94A5DC1E961}"/>
              </a:ext>
            </a:extLst>
          </p:cNvPr>
          <p:cNvSpPr txBox="1"/>
          <p:nvPr/>
        </p:nvSpPr>
        <p:spPr>
          <a:xfrm>
            <a:off x="3515834" y="995770"/>
            <a:ext cx="5160335" cy="268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49">
              <a:lnSpc>
                <a:spcPct val="80000"/>
              </a:lnSpc>
              <a:defRPr/>
            </a:pPr>
            <a:r>
              <a:rPr lang="en-US" altLang="zh-CN" sz="1400" dirty="0">
                <a:latin typeface="Calibri" panose="020F0502020204030204" pitchFamily="34" charset="0"/>
                <a:ea typeface="微软雅黑" panose="020B0503020204020204" pitchFamily="34" charset="-122"/>
                <a:cs typeface="Lato Light"/>
                <a:sym typeface="Calibri" panose="020F0502020204030204" pitchFamily="34" charset="0"/>
              </a:rPr>
              <a:t>Your Should Try Your Best To Make Your Job </a:t>
            </a:r>
            <a:r>
              <a:rPr lang="en-US" altLang="zh-CN" sz="1400" dirty="0" err="1">
                <a:latin typeface="Calibri" panose="020F0502020204030204" pitchFamily="34" charset="0"/>
                <a:ea typeface="微软雅黑" panose="020B0503020204020204" pitchFamily="34" charset="-122"/>
                <a:cs typeface="Lato Light"/>
                <a:sym typeface="Calibri" panose="020F0502020204030204" pitchFamily="34" charset="0"/>
              </a:rPr>
              <a:t>Wondful</a:t>
            </a:r>
            <a:endParaRPr lang="en-US" sz="1400" dirty="0">
              <a:latin typeface="Calibri" panose="020F0502020204030204" pitchFamily="34" charset="0"/>
              <a:ea typeface="微软雅黑" panose="020B0503020204020204" pitchFamily="34" charset="-122"/>
              <a:cs typeface="Lato Light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11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14:shred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0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C53E7E9-B97C-4A48-8740-ECE338700A3C}"/>
              </a:ext>
            </a:extLst>
          </p:cNvPr>
          <p:cNvSpPr/>
          <p:nvPr/>
        </p:nvSpPr>
        <p:spPr>
          <a:xfrm>
            <a:off x="4756740" y="930966"/>
            <a:ext cx="2492990" cy="228713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000" r="-23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433BAD9-9B15-4EC4-A389-43AD31609EB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5469" y="1111227"/>
            <a:ext cx="1413627" cy="1756768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3657CFC-B07D-46DA-B07C-52FD877691D2}"/>
              </a:ext>
            </a:extLst>
          </p:cNvPr>
          <p:cNvSpPr/>
          <p:nvPr/>
        </p:nvSpPr>
        <p:spPr>
          <a:xfrm>
            <a:off x="5343856" y="1574112"/>
            <a:ext cx="12568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4800" b="1" dirty="0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3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5A03B15-5334-4111-B8C7-86BA09C87ECD}"/>
              </a:ext>
            </a:extLst>
          </p:cNvPr>
          <p:cNvSpPr txBox="1"/>
          <p:nvPr/>
        </p:nvSpPr>
        <p:spPr>
          <a:xfrm>
            <a:off x="4387841" y="3759173"/>
            <a:ext cx="341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spc="600" dirty="0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输入标题内容</a:t>
            </a:r>
          </a:p>
        </p:txBody>
      </p:sp>
      <p:sp>
        <p:nvSpPr>
          <p:cNvPr id="8" name="矩形 7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xmlns="" id="{C7BF2ADE-CC78-49D7-AE6A-995A743FEC7A}"/>
              </a:ext>
            </a:extLst>
          </p:cNvPr>
          <p:cNvSpPr/>
          <p:nvPr/>
        </p:nvSpPr>
        <p:spPr>
          <a:xfrm>
            <a:off x="4490399" y="4568379"/>
            <a:ext cx="321120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1050" dirty="0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altLang="zh-CN" sz="1050" dirty="0" err="1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altLang="zh-CN" sz="1050" dirty="0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altLang="zh-CN" sz="1050" dirty="0" err="1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altLang="zh-CN" sz="1050" dirty="0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50" dirty="0" err="1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altLang="zh-CN" sz="1050" dirty="0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50" dirty="0" err="1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altLang="zh-CN" sz="1050" dirty="0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  </a:t>
            </a:r>
            <a:r>
              <a:rPr lang="en-US" altLang="zh-CN" sz="1050" dirty="0" err="1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efficitur</a:t>
            </a:r>
            <a:r>
              <a:rPr lang="en-US" altLang="zh-CN" sz="1050" dirty="0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ipsum vitae </a:t>
            </a:r>
            <a:r>
              <a:rPr lang="en-US" altLang="zh-CN" sz="1050" dirty="0" err="1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tortor</a:t>
            </a:r>
            <a:r>
              <a:rPr lang="en-US" altLang="zh-CN" sz="1050" dirty="0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50" dirty="0" err="1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accumsan</a:t>
            </a:r>
            <a:r>
              <a:rPr lang="en-US" altLang="zh-CN" sz="1050" dirty="0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a</a:t>
            </a:r>
            <a:endParaRPr lang="zh-CN" altLang="en-US" sz="1050" dirty="0">
              <a:solidFill>
                <a:srgbClr val="1B79B8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9" name="圆角矩形 64">
            <a:extLst>
              <a:ext uri="{FF2B5EF4-FFF2-40B4-BE49-F238E27FC236}">
                <a16:creationId xmlns:a16="http://schemas.microsoft.com/office/drawing/2014/main" xmlns="" id="{D2B310B7-81F2-477B-8FCA-B3ACEF286687}"/>
              </a:ext>
            </a:extLst>
          </p:cNvPr>
          <p:cNvSpPr/>
          <p:nvPr/>
        </p:nvSpPr>
        <p:spPr>
          <a:xfrm>
            <a:off x="5606399" y="4776128"/>
            <a:ext cx="987474" cy="368488"/>
          </a:xfrm>
          <a:prstGeom prst="roundRect">
            <a:avLst>
              <a:gd name="adj" fmla="val 0"/>
            </a:avLst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NEXT</a:t>
            </a:r>
            <a:endParaRPr lang="zh-CN" altLang="en-US" sz="1050" b="1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0447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14:shred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>
            <a:extLst>
              <a:ext uri="{FF2B5EF4-FFF2-40B4-BE49-F238E27FC236}">
                <a16:creationId xmlns:a16="http://schemas.microsoft.com/office/drawing/2014/main" xmlns="" id="{06F46D58-5EEC-4F8F-A594-095447491FE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21" b="34121"/>
          <a:stretch>
            <a:fillRect/>
          </a:stretch>
        </p:blipFill>
        <p:spPr>
          <a:xfrm>
            <a:off x="0" y="1830364"/>
            <a:ext cx="12227201" cy="3483919"/>
          </a:xfrm>
        </p:spPr>
      </p:pic>
      <p:sp>
        <p:nvSpPr>
          <p:cNvPr id="6" name="Rectangle 5"/>
          <p:cNvSpPr/>
          <p:nvPr/>
        </p:nvSpPr>
        <p:spPr>
          <a:xfrm>
            <a:off x="0" y="1830364"/>
            <a:ext cx="12192000" cy="3483925"/>
          </a:xfrm>
          <a:prstGeom prst="rect">
            <a:avLst/>
          </a:prstGeom>
          <a:solidFill>
            <a:srgbClr val="337EBA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240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3310252" y="2800351"/>
            <a:ext cx="0" cy="231586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6060799" y="2800351"/>
            <a:ext cx="0" cy="231586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8803643" y="2800351"/>
            <a:ext cx="0" cy="231586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1107739" y="3805810"/>
            <a:ext cx="1014637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450868">
              <a:defRPr/>
            </a:pPr>
            <a:r>
              <a:rPr lang="en-US" sz="16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BUSINESS</a:t>
            </a: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451736" y="4166210"/>
            <a:ext cx="2326641" cy="797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868">
              <a:lnSpc>
                <a:spcPct val="150000"/>
              </a:lnSpc>
              <a:defRPr/>
            </a:pPr>
            <a:r>
              <a:rPr lang="en-US" sz="11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Dravida</a:t>
            </a:r>
            <a:r>
              <a:rPr lang="en-US" sz="11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sit </a:t>
            </a:r>
            <a:r>
              <a:rPr lang="en-US" sz="11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amet</a:t>
            </a:r>
            <a:r>
              <a:rPr lang="en-US" sz="11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porta</a:t>
            </a:r>
            <a:r>
              <a:rPr lang="en-US" sz="11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fermentum</a:t>
            </a:r>
            <a:r>
              <a:rPr lang="en-US" sz="11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magna. </a:t>
            </a:r>
            <a:r>
              <a:rPr lang="en-US" sz="11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Aliquam</a:t>
            </a:r>
            <a:r>
              <a:rPr lang="en-US" sz="11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euismod</a:t>
            </a:r>
            <a:r>
              <a:rPr lang="en-US" sz="11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commodo</a:t>
            </a:r>
            <a:r>
              <a:rPr lang="en-US" sz="11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nisl</a:t>
            </a:r>
            <a:r>
              <a:rPr lang="en-US" sz="11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,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138566" y="3805810"/>
            <a:ext cx="1014637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450868">
              <a:defRPr/>
            </a:pPr>
            <a:r>
              <a:rPr lang="en-US" sz="16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BUSINESS</a:t>
            </a:r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3482562" y="4166210"/>
            <a:ext cx="2326641" cy="797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868">
              <a:lnSpc>
                <a:spcPct val="150000"/>
              </a:lnSpc>
              <a:defRPr/>
            </a:pPr>
            <a:r>
              <a:rPr lang="en-US" sz="11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Dravida</a:t>
            </a:r>
            <a:r>
              <a:rPr lang="en-US" sz="11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sit </a:t>
            </a:r>
            <a:r>
              <a:rPr lang="en-US" sz="11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amet</a:t>
            </a:r>
            <a:r>
              <a:rPr lang="en-US" sz="11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porta</a:t>
            </a:r>
            <a:r>
              <a:rPr lang="en-US" sz="11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fermentum</a:t>
            </a:r>
            <a:r>
              <a:rPr lang="en-US" sz="11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magna. </a:t>
            </a:r>
            <a:r>
              <a:rPr lang="en-US" sz="11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Aliquam</a:t>
            </a:r>
            <a:r>
              <a:rPr lang="en-US" sz="11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euismod</a:t>
            </a:r>
            <a:r>
              <a:rPr lang="en-US" sz="11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commodo</a:t>
            </a:r>
            <a:r>
              <a:rPr lang="en-US" sz="11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nisl</a:t>
            </a:r>
            <a:r>
              <a:rPr lang="en-US" sz="11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,.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881410" y="3805810"/>
            <a:ext cx="1014637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450868">
              <a:defRPr/>
            </a:pPr>
            <a:r>
              <a:rPr lang="en-US" sz="16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BUSINESS</a:t>
            </a: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6225406" y="4166210"/>
            <a:ext cx="2326641" cy="797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868">
              <a:lnSpc>
                <a:spcPct val="150000"/>
              </a:lnSpc>
              <a:defRPr/>
            </a:pPr>
            <a:r>
              <a:rPr lang="en-US" sz="11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Dravida</a:t>
            </a:r>
            <a:r>
              <a:rPr lang="en-US" sz="11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sit </a:t>
            </a:r>
            <a:r>
              <a:rPr lang="en-US" sz="11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amet</a:t>
            </a:r>
            <a:r>
              <a:rPr lang="en-US" sz="11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porta</a:t>
            </a:r>
            <a:r>
              <a:rPr lang="en-US" sz="11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fermentum</a:t>
            </a:r>
            <a:r>
              <a:rPr lang="en-US" sz="11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magna. </a:t>
            </a:r>
            <a:r>
              <a:rPr lang="en-US" sz="11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Aliquam</a:t>
            </a:r>
            <a:r>
              <a:rPr lang="en-US" sz="11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euismod</a:t>
            </a:r>
            <a:r>
              <a:rPr lang="en-US" sz="11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commodo</a:t>
            </a:r>
            <a:r>
              <a:rPr lang="en-US" sz="11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nisl</a:t>
            </a:r>
            <a:r>
              <a:rPr lang="en-US" sz="11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,.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9788135" y="3805810"/>
            <a:ext cx="1014637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450868">
              <a:defRPr/>
            </a:pPr>
            <a:r>
              <a:rPr lang="en-US" sz="16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BUSINESS</a:t>
            </a: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9132132" y="4166210"/>
            <a:ext cx="2326641" cy="797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868">
              <a:lnSpc>
                <a:spcPct val="150000"/>
              </a:lnSpc>
              <a:defRPr/>
            </a:pPr>
            <a:r>
              <a:rPr lang="en-US" sz="11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Dravida</a:t>
            </a:r>
            <a:r>
              <a:rPr lang="en-US" sz="11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sit </a:t>
            </a:r>
            <a:r>
              <a:rPr lang="en-US" sz="11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amet</a:t>
            </a:r>
            <a:r>
              <a:rPr lang="en-US" sz="11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porta</a:t>
            </a:r>
            <a:r>
              <a:rPr lang="en-US" sz="11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fermentum</a:t>
            </a:r>
            <a:r>
              <a:rPr lang="en-US" sz="11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magna. </a:t>
            </a:r>
            <a:r>
              <a:rPr lang="en-US" sz="11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Aliquam</a:t>
            </a:r>
            <a:r>
              <a:rPr lang="en-US" sz="11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euismod</a:t>
            </a:r>
            <a:r>
              <a:rPr lang="en-US" sz="11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commodo</a:t>
            </a:r>
            <a:r>
              <a:rPr lang="en-US" sz="11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nisl</a:t>
            </a:r>
            <a:r>
              <a:rPr lang="en-US" sz="11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, </a:t>
            </a:r>
          </a:p>
        </p:txBody>
      </p:sp>
      <p:sp>
        <p:nvSpPr>
          <p:cNvPr id="40" name="Freeform 7"/>
          <p:cNvSpPr>
            <a:spLocks noEditPoints="1"/>
          </p:cNvSpPr>
          <p:nvPr/>
        </p:nvSpPr>
        <p:spPr bwMode="auto">
          <a:xfrm>
            <a:off x="4390079" y="3040807"/>
            <a:ext cx="511607" cy="494556"/>
          </a:xfrm>
          <a:custGeom>
            <a:avLst/>
            <a:gdLst>
              <a:gd name="T0" fmla="*/ 597 w 631"/>
              <a:gd name="T1" fmla="*/ 0 h 605"/>
              <a:gd name="T2" fmla="*/ 34 w 631"/>
              <a:gd name="T3" fmla="*/ 0 h 605"/>
              <a:gd name="T4" fmla="*/ 0 w 631"/>
              <a:gd name="T5" fmla="*/ 37 h 605"/>
              <a:gd name="T6" fmla="*/ 0 w 631"/>
              <a:gd name="T7" fmla="*/ 417 h 605"/>
              <a:gd name="T8" fmla="*/ 34 w 631"/>
              <a:gd name="T9" fmla="*/ 454 h 605"/>
              <a:gd name="T10" fmla="*/ 597 w 631"/>
              <a:gd name="T11" fmla="*/ 454 h 605"/>
              <a:gd name="T12" fmla="*/ 631 w 631"/>
              <a:gd name="T13" fmla="*/ 417 h 605"/>
              <a:gd name="T14" fmla="*/ 631 w 631"/>
              <a:gd name="T15" fmla="*/ 37 h 605"/>
              <a:gd name="T16" fmla="*/ 597 w 631"/>
              <a:gd name="T17" fmla="*/ 0 h 605"/>
              <a:gd name="T18" fmla="*/ 454 w 631"/>
              <a:gd name="T19" fmla="*/ 565 h 605"/>
              <a:gd name="T20" fmla="*/ 414 w 631"/>
              <a:gd name="T21" fmla="*/ 565 h 605"/>
              <a:gd name="T22" fmla="*/ 375 w 631"/>
              <a:gd name="T23" fmla="*/ 526 h 605"/>
              <a:gd name="T24" fmla="*/ 375 w 631"/>
              <a:gd name="T25" fmla="*/ 466 h 605"/>
              <a:gd name="T26" fmla="*/ 256 w 631"/>
              <a:gd name="T27" fmla="*/ 466 h 605"/>
              <a:gd name="T28" fmla="*/ 256 w 631"/>
              <a:gd name="T29" fmla="*/ 526 h 605"/>
              <a:gd name="T30" fmla="*/ 217 w 631"/>
              <a:gd name="T31" fmla="*/ 565 h 605"/>
              <a:gd name="T32" fmla="*/ 177 w 631"/>
              <a:gd name="T33" fmla="*/ 565 h 605"/>
              <a:gd name="T34" fmla="*/ 158 w 631"/>
              <a:gd name="T35" fmla="*/ 585 h 605"/>
              <a:gd name="T36" fmla="*/ 177 w 631"/>
              <a:gd name="T37" fmla="*/ 605 h 605"/>
              <a:gd name="T38" fmla="*/ 454 w 631"/>
              <a:gd name="T39" fmla="*/ 605 h 605"/>
              <a:gd name="T40" fmla="*/ 473 w 631"/>
              <a:gd name="T41" fmla="*/ 585 h 605"/>
              <a:gd name="T42" fmla="*/ 454 w 631"/>
              <a:gd name="T43" fmla="*/ 565 h 605"/>
              <a:gd name="T44" fmla="*/ 592 w 631"/>
              <a:gd name="T45" fmla="*/ 414 h 605"/>
              <a:gd name="T46" fmla="*/ 39 w 631"/>
              <a:gd name="T47" fmla="*/ 414 h 605"/>
              <a:gd name="T48" fmla="*/ 39 w 631"/>
              <a:gd name="T49" fmla="*/ 39 h 605"/>
              <a:gd name="T50" fmla="*/ 592 w 631"/>
              <a:gd name="T51" fmla="*/ 39 h 605"/>
              <a:gd name="T52" fmla="*/ 592 w 631"/>
              <a:gd name="T53" fmla="*/ 414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31" h="605">
                <a:moveTo>
                  <a:pt x="597" y="0"/>
                </a:moveTo>
                <a:lnTo>
                  <a:pt x="34" y="0"/>
                </a:lnTo>
                <a:cubicBezTo>
                  <a:pt x="15" y="0"/>
                  <a:pt x="0" y="16"/>
                  <a:pt x="0" y="37"/>
                </a:cubicBezTo>
                <a:lnTo>
                  <a:pt x="0" y="417"/>
                </a:lnTo>
                <a:cubicBezTo>
                  <a:pt x="0" y="437"/>
                  <a:pt x="15" y="454"/>
                  <a:pt x="34" y="454"/>
                </a:cubicBezTo>
                <a:lnTo>
                  <a:pt x="597" y="454"/>
                </a:lnTo>
                <a:cubicBezTo>
                  <a:pt x="616" y="454"/>
                  <a:pt x="631" y="437"/>
                  <a:pt x="631" y="417"/>
                </a:cubicBezTo>
                <a:lnTo>
                  <a:pt x="631" y="37"/>
                </a:lnTo>
                <a:cubicBezTo>
                  <a:pt x="631" y="16"/>
                  <a:pt x="616" y="0"/>
                  <a:pt x="597" y="0"/>
                </a:cubicBezTo>
                <a:close/>
                <a:moveTo>
                  <a:pt x="454" y="565"/>
                </a:moveTo>
                <a:lnTo>
                  <a:pt x="414" y="565"/>
                </a:lnTo>
                <a:cubicBezTo>
                  <a:pt x="392" y="565"/>
                  <a:pt x="375" y="548"/>
                  <a:pt x="375" y="526"/>
                </a:cubicBezTo>
                <a:lnTo>
                  <a:pt x="375" y="466"/>
                </a:lnTo>
                <a:lnTo>
                  <a:pt x="256" y="466"/>
                </a:lnTo>
                <a:lnTo>
                  <a:pt x="256" y="526"/>
                </a:lnTo>
                <a:cubicBezTo>
                  <a:pt x="256" y="548"/>
                  <a:pt x="239" y="565"/>
                  <a:pt x="217" y="565"/>
                </a:cubicBezTo>
                <a:lnTo>
                  <a:pt x="177" y="565"/>
                </a:lnTo>
                <a:cubicBezTo>
                  <a:pt x="166" y="565"/>
                  <a:pt x="158" y="574"/>
                  <a:pt x="158" y="585"/>
                </a:cubicBezTo>
                <a:cubicBezTo>
                  <a:pt x="158" y="596"/>
                  <a:pt x="166" y="605"/>
                  <a:pt x="177" y="605"/>
                </a:cubicBezTo>
                <a:lnTo>
                  <a:pt x="454" y="605"/>
                </a:lnTo>
                <a:cubicBezTo>
                  <a:pt x="465" y="605"/>
                  <a:pt x="473" y="596"/>
                  <a:pt x="473" y="585"/>
                </a:cubicBezTo>
                <a:cubicBezTo>
                  <a:pt x="473" y="574"/>
                  <a:pt x="465" y="565"/>
                  <a:pt x="454" y="565"/>
                </a:cubicBezTo>
                <a:close/>
                <a:moveTo>
                  <a:pt x="592" y="414"/>
                </a:moveTo>
                <a:lnTo>
                  <a:pt x="39" y="414"/>
                </a:lnTo>
                <a:lnTo>
                  <a:pt x="39" y="39"/>
                </a:lnTo>
                <a:lnTo>
                  <a:pt x="592" y="39"/>
                </a:lnTo>
                <a:lnTo>
                  <a:pt x="592" y="4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1" name="Freeform 166"/>
          <p:cNvSpPr>
            <a:spLocks noEditPoints="1"/>
          </p:cNvSpPr>
          <p:nvPr/>
        </p:nvSpPr>
        <p:spPr bwMode="auto">
          <a:xfrm>
            <a:off x="7060444" y="3049336"/>
            <a:ext cx="656563" cy="477501"/>
          </a:xfrm>
          <a:custGeom>
            <a:avLst/>
            <a:gdLst>
              <a:gd name="T0" fmla="*/ 241 w 805"/>
              <a:gd name="T1" fmla="*/ 415 h 588"/>
              <a:gd name="T2" fmla="*/ 277 w 805"/>
              <a:gd name="T3" fmla="*/ 415 h 588"/>
              <a:gd name="T4" fmla="*/ 476 w 805"/>
              <a:gd name="T5" fmla="*/ 109 h 588"/>
              <a:gd name="T6" fmla="*/ 37 w 805"/>
              <a:gd name="T7" fmla="*/ 376 h 588"/>
              <a:gd name="T8" fmla="*/ 476 w 805"/>
              <a:gd name="T9" fmla="*/ 376 h 588"/>
              <a:gd name="T10" fmla="*/ 288 w 805"/>
              <a:gd name="T11" fmla="*/ 415 h 588"/>
              <a:gd name="T12" fmla="*/ 229 w 805"/>
              <a:gd name="T13" fmla="*/ 415 h 588"/>
              <a:gd name="T14" fmla="*/ 288 w 805"/>
              <a:gd name="T15" fmla="*/ 415 h 588"/>
              <a:gd name="T16" fmla="*/ 513 w 805"/>
              <a:gd name="T17" fmla="*/ 423 h 588"/>
              <a:gd name="T18" fmla="*/ 308 w 805"/>
              <a:gd name="T19" fmla="*/ 458 h 588"/>
              <a:gd name="T20" fmla="*/ 360 w 805"/>
              <a:gd name="T21" fmla="*/ 561 h 588"/>
              <a:gd name="T22" fmla="*/ 205 w 805"/>
              <a:gd name="T23" fmla="*/ 561 h 588"/>
              <a:gd name="T24" fmla="*/ 153 w 805"/>
              <a:gd name="T25" fmla="*/ 527 h 588"/>
              <a:gd name="T26" fmla="*/ 34 w 805"/>
              <a:gd name="T27" fmla="*/ 458 h 588"/>
              <a:gd name="T28" fmla="*/ 0 w 805"/>
              <a:gd name="T29" fmla="*/ 107 h 588"/>
              <a:gd name="T30" fmla="*/ 479 w 805"/>
              <a:gd name="T31" fmla="*/ 73 h 588"/>
              <a:gd name="T32" fmla="*/ 714 w 805"/>
              <a:gd name="T33" fmla="*/ 393 h 588"/>
              <a:gd name="T34" fmla="*/ 651 w 805"/>
              <a:gd name="T35" fmla="*/ 393 h 588"/>
              <a:gd name="T36" fmla="*/ 714 w 805"/>
              <a:gd name="T37" fmla="*/ 393 h 588"/>
              <a:gd name="T38" fmla="*/ 682 w 805"/>
              <a:gd name="T39" fmla="*/ 442 h 588"/>
              <a:gd name="T40" fmla="*/ 682 w 805"/>
              <a:gd name="T41" fmla="*/ 344 h 588"/>
              <a:gd name="T42" fmla="*/ 756 w 805"/>
              <a:gd name="T43" fmla="*/ 218 h 588"/>
              <a:gd name="T44" fmla="*/ 603 w 805"/>
              <a:gd name="T45" fmla="*/ 241 h 588"/>
              <a:gd name="T46" fmla="*/ 756 w 805"/>
              <a:gd name="T47" fmla="*/ 218 h 588"/>
              <a:gd name="T48" fmla="*/ 585 w 805"/>
              <a:gd name="T49" fmla="*/ 31 h 588"/>
              <a:gd name="T50" fmla="*/ 774 w 805"/>
              <a:gd name="T51" fmla="*/ 558 h 588"/>
              <a:gd name="T52" fmla="*/ 805 w 805"/>
              <a:gd name="T53" fmla="*/ 16 h 588"/>
              <a:gd name="T54" fmla="*/ 790 w 805"/>
              <a:gd name="T55" fmla="*/ 588 h 588"/>
              <a:gd name="T56" fmla="*/ 555 w 805"/>
              <a:gd name="T57" fmla="*/ 573 h 588"/>
              <a:gd name="T58" fmla="*/ 570 w 805"/>
              <a:gd name="T59" fmla="*/ 0 h 588"/>
              <a:gd name="T60" fmla="*/ 805 w 805"/>
              <a:gd name="T61" fmla="*/ 16 h 588"/>
              <a:gd name="T62" fmla="*/ 603 w 805"/>
              <a:gd name="T63" fmla="*/ 71 h 588"/>
              <a:gd name="T64" fmla="*/ 756 w 805"/>
              <a:gd name="T65" fmla="*/ 123 h 588"/>
              <a:gd name="T66" fmla="*/ 756 w 805"/>
              <a:gd name="T67" fmla="*/ 179 h 588"/>
              <a:gd name="T68" fmla="*/ 603 w 805"/>
              <a:gd name="T69" fmla="*/ 202 h 588"/>
              <a:gd name="T70" fmla="*/ 756 w 805"/>
              <a:gd name="T71" fmla="*/ 179 h 588"/>
              <a:gd name="T72" fmla="*/ 603 w 805"/>
              <a:gd name="T73" fmla="*/ 163 h 588"/>
              <a:gd name="T74" fmla="*/ 756 w 805"/>
              <a:gd name="T75" fmla="*/ 140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05" h="588">
                <a:moveTo>
                  <a:pt x="259" y="397"/>
                </a:moveTo>
                <a:cubicBezTo>
                  <a:pt x="249" y="397"/>
                  <a:pt x="241" y="405"/>
                  <a:pt x="241" y="415"/>
                </a:cubicBezTo>
                <a:cubicBezTo>
                  <a:pt x="241" y="425"/>
                  <a:pt x="249" y="434"/>
                  <a:pt x="259" y="434"/>
                </a:cubicBezTo>
                <a:cubicBezTo>
                  <a:pt x="269" y="434"/>
                  <a:pt x="277" y="425"/>
                  <a:pt x="277" y="415"/>
                </a:cubicBezTo>
                <a:cubicBezTo>
                  <a:pt x="277" y="405"/>
                  <a:pt x="269" y="397"/>
                  <a:pt x="259" y="397"/>
                </a:cubicBezTo>
                <a:close/>
                <a:moveTo>
                  <a:pt x="476" y="109"/>
                </a:moveTo>
                <a:lnTo>
                  <a:pt x="37" y="109"/>
                </a:lnTo>
                <a:lnTo>
                  <a:pt x="37" y="376"/>
                </a:lnTo>
                <a:lnTo>
                  <a:pt x="476" y="376"/>
                </a:lnTo>
                <a:lnTo>
                  <a:pt x="476" y="376"/>
                </a:lnTo>
                <a:lnTo>
                  <a:pt x="476" y="109"/>
                </a:lnTo>
                <a:close/>
                <a:moveTo>
                  <a:pt x="288" y="415"/>
                </a:moveTo>
                <a:cubicBezTo>
                  <a:pt x="288" y="399"/>
                  <a:pt x="275" y="386"/>
                  <a:pt x="259" y="386"/>
                </a:cubicBezTo>
                <a:cubicBezTo>
                  <a:pt x="242" y="386"/>
                  <a:pt x="229" y="399"/>
                  <a:pt x="229" y="415"/>
                </a:cubicBezTo>
                <a:cubicBezTo>
                  <a:pt x="229" y="432"/>
                  <a:pt x="242" y="445"/>
                  <a:pt x="259" y="445"/>
                </a:cubicBezTo>
                <a:cubicBezTo>
                  <a:pt x="275" y="445"/>
                  <a:pt x="288" y="432"/>
                  <a:pt x="288" y="415"/>
                </a:cubicBezTo>
                <a:close/>
                <a:moveTo>
                  <a:pt x="513" y="107"/>
                </a:moveTo>
                <a:lnTo>
                  <a:pt x="513" y="423"/>
                </a:lnTo>
                <a:cubicBezTo>
                  <a:pt x="513" y="442"/>
                  <a:pt x="498" y="458"/>
                  <a:pt x="479" y="458"/>
                </a:cubicBezTo>
                <a:lnTo>
                  <a:pt x="308" y="458"/>
                </a:lnTo>
                <a:cubicBezTo>
                  <a:pt x="308" y="458"/>
                  <a:pt x="298" y="527"/>
                  <a:pt x="360" y="527"/>
                </a:cubicBezTo>
                <a:lnTo>
                  <a:pt x="360" y="561"/>
                </a:lnTo>
                <a:lnTo>
                  <a:pt x="308" y="561"/>
                </a:lnTo>
                <a:lnTo>
                  <a:pt x="205" y="561"/>
                </a:lnTo>
                <a:lnTo>
                  <a:pt x="153" y="561"/>
                </a:lnTo>
                <a:lnTo>
                  <a:pt x="153" y="527"/>
                </a:lnTo>
                <a:cubicBezTo>
                  <a:pt x="212" y="527"/>
                  <a:pt x="205" y="458"/>
                  <a:pt x="205" y="458"/>
                </a:cubicBezTo>
                <a:lnTo>
                  <a:pt x="34" y="458"/>
                </a:lnTo>
                <a:cubicBezTo>
                  <a:pt x="15" y="458"/>
                  <a:pt x="0" y="442"/>
                  <a:pt x="0" y="423"/>
                </a:cubicBezTo>
                <a:lnTo>
                  <a:pt x="0" y="107"/>
                </a:lnTo>
                <a:cubicBezTo>
                  <a:pt x="0" y="88"/>
                  <a:pt x="15" y="73"/>
                  <a:pt x="34" y="73"/>
                </a:cubicBezTo>
                <a:lnTo>
                  <a:pt x="479" y="73"/>
                </a:lnTo>
                <a:cubicBezTo>
                  <a:pt x="498" y="73"/>
                  <a:pt x="513" y="88"/>
                  <a:pt x="513" y="107"/>
                </a:cubicBezTo>
                <a:close/>
                <a:moveTo>
                  <a:pt x="714" y="393"/>
                </a:moveTo>
                <a:cubicBezTo>
                  <a:pt x="714" y="376"/>
                  <a:pt x="699" y="362"/>
                  <a:pt x="682" y="362"/>
                </a:cubicBezTo>
                <a:cubicBezTo>
                  <a:pt x="665" y="362"/>
                  <a:pt x="651" y="376"/>
                  <a:pt x="651" y="393"/>
                </a:cubicBezTo>
                <a:cubicBezTo>
                  <a:pt x="651" y="411"/>
                  <a:pt x="665" y="425"/>
                  <a:pt x="682" y="425"/>
                </a:cubicBezTo>
                <a:cubicBezTo>
                  <a:pt x="699" y="425"/>
                  <a:pt x="714" y="411"/>
                  <a:pt x="714" y="393"/>
                </a:cubicBezTo>
                <a:close/>
                <a:moveTo>
                  <a:pt x="731" y="393"/>
                </a:moveTo>
                <a:cubicBezTo>
                  <a:pt x="731" y="421"/>
                  <a:pt x="709" y="442"/>
                  <a:pt x="682" y="442"/>
                </a:cubicBezTo>
                <a:cubicBezTo>
                  <a:pt x="655" y="442"/>
                  <a:pt x="633" y="421"/>
                  <a:pt x="633" y="393"/>
                </a:cubicBezTo>
                <a:cubicBezTo>
                  <a:pt x="633" y="366"/>
                  <a:pt x="655" y="344"/>
                  <a:pt x="682" y="344"/>
                </a:cubicBezTo>
                <a:cubicBezTo>
                  <a:pt x="709" y="344"/>
                  <a:pt x="731" y="366"/>
                  <a:pt x="731" y="393"/>
                </a:cubicBezTo>
                <a:close/>
                <a:moveTo>
                  <a:pt x="756" y="218"/>
                </a:moveTo>
                <a:lnTo>
                  <a:pt x="603" y="218"/>
                </a:lnTo>
                <a:lnTo>
                  <a:pt x="603" y="241"/>
                </a:lnTo>
                <a:lnTo>
                  <a:pt x="756" y="241"/>
                </a:lnTo>
                <a:lnTo>
                  <a:pt x="756" y="218"/>
                </a:lnTo>
                <a:close/>
                <a:moveTo>
                  <a:pt x="774" y="31"/>
                </a:moveTo>
                <a:lnTo>
                  <a:pt x="585" y="31"/>
                </a:lnTo>
                <a:lnTo>
                  <a:pt x="585" y="558"/>
                </a:lnTo>
                <a:lnTo>
                  <a:pt x="774" y="558"/>
                </a:lnTo>
                <a:lnTo>
                  <a:pt x="774" y="31"/>
                </a:lnTo>
                <a:close/>
                <a:moveTo>
                  <a:pt x="805" y="16"/>
                </a:moveTo>
                <a:lnTo>
                  <a:pt x="805" y="573"/>
                </a:lnTo>
                <a:cubicBezTo>
                  <a:pt x="805" y="581"/>
                  <a:pt x="798" y="588"/>
                  <a:pt x="790" y="588"/>
                </a:cubicBezTo>
                <a:lnTo>
                  <a:pt x="570" y="588"/>
                </a:lnTo>
                <a:cubicBezTo>
                  <a:pt x="561" y="588"/>
                  <a:pt x="555" y="581"/>
                  <a:pt x="555" y="573"/>
                </a:cubicBezTo>
                <a:lnTo>
                  <a:pt x="555" y="16"/>
                </a:lnTo>
                <a:cubicBezTo>
                  <a:pt x="555" y="7"/>
                  <a:pt x="561" y="0"/>
                  <a:pt x="570" y="0"/>
                </a:cubicBezTo>
                <a:lnTo>
                  <a:pt x="790" y="0"/>
                </a:lnTo>
                <a:cubicBezTo>
                  <a:pt x="798" y="0"/>
                  <a:pt x="805" y="7"/>
                  <a:pt x="805" y="16"/>
                </a:cubicBezTo>
                <a:close/>
                <a:moveTo>
                  <a:pt x="756" y="71"/>
                </a:moveTo>
                <a:lnTo>
                  <a:pt x="603" y="71"/>
                </a:lnTo>
                <a:lnTo>
                  <a:pt x="603" y="123"/>
                </a:lnTo>
                <a:lnTo>
                  <a:pt x="756" y="123"/>
                </a:lnTo>
                <a:lnTo>
                  <a:pt x="756" y="71"/>
                </a:lnTo>
                <a:close/>
                <a:moveTo>
                  <a:pt x="756" y="179"/>
                </a:moveTo>
                <a:lnTo>
                  <a:pt x="603" y="179"/>
                </a:lnTo>
                <a:lnTo>
                  <a:pt x="603" y="202"/>
                </a:lnTo>
                <a:lnTo>
                  <a:pt x="756" y="202"/>
                </a:lnTo>
                <a:lnTo>
                  <a:pt x="756" y="179"/>
                </a:lnTo>
                <a:close/>
                <a:moveTo>
                  <a:pt x="756" y="163"/>
                </a:moveTo>
                <a:lnTo>
                  <a:pt x="603" y="163"/>
                </a:lnTo>
                <a:lnTo>
                  <a:pt x="603" y="140"/>
                </a:lnTo>
                <a:lnTo>
                  <a:pt x="756" y="140"/>
                </a:lnTo>
                <a:lnTo>
                  <a:pt x="756" y="1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2" name="Freeform 204"/>
          <p:cNvSpPr>
            <a:spLocks noEditPoints="1"/>
          </p:cNvSpPr>
          <p:nvPr/>
        </p:nvSpPr>
        <p:spPr bwMode="auto">
          <a:xfrm>
            <a:off x="1325312" y="3003844"/>
            <a:ext cx="579485" cy="568483"/>
          </a:xfrm>
          <a:custGeom>
            <a:avLst/>
            <a:gdLst>
              <a:gd name="T0" fmla="*/ 82 w 124"/>
              <a:gd name="T1" fmla="*/ 60 h 121"/>
              <a:gd name="T2" fmla="*/ 62 w 124"/>
              <a:gd name="T3" fmla="*/ 80 h 121"/>
              <a:gd name="T4" fmla="*/ 42 w 124"/>
              <a:gd name="T5" fmla="*/ 60 h 121"/>
              <a:gd name="T6" fmla="*/ 62 w 124"/>
              <a:gd name="T7" fmla="*/ 41 h 121"/>
              <a:gd name="T8" fmla="*/ 82 w 124"/>
              <a:gd name="T9" fmla="*/ 60 h 121"/>
              <a:gd name="T10" fmla="*/ 107 w 124"/>
              <a:gd name="T11" fmla="*/ 46 h 121"/>
              <a:gd name="T12" fmla="*/ 104 w 124"/>
              <a:gd name="T13" fmla="*/ 39 h 121"/>
              <a:gd name="T14" fmla="*/ 111 w 124"/>
              <a:gd name="T15" fmla="*/ 22 h 121"/>
              <a:gd name="T16" fmla="*/ 101 w 124"/>
              <a:gd name="T17" fmla="*/ 12 h 121"/>
              <a:gd name="T18" fmla="*/ 84 w 124"/>
              <a:gd name="T19" fmla="*/ 19 h 121"/>
              <a:gd name="T20" fmla="*/ 76 w 124"/>
              <a:gd name="T21" fmla="*/ 16 h 121"/>
              <a:gd name="T22" fmla="*/ 69 w 124"/>
              <a:gd name="T23" fmla="*/ 0 h 121"/>
              <a:gd name="T24" fmla="*/ 55 w 124"/>
              <a:gd name="T25" fmla="*/ 0 h 121"/>
              <a:gd name="T26" fmla="*/ 48 w 124"/>
              <a:gd name="T27" fmla="*/ 16 h 121"/>
              <a:gd name="T28" fmla="*/ 40 w 124"/>
              <a:gd name="T29" fmla="*/ 19 h 121"/>
              <a:gd name="T30" fmla="*/ 23 w 124"/>
              <a:gd name="T31" fmla="*/ 13 h 121"/>
              <a:gd name="T32" fmla="*/ 13 w 124"/>
              <a:gd name="T33" fmla="*/ 22 h 121"/>
              <a:gd name="T34" fmla="*/ 20 w 124"/>
              <a:gd name="T35" fmla="*/ 39 h 121"/>
              <a:gd name="T36" fmla="*/ 17 w 124"/>
              <a:gd name="T37" fmla="*/ 47 h 121"/>
              <a:gd name="T38" fmla="*/ 0 w 124"/>
              <a:gd name="T39" fmla="*/ 54 h 121"/>
              <a:gd name="T40" fmla="*/ 0 w 124"/>
              <a:gd name="T41" fmla="*/ 67 h 121"/>
              <a:gd name="T42" fmla="*/ 17 w 124"/>
              <a:gd name="T43" fmla="*/ 74 h 121"/>
              <a:gd name="T44" fmla="*/ 20 w 124"/>
              <a:gd name="T45" fmla="*/ 82 h 121"/>
              <a:gd name="T46" fmla="*/ 14 w 124"/>
              <a:gd name="T47" fmla="*/ 99 h 121"/>
              <a:gd name="T48" fmla="*/ 23 w 124"/>
              <a:gd name="T49" fmla="*/ 108 h 121"/>
              <a:gd name="T50" fmla="*/ 40 w 124"/>
              <a:gd name="T51" fmla="*/ 102 h 121"/>
              <a:gd name="T52" fmla="*/ 48 w 124"/>
              <a:gd name="T53" fmla="*/ 105 h 121"/>
              <a:gd name="T54" fmla="*/ 56 w 124"/>
              <a:gd name="T55" fmla="*/ 121 h 121"/>
              <a:gd name="T56" fmla="*/ 69 w 124"/>
              <a:gd name="T57" fmla="*/ 121 h 121"/>
              <a:gd name="T58" fmla="*/ 76 w 124"/>
              <a:gd name="T59" fmla="*/ 105 h 121"/>
              <a:gd name="T60" fmla="*/ 84 w 124"/>
              <a:gd name="T61" fmla="*/ 102 h 121"/>
              <a:gd name="T62" fmla="*/ 102 w 124"/>
              <a:gd name="T63" fmla="*/ 108 h 121"/>
              <a:gd name="T64" fmla="*/ 111 w 124"/>
              <a:gd name="T65" fmla="*/ 99 h 121"/>
              <a:gd name="T66" fmla="*/ 104 w 124"/>
              <a:gd name="T67" fmla="*/ 82 h 121"/>
              <a:gd name="T68" fmla="*/ 107 w 124"/>
              <a:gd name="T69" fmla="*/ 74 h 121"/>
              <a:gd name="T70" fmla="*/ 124 w 124"/>
              <a:gd name="T71" fmla="*/ 67 h 121"/>
              <a:gd name="T72" fmla="*/ 124 w 124"/>
              <a:gd name="T73" fmla="*/ 53 h 121"/>
              <a:gd name="T74" fmla="*/ 107 w 124"/>
              <a:gd name="T75" fmla="*/ 46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121">
                <a:moveTo>
                  <a:pt x="82" y="60"/>
                </a:moveTo>
                <a:cubicBezTo>
                  <a:pt x="82" y="71"/>
                  <a:pt x="73" y="80"/>
                  <a:pt x="62" y="80"/>
                </a:cubicBezTo>
                <a:cubicBezTo>
                  <a:pt x="51" y="80"/>
                  <a:pt x="42" y="71"/>
                  <a:pt x="42" y="60"/>
                </a:cubicBezTo>
                <a:cubicBezTo>
                  <a:pt x="42" y="50"/>
                  <a:pt x="51" y="41"/>
                  <a:pt x="62" y="41"/>
                </a:cubicBezTo>
                <a:cubicBezTo>
                  <a:pt x="73" y="41"/>
                  <a:pt x="82" y="50"/>
                  <a:pt x="82" y="60"/>
                </a:cubicBezTo>
                <a:close/>
                <a:moveTo>
                  <a:pt x="107" y="46"/>
                </a:moveTo>
                <a:cubicBezTo>
                  <a:pt x="104" y="39"/>
                  <a:pt x="104" y="39"/>
                  <a:pt x="104" y="39"/>
                </a:cubicBezTo>
                <a:cubicBezTo>
                  <a:pt x="104" y="39"/>
                  <a:pt x="111" y="23"/>
                  <a:pt x="111" y="22"/>
                </a:cubicBezTo>
                <a:cubicBezTo>
                  <a:pt x="101" y="12"/>
                  <a:pt x="101" y="12"/>
                  <a:pt x="101" y="12"/>
                </a:cubicBezTo>
                <a:cubicBezTo>
                  <a:pt x="100" y="12"/>
                  <a:pt x="84" y="19"/>
                  <a:pt x="84" y="19"/>
                </a:cubicBezTo>
                <a:cubicBezTo>
                  <a:pt x="76" y="16"/>
                  <a:pt x="76" y="16"/>
                  <a:pt x="76" y="16"/>
                </a:cubicBezTo>
                <a:cubicBezTo>
                  <a:pt x="76" y="16"/>
                  <a:pt x="70" y="0"/>
                  <a:pt x="69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4" y="0"/>
                  <a:pt x="48" y="16"/>
                  <a:pt x="48" y="16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23" y="12"/>
                  <a:pt x="23" y="13"/>
                </a:cubicBezTo>
                <a:cubicBezTo>
                  <a:pt x="13" y="22"/>
                  <a:pt x="13" y="22"/>
                  <a:pt x="13" y="22"/>
                </a:cubicBezTo>
                <a:cubicBezTo>
                  <a:pt x="12" y="23"/>
                  <a:pt x="20" y="39"/>
                  <a:pt x="20" y="39"/>
                </a:cubicBezTo>
                <a:cubicBezTo>
                  <a:pt x="17" y="47"/>
                  <a:pt x="17" y="47"/>
                  <a:pt x="17" y="47"/>
                </a:cubicBezTo>
                <a:cubicBezTo>
                  <a:pt x="17" y="47"/>
                  <a:pt x="0" y="53"/>
                  <a:pt x="0" y="54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8"/>
                  <a:pt x="17" y="74"/>
                  <a:pt x="17" y="74"/>
                </a:cubicBezTo>
                <a:cubicBezTo>
                  <a:pt x="20" y="82"/>
                  <a:pt x="20" y="82"/>
                  <a:pt x="20" y="82"/>
                </a:cubicBezTo>
                <a:cubicBezTo>
                  <a:pt x="20" y="82"/>
                  <a:pt x="13" y="98"/>
                  <a:pt x="14" y="99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4" y="109"/>
                  <a:pt x="40" y="102"/>
                  <a:pt x="40" y="102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48" y="105"/>
                  <a:pt x="55" y="121"/>
                  <a:pt x="56" y="121"/>
                </a:cubicBezTo>
                <a:cubicBezTo>
                  <a:pt x="69" y="121"/>
                  <a:pt x="69" y="121"/>
                  <a:pt x="69" y="121"/>
                </a:cubicBezTo>
                <a:cubicBezTo>
                  <a:pt x="70" y="121"/>
                  <a:pt x="76" y="105"/>
                  <a:pt x="76" y="105"/>
                </a:cubicBezTo>
                <a:cubicBezTo>
                  <a:pt x="84" y="102"/>
                  <a:pt x="84" y="102"/>
                  <a:pt x="84" y="102"/>
                </a:cubicBezTo>
                <a:cubicBezTo>
                  <a:pt x="84" y="102"/>
                  <a:pt x="101" y="109"/>
                  <a:pt x="102" y="108"/>
                </a:cubicBezTo>
                <a:cubicBezTo>
                  <a:pt x="111" y="99"/>
                  <a:pt x="111" y="99"/>
                  <a:pt x="111" y="99"/>
                </a:cubicBezTo>
                <a:cubicBezTo>
                  <a:pt x="112" y="98"/>
                  <a:pt x="104" y="82"/>
                  <a:pt x="104" y="82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7" y="74"/>
                  <a:pt x="124" y="68"/>
                  <a:pt x="124" y="67"/>
                </a:cubicBezTo>
                <a:cubicBezTo>
                  <a:pt x="124" y="53"/>
                  <a:pt x="124" y="53"/>
                  <a:pt x="124" y="53"/>
                </a:cubicBezTo>
                <a:cubicBezTo>
                  <a:pt x="124" y="53"/>
                  <a:pt x="107" y="46"/>
                  <a:pt x="107" y="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3" name="Freeform 42"/>
          <p:cNvSpPr>
            <a:spLocks noEditPoints="1"/>
          </p:cNvSpPr>
          <p:nvPr/>
        </p:nvSpPr>
        <p:spPr bwMode="auto">
          <a:xfrm>
            <a:off x="10002429" y="3022483"/>
            <a:ext cx="586043" cy="531207"/>
          </a:xfrm>
          <a:custGeom>
            <a:avLst/>
            <a:gdLst>
              <a:gd name="T0" fmla="*/ 67 w 134"/>
              <a:gd name="T1" fmla="*/ 87 h 122"/>
              <a:gd name="T2" fmla="*/ 84 w 134"/>
              <a:gd name="T3" fmla="*/ 105 h 122"/>
              <a:gd name="T4" fmla="*/ 67 w 134"/>
              <a:gd name="T5" fmla="*/ 122 h 122"/>
              <a:gd name="T6" fmla="*/ 50 w 134"/>
              <a:gd name="T7" fmla="*/ 105 h 122"/>
              <a:gd name="T8" fmla="*/ 67 w 134"/>
              <a:gd name="T9" fmla="*/ 87 h 122"/>
              <a:gd name="T10" fmla="*/ 97 w 134"/>
              <a:gd name="T11" fmla="*/ 74 h 122"/>
              <a:gd name="T12" fmla="*/ 85 w 134"/>
              <a:gd name="T13" fmla="*/ 86 h 122"/>
              <a:gd name="T14" fmla="*/ 49 w 134"/>
              <a:gd name="T15" fmla="*/ 86 h 122"/>
              <a:gd name="T16" fmla="*/ 36 w 134"/>
              <a:gd name="T17" fmla="*/ 74 h 122"/>
              <a:gd name="T18" fmla="*/ 97 w 134"/>
              <a:gd name="T19" fmla="*/ 74 h 122"/>
              <a:gd name="T20" fmla="*/ 116 w 134"/>
              <a:gd name="T21" fmla="*/ 56 h 122"/>
              <a:gd name="T22" fmla="*/ 104 w 134"/>
              <a:gd name="T23" fmla="*/ 68 h 122"/>
              <a:gd name="T24" fmla="*/ 30 w 134"/>
              <a:gd name="T25" fmla="*/ 68 h 122"/>
              <a:gd name="T26" fmla="*/ 18 w 134"/>
              <a:gd name="T27" fmla="*/ 56 h 122"/>
              <a:gd name="T28" fmla="*/ 116 w 134"/>
              <a:gd name="T29" fmla="*/ 56 h 122"/>
              <a:gd name="T30" fmla="*/ 122 w 134"/>
              <a:gd name="T31" fmla="*/ 50 h 122"/>
              <a:gd name="T32" fmla="*/ 12 w 134"/>
              <a:gd name="T33" fmla="*/ 50 h 122"/>
              <a:gd name="T34" fmla="*/ 0 w 134"/>
              <a:gd name="T35" fmla="*/ 38 h 122"/>
              <a:gd name="T36" fmla="*/ 134 w 134"/>
              <a:gd name="T37" fmla="*/ 38 h 122"/>
              <a:gd name="T38" fmla="*/ 122 w 134"/>
              <a:gd name="T39" fmla="*/ 5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4" h="122">
                <a:moveTo>
                  <a:pt x="67" y="87"/>
                </a:moveTo>
                <a:cubicBezTo>
                  <a:pt x="76" y="87"/>
                  <a:pt x="84" y="95"/>
                  <a:pt x="84" y="105"/>
                </a:cubicBezTo>
                <a:cubicBezTo>
                  <a:pt x="84" y="114"/>
                  <a:pt x="76" y="122"/>
                  <a:pt x="67" y="122"/>
                </a:cubicBezTo>
                <a:cubicBezTo>
                  <a:pt x="57" y="122"/>
                  <a:pt x="50" y="114"/>
                  <a:pt x="50" y="105"/>
                </a:cubicBezTo>
                <a:cubicBezTo>
                  <a:pt x="50" y="95"/>
                  <a:pt x="57" y="87"/>
                  <a:pt x="67" y="87"/>
                </a:cubicBezTo>
                <a:close/>
                <a:moveTo>
                  <a:pt x="97" y="74"/>
                </a:moveTo>
                <a:cubicBezTo>
                  <a:pt x="85" y="86"/>
                  <a:pt x="85" y="86"/>
                  <a:pt x="85" y="86"/>
                </a:cubicBezTo>
                <a:cubicBezTo>
                  <a:pt x="75" y="76"/>
                  <a:pt x="59" y="76"/>
                  <a:pt x="49" y="86"/>
                </a:cubicBezTo>
                <a:cubicBezTo>
                  <a:pt x="36" y="74"/>
                  <a:pt x="36" y="74"/>
                  <a:pt x="36" y="74"/>
                </a:cubicBezTo>
                <a:cubicBezTo>
                  <a:pt x="53" y="57"/>
                  <a:pt x="81" y="57"/>
                  <a:pt x="97" y="74"/>
                </a:cubicBezTo>
                <a:close/>
                <a:moveTo>
                  <a:pt x="116" y="56"/>
                </a:moveTo>
                <a:cubicBezTo>
                  <a:pt x="104" y="68"/>
                  <a:pt x="104" y="68"/>
                  <a:pt x="104" y="68"/>
                </a:cubicBezTo>
                <a:cubicBezTo>
                  <a:pt x="83" y="48"/>
                  <a:pt x="50" y="48"/>
                  <a:pt x="30" y="68"/>
                </a:cubicBezTo>
                <a:cubicBezTo>
                  <a:pt x="18" y="56"/>
                  <a:pt x="18" y="56"/>
                  <a:pt x="18" y="56"/>
                </a:cubicBezTo>
                <a:cubicBezTo>
                  <a:pt x="45" y="29"/>
                  <a:pt x="89" y="29"/>
                  <a:pt x="116" y="56"/>
                </a:cubicBezTo>
                <a:close/>
                <a:moveTo>
                  <a:pt x="122" y="50"/>
                </a:moveTo>
                <a:cubicBezTo>
                  <a:pt x="92" y="19"/>
                  <a:pt x="42" y="19"/>
                  <a:pt x="12" y="50"/>
                </a:cubicBezTo>
                <a:cubicBezTo>
                  <a:pt x="0" y="38"/>
                  <a:pt x="0" y="38"/>
                  <a:pt x="0" y="38"/>
                </a:cubicBezTo>
                <a:cubicBezTo>
                  <a:pt x="37" y="0"/>
                  <a:pt x="97" y="0"/>
                  <a:pt x="134" y="38"/>
                </a:cubicBezTo>
                <a:cubicBezTo>
                  <a:pt x="122" y="50"/>
                  <a:pt x="122" y="50"/>
                  <a:pt x="122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935470BB-E6E6-4738-8CF8-1AD2C975CABA}"/>
              </a:ext>
            </a:extLst>
          </p:cNvPr>
          <p:cNvCxnSpPr>
            <a:cxnSpLocks/>
          </p:cNvCxnSpPr>
          <p:nvPr/>
        </p:nvCxnSpPr>
        <p:spPr>
          <a:xfrm>
            <a:off x="5822270" y="1326885"/>
            <a:ext cx="54746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12">
            <a:extLst>
              <a:ext uri="{FF2B5EF4-FFF2-40B4-BE49-F238E27FC236}">
                <a16:creationId xmlns:a16="http://schemas.microsoft.com/office/drawing/2014/main" xmlns="" id="{75AE1943-B5EB-44DA-8BB5-3865185BD4EA}"/>
              </a:ext>
            </a:extLst>
          </p:cNvPr>
          <p:cNvSpPr txBox="1"/>
          <p:nvPr/>
        </p:nvSpPr>
        <p:spPr>
          <a:xfrm>
            <a:off x="4657145" y="570430"/>
            <a:ext cx="2877711" cy="393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149">
              <a:lnSpc>
                <a:spcPct val="80000"/>
              </a:lnSpc>
              <a:defRPr/>
            </a:pPr>
            <a:r>
              <a:rPr lang="zh-CN" altLang="en-US" sz="2400" spc="6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vo"/>
                <a:sym typeface="Calibri" panose="020F0502020204030204" pitchFamily="34" charset="0"/>
              </a:rPr>
              <a:t>请输入你的标题</a:t>
            </a:r>
            <a:endParaRPr lang="en-US" sz="2400" spc="600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Arvo"/>
              <a:sym typeface="Calibri" panose="020F0502020204030204" pitchFamily="34" charset="0"/>
            </a:endParaRPr>
          </a:p>
        </p:txBody>
      </p:sp>
      <p:sp>
        <p:nvSpPr>
          <p:cNvPr id="28" name="TextBox 14">
            <a:extLst>
              <a:ext uri="{FF2B5EF4-FFF2-40B4-BE49-F238E27FC236}">
                <a16:creationId xmlns:a16="http://schemas.microsoft.com/office/drawing/2014/main" xmlns="" id="{9693FD1A-7293-4823-BB82-0778EDC612A2}"/>
              </a:ext>
            </a:extLst>
          </p:cNvPr>
          <p:cNvSpPr txBox="1"/>
          <p:nvPr/>
        </p:nvSpPr>
        <p:spPr>
          <a:xfrm>
            <a:off x="3515834" y="995770"/>
            <a:ext cx="5160335" cy="268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49">
              <a:lnSpc>
                <a:spcPct val="80000"/>
              </a:lnSpc>
              <a:defRPr/>
            </a:pPr>
            <a:r>
              <a:rPr lang="en-US" altLang="zh-CN" sz="1400" dirty="0">
                <a:latin typeface="Calibri" panose="020F0502020204030204" pitchFamily="34" charset="0"/>
                <a:ea typeface="微软雅黑" panose="020B0503020204020204" pitchFamily="34" charset="-122"/>
                <a:cs typeface="Lato Light"/>
                <a:sym typeface="Calibri" panose="020F0502020204030204" pitchFamily="34" charset="0"/>
              </a:rPr>
              <a:t>Your Should Try Your Best To Make Your Job </a:t>
            </a:r>
            <a:r>
              <a:rPr lang="en-US" altLang="zh-CN" sz="1400" dirty="0" err="1">
                <a:latin typeface="Calibri" panose="020F0502020204030204" pitchFamily="34" charset="0"/>
                <a:ea typeface="微软雅黑" panose="020B0503020204020204" pitchFamily="34" charset="-122"/>
                <a:cs typeface="Lato Light"/>
                <a:sym typeface="Calibri" panose="020F0502020204030204" pitchFamily="34" charset="0"/>
              </a:rPr>
              <a:t>Wondful</a:t>
            </a:r>
            <a:endParaRPr lang="en-US" sz="1400" dirty="0">
              <a:latin typeface="Calibri" panose="020F0502020204030204" pitchFamily="34" charset="0"/>
              <a:ea typeface="微软雅黑" panose="020B0503020204020204" pitchFamily="34" charset="-122"/>
              <a:cs typeface="Lato Light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0465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14:shred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40" grpId="0" animBg="1"/>
      <p:bldP spid="41" grpId="0" animBg="1"/>
      <p:bldP spid="42" grpId="0" animBg="1"/>
      <p:bldP spid="4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171"/>
          <p:cNvSpPr>
            <a:spLocks noEditPoints="1"/>
          </p:cNvSpPr>
          <p:nvPr/>
        </p:nvSpPr>
        <p:spPr bwMode="auto">
          <a:xfrm>
            <a:off x="1024141" y="2308803"/>
            <a:ext cx="516227" cy="456475"/>
          </a:xfrm>
          <a:custGeom>
            <a:avLst/>
            <a:gdLst>
              <a:gd name="T0" fmla="*/ 19 w 140"/>
              <a:gd name="T1" fmla="*/ 122 h 125"/>
              <a:gd name="T2" fmla="*/ 22 w 140"/>
              <a:gd name="T3" fmla="*/ 125 h 125"/>
              <a:gd name="T4" fmla="*/ 57 w 140"/>
              <a:gd name="T5" fmla="*/ 125 h 125"/>
              <a:gd name="T6" fmla="*/ 57 w 140"/>
              <a:gd name="T7" fmla="*/ 96 h 125"/>
              <a:gd name="T8" fmla="*/ 61 w 140"/>
              <a:gd name="T9" fmla="*/ 91 h 125"/>
              <a:gd name="T10" fmla="*/ 76 w 140"/>
              <a:gd name="T11" fmla="*/ 91 h 125"/>
              <a:gd name="T12" fmla="*/ 81 w 140"/>
              <a:gd name="T13" fmla="*/ 96 h 125"/>
              <a:gd name="T14" fmla="*/ 81 w 140"/>
              <a:gd name="T15" fmla="*/ 125 h 125"/>
              <a:gd name="T16" fmla="*/ 116 w 140"/>
              <a:gd name="T17" fmla="*/ 125 h 125"/>
              <a:gd name="T18" fmla="*/ 120 w 140"/>
              <a:gd name="T19" fmla="*/ 121 h 125"/>
              <a:gd name="T20" fmla="*/ 120 w 140"/>
              <a:gd name="T21" fmla="*/ 67 h 125"/>
              <a:gd name="T22" fmla="*/ 71 w 140"/>
              <a:gd name="T23" fmla="*/ 24 h 125"/>
              <a:gd name="T24" fmla="*/ 19 w 140"/>
              <a:gd name="T25" fmla="*/ 67 h 125"/>
              <a:gd name="T26" fmla="*/ 19 w 140"/>
              <a:gd name="T27" fmla="*/ 122 h 125"/>
              <a:gd name="T28" fmla="*/ 124 w 140"/>
              <a:gd name="T29" fmla="*/ 15 h 125"/>
              <a:gd name="T30" fmla="*/ 110 w 140"/>
              <a:gd name="T31" fmla="*/ 15 h 125"/>
              <a:gd name="T32" fmla="*/ 110 w 140"/>
              <a:gd name="T33" fmla="*/ 31 h 125"/>
              <a:gd name="T34" fmla="*/ 124 w 140"/>
              <a:gd name="T35" fmla="*/ 43 h 125"/>
              <a:gd name="T36" fmla="*/ 124 w 140"/>
              <a:gd name="T37" fmla="*/ 15 h 125"/>
              <a:gd name="T38" fmla="*/ 0 w 140"/>
              <a:gd name="T39" fmla="*/ 63 h 125"/>
              <a:gd name="T40" fmla="*/ 14 w 140"/>
              <a:gd name="T41" fmla="*/ 63 h 125"/>
              <a:gd name="T42" fmla="*/ 71 w 140"/>
              <a:gd name="T43" fmla="*/ 15 h 125"/>
              <a:gd name="T44" fmla="*/ 125 w 140"/>
              <a:gd name="T45" fmla="*/ 63 h 125"/>
              <a:gd name="T46" fmla="*/ 140 w 140"/>
              <a:gd name="T47" fmla="*/ 63 h 125"/>
              <a:gd name="T48" fmla="*/ 71 w 140"/>
              <a:gd name="T49" fmla="*/ 0 h 125"/>
              <a:gd name="T50" fmla="*/ 0 w 140"/>
              <a:gd name="T51" fmla="*/ 63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0" h="125">
                <a:moveTo>
                  <a:pt x="19" y="122"/>
                </a:moveTo>
                <a:cubicBezTo>
                  <a:pt x="19" y="122"/>
                  <a:pt x="19" y="125"/>
                  <a:pt x="22" y="125"/>
                </a:cubicBezTo>
                <a:cubicBezTo>
                  <a:pt x="25" y="125"/>
                  <a:pt x="57" y="125"/>
                  <a:pt x="57" y="125"/>
                </a:cubicBezTo>
                <a:cubicBezTo>
                  <a:pt x="57" y="96"/>
                  <a:pt x="57" y="96"/>
                  <a:pt x="57" y="96"/>
                </a:cubicBezTo>
                <a:cubicBezTo>
                  <a:pt x="57" y="96"/>
                  <a:pt x="57" y="91"/>
                  <a:pt x="61" y="91"/>
                </a:cubicBezTo>
                <a:cubicBezTo>
                  <a:pt x="76" y="91"/>
                  <a:pt x="76" y="91"/>
                  <a:pt x="76" y="91"/>
                </a:cubicBezTo>
                <a:cubicBezTo>
                  <a:pt x="82" y="91"/>
                  <a:pt x="81" y="96"/>
                  <a:pt x="81" y="96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81" y="125"/>
                  <a:pt x="111" y="125"/>
                  <a:pt x="116" y="125"/>
                </a:cubicBezTo>
                <a:cubicBezTo>
                  <a:pt x="120" y="125"/>
                  <a:pt x="120" y="121"/>
                  <a:pt x="120" y="121"/>
                </a:cubicBezTo>
                <a:cubicBezTo>
                  <a:pt x="120" y="67"/>
                  <a:pt x="120" y="67"/>
                  <a:pt x="120" y="67"/>
                </a:cubicBezTo>
                <a:cubicBezTo>
                  <a:pt x="71" y="24"/>
                  <a:pt x="71" y="24"/>
                  <a:pt x="71" y="24"/>
                </a:cubicBezTo>
                <a:cubicBezTo>
                  <a:pt x="19" y="67"/>
                  <a:pt x="19" y="67"/>
                  <a:pt x="19" y="67"/>
                </a:cubicBezTo>
                <a:cubicBezTo>
                  <a:pt x="19" y="122"/>
                  <a:pt x="19" y="122"/>
                  <a:pt x="19" y="122"/>
                </a:cubicBezTo>
                <a:close/>
                <a:moveTo>
                  <a:pt x="124" y="15"/>
                </a:moveTo>
                <a:cubicBezTo>
                  <a:pt x="110" y="15"/>
                  <a:pt x="110" y="15"/>
                  <a:pt x="110" y="15"/>
                </a:cubicBezTo>
                <a:cubicBezTo>
                  <a:pt x="110" y="31"/>
                  <a:pt x="110" y="31"/>
                  <a:pt x="110" y="31"/>
                </a:cubicBezTo>
                <a:cubicBezTo>
                  <a:pt x="124" y="43"/>
                  <a:pt x="124" y="43"/>
                  <a:pt x="124" y="43"/>
                </a:cubicBezTo>
                <a:cubicBezTo>
                  <a:pt x="124" y="15"/>
                  <a:pt x="124" y="15"/>
                  <a:pt x="124" y="15"/>
                </a:cubicBezTo>
                <a:close/>
                <a:moveTo>
                  <a:pt x="0" y="63"/>
                </a:moveTo>
                <a:cubicBezTo>
                  <a:pt x="0" y="63"/>
                  <a:pt x="4" y="72"/>
                  <a:pt x="14" y="63"/>
                </a:cubicBezTo>
                <a:cubicBezTo>
                  <a:pt x="71" y="15"/>
                  <a:pt x="71" y="15"/>
                  <a:pt x="71" y="15"/>
                </a:cubicBezTo>
                <a:cubicBezTo>
                  <a:pt x="125" y="63"/>
                  <a:pt x="125" y="63"/>
                  <a:pt x="125" y="63"/>
                </a:cubicBezTo>
                <a:cubicBezTo>
                  <a:pt x="136" y="71"/>
                  <a:pt x="140" y="63"/>
                  <a:pt x="140" y="63"/>
                </a:cubicBezTo>
                <a:cubicBezTo>
                  <a:pt x="71" y="0"/>
                  <a:pt x="71" y="0"/>
                  <a:pt x="71" y="0"/>
                </a:cubicBezTo>
                <a:cubicBezTo>
                  <a:pt x="0" y="63"/>
                  <a:pt x="0" y="63"/>
                  <a:pt x="0" y="63"/>
                </a:cubicBezTo>
                <a:close/>
              </a:path>
            </a:pathLst>
          </a:custGeom>
          <a:solidFill>
            <a:schemeClr val="accent1">
              <a:lumMod val="50000"/>
              <a:lumOff val="5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7" name="Freeform 204"/>
          <p:cNvSpPr>
            <a:spLocks noEditPoints="1"/>
          </p:cNvSpPr>
          <p:nvPr/>
        </p:nvSpPr>
        <p:spPr bwMode="auto">
          <a:xfrm>
            <a:off x="4647631" y="2258893"/>
            <a:ext cx="521443" cy="506384"/>
          </a:xfrm>
          <a:custGeom>
            <a:avLst/>
            <a:gdLst>
              <a:gd name="T0" fmla="*/ 82 w 124"/>
              <a:gd name="T1" fmla="*/ 60 h 121"/>
              <a:gd name="T2" fmla="*/ 62 w 124"/>
              <a:gd name="T3" fmla="*/ 80 h 121"/>
              <a:gd name="T4" fmla="*/ 42 w 124"/>
              <a:gd name="T5" fmla="*/ 60 h 121"/>
              <a:gd name="T6" fmla="*/ 62 w 124"/>
              <a:gd name="T7" fmla="*/ 41 h 121"/>
              <a:gd name="T8" fmla="*/ 82 w 124"/>
              <a:gd name="T9" fmla="*/ 60 h 121"/>
              <a:gd name="T10" fmla="*/ 107 w 124"/>
              <a:gd name="T11" fmla="*/ 46 h 121"/>
              <a:gd name="T12" fmla="*/ 104 w 124"/>
              <a:gd name="T13" fmla="*/ 39 h 121"/>
              <a:gd name="T14" fmla="*/ 111 w 124"/>
              <a:gd name="T15" fmla="*/ 22 h 121"/>
              <a:gd name="T16" fmla="*/ 101 w 124"/>
              <a:gd name="T17" fmla="*/ 12 h 121"/>
              <a:gd name="T18" fmla="*/ 84 w 124"/>
              <a:gd name="T19" fmla="*/ 19 h 121"/>
              <a:gd name="T20" fmla="*/ 76 w 124"/>
              <a:gd name="T21" fmla="*/ 16 h 121"/>
              <a:gd name="T22" fmla="*/ 69 w 124"/>
              <a:gd name="T23" fmla="*/ 0 h 121"/>
              <a:gd name="T24" fmla="*/ 55 w 124"/>
              <a:gd name="T25" fmla="*/ 0 h 121"/>
              <a:gd name="T26" fmla="*/ 48 w 124"/>
              <a:gd name="T27" fmla="*/ 16 h 121"/>
              <a:gd name="T28" fmla="*/ 40 w 124"/>
              <a:gd name="T29" fmla="*/ 19 h 121"/>
              <a:gd name="T30" fmla="*/ 23 w 124"/>
              <a:gd name="T31" fmla="*/ 13 h 121"/>
              <a:gd name="T32" fmla="*/ 13 w 124"/>
              <a:gd name="T33" fmla="*/ 22 h 121"/>
              <a:gd name="T34" fmla="*/ 20 w 124"/>
              <a:gd name="T35" fmla="*/ 39 h 121"/>
              <a:gd name="T36" fmla="*/ 17 w 124"/>
              <a:gd name="T37" fmla="*/ 47 h 121"/>
              <a:gd name="T38" fmla="*/ 0 w 124"/>
              <a:gd name="T39" fmla="*/ 54 h 121"/>
              <a:gd name="T40" fmla="*/ 0 w 124"/>
              <a:gd name="T41" fmla="*/ 67 h 121"/>
              <a:gd name="T42" fmla="*/ 17 w 124"/>
              <a:gd name="T43" fmla="*/ 74 h 121"/>
              <a:gd name="T44" fmla="*/ 20 w 124"/>
              <a:gd name="T45" fmla="*/ 82 h 121"/>
              <a:gd name="T46" fmla="*/ 14 w 124"/>
              <a:gd name="T47" fmla="*/ 99 h 121"/>
              <a:gd name="T48" fmla="*/ 23 w 124"/>
              <a:gd name="T49" fmla="*/ 108 h 121"/>
              <a:gd name="T50" fmla="*/ 40 w 124"/>
              <a:gd name="T51" fmla="*/ 102 h 121"/>
              <a:gd name="T52" fmla="*/ 48 w 124"/>
              <a:gd name="T53" fmla="*/ 105 h 121"/>
              <a:gd name="T54" fmla="*/ 56 w 124"/>
              <a:gd name="T55" fmla="*/ 121 h 121"/>
              <a:gd name="T56" fmla="*/ 69 w 124"/>
              <a:gd name="T57" fmla="*/ 121 h 121"/>
              <a:gd name="T58" fmla="*/ 76 w 124"/>
              <a:gd name="T59" fmla="*/ 105 h 121"/>
              <a:gd name="T60" fmla="*/ 84 w 124"/>
              <a:gd name="T61" fmla="*/ 102 h 121"/>
              <a:gd name="T62" fmla="*/ 102 w 124"/>
              <a:gd name="T63" fmla="*/ 108 h 121"/>
              <a:gd name="T64" fmla="*/ 111 w 124"/>
              <a:gd name="T65" fmla="*/ 99 h 121"/>
              <a:gd name="T66" fmla="*/ 104 w 124"/>
              <a:gd name="T67" fmla="*/ 82 h 121"/>
              <a:gd name="T68" fmla="*/ 107 w 124"/>
              <a:gd name="T69" fmla="*/ 74 h 121"/>
              <a:gd name="T70" fmla="*/ 124 w 124"/>
              <a:gd name="T71" fmla="*/ 67 h 121"/>
              <a:gd name="T72" fmla="*/ 124 w 124"/>
              <a:gd name="T73" fmla="*/ 53 h 121"/>
              <a:gd name="T74" fmla="*/ 107 w 124"/>
              <a:gd name="T75" fmla="*/ 46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121">
                <a:moveTo>
                  <a:pt x="82" y="60"/>
                </a:moveTo>
                <a:cubicBezTo>
                  <a:pt x="82" y="71"/>
                  <a:pt x="73" y="80"/>
                  <a:pt x="62" y="80"/>
                </a:cubicBezTo>
                <a:cubicBezTo>
                  <a:pt x="51" y="80"/>
                  <a:pt x="42" y="71"/>
                  <a:pt x="42" y="60"/>
                </a:cubicBezTo>
                <a:cubicBezTo>
                  <a:pt x="42" y="50"/>
                  <a:pt x="51" y="41"/>
                  <a:pt x="62" y="41"/>
                </a:cubicBezTo>
                <a:cubicBezTo>
                  <a:pt x="73" y="41"/>
                  <a:pt x="82" y="50"/>
                  <a:pt x="82" y="60"/>
                </a:cubicBezTo>
                <a:close/>
                <a:moveTo>
                  <a:pt x="107" y="46"/>
                </a:moveTo>
                <a:cubicBezTo>
                  <a:pt x="104" y="39"/>
                  <a:pt x="104" y="39"/>
                  <a:pt x="104" y="39"/>
                </a:cubicBezTo>
                <a:cubicBezTo>
                  <a:pt x="104" y="39"/>
                  <a:pt x="111" y="23"/>
                  <a:pt x="111" y="22"/>
                </a:cubicBezTo>
                <a:cubicBezTo>
                  <a:pt x="101" y="12"/>
                  <a:pt x="101" y="12"/>
                  <a:pt x="101" y="12"/>
                </a:cubicBezTo>
                <a:cubicBezTo>
                  <a:pt x="100" y="12"/>
                  <a:pt x="84" y="19"/>
                  <a:pt x="84" y="19"/>
                </a:cubicBezTo>
                <a:cubicBezTo>
                  <a:pt x="76" y="16"/>
                  <a:pt x="76" y="16"/>
                  <a:pt x="76" y="16"/>
                </a:cubicBezTo>
                <a:cubicBezTo>
                  <a:pt x="76" y="16"/>
                  <a:pt x="70" y="0"/>
                  <a:pt x="69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4" y="0"/>
                  <a:pt x="48" y="16"/>
                  <a:pt x="48" y="16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23" y="12"/>
                  <a:pt x="23" y="13"/>
                </a:cubicBezTo>
                <a:cubicBezTo>
                  <a:pt x="13" y="22"/>
                  <a:pt x="13" y="22"/>
                  <a:pt x="13" y="22"/>
                </a:cubicBezTo>
                <a:cubicBezTo>
                  <a:pt x="12" y="23"/>
                  <a:pt x="20" y="39"/>
                  <a:pt x="20" y="39"/>
                </a:cubicBezTo>
                <a:cubicBezTo>
                  <a:pt x="17" y="47"/>
                  <a:pt x="17" y="47"/>
                  <a:pt x="17" y="47"/>
                </a:cubicBezTo>
                <a:cubicBezTo>
                  <a:pt x="17" y="47"/>
                  <a:pt x="0" y="53"/>
                  <a:pt x="0" y="54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8"/>
                  <a:pt x="17" y="74"/>
                  <a:pt x="17" y="74"/>
                </a:cubicBezTo>
                <a:cubicBezTo>
                  <a:pt x="20" y="82"/>
                  <a:pt x="20" y="82"/>
                  <a:pt x="20" y="82"/>
                </a:cubicBezTo>
                <a:cubicBezTo>
                  <a:pt x="20" y="82"/>
                  <a:pt x="13" y="98"/>
                  <a:pt x="14" y="99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4" y="109"/>
                  <a:pt x="40" y="102"/>
                  <a:pt x="40" y="102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48" y="105"/>
                  <a:pt x="55" y="121"/>
                  <a:pt x="56" y="121"/>
                </a:cubicBezTo>
                <a:cubicBezTo>
                  <a:pt x="69" y="121"/>
                  <a:pt x="69" y="121"/>
                  <a:pt x="69" y="121"/>
                </a:cubicBezTo>
                <a:cubicBezTo>
                  <a:pt x="70" y="121"/>
                  <a:pt x="76" y="105"/>
                  <a:pt x="76" y="105"/>
                </a:cubicBezTo>
                <a:cubicBezTo>
                  <a:pt x="84" y="102"/>
                  <a:pt x="84" y="102"/>
                  <a:pt x="84" y="102"/>
                </a:cubicBezTo>
                <a:cubicBezTo>
                  <a:pt x="84" y="102"/>
                  <a:pt x="101" y="109"/>
                  <a:pt x="102" y="108"/>
                </a:cubicBezTo>
                <a:cubicBezTo>
                  <a:pt x="111" y="99"/>
                  <a:pt x="111" y="99"/>
                  <a:pt x="111" y="99"/>
                </a:cubicBezTo>
                <a:cubicBezTo>
                  <a:pt x="112" y="98"/>
                  <a:pt x="104" y="82"/>
                  <a:pt x="104" y="82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7" y="74"/>
                  <a:pt x="124" y="68"/>
                  <a:pt x="124" y="67"/>
                </a:cubicBezTo>
                <a:cubicBezTo>
                  <a:pt x="124" y="53"/>
                  <a:pt x="124" y="53"/>
                  <a:pt x="124" y="53"/>
                </a:cubicBezTo>
                <a:cubicBezTo>
                  <a:pt x="124" y="53"/>
                  <a:pt x="107" y="46"/>
                  <a:pt x="107" y="46"/>
                </a:cubicBezTo>
                <a:close/>
              </a:path>
            </a:pathLst>
          </a:custGeom>
          <a:solidFill>
            <a:schemeClr val="accent1">
              <a:lumMod val="50000"/>
              <a:lumOff val="5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8" name="Freeform 33"/>
          <p:cNvSpPr>
            <a:spLocks noEditPoints="1"/>
          </p:cNvSpPr>
          <p:nvPr/>
        </p:nvSpPr>
        <p:spPr bwMode="auto">
          <a:xfrm>
            <a:off x="1020862" y="4279834"/>
            <a:ext cx="522785" cy="473869"/>
          </a:xfrm>
          <a:custGeom>
            <a:avLst/>
            <a:gdLst>
              <a:gd name="T0" fmla="*/ 67 w 134"/>
              <a:gd name="T1" fmla="*/ 87 h 122"/>
              <a:gd name="T2" fmla="*/ 84 w 134"/>
              <a:gd name="T3" fmla="*/ 105 h 122"/>
              <a:gd name="T4" fmla="*/ 67 w 134"/>
              <a:gd name="T5" fmla="*/ 122 h 122"/>
              <a:gd name="T6" fmla="*/ 50 w 134"/>
              <a:gd name="T7" fmla="*/ 105 h 122"/>
              <a:gd name="T8" fmla="*/ 67 w 134"/>
              <a:gd name="T9" fmla="*/ 87 h 122"/>
              <a:gd name="T10" fmla="*/ 97 w 134"/>
              <a:gd name="T11" fmla="*/ 74 h 122"/>
              <a:gd name="T12" fmla="*/ 85 w 134"/>
              <a:gd name="T13" fmla="*/ 86 h 122"/>
              <a:gd name="T14" fmla="*/ 49 w 134"/>
              <a:gd name="T15" fmla="*/ 86 h 122"/>
              <a:gd name="T16" fmla="*/ 36 w 134"/>
              <a:gd name="T17" fmla="*/ 74 h 122"/>
              <a:gd name="T18" fmla="*/ 97 w 134"/>
              <a:gd name="T19" fmla="*/ 74 h 122"/>
              <a:gd name="T20" fmla="*/ 116 w 134"/>
              <a:gd name="T21" fmla="*/ 56 h 122"/>
              <a:gd name="T22" fmla="*/ 104 w 134"/>
              <a:gd name="T23" fmla="*/ 68 h 122"/>
              <a:gd name="T24" fmla="*/ 30 w 134"/>
              <a:gd name="T25" fmla="*/ 68 h 122"/>
              <a:gd name="T26" fmla="*/ 18 w 134"/>
              <a:gd name="T27" fmla="*/ 56 h 122"/>
              <a:gd name="T28" fmla="*/ 116 w 134"/>
              <a:gd name="T29" fmla="*/ 56 h 122"/>
              <a:gd name="T30" fmla="*/ 122 w 134"/>
              <a:gd name="T31" fmla="*/ 50 h 122"/>
              <a:gd name="T32" fmla="*/ 12 w 134"/>
              <a:gd name="T33" fmla="*/ 50 h 122"/>
              <a:gd name="T34" fmla="*/ 0 w 134"/>
              <a:gd name="T35" fmla="*/ 38 h 122"/>
              <a:gd name="T36" fmla="*/ 134 w 134"/>
              <a:gd name="T37" fmla="*/ 38 h 122"/>
              <a:gd name="T38" fmla="*/ 122 w 134"/>
              <a:gd name="T39" fmla="*/ 5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4" h="122">
                <a:moveTo>
                  <a:pt x="67" y="87"/>
                </a:moveTo>
                <a:cubicBezTo>
                  <a:pt x="76" y="87"/>
                  <a:pt x="84" y="95"/>
                  <a:pt x="84" y="105"/>
                </a:cubicBezTo>
                <a:cubicBezTo>
                  <a:pt x="84" y="114"/>
                  <a:pt x="76" y="122"/>
                  <a:pt x="67" y="122"/>
                </a:cubicBezTo>
                <a:cubicBezTo>
                  <a:pt x="57" y="122"/>
                  <a:pt x="50" y="114"/>
                  <a:pt x="50" y="105"/>
                </a:cubicBezTo>
                <a:cubicBezTo>
                  <a:pt x="50" y="95"/>
                  <a:pt x="57" y="87"/>
                  <a:pt x="67" y="87"/>
                </a:cubicBezTo>
                <a:close/>
                <a:moveTo>
                  <a:pt x="97" y="74"/>
                </a:moveTo>
                <a:cubicBezTo>
                  <a:pt x="85" y="86"/>
                  <a:pt x="85" y="86"/>
                  <a:pt x="85" y="86"/>
                </a:cubicBezTo>
                <a:cubicBezTo>
                  <a:pt x="75" y="76"/>
                  <a:pt x="59" y="76"/>
                  <a:pt x="49" y="86"/>
                </a:cubicBezTo>
                <a:cubicBezTo>
                  <a:pt x="36" y="74"/>
                  <a:pt x="36" y="74"/>
                  <a:pt x="36" y="74"/>
                </a:cubicBezTo>
                <a:cubicBezTo>
                  <a:pt x="53" y="57"/>
                  <a:pt x="81" y="57"/>
                  <a:pt x="97" y="74"/>
                </a:cubicBezTo>
                <a:close/>
                <a:moveTo>
                  <a:pt x="116" y="56"/>
                </a:moveTo>
                <a:cubicBezTo>
                  <a:pt x="104" y="68"/>
                  <a:pt x="104" y="68"/>
                  <a:pt x="104" y="68"/>
                </a:cubicBezTo>
                <a:cubicBezTo>
                  <a:pt x="83" y="48"/>
                  <a:pt x="50" y="48"/>
                  <a:pt x="30" y="68"/>
                </a:cubicBezTo>
                <a:cubicBezTo>
                  <a:pt x="18" y="56"/>
                  <a:pt x="18" y="56"/>
                  <a:pt x="18" y="56"/>
                </a:cubicBezTo>
                <a:cubicBezTo>
                  <a:pt x="45" y="29"/>
                  <a:pt x="89" y="29"/>
                  <a:pt x="116" y="56"/>
                </a:cubicBezTo>
                <a:close/>
                <a:moveTo>
                  <a:pt x="122" y="50"/>
                </a:moveTo>
                <a:cubicBezTo>
                  <a:pt x="92" y="19"/>
                  <a:pt x="42" y="19"/>
                  <a:pt x="12" y="50"/>
                </a:cubicBezTo>
                <a:cubicBezTo>
                  <a:pt x="0" y="38"/>
                  <a:pt x="0" y="38"/>
                  <a:pt x="0" y="38"/>
                </a:cubicBezTo>
                <a:cubicBezTo>
                  <a:pt x="37" y="0"/>
                  <a:pt x="97" y="0"/>
                  <a:pt x="134" y="38"/>
                </a:cubicBezTo>
                <a:cubicBezTo>
                  <a:pt x="122" y="50"/>
                  <a:pt x="122" y="50"/>
                  <a:pt x="122" y="50"/>
                </a:cubicBezTo>
                <a:close/>
              </a:path>
            </a:pathLst>
          </a:custGeom>
          <a:solidFill>
            <a:schemeClr val="accent1">
              <a:lumMod val="50000"/>
              <a:lumOff val="5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734890" y="2263399"/>
            <a:ext cx="761747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450868">
              <a:defRPr/>
            </a:pPr>
            <a:r>
              <a:rPr lang="en-US" sz="1600" b="1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Simple</a:t>
            </a: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1734888" y="2608031"/>
            <a:ext cx="2383496" cy="1006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868">
              <a:lnSpc>
                <a:spcPct val="150000"/>
              </a:lnSpc>
              <a:defRPr/>
            </a:pP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Vivamus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quam dolor,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tempor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ac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gravida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sit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amet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,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porta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fermentum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magna.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Aliquam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euismod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commodo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nisl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,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vel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luctus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lorem</a:t>
            </a:r>
            <a:endParaRPr lang="en-US" sz="1051" dirty="0">
              <a:solidFill>
                <a:prstClr val="black">
                  <a:lumMod val="65000"/>
                  <a:lumOff val="35000"/>
                </a:prstClr>
              </a:solidFill>
              <a:latin typeface="Calibri" panose="020F0502020204030204" pitchFamily="34" charset="0"/>
              <a:ea typeface="微软雅黑" panose="020B0503020204020204" pitchFamily="34" charset="-122"/>
              <a:cs typeface="Open Sans" panose="020B0606030504020204" pitchFamily="34" charset="0"/>
              <a:sym typeface="Calibri" panose="020F050202020403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734889" y="4260287"/>
            <a:ext cx="68589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450868">
              <a:defRPr/>
            </a:pPr>
            <a:r>
              <a:rPr lang="en-US" sz="1600" b="1" dirty="0" err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Homy</a:t>
            </a:r>
            <a:endParaRPr lang="en-US" sz="1600" b="1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Open Sans" pitchFamily="34" charset="0"/>
              <a:sym typeface="Calibri" panose="020F0502020204030204" pitchFamily="34" charset="0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1734888" y="4604919"/>
            <a:ext cx="2383496" cy="1006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868">
              <a:lnSpc>
                <a:spcPct val="150000"/>
              </a:lnSpc>
              <a:defRPr/>
            </a:pP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Vivamus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quam dolor,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tempor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ac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gravida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sit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amet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,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porta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fermentum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magna.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Aliquam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euismod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commodo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nisl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,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vel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luctus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lorem</a:t>
            </a:r>
            <a:endParaRPr lang="en-US" sz="1051" dirty="0">
              <a:solidFill>
                <a:prstClr val="black">
                  <a:lumMod val="65000"/>
                  <a:lumOff val="35000"/>
                </a:prstClr>
              </a:solidFill>
              <a:latin typeface="Calibri" panose="020F0502020204030204" pitchFamily="34" charset="0"/>
              <a:ea typeface="微软雅黑" panose="020B0503020204020204" pitchFamily="34" charset="-122"/>
              <a:cs typeface="Open Sans" panose="020B0606030504020204" pitchFamily="34" charset="0"/>
              <a:sym typeface="Calibri" panose="020F050202020403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352191" y="2262048"/>
            <a:ext cx="78034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450868">
              <a:defRPr/>
            </a:pPr>
            <a:r>
              <a:rPr lang="en-US" sz="1600" b="1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Setting</a:t>
            </a: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5352191" y="2606680"/>
            <a:ext cx="2383496" cy="1006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868">
              <a:lnSpc>
                <a:spcPct val="150000"/>
              </a:lnSpc>
              <a:defRPr/>
            </a:pP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Vivamus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quam dolor,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tempor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ac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gravida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sit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amet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,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porta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fermentum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magna.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Aliquam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euismod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commodo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nisl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,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vel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luctus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lorem</a:t>
            </a:r>
            <a:endParaRPr lang="en-US" sz="1051" dirty="0">
              <a:solidFill>
                <a:prstClr val="black">
                  <a:lumMod val="65000"/>
                  <a:lumOff val="35000"/>
                </a:prstClr>
              </a:solidFill>
              <a:latin typeface="Calibri" panose="020F0502020204030204" pitchFamily="34" charset="0"/>
              <a:ea typeface="微软雅黑" panose="020B0503020204020204" pitchFamily="34" charset="-122"/>
              <a:cs typeface="Open Sans" panose="020B0606030504020204" pitchFamily="34" charset="0"/>
              <a:sym typeface="Calibri" panose="020F050202020403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352191" y="4258936"/>
            <a:ext cx="73468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450868">
              <a:defRPr/>
            </a:pPr>
            <a:r>
              <a:rPr lang="en-US" sz="1600" b="1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Repair</a:t>
            </a: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5352191" y="4603568"/>
            <a:ext cx="2383496" cy="1006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868">
              <a:lnSpc>
                <a:spcPct val="150000"/>
              </a:lnSpc>
              <a:defRPr/>
            </a:pP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Vivamus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quam dolor,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tempor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ac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gravida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sit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amet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,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porta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fermentum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magna.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Aliquam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euismod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commodo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nisl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,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vel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luctus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lorem</a:t>
            </a:r>
            <a:endParaRPr lang="en-US" sz="1051" dirty="0">
              <a:solidFill>
                <a:prstClr val="black">
                  <a:lumMod val="65000"/>
                  <a:lumOff val="35000"/>
                </a:prstClr>
              </a:solidFill>
              <a:latin typeface="Calibri" panose="020F0502020204030204" pitchFamily="34" charset="0"/>
              <a:ea typeface="微软雅黑" panose="020B0503020204020204" pitchFamily="34" charset="-122"/>
              <a:cs typeface="Open Sans" panose="020B0606030504020204" pitchFamily="34" charset="0"/>
              <a:sym typeface="Calibri" panose="020F0502020204030204" pitchFamily="34" charset="0"/>
            </a:endParaRPr>
          </a:p>
        </p:txBody>
      </p:sp>
      <p:sp>
        <p:nvSpPr>
          <p:cNvPr id="21" name="Freeform 23"/>
          <p:cNvSpPr>
            <a:spLocks/>
          </p:cNvSpPr>
          <p:nvPr/>
        </p:nvSpPr>
        <p:spPr bwMode="auto">
          <a:xfrm>
            <a:off x="8244711" y="2224917"/>
            <a:ext cx="520280" cy="540361"/>
          </a:xfrm>
          <a:custGeom>
            <a:avLst/>
            <a:gdLst>
              <a:gd name="T0" fmla="*/ 100 w 137"/>
              <a:gd name="T1" fmla="*/ 57 h 142"/>
              <a:gd name="T2" fmla="*/ 137 w 137"/>
              <a:gd name="T3" fmla="*/ 57 h 142"/>
              <a:gd name="T4" fmla="*/ 76 w 137"/>
              <a:gd name="T5" fmla="*/ 4 h 142"/>
              <a:gd name="T6" fmla="*/ 70 w 137"/>
              <a:gd name="T7" fmla="*/ 0 h 142"/>
              <a:gd name="T8" fmla="*/ 63 w 137"/>
              <a:gd name="T9" fmla="*/ 4 h 142"/>
              <a:gd name="T10" fmla="*/ 0 w 137"/>
              <a:gd name="T11" fmla="*/ 57 h 142"/>
              <a:gd name="T12" fmla="*/ 40 w 137"/>
              <a:gd name="T13" fmla="*/ 57 h 142"/>
              <a:gd name="T14" fmla="*/ 63 w 137"/>
              <a:gd name="T15" fmla="*/ 4 h 142"/>
              <a:gd name="T16" fmla="*/ 62 w 137"/>
              <a:gd name="T17" fmla="*/ 5 h 142"/>
              <a:gd name="T18" fmla="*/ 44 w 137"/>
              <a:gd name="T19" fmla="*/ 57 h 142"/>
              <a:gd name="T20" fmla="*/ 65 w 137"/>
              <a:gd name="T21" fmla="*/ 57 h 142"/>
              <a:gd name="T22" fmla="*/ 65 w 137"/>
              <a:gd name="T23" fmla="*/ 122 h 142"/>
              <a:gd name="T24" fmla="*/ 65 w 137"/>
              <a:gd name="T25" fmla="*/ 125 h 142"/>
              <a:gd name="T26" fmla="*/ 65 w 137"/>
              <a:gd name="T27" fmla="*/ 130 h 142"/>
              <a:gd name="T28" fmla="*/ 76 w 137"/>
              <a:gd name="T29" fmla="*/ 142 h 142"/>
              <a:gd name="T30" fmla="*/ 88 w 137"/>
              <a:gd name="T31" fmla="*/ 130 h 142"/>
              <a:gd name="T32" fmla="*/ 88 w 137"/>
              <a:gd name="T33" fmla="*/ 125 h 142"/>
              <a:gd name="T34" fmla="*/ 80 w 137"/>
              <a:gd name="T35" fmla="*/ 125 h 142"/>
              <a:gd name="T36" fmla="*/ 80 w 137"/>
              <a:gd name="T37" fmla="*/ 127 h 142"/>
              <a:gd name="T38" fmla="*/ 80 w 137"/>
              <a:gd name="T39" fmla="*/ 129 h 142"/>
              <a:gd name="T40" fmla="*/ 76 w 137"/>
              <a:gd name="T41" fmla="*/ 133 h 142"/>
              <a:gd name="T42" fmla="*/ 73 w 137"/>
              <a:gd name="T43" fmla="*/ 129 h 142"/>
              <a:gd name="T44" fmla="*/ 73 w 137"/>
              <a:gd name="T45" fmla="*/ 127 h 142"/>
              <a:gd name="T46" fmla="*/ 73 w 137"/>
              <a:gd name="T47" fmla="*/ 125 h 142"/>
              <a:gd name="T48" fmla="*/ 73 w 137"/>
              <a:gd name="T49" fmla="*/ 111 h 142"/>
              <a:gd name="T50" fmla="*/ 73 w 137"/>
              <a:gd name="T51" fmla="*/ 57 h 142"/>
              <a:gd name="T52" fmla="*/ 95 w 137"/>
              <a:gd name="T53" fmla="*/ 57 h 142"/>
              <a:gd name="T54" fmla="*/ 77 w 137"/>
              <a:gd name="T55" fmla="*/ 5 h 142"/>
              <a:gd name="T56" fmla="*/ 76 w 137"/>
              <a:gd name="T57" fmla="*/ 4 h 142"/>
              <a:gd name="T58" fmla="*/ 100 w 137"/>
              <a:gd name="T59" fmla="*/ 5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7" h="142">
                <a:moveTo>
                  <a:pt x="100" y="57"/>
                </a:moveTo>
                <a:cubicBezTo>
                  <a:pt x="137" y="57"/>
                  <a:pt x="137" y="57"/>
                  <a:pt x="137" y="57"/>
                </a:cubicBezTo>
                <a:cubicBezTo>
                  <a:pt x="130" y="28"/>
                  <a:pt x="106" y="7"/>
                  <a:pt x="76" y="4"/>
                </a:cubicBezTo>
                <a:cubicBezTo>
                  <a:pt x="75" y="1"/>
                  <a:pt x="73" y="0"/>
                  <a:pt x="70" y="0"/>
                </a:cubicBezTo>
                <a:cubicBezTo>
                  <a:pt x="67" y="0"/>
                  <a:pt x="64" y="1"/>
                  <a:pt x="63" y="4"/>
                </a:cubicBezTo>
                <a:cubicBezTo>
                  <a:pt x="33" y="6"/>
                  <a:pt x="8" y="28"/>
                  <a:pt x="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24"/>
                  <a:pt x="58" y="7"/>
                  <a:pt x="63" y="4"/>
                </a:cubicBezTo>
                <a:cubicBezTo>
                  <a:pt x="63" y="4"/>
                  <a:pt x="62" y="5"/>
                  <a:pt x="62" y="5"/>
                </a:cubicBezTo>
                <a:cubicBezTo>
                  <a:pt x="41" y="31"/>
                  <a:pt x="44" y="57"/>
                  <a:pt x="44" y="57"/>
                </a:cubicBezTo>
                <a:cubicBezTo>
                  <a:pt x="65" y="57"/>
                  <a:pt x="65" y="57"/>
                  <a:pt x="65" y="57"/>
                </a:cubicBezTo>
                <a:cubicBezTo>
                  <a:pt x="65" y="122"/>
                  <a:pt x="65" y="122"/>
                  <a:pt x="65" y="122"/>
                </a:cubicBezTo>
                <a:cubicBezTo>
                  <a:pt x="65" y="125"/>
                  <a:pt x="65" y="125"/>
                  <a:pt x="65" y="125"/>
                </a:cubicBezTo>
                <a:cubicBezTo>
                  <a:pt x="65" y="130"/>
                  <a:pt x="65" y="130"/>
                  <a:pt x="65" y="130"/>
                </a:cubicBezTo>
                <a:cubicBezTo>
                  <a:pt x="65" y="136"/>
                  <a:pt x="70" y="142"/>
                  <a:pt x="76" y="142"/>
                </a:cubicBezTo>
                <a:cubicBezTo>
                  <a:pt x="83" y="142"/>
                  <a:pt x="88" y="136"/>
                  <a:pt x="88" y="130"/>
                </a:cubicBezTo>
                <a:cubicBezTo>
                  <a:pt x="88" y="125"/>
                  <a:pt x="88" y="125"/>
                  <a:pt x="88" y="125"/>
                </a:cubicBezTo>
                <a:cubicBezTo>
                  <a:pt x="80" y="125"/>
                  <a:pt x="80" y="125"/>
                  <a:pt x="80" y="125"/>
                </a:cubicBezTo>
                <a:cubicBezTo>
                  <a:pt x="80" y="127"/>
                  <a:pt x="80" y="127"/>
                  <a:pt x="80" y="127"/>
                </a:cubicBezTo>
                <a:cubicBezTo>
                  <a:pt x="80" y="129"/>
                  <a:pt x="80" y="129"/>
                  <a:pt x="80" y="129"/>
                </a:cubicBezTo>
                <a:cubicBezTo>
                  <a:pt x="80" y="131"/>
                  <a:pt x="78" y="133"/>
                  <a:pt x="76" y="133"/>
                </a:cubicBezTo>
                <a:cubicBezTo>
                  <a:pt x="74" y="133"/>
                  <a:pt x="73" y="131"/>
                  <a:pt x="73" y="129"/>
                </a:cubicBezTo>
                <a:cubicBezTo>
                  <a:pt x="73" y="127"/>
                  <a:pt x="73" y="127"/>
                  <a:pt x="73" y="127"/>
                </a:cubicBezTo>
                <a:cubicBezTo>
                  <a:pt x="73" y="125"/>
                  <a:pt x="73" y="125"/>
                  <a:pt x="73" y="125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73" y="57"/>
                  <a:pt x="73" y="57"/>
                  <a:pt x="73" y="57"/>
                </a:cubicBezTo>
                <a:cubicBezTo>
                  <a:pt x="95" y="57"/>
                  <a:pt x="95" y="57"/>
                  <a:pt x="95" y="57"/>
                </a:cubicBezTo>
                <a:cubicBezTo>
                  <a:pt x="95" y="57"/>
                  <a:pt x="98" y="31"/>
                  <a:pt x="77" y="5"/>
                </a:cubicBezTo>
                <a:cubicBezTo>
                  <a:pt x="77" y="5"/>
                  <a:pt x="77" y="4"/>
                  <a:pt x="76" y="4"/>
                </a:cubicBezTo>
                <a:cubicBezTo>
                  <a:pt x="81" y="7"/>
                  <a:pt x="100" y="24"/>
                  <a:pt x="100" y="57"/>
                </a:cubicBezTo>
                <a:close/>
              </a:path>
            </a:pathLst>
          </a:custGeom>
          <a:solidFill>
            <a:schemeClr val="accent1">
              <a:lumMod val="50000"/>
              <a:lumOff val="5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8969493" y="2259514"/>
            <a:ext cx="62068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450868">
              <a:defRPr/>
            </a:pPr>
            <a:r>
              <a:rPr lang="en-US" sz="1600" b="1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Clear</a:t>
            </a:r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8969492" y="2604145"/>
            <a:ext cx="2383496" cy="1006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868">
              <a:lnSpc>
                <a:spcPct val="150000"/>
              </a:lnSpc>
              <a:defRPr/>
            </a:pP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Vivamus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quam dolor,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tempor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ac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gravida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sit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amet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,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porta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fermentum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magna.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Aliquam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euismod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commodo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nisl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,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vel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luctus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lorem</a:t>
            </a:r>
            <a:endParaRPr lang="en-US" sz="1051" dirty="0">
              <a:solidFill>
                <a:prstClr val="black">
                  <a:lumMod val="65000"/>
                  <a:lumOff val="35000"/>
                </a:prstClr>
              </a:solidFill>
              <a:latin typeface="Calibri" panose="020F0502020204030204" pitchFamily="34" charset="0"/>
              <a:ea typeface="微软雅黑" panose="020B0503020204020204" pitchFamily="34" charset="-122"/>
              <a:cs typeface="Open Sans" panose="020B0606030504020204" pitchFamily="34" charset="0"/>
              <a:sym typeface="Calibri" panose="020F050202020403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8969493" y="4256402"/>
            <a:ext cx="88543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450868">
              <a:defRPr/>
            </a:pPr>
            <a:r>
              <a:rPr lang="en-US" sz="1600" b="1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Creative</a:t>
            </a: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8969492" y="4601033"/>
            <a:ext cx="2383496" cy="1006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868">
              <a:lnSpc>
                <a:spcPct val="150000"/>
              </a:lnSpc>
              <a:defRPr/>
            </a:pP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Vivamus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quam dolor,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tempor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ac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gravida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sit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amet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,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porta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fermentum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magna.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Aliquam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euismod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commodo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nisl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,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vel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luctus</a:t>
            </a:r>
            <a:r>
              <a:rPr lang="en-US" sz="105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lorem</a:t>
            </a:r>
            <a:endParaRPr lang="en-US" sz="1051" dirty="0">
              <a:solidFill>
                <a:prstClr val="black">
                  <a:lumMod val="65000"/>
                  <a:lumOff val="35000"/>
                </a:prstClr>
              </a:solidFill>
              <a:latin typeface="Calibri" panose="020F0502020204030204" pitchFamily="34" charset="0"/>
              <a:ea typeface="微软雅黑" panose="020B0503020204020204" pitchFamily="34" charset="-122"/>
              <a:cs typeface="Open Sans" panose="020B0606030504020204" pitchFamily="34" charset="0"/>
              <a:sym typeface="Calibri" panose="020F0502020204030204" pitchFamily="34" charset="0"/>
            </a:endParaRPr>
          </a:p>
        </p:txBody>
      </p:sp>
      <p:sp>
        <p:nvSpPr>
          <p:cNvPr id="28" name="Freeform 182"/>
          <p:cNvSpPr>
            <a:spLocks noEditPoints="1"/>
          </p:cNvSpPr>
          <p:nvPr/>
        </p:nvSpPr>
        <p:spPr bwMode="auto">
          <a:xfrm>
            <a:off x="8257541" y="4281911"/>
            <a:ext cx="494620" cy="469715"/>
          </a:xfrm>
          <a:custGeom>
            <a:avLst/>
            <a:gdLst>
              <a:gd name="T0" fmla="*/ 26 w 109"/>
              <a:gd name="T1" fmla="*/ 93 h 104"/>
              <a:gd name="T2" fmla="*/ 14 w 109"/>
              <a:gd name="T3" fmla="*/ 82 h 104"/>
              <a:gd name="T4" fmla="*/ 26 w 109"/>
              <a:gd name="T5" fmla="*/ 71 h 104"/>
              <a:gd name="T6" fmla="*/ 37 w 109"/>
              <a:gd name="T7" fmla="*/ 82 h 104"/>
              <a:gd name="T8" fmla="*/ 26 w 109"/>
              <a:gd name="T9" fmla="*/ 93 h 104"/>
              <a:gd name="T10" fmla="*/ 85 w 109"/>
              <a:gd name="T11" fmla="*/ 33 h 104"/>
              <a:gd name="T12" fmla="*/ 74 w 109"/>
              <a:gd name="T13" fmla="*/ 22 h 104"/>
              <a:gd name="T14" fmla="*/ 85 w 109"/>
              <a:gd name="T15" fmla="*/ 11 h 104"/>
              <a:gd name="T16" fmla="*/ 97 w 109"/>
              <a:gd name="T17" fmla="*/ 22 h 104"/>
              <a:gd name="T18" fmla="*/ 85 w 109"/>
              <a:gd name="T19" fmla="*/ 33 h 104"/>
              <a:gd name="T20" fmla="*/ 86 w 109"/>
              <a:gd name="T21" fmla="*/ 93 h 104"/>
              <a:gd name="T22" fmla="*/ 75 w 109"/>
              <a:gd name="T23" fmla="*/ 82 h 104"/>
              <a:gd name="T24" fmla="*/ 86 w 109"/>
              <a:gd name="T25" fmla="*/ 71 h 104"/>
              <a:gd name="T26" fmla="*/ 97 w 109"/>
              <a:gd name="T27" fmla="*/ 82 h 104"/>
              <a:gd name="T28" fmla="*/ 86 w 109"/>
              <a:gd name="T29" fmla="*/ 93 h 104"/>
              <a:gd name="T30" fmla="*/ 25 w 109"/>
              <a:gd name="T31" fmla="*/ 64 h 104"/>
              <a:gd name="T32" fmla="*/ 14 w 109"/>
              <a:gd name="T33" fmla="*/ 52 h 104"/>
              <a:gd name="T34" fmla="*/ 25 w 109"/>
              <a:gd name="T35" fmla="*/ 41 h 104"/>
              <a:gd name="T36" fmla="*/ 37 w 109"/>
              <a:gd name="T37" fmla="*/ 52 h 104"/>
              <a:gd name="T38" fmla="*/ 25 w 109"/>
              <a:gd name="T39" fmla="*/ 64 h 104"/>
              <a:gd name="T40" fmla="*/ 85 w 109"/>
              <a:gd name="T41" fmla="*/ 64 h 104"/>
              <a:gd name="T42" fmla="*/ 74 w 109"/>
              <a:gd name="T43" fmla="*/ 52 h 104"/>
              <a:gd name="T44" fmla="*/ 85 w 109"/>
              <a:gd name="T45" fmla="*/ 41 h 104"/>
              <a:gd name="T46" fmla="*/ 96 w 109"/>
              <a:gd name="T47" fmla="*/ 52 h 104"/>
              <a:gd name="T48" fmla="*/ 85 w 109"/>
              <a:gd name="T49" fmla="*/ 64 h 104"/>
              <a:gd name="T50" fmla="*/ 25 w 109"/>
              <a:gd name="T51" fmla="*/ 33 h 104"/>
              <a:gd name="T52" fmla="*/ 14 w 109"/>
              <a:gd name="T53" fmla="*/ 22 h 104"/>
              <a:gd name="T54" fmla="*/ 25 w 109"/>
              <a:gd name="T55" fmla="*/ 11 h 104"/>
              <a:gd name="T56" fmla="*/ 37 w 109"/>
              <a:gd name="T57" fmla="*/ 22 h 104"/>
              <a:gd name="T58" fmla="*/ 25 w 109"/>
              <a:gd name="T59" fmla="*/ 33 h 104"/>
              <a:gd name="T60" fmla="*/ 101 w 109"/>
              <a:gd name="T61" fmla="*/ 0 h 104"/>
              <a:gd name="T62" fmla="*/ 9 w 109"/>
              <a:gd name="T63" fmla="*/ 0 h 104"/>
              <a:gd name="T64" fmla="*/ 0 w 109"/>
              <a:gd name="T65" fmla="*/ 9 h 104"/>
              <a:gd name="T66" fmla="*/ 0 w 109"/>
              <a:gd name="T67" fmla="*/ 96 h 104"/>
              <a:gd name="T68" fmla="*/ 9 w 109"/>
              <a:gd name="T69" fmla="*/ 104 h 104"/>
              <a:gd name="T70" fmla="*/ 101 w 109"/>
              <a:gd name="T71" fmla="*/ 104 h 104"/>
              <a:gd name="T72" fmla="*/ 109 w 109"/>
              <a:gd name="T73" fmla="*/ 96 h 104"/>
              <a:gd name="T74" fmla="*/ 109 w 109"/>
              <a:gd name="T75" fmla="*/ 9 h 104"/>
              <a:gd name="T76" fmla="*/ 101 w 109"/>
              <a:gd name="T77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9" h="104">
                <a:moveTo>
                  <a:pt x="26" y="93"/>
                </a:moveTo>
                <a:cubicBezTo>
                  <a:pt x="19" y="93"/>
                  <a:pt x="14" y="88"/>
                  <a:pt x="14" y="82"/>
                </a:cubicBezTo>
                <a:cubicBezTo>
                  <a:pt x="14" y="76"/>
                  <a:pt x="19" y="71"/>
                  <a:pt x="26" y="71"/>
                </a:cubicBezTo>
                <a:cubicBezTo>
                  <a:pt x="32" y="71"/>
                  <a:pt x="37" y="76"/>
                  <a:pt x="37" y="82"/>
                </a:cubicBezTo>
                <a:cubicBezTo>
                  <a:pt x="37" y="88"/>
                  <a:pt x="32" y="93"/>
                  <a:pt x="26" y="93"/>
                </a:cubicBezTo>
                <a:close/>
                <a:moveTo>
                  <a:pt x="85" y="33"/>
                </a:moveTo>
                <a:cubicBezTo>
                  <a:pt x="79" y="33"/>
                  <a:pt x="74" y="28"/>
                  <a:pt x="74" y="22"/>
                </a:cubicBezTo>
                <a:cubicBezTo>
                  <a:pt x="74" y="16"/>
                  <a:pt x="79" y="11"/>
                  <a:pt x="85" y="11"/>
                </a:cubicBezTo>
                <a:cubicBezTo>
                  <a:pt x="91" y="11"/>
                  <a:pt x="97" y="16"/>
                  <a:pt x="97" y="22"/>
                </a:cubicBezTo>
                <a:cubicBezTo>
                  <a:pt x="97" y="28"/>
                  <a:pt x="91" y="33"/>
                  <a:pt x="85" y="33"/>
                </a:cubicBezTo>
                <a:close/>
                <a:moveTo>
                  <a:pt x="86" y="93"/>
                </a:moveTo>
                <a:cubicBezTo>
                  <a:pt x="80" y="93"/>
                  <a:pt x="75" y="88"/>
                  <a:pt x="75" y="82"/>
                </a:cubicBezTo>
                <a:cubicBezTo>
                  <a:pt x="75" y="76"/>
                  <a:pt x="80" y="71"/>
                  <a:pt x="86" y="71"/>
                </a:cubicBezTo>
                <a:cubicBezTo>
                  <a:pt x="92" y="71"/>
                  <a:pt x="97" y="76"/>
                  <a:pt x="97" y="82"/>
                </a:cubicBezTo>
                <a:cubicBezTo>
                  <a:pt x="97" y="88"/>
                  <a:pt x="92" y="93"/>
                  <a:pt x="86" y="93"/>
                </a:cubicBezTo>
                <a:close/>
                <a:moveTo>
                  <a:pt x="25" y="64"/>
                </a:moveTo>
                <a:cubicBezTo>
                  <a:pt x="19" y="64"/>
                  <a:pt x="14" y="59"/>
                  <a:pt x="14" y="52"/>
                </a:cubicBezTo>
                <a:cubicBezTo>
                  <a:pt x="14" y="46"/>
                  <a:pt x="19" y="41"/>
                  <a:pt x="25" y="41"/>
                </a:cubicBezTo>
                <a:cubicBezTo>
                  <a:pt x="32" y="41"/>
                  <a:pt x="37" y="46"/>
                  <a:pt x="37" y="52"/>
                </a:cubicBezTo>
                <a:cubicBezTo>
                  <a:pt x="37" y="59"/>
                  <a:pt x="32" y="64"/>
                  <a:pt x="25" y="64"/>
                </a:cubicBezTo>
                <a:close/>
                <a:moveTo>
                  <a:pt x="85" y="64"/>
                </a:moveTo>
                <a:cubicBezTo>
                  <a:pt x="79" y="64"/>
                  <a:pt x="74" y="59"/>
                  <a:pt x="74" y="52"/>
                </a:cubicBezTo>
                <a:cubicBezTo>
                  <a:pt x="74" y="46"/>
                  <a:pt x="79" y="41"/>
                  <a:pt x="85" y="41"/>
                </a:cubicBezTo>
                <a:cubicBezTo>
                  <a:pt x="91" y="41"/>
                  <a:pt x="96" y="46"/>
                  <a:pt x="96" y="52"/>
                </a:cubicBezTo>
                <a:cubicBezTo>
                  <a:pt x="96" y="59"/>
                  <a:pt x="91" y="64"/>
                  <a:pt x="85" y="64"/>
                </a:cubicBezTo>
                <a:close/>
                <a:moveTo>
                  <a:pt x="25" y="33"/>
                </a:moveTo>
                <a:cubicBezTo>
                  <a:pt x="19" y="33"/>
                  <a:pt x="14" y="28"/>
                  <a:pt x="14" y="22"/>
                </a:cubicBezTo>
                <a:cubicBezTo>
                  <a:pt x="14" y="16"/>
                  <a:pt x="19" y="11"/>
                  <a:pt x="25" y="11"/>
                </a:cubicBezTo>
                <a:cubicBezTo>
                  <a:pt x="32" y="11"/>
                  <a:pt x="37" y="16"/>
                  <a:pt x="37" y="22"/>
                </a:cubicBezTo>
                <a:cubicBezTo>
                  <a:pt x="37" y="28"/>
                  <a:pt x="32" y="33"/>
                  <a:pt x="25" y="33"/>
                </a:cubicBezTo>
                <a:close/>
                <a:moveTo>
                  <a:pt x="101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1"/>
                  <a:pt x="4" y="104"/>
                  <a:pt x="9" y="104"/>
                </a:cubicBezTo>
                <a:cubicBezTo>
                  <a:pt x="101" y="104"/>
                  <a:pt x="101" y="104"/>
                  <a:pt x="101" y="104"/>
                </a:cubicBezTo>
                <a:cubicBezTo>
                  <a:pt x="106" y="104"/>
                  <a:pt x="109" y="101"/>
                  <a:pt x="109" y="96"/>
                </a:cubicBezTo>
                <a:cubicBezTo>
                  <a:pt x="109" y="9"/>
                  <a:pt x="109" y="9"/>
                  <a:pt x="109" y="9"/>
                </a:cubicBezTo>
                <a:cubicBezTo>
                  <a:pt x="109" y="4"/>
                  <a:pt x="106" y="0"/>
                  <a:pt x="101" y="0"/>
                </a:cubicBezTo>
                <a:close/>
              </a:path>
            </a:pathLst>
          </a:custGeom>
          <a:solidFill>
            <a:schemeClr val="accent1">
              <a:lumMod val="50000"/>
              <a:lumOff val="5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9" name="Freeform 13"/>
          <p:cNvSpPr>
            <a:spLocks noEditPoints="1"/>
          </p:cNvSpPr>
          <p:nvPr/>
        </p:nvSpPr>
        <p:spPr bwMode="auto">
          <a:xfrm>
            <a:off x="4638579" y="4278482"/>
            <a:ext cx="539548" cy="476573"/>
          </a:xfrm>
          <a:custGeom>
            <a:avLst/>
            <a:gdLst>
              <a:gd name="T0" fmla="*/ 132 w 134"/>
              <a:gd name="T1" fmla="*/ 16 h 118"/>
              <a:gd name="T2" fmla="*/ 120 w 134"/>
              <a:gd name="T3" fmla="*/ 4 h 118"/>
              <a:gd name="T4" fmla="*/ 115 w 134"/>
              <a:gd name="T5" fmla="*/ 4 h 118"/>
              <a:gd name="T6" fmla="*/ 113 w 134"/>
              <a:gd name="T7" fmla="*/ 8 h 118"/>
              <a:gd name="T8" fmla="*/ 111 w 134"/>
              <a:gd name="T9" fmla="*/ 8 h 118"/>
              <a:gd name="T10" fmla="*/ 111 w 134"/>
              <a:gd name="T11" fmla="*/ 8 h 118"/>
              <a:gd name="T12" fmla="*/ 80 w 134"/>
              <a:gd name="T13" fmla="*/ 39 h 118"/>
              <a:gd name="T14" fmla="*/ 78 w 134"/>
              <a:gd name="T15" fmla="*/ 47 h 118"/>
              <a:gd name="T16" fmla="*/ 82 w 134"/>
              <a:gd name="T17" fmla="*/ 50 h 118"/>
              <a:gd name="T18" fmla="*/ 82 w 134"/>
              <a:gd name="T19" fmla="*/ 50 h 118"/>
              <a:gd name="T20" fmla="*/ 82 w 134"/>
              <a:gd name="T21" fmla="*/ 50 h 118"/>
              <a:gd name="T22" fmla="*/ 75 w 134"/>
              <a:gd name="T23" fmla="*/ 57 h 118"/>
              <a:gd name="T24" fmla="*/ 53 w 134"/>
              <a:gd name="T25" fmla="*/ 35 h 118"/>
              <a:gd name="T26" fmla="*/ 46 w 134"/>
              <a:gd name="T27" fmla="*/ 9 h 118"/>
              <a:gd name="T28" fmla="*/ 21 w 134"/>
              <a:gd name="T29" fmla="*/ 2 h 118"/>
              <a:gd name="T30" fmla="*/ 36 w 134"/>
              <a:gd name="T31" fmla="*/ 17 h 118"/>
              <a:gd name="T32" fmla="*/ 32 w 134"/>
              <a:gd name="T33" fmla="*/ 32 h 118"/>
              <a:gd name="T34" fmla="*/ 17 w 134"/>
              <a:gd name="T35" fmla="*/ 36 h 118"/>
              <a:gd name="T36" fmla="*/ 2 w 134"/>
              <a:gd name="T37" fmla="*/ 21 h 118"/>
              <a:gd name="T38" fmla="*/ 9 w 134"/>
              <a:gd name="T39" fmla="*/ 46 h 118"/>
              <a:gd name="T40" fmla="*/ 36 w 134"/>
              <a:gd name="T41" fmla="*/ 53 h 118"/>
              <a:gd name="T42" fmla="*/ 36 w 134"/>
              <a:gd name="T43" fmla="*/ 53 h 118"/>
              <a:gd name="T44" fmla="*/ 58 w 134"/>
              <a:gd name="T45" fmla="*/ 74 h 118"/>
              <a:gd name="T46" fmla="*/ 37 w 134"/>
              <a:gd name="T47" fmla="*/ 95 h 118"/>
              <a:gd name="T48" fmla="*/ 36 w 134"/>
              <a:gd name="T49" fmla="*/ 94 h 118"/>
              <a:gd name="T50" fmla="*/ 30 w 134"/>
              <a:gd name="T51" fmla="*/ 99 h 118"/>
              <a:gd name="T52" fmla="*/ 20 w 134"/>
              <a:gd name="T53" fmla="*/ 114 h 118"/>
              <a:gd name="T54" fmla="*/ 23 w 134"/>
              <a:gd name="T55" fmla="*/ 116 h 118"/>
              <a:gd name="T56" fmla="*/ 38 w 134"/>
              <a:gd name="T57" fmla="*/ 107 h 118"/>
              <a:gd name="T58" fmla="*/ 43 w 134"/>
              <a:gd name="T59" fmla="*/ 101 h 118"/>
              <a:gd name="T60" fmla="*/ 42 w 134"/>
              <a:gd name="T61" fmla="*/ 100 h 118"/>
              <a:gd name="T62" fmla="*/ 62 w 134"/>
              <a:gd name="T63" fmla="*/ 79 h 118"/>
              <a:gd name="T64" fmla="*/ 98 w 134"/>
              <a:gd name="T65" fmla="*/ 114 h 118"/>
              <a:gd name="T66" fmla="*/ 106 w 134"/>
              <a:gd name="T67" fmla="*/ 118 h 118"/>
              <a:gd name="T68" fmla="*/ 115 w 134"/>
              <a:gd name="T69" fmla="*/ 114 h 118"/>
              <a:gd name="T70" fmla="*/ 115 w 134"/>
              <a:gd name="T71" fmla="*/ 97 h 118"/>
              <a:gd name="T72" fmla="*/ 80 w 134"/>
              <a:gd name="T73" fmla="*/ 62 h 118"/>
              <a:gd name="T74" fmla="*/ 87 w 134"/>
              <a:gd name="T75" fmla="*/ 55 h 118"/>
              <a:gd name="T76" fmla="*/ 90 w 134"/>
              <a:gd name="T77" fmla="*/ 58 h 118"/>
              <a:gd name="T78" fmla="*/ 97 w 134"/>
              <a:gd name="T79" fmla="*/ 56 h 118"/>
              <a:gd name="T80" fmla="*/ 127 w 134"/>
              <a:gd name="T81" fmla="*/ 26 h 118"/>
              <a:gd name="T82" fmla="*/ 128 w 134"/>
              <a:gd name="T83" fmla="*/ 25 h 118"/>
              <a:gd name="T84" fmla="*/ 128 w 134"/>
              <a:gd name="T85" fmla="*/ 25 h 118"/>
              <a:gd name="T86" fmla="*/ 129 w 134"/>
              <a:gd name="T87" fmla="*/ 23 h 118"/>
              <a:gd name="T88" fmla="*/ 132 w 134"/>
              <a:gd name="T89" fmla="*/ 22 h 118"/>
              <a:gd name="T90" fmla="*/ 132 w 134"/>
              <a:gd name="T91" fmla="*/ 16 h 118"/>
              <a:gd name="T92" fmla="*/ 108 w 134"/>
              <a:gd name="T93" fmla="*/ 103 h 118"/>
              <a:gd name="T94" fmla="*/ 112 w 134"/>
              <a:gd name="T95" fmla="*/ 108 h 118"/>
              <a:gd name="T96" fmla="*/ 108 w 134"/>
              <a:gd name="T97" fmla="*/ 112 h 118"/>
              <a:gd name="T98" fmla="*/ 103 w 134"/>
              <a:gd name="T99" fmla="*/ 108 h 118"/>
              <a:gd name="T100" fmla="*/ 108 w 134"/>
              <a:gd name="T101" fmla="*/ 103 h 118"/>
              <a:gd name="T102" fmla="*/ 90 w 134"/>
              <a:gd name="T103" fmla="*/ 41 h 118"/>
              <a:gd name="T104" fmla="*/ 88 w 134"/>
              <a:gd name="T105" fmla="*/ 39 h 118"/>
              <a:gd name="T106" fmla="*/ 111 w 134"/>
              <a:gd name="T107" fmla="*/ 16 h 118"/>
              <a:gd name="T108" fmla="*/ 113 w 134"/>
              <a:gd name="T109" fmla="*/ 18 h 118"/>
              <a:gd name="T110" fmla="*/ 90 w 134"/>
              <a:gd name="T111" fmla="*/ 41 h 118"/>
              <a:gd name="T112" fmla="*/ 98 w 134"/>
              <a:gd name="T113" fmla="*/ 48 h 118"/>
              <a:gd name="T114" fmla="*/ 96 w 134"/>
              <a:gd name="T115" fmla="*/ 46 h 118"/>
              <a:gd name="T116" fmla="*/ 118 w 134"/>
              <a:gd name="T117" fmla="*/ 23 h 118"/>
              <a:gd name="T118" fmla="*/ 120 w 134"/>
              <a:gd name="T119" fmla="*/ 25 h 118"/>
              <a:gd name="T120" fmla="*/ 98 w 134"/>
              <a:gd name="T121" fmla="*/ 4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4" h="118">
                <a:moveTo>
                  <a:pt x="132" y="16"/>
                </a:moveTo>
                <a:cubicBezTo>
                  <a:pt x="120" y="4"/>
                  <a:pt x="120" y="4"/>
                  <a:pt x="120" y="4"/>
                </a:cubicBezTo>
                <a:cubicBezTo>
                  <a:pt x="119" y="2"/>
                  <a:pt x="116" y="2"/>
                  <a:pt x="115" y="4"/>
                </a:cubicBezTo>
                <a:cubicBezTo>
                  <a:pt x="114" y="5"/>
                  <a:pt x="113" y="6"/>
                  <a:pt x="113" y="8"/>
                </a:cubicBezTo>
                <a:cubicBezTo>
                  <a:pt x="113" y="8"/>
                  <a:pt x="112" y="8"/>
                  <a:pt x="111" y="8"/>
                </a:cubicBezTo>
                <a:cubicBezTo>
                  <a:pt x="111" y="8"/>
                  <a:pt x="111" y="8"/>
                  <a:pt x="111" y="8"/>
                </a:cubicBezTo>
                <a:cubicBezTo>
                  <a:pt x="80" y="39"/>
                  <a:pt x="80" y="39"/>
                  <a:pt x="80" y="39"/>
                </a:cubicBezTo>
                <a:cubicBezTo>
                  <a:pt x="81" y="42"/>
                  <a:pt x="80" y="44"/>
                  <a:pt x="78" y="47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75" y="57"/>
                  <a:pt x="75" y="57"/>
                  <a:pt x="75" y="57"/>
                </a:cubicBezTo>
                <a:cubicBezTo>
                  <a:pt x="53" y="35"/>
                  <a:pt x="53" y="35"/>
                  <a:pt x="53" y="35"/>
                </a:cubicBezTo>
                <a:cubicBezTo>
                  <a:pt x="56" y="26"/>
                  <a:pt x="53" y="16"/>
                  <a:pt x="46" y="9"/>
                </a:cubicBezTo>
                <a:cubicBezTo>
                  <a:pt x="39" y="2"/>
                  <a:pt x="30" y="0"/>
                  <a:pt x="21" y="2"/>
                </a:cubicBezTo>
                <a:cubicBezTo>
                  <a:pt x="36" y="17"/>
                  <a:pt x="36" y="17"/>
                  <a:pt x="36" y="17"/>
                </a:cubicBezTo>
                <a:cubicBezTo>
                  <a:pt x="32" y="32"/>
                  <a:pt x="32" y="32"/>
                  <a:pt x="32" y="32"/>
                </a:cubicBezTo>
                <a:cubicBezTo>
                  <a:pt x="17" y="36"/>
                  <a:pt x="17" y="36"/>
                  <a:pt x="17" y="36"/>
                </a:cubicBezTo>
                <a:cubicBezTo>
                  <a:pt x="2" y="21"/>
                  <a:pt x="2" y="21"/>
                  <a:pt x="2" y="21"/>
                </a:cubicBezTo>
                <a:cubicBezTo>
                  <a:pt x="0" y="30"/>
                  <a:pt x="2" y="39"/>
                  <a:pt x="9" y="46"/>
                </a:cubicBezTo>
                <a:cubicBezTo>
                  <a:pt x="16" y="54"/>
                  <a:pt x="27" y="56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58" y="74"/>
                  <a:pt x="58" y="74"/>
                  <a:pt x="58" y="74"/>
                </a:cubicBezTo>
                <a:cubicBezTo>
                  <a:pt x="37" y="95"/>
                  <a:pt x="37" y="95"/>
                  <a:pt x="37" y="95"/>
                </a:cubicBezTo>
                <a:cubicBezTo>
                  <a:pt x="36" y="94"/>
                  <a:pt x="36" y="94"/>
                  <a:pt x="36" y="94"/>
                </a:cubicBezTo>
                <a:cubicBezTo>
                  <a:pt x="30" y="99"/>
                  <a:pt x="30" y="99"/>
                  <a:pt x="30" y="99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3" y="116"/>
                  <a:pt x="23" y="116"/>
                  <a:pt x="23" y="116"/>
                </a:cubicBezTo>
                <a:cubicBezTo>
                  <a:pt x="38" y="107"/>
                  <a:pt x="38" y="107"/>
                  <a:pt x="38" y="107"/>
                </a:cubicBezTo>
                <a:cubicBezTo>
                  <a:pt x="43" y="101"/>
                  <a:pt x="43" y="101"/>
                  <a:pt x="43" y="101"/>
                </a:cubicBezTo>
                <a:cubicBezTo>
                  <a:pt x="42" y="100"/>
                  <a:pt x="42" y="100"/>
                  <a:pt x="42" y="100"/>
                </a:cubicBezTo>
                <a:cubicBezTo>
                  <a:pt x="62" y="79"/>
                  <a:pt x="62" y="79"/>
                  <a:pt x="62" y="79"/>
                </a:cubicBezTo>
                <a:cubicBezTo>
                  <a:pt x="98" y="114"/>
                  <a:pt x="98" y="114"/>
                  <a:pt x="98" y="114"/>
                </a:cubicBezTo>
                <a:cubicBezTo>
                  <a:pt x="100" y="117"/>
                  <a:pt x="103" y="118"/>
                  <a:pt x="106" y="118"/>
                </a:cubicBezTo>
                <a:cubicBezTo>
                  <a:pt x="110" y="118"/>
                  <a:pt x="113" y="117"/>
                  <a:pt x="115" y="114"/>
                </a:cubicBezTo>
                <a:cubicBezTo>
                  <a:pt x="120" y="110"/>
                  <a:pt x="120" y="102"/>
                  <a:pt x="115" y="97"/>
                </a:cubicBezTo>
                <a:cubicBezTo>
                  <a:pt x="80" y="62"/>
                  <a:pt x="80" y="62"/>
                  <a:pt x="80" y="62"/>
                </a:cubicBezTo>
                <a:cubicBezTo>
                  <a:pt x="87" y="55"/>
                  <a:pt x="87" y="55"/>
                  <a:pt x="87" y="55"/>
                </a:cubicBezTo>
                <a:cubicBezTo>
                  <a:pt x="90" y="58"/>
                  <a:pt x="90" y="58"/>
                  <a:pt x="90" y="58"/>
                </a:cubicBezTo>
                <a:cubicBezTo>
                  <a:pt x="92" y="56"/>
                  <a:pt x="95" y="56"/>
                  <a:pt x="97" y="56"/>
                </a:cubicBezTo>
                <a:cubicBezTo>
                  <a:pt x="127" y="26"/>
                  <a:pt x="127" y="26"/>
                  <a:pt x="127" y="26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28" y="25"/>
                  <a:pt x="129" y="24"/>
                  <a:pt x="129" y="23"/>
                </a:cubicBezTo>
                <a:cubicBezTo>
                  <a:pt x="130" y="23"/>
                  <a:pt x="131" y="23"/>
                  <a:pt x="132" y="22"/>
                </a:cubicBezTo>
                <a:cubicBezTo>
                  <a:pt x="134" y="20"/>
                  <a:pt x="134" y="17"/>
                  <a:pt x="132" y="16"/>
                </a:cubicBezTo>
                <a:close/>
                <a:moveTo>
                  <a:pt x="108" y="103"/>
                </a:moveTo>
                <a:cubicBezTo>
                  <a:pt x="110" y="103"/>
                  <a:pt x="112" y="105"/>
                  <a:pt x="112" y="108"/>
                </a:cubicBezTo>
                <a:cubicBezTo>
                  <a:pt x="112" y="110"/>
                  <a:pt x="110" y="112"/>
                  <a:pt x="108" y="112"/>
                </a:cubicBezTo>
                <a:cubicBezTo>
                  <a:pt x="105" y="112"/>
                  <a:pt x="103" y="110"/>
                  <a:pt x="103" y="108"/>
                </a:cubicBezTo>
                <a:cubicBezTo>
                  <a:pt x="103" y="105"/>
                  <a:pt x="105" y="103"/>
                  <a:pt x="108" y="103"/>
                </a:cubicBezTo>
                <a:close/>
                <a:moveTo>
                  <a:pt x="90" y="41"/>
                </a:moveTo>
                <a:cubicBezTo>
                  <a:pt x="88" y="39"/>
                  <a:pt x="88" y="39"/>
                  <a:pt x="88" y="39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3" y="18"/>
                  <a:pt x="113" y="18"/>
                  <a:pt x="113" y="18"/>
                </a:cubicBezTo>
                <a:lnTo>
                  <a:pt x="90" y="41"/>
                </a:lnTo>
                <a:close/>
                <a:moveTo>
                  <a:pt x="98" y="48"/>
                </a:moveTo>
                <a:cubicBezTo>
                  <a:pt x="96" y="46"/>
                  <a:pt x="96" y="46"/>
                  <a:pt x="96" y="46"/>
                </a:cubicBezTo>
                <a:cubicBezTo>
                  <a:pt x="118" y="23"/>
                  <a:pt x="118" y="23"/>
                  <a:pt x="118" y="23"/>
                </a:cubicBezTo>
                <a:cubicBezTo>
                  <a:pt x="120" y="25"/>
                  <a:pt x="120" y="25"/>
                  <a:pt x="120" y="25"/>
                </a:cubicBezTo>
                <a:lnTo>
                  <a:pt x="98" y="48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6F8083F1-FC8B-4D37-9A04-B21DE5898CE2}"/>
              </a:ext>
            </a:extLst>
          </p:cNvPr>
          <p:cNvCxnSpPr>
            <a:cxnSpLocks/>
          </p:cNvCxnSpPr>
          <p:nvPr/>
        </p:nvCxnSpPr>
        <p:spPr>
          <a:xfrm>
            <a:off x="5822270" y="1326885"/>
            <a:ext cx="54746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12">
            <a:extLst>
              <a:ext uri="{FF2B5EF4-FFF2-40B4-BE49-F238E27FC236}">
                <a16:creationId xmlns:a16="http://schemas.microsoft.com/office/drawing/2014/main" xmlns="" id="{8A50ADA3-2CC8-4CCB-B737-07B065105E0F}"/>
              </a:ext>
            </a:extLst>
          </p:cNvPr>
          <p:cNvSpPr txBox="1"/>
          <p:nvPr/>
        </p:nvSpPr>
        <p:spPr>
          <a:xfrm>
            <a:off x="4657145" y="570430"/>
            <a:ext cx="2877711" cy="393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149">
              <a:lnSpc>
                <a:spcPct val="80000"/>
              </a:lnSpc>
              <a:defRPr/>
            </a:pPr>
            <a:r>
              <a:rPr lang="zh-CN" altLang="en-US" sz="2400" spc="6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vo"/>
                <a:sym typeface="Calibri" panose="020F0502020204030204" pitchFamily="34" charset="0"/>
              </a:rPr>
              <a:t>请输入你的标题</a:t>
            </a:r>
            <a:endParaRPr lang="en-US" sz="2400" spc="600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Arvo"/>
              <a:sym typeface="Calibri" panose="020F0502020204030204" pitchFamily="34" charset="0"/>
            </a:endParaRPr>
          </a:p>
        </p:txBody>
      </p:sp>
      <p:sp>
        <p:nvSpPr>
          <p:cNvPr id="33" name="TextBox 14">
            <a:extLst>
              <a:ext uri="{FF2B5EF4-FFF2-40B4-BE49-F238E27FC236}">
                <a16:creationId xmlns:a16="http://schemas.microsoft.com/office/drawing/2014/main" xmlns="" id="{C6E19464-B088-4A3D-8556-F38E61BA7E9E}"/>
              </a:ext>
            </a:extLst>
          </p:cNvPr>
          <p:cNvSpPr txBox="1"/>
          <p:nvPr/>
        </p:nvSpPr>
        <p:spPr>
          <a:xfrm>
            <a:off x="3515834" y="995770"/>
            <a:ext cx="5160335" cy="268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49">
              <a:lnSpc>
                <a:spcPct val="80000"/>
              </a:lnSpc>
              <a:defRPr/>
            </a:pPr>
            <a:r>
              <a:rPr lang="en-US" altLang="zh-CN" sz="1400" dirty="0">
                <a:latin typeface="Calibri" panose="020F0502020204030204" pitchFamily="34" charset="0"/>
                <a:ea typeface="微软雅黑" panose="020B0503020204020204" pitchFamily="34" charset="-122"/>
                <a:cs typeface="Lato Light"/>
                <a:sym typeface="Calibri" panose="020F0502020204030204" pitchFamily="34" charset="0"/>
              </a:rPr>
              <a:t>Your Should Try Your Best To Make Your Job </a:t>
            </a:r>
            <a:r>
              <a:rPr lang="en-US" altLang="zh-CN" sz="1400" dirty="0" err="1">
                <a:latin typeface="Calibri" panose="020F0502020204030204" pitchFamily="34" charset="0"/>
                <a:ea typeface="微软雅黑" panose="020B0503020204020204" pitchFamily="34" charset="-122"/>
                <a:cs typeface="Lato Light"/>
                <a:sym typeface="Calibri" panose="020F0502020204030204" pitchFamily="34" charset="0"/>
              </a:rPr>
              <a:t>Wondful</a:t>
            </a:r>
            <a:endParaRPr lang="en-US" sz="1400" dirty="0">
              <a:latin typeface="Calibri" panose="020F0502020204030204" pitchFamily="34" charset="0"/>
              <a:ea typeface="微软雅黑" panose="020B0503020204020204" pitchFamily="34" charset="-122"/>
              <a:cs typeface="Lato Light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7169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14:shred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7" grpId="0"/>
      <p:bldP spid="20" grpId="0"/>
      <p:bldP spid="23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>
            <a:spLocks/>
          </p:cNvSpPr>
          <p:nvPr/>
        </p:nvSpPr>
        <p:spPr bwMode="auto">
          <a:xfrm>
            <a:off x="1715915" y="3475383"/>
            <a:ext cx="971797" cy="1525835"/>
          </a:xfrm>
          <a:custGeom>
            <a:avLst/>
            <a:gdLst>
              <a:gd name="T0" fmla="*/ 433 w 433"/>
              <a:gd name="T1" fmla="*/ 636 h 636"/>
              <a:gd name="T2" fmla="*/ 0 w 433"/>
              <a:gd name="T3" fmla="*/ 0 h 636"/>
              <a:gd name="T4" fmla="*/ 0 w 433"/>
              <a:gd name="T5" fmla="*/ 636 h 636"/>
              <a:gd name="T6" fmla="*/ 433 w 433"/>
              <a:gd name="T7" fmla="*/ 636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3" h="636">
                <a:moveTo>
                  <a:pt x="433" y="636"/>
                </a:moveTo>
                <a:cubicBezTo>
                  <a:pt x="204" y="546"/>
                  <a:pt x="198" y="0"/>
                  <a:pt x="0" y="0"/>
                </a:cubicBezTo>
                <a:cubicBezTo>
                  <a:pt x="0" y="636"/>
                  <a:pt x="0" y="636"/>
                  <a:pt x="0" y="636"/>
                </a:cubicBezTo>
                <a:lnTo>
                  <a:pt x="433" y="636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76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" name="Freeform 6"/>
          <p:cNvSpPr>
            <a:spLocks/>
          </p:cNvSpPr>
          <p:nvPr/>
        </p:nvSpPr>
        <p:spPr bwMode="auto">
          <a:xfrm flipH="1">
            <a:off x="744118" y="3475383"/>
            <a:ext cx="971797" cy="1525835"/>
          </a:xfrm>
          <a:custGeom>
            <a:avLst/>
            <a:gdLst>
              <a:gd name="T0" fmla="*/ 433 w 433"/>
              <a:gd name="T1" fmla="*/ 636 h 636"/>
              <a:gd name="T2" fmla="*/ 0 w 433"/>
              <a:gd name="T3" fmla="*/ 0 h 636"/>
              <a:gd name="T4" fmla="*/ 0 w 433"/>
              <a:gd name="T5" fmla="*/ 636 h 636"/>
              <a:gd name="T6" fmla="*/ 433 w 433"/>
              <a:gd name="T7" fmla="*/ 636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3" h="636">
                <a:moveTo>
                  <a:pt x="433" y="636"/>
                </a:moveTo>
                <a:cubicBezTo>
                  <a:pt x="204" y="546"/>
                  <a:pt x="198" y="0"/>
                  <a:pt x="0" y="0"/>
                </a:cubicBezTo>
                <a:cubicBezTo>
                  <a:pt x="0" y="636"/>
                  <a:pt x="0" y="636"/>
                  <a:pt x="0" y="636"/>
                </a:cubicBezTo>
                <a:lnTo>
                  <a:pt x="433" y="636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2687712" y="2778589"/>
            <a:ext cx="971797" cy="2222628"/>
          </a:xfrm>
          <a:custGeom>
            <a:avLst/>
            <a:gdLst>
              <a:gd name="T0" fmla="*/ 433 w 433"/>
              <a:gd name="T1" fmla="*/ 636 h 636"/>
              <a:gd name="T2" fmla="*/ 0 w 433"/>
              <a:gd name="T3" fmla="*/ 0 h 636"/>
              <a:gd name="T4" fmla="*/ 0 w 433"/>
              <a:gd name="T5" fmla="*/ 636 h 636"/>
              <a:gd name="T6" fmla="*/ 433 w 433"/>
              <a:gd name="T7" fmla="*/ 636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3" h="636">
                <a:moveTo>
                  <a:pt x="433" y="636"/>
                </a:moveTo>
                <a:cubicBezTo>
                  <a:pt x="204" y="546"/>
                  <a:pt x="198" y="0"/>
                  <a:pt x="0" y="0"/>
                </a:cubicBezTo>
                <a:cubicBezTo>
                  <a:pt x="0" y="636"/>
                  <a:pt x="0" y="636"/>
                  <a:pt x="0" y="636"/>
                </a:cubicBezTo>
                <a:lnTo>
                  <a:pt x="433" y="636"/>
                </a:lnTo>
                <a:close/>
              </a:path>
            </a:pathLst>
          </a:custGeom>
          <a:solidFill>
            <a:schemeClr val="accent1">
              <a:alpha val="76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 flipH="1">
            <a:off x="1715916" y="2778589"/>
            <a:ext cx="971797" cy="2222628"/>
          </a:xfrm>
          <a:custGeom>
            <a:avLst/>
            <a:gdLst>
              <a:gd name="T0" fmla="*/ 433 w 433"/>
              <a:gd name="T1" fmla="*/ 636 h 636"/>
              <a:gd name="T2" fmla="*/ 0 w 433"/>
              <a:gd name="T3" fmla="*/ 0 h 636"/>
              <a:gd name="T4" fmla="*/ 0 w 433"/>
              <a:gd name="T5" fmla="*/ 636 h 636"/>
              <a:gd name="T6" fmla="*/ 433 w 433"/>
              <a:gd name="T7" fmla="*/ 636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3" h="636">
                <a:moveTo>
                  <a:pt x="433" y="636"/>
                </a:moveTo>
                <a:cubicBezTo>
                  <a:pt x="204" y="546"/>
                  <a:pt x="198" y="0"/>
                  <a:pt x="0" y="0"/>
                </a:cubicBezTo>
                <a:cubicBezTo>
                  <a:pt x="0" y="636"/>
                  <a:pt x="0" y="636"/>
                  <a:pt x="0" y="636"/>
                </a:cubicBezTo>
                <a:lnTo>
                  <a:pt x="433" y="6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659508" y="3475381"/>
            <a:ext cx="971797" cy="1525835"/>
          </a:xfrm>
          <a:custGeom>
            <a:avLst/>
            <a:gdLst>
              <a:gd name="T0" fmla="*/ 433 w 433"/>
              <a:gd name="T1" fmla="*/ 636 h 636"/>
              <a:gd name="T2" fmla="*/ 0 w 433"/>
              <a:gd name="T3" fmla="*/ 0 h 636"/>
              <a:gd name="T4" fmla="*/ 0 w 433"/>
              <a:gd name="T5" fmla="*/ 636 h 636"/>
              <a:gd name="T6" fmla="*/ 433 w 433"/>
              <a:gd name="T7" fmla="*/ 636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3" h="636">
                <a:moveTo>
                  <a:pt x="433" y="636"/>
                </a:moveTo>
                <a:cubicBezTo>
                  <a:pt x="204" y="546"/>
                  <a:pt x="198" y="0"/>
                  <a:pt x="0" y="0"/>
                </a:cubicBezTo>
                <a:cubicBezTo>
                  <a:pt x="0" y="636"/>
                  <a:pt x="0" y="636"/>
                  <a:pt x="0" y="636"/>
                </a:cubicBezTo>
                <a:lnTo>
                  <a:pt x="433" y="636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76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H="1">
            <a:off x="2687712" y="3475381"/>
            <a:ext cx="971797" cy="1525835"/>
          </a:xfrm>
          <a:custGeom>
            <a:avLst/>
            <a:gdLst>
              <a:gd name="T0" fmla="*/ 433 w 433"/>
              <a:gd name="T1" fmla="*/ 636 h 636"/>
              <a:gd name="T2" fmla="*/ 0 w 433"/>
              <a:gd name="T3" fmla="*/ 0 h 636"/>
              <a:gd name="T4" fmla="*/ 0 w 433"/>
              <a:gd name="T5" fmla="*/ 636 h 636"/>
              <a:gd name="T6" fmla="*/ 433 w 433"/>
              <a:gd name="T7" fmla="*/ 636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3" h="636">
                <a:moveTo>
                  <a:pt x="433" y="636"/>
                </a:moveTo>
                <a:cubicBezTo>
                  <a:pt x="204" y="546"/>
                  <a:pt x="198" y="0"/>
                  <a:pt x="0" y="0"/>
                </a:cubicBezTo>
                <a:cubicBezTo>
                  <a:pt x="0" y="636"/>
                  <a:pt x="0" y="636"/>
                  <a:pt x="0" y="636"/>
                </a:cubicBezTo>
                <a:lnTo>
                  <a:pt x="433" y="636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631307" y="2990115"/>
            <a:ext cx="971797" cy="2011101"/>
          </a:xfrm>
          <a:custGeom>
            <a:avLst/>
            <a:gdLst>
              <a:gd name="T0" fmla="*/ 433 w 433"/>
              <a:gd name="T1" fmla="*/ 636 h 636"/>
              <a:gd name="T2" fmla="*/ 0 w 433"/>
              <a:gd name="T3" fmla="*/ 0 h 636"/>
              <a:gd name="T4" fmla="*/ 0 w 433"/>
              <a:gd name="T5" fmla="*/ 636 h 636"/>
              <a:gd name="T6" fmla="*/ 433 w 433"/>
              <a:gd name="T7" fmla="*/ 636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3" h="636">
                <a:moveTo>
                  <a:pt x="433" y="636"/>
                </a:moveTo>
                <a:cubicBezTo>
                  <a:pt x="204" y="546"/>
                  <a:pt x="198" y="0"/>
                  <a:pt x="0" y="0"/>
                </a:cubicBezTo>
                <a:cubicBezTo>
                  <a:pt x="0" y="636"/>
                  <a:pt x="0" y="636"/>
                  <a:pt x="0" y="636"/>
                </a:cubicBezTo>
                <a:lnTo>
                  <a:pt x="433" y="636"/>
                </a:lnTo>
                <a:close/>
              </a:path>
            </a:pathLst>
          </a:custGeom>
          <a:solidFill>
            <a:schemeClr val="accent1">
              <a:alpha val="76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 flipH="1">
            <a:off x="3659510" y="2990115"/>
            <a:ext cx="971797" cy="2011101"/>
          </a:xfrm>
          <a:custGeom>
            <a:avLst/>
            <a:gdLst>
              <a:gd name="T0" fmla="*/ 433 w 433"/>
              <a:gd name="T1" fmla="*/ 636 h 636"/>
              <a:gd name="T2" fmla="*/ 0 w 433"/>
              <a:gd name="T3" fmla="*/ 0 h 636"/>
              <a:gd name="T4" fmla="*/ 0 w 433"/>
              <a:gd name="T5" fmla="*/ 636 h 636"/>
              <a:gd name="T6" fmla="*/ 433 w 433"/>
              <a:gd name="T7" fmla="*/ 636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3" h="636">
                <a:moveTo>
                  <a:pt x="433" y="636"/>
                </a:moveTo>
                <a:cubicBezTo>
                  <a:pt x="204" y="546"/>
                  <a:pt x="198" y="0"/>
                  <a:pt x="0" y="0"/>
                </a:cubicBezTo>
                <a:cubicBezTo>
                  <a:pt x="0" y="636"/>
                  <a:pt x="0" y="636"/>
                  <a:pt x="0" y="636"/>
                </a:cubicBezTo>
                <a:lnTo>
                  <a:pt x="433" y="6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5603104" y="3263853"/>
            <a:ext cx="971797" cy="1737363"/>
          </a:xfrm>
          <a:custGeom>
            <a:avLst/>
            <a:gdLst>
              <a:gd name="T0" fmla="*/ 433 w 433"/>
              <a:gd name="T1" fmla="*/ 636 h 636"/>
              <a:gd name="T2" fmla="*/ 0 w 433"/>
              <a:gd name="T3" fmla="*/ 0 h 636"/>
              <a:gd name="T4" fmla="*/ 0 w 433"/>
              <a:gd name="T5" fmla="*/ 636 h 636"/>
              <a:gd name="T6" fmla="*/ 433 w 433"/>
              <a:gd name="T7" fmla="*/ 636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3" h="636">
                <a:moveTo>
                  <a:pt x="433" y="636"/>
                </a:moveTo>
                <a:cubicBezTo>
                  <a:pt x="204" y="546"/>
                  <a:pt x="198" y="0"/>
                  <a:pt x="0" y="0"/>
                </a:cubicBezTo>
                <a:cubicBezTo>
                  <a:pt x="0" y="636"/>
                  <a:pt x="0" y="636"/>
                  <a:pt x="0" y="636"/>
                </a:cubicBezTo>
                <a:lnTo>
                  <a:pt x="433" y="636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76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 flipH="1">
            <a:off x="4631308" y="3263853"/>
            <a:ext cx="971797" cy="1737363"/>
          </a:xfrm>
          <a:custGeom>
            <a:avLst/>
            <a:gdLst>
              <a:gd name="T0" fmla="*/ 433 w 433"/>
              <a:gd name="T1" fmla="*/ 636 h 636"/>
              <a:gd name="T2" fmla="*/ 0 w 433"/>
              <a:gd name="T3" fmla="*/ 0 h 636"/>
              <a:gd name="T4" fmla="*/ 0 w 433"/>
              <a:gd name="T5" fmla="*/ 636 h 636"/>
              <a:gd name="T6" fmla="*/ 433 w 433"/>
              <a:gd name="T7" fmla="*/ 636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3" h="636">
                <a:moveTo>
                  <a:pt x="433" y="636"/>
                </a:moveTo>
                <a:cubicBezTo>
                  <a:pt x="204" y="546"/>
                  <a:pt x="198" y="0"/>
                  <a:pt x="0" y="0"/>
                </a:cubicBezTo>
                <a:cubicBezTo>
                  <a:pt x="0" y="636"/>
                  <a:pt x="0" y="636"/>
                  <a:pt x="0" y="636"/>
                </a:cubicBezTo>
                <a:lnTo>
                  <a:pt x="433" y="636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6574902" y="2517292"/>
            <a:ext cx="971797" cy="2483925"/>
          </a:xfrm>
          <a:custGeom>
            <a:avLst/>
            <a:gdLst>
              <a:gd name="T0" fmla="*/ 433 w 433"/>
              <a:gd name="T1" fmla="*/ 636 h 636"/>
              <a:gd name="T2" fmla="*/ 0 w 433"/>
              <a:gd name="T3" fmla="*/ 0 h 636"/>
              <a:gd name="T4" fmla="*/ 0 w 433"/>
              <a:gd name="T5" fmla="*/ 636 h 636"/>
              <a:gd name="T6" fmla="*/ 433 w 433"/>
              <a:gd name="T7" fmla="*/ 636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3" h="636">
                <a:moveTo>
                  <a:pt x="433" y="636"/>
                </a:moveTo>
                <a:cubicBezTo>
                  <a:pt x="204" y="546"/>
                  <a:pt x="198" y="0"/>
                  <a:pt x="0" y="0"/>
                </a:cubicBezTo>
                <a:cubicBezTo>
                  <a:pt x="0" y="636"/>
                  <a:pt x="0" y="636"/>
                  <a:pt x="0" y="636"/>
                </a:cubicBezTo>
                <a:lnTo>
                  <a:pt x="433" y="636"/>
                </a:lnTo>
                <a:close/>
              </a:path>
            </a:pathLst>
          </a:custGeom>
          <a:solidFill>
            <a:schemeClr val="accent1">
              <a:alpha val="76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3" name="Freeform 6"/>
          <p:cNvSpPr>
            <a:spLocks/>
          </p:cNvSpPr>
          <p:nvPr/>
        </p:nvSpPr>
        <p:spPr bwMode="auto">
          <a:xfrm flipH="1">
            <a:off x="5603104" y="2517292"/>
            <a:ext cx="971797" cy="2483925"/>
          </a:xfrm>
          <a:custGeom>
            <a:avLst/>
            <a:gdLst>
              <a:gd name="T0" fmla="*/ 433 w 433"/>
              <a:gd name="T1" fmla="*/ 636 h 636"/>
              <a:gd name="T2" fmla="*/ 0 w 433"/>
              <a:gd name="T3" fmla="*/ 0 h 636"/>
              <a:gd name="T4" fmla="*/ 0 w 433"/>
              <a:gd name="T5" fmla="*/ 636 h 636"/>
              <a:gd name="T6" fmla="*/ 433 w 433"/>
              <a:gd name="T7" fmla="*/ 636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3" h="636">
                <a:moveTo>
                  <a:pt x="433" y="636"/>
                </a:moveTo>
                <a:cubicBezTo>
                  <a:pt x="204" y="546"/>
                  <a:pt x="198" y="0"/>
                  <a:pt x="0" y="0"/>
                </a:cubicBezTo>
                <a:cubicBezTo>
                  <a:pt x="0" y="636"/>
                  <a:pt x="0" y="636"/>
                  <a:pt x="0" y="636"/>
                </a:cubicBezTo>
                <a:lnTo>
                  <a:pt x="433" y="6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4" name="Freeform 6"/>
          <p:cNvSpPr>
            <a:spLocks/>
          </p:cNvSpPr>
          <p:nvPr/>
        </p:nvSpPr>
        <p:spPr bwMode="auto">
          <a:xfrm>
            <a:off x="7546699" y="3475381"/>
            <a:ext cx="971797" cy="1525835"/>
          </a:xfrm>
          <a:custGeom>
            <a:avLst/>
            <a:gdLst>
              <a:gd name="T0" fmla="*/ 433 w 433"/>
              <a:gd name="T1" fmla="*/ 636 h 636"/>
              <a:gd name="T2" fmla="*/ 0 w 433"/>
              <a:gd name="T3" fmla="*/ 0 h 636"/>
              <a:gd name="T4" fmla="*/ 0 w 433"/>
              <a:gd name="T5" fmla="*/ 636 h 636"/>
              <a:gd name="T6" fmla="*/ 433 w 433"/>
              <a:gd name="T7" fmla="*/ 636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3" h="636">
                <a:moveTo>
                  <a:pt x="433" y="636"/>
                </a:moveTo>
                <a:cubicBezTo>
                  <a:pt x="204" y="546"/>
                  <a:pt x="198" y="0"/>
                  <a:pt x="0" y="0"/>
                </a:cubicBezTo>
                <a:cubicBezTo>
                  <a:pt x="0" y="636"/>
                  <a:pt x="0" y="636"/>
                  <a:pt x="0" y="636"/>
                </a:cubicBezTo>
                <a:lnTo>
                  <a:pt x="433" y="636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76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5" name="Freeform 6"/>
          <p:cNvSpPr>
            <a:spLocks/>
          </p:cNvSpPr>
          <p:nvPr/>
        </p:nvSpPr>
        <p:spPr bwMode="auto">
          <a:xfrm flipH="1">
            <a:off x="6574902" y="3475381"/>
            <a:ext cx="971797" cy="1525835"/>
          </a:xfrm>
          <a:custGeom>
            <a:avLst/>
            <a:gdLst>
              <a:gd name="T0" fmla="*/ 433 w 433"/>
              <a:gd name="T1" fmla="*/ 636 h 636"/>
              <a:gd name="T2" fmla="*/ 0 w 433"/>
              <a:gd name="T3" fmla="*/ 0 h 636"/>
              <a:gd name="T4" fmla="*/ 0 w 433"/>
              <a:gd name="T5" fmla="*/ 636 h 636"/>
              <a:gd name="T6" fmla="*/ 433 w 433"/>
              <a:gd name="T7" fmla="*/ 636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3" h="636">
                <a:moveTo>
                  <a:pt x="433" y="636"/>
                </a:moveTo>
                <a:cubicBezTo>
                  <a:pt x="204" y="546"/>
                  <a:pt x="198" y="0"/>
                  <a:pt x="0" y="0"/>
                </a:cubicBezTo>
                <a:cubicBezTo>
                  <a:pt x="0" y="636"/>
                  <a:pt x="0" y="636"/>
                  <a:pt x="0" y="636"/>
                </a:cubicBezTo>
                <a:lnTo>
                  <a:pt x="433" y="636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6" name="Freeform 6"/>
          <p:cNvSpPr>
            <a:spLocks/>
          </p:cNvSpPr>
          <p:nvPr/>
        </p:nvSpPr>
        <p:spPr bwMode="auto">
          <a:xfrm>
            <a:off x="8518496" y="2865689"/>
            <a:ext cx="971797" cy="2135527"/>
          </a:xfrm>
          <a:custGeom>
            <a:avLst/>
            <a:gdLst>
              <a:gd name="T0" fmla="*/ 433 w 433"/>
              <a:gd name="T1" fmla="*/ 636 h 636"/>
              <a:gd name="T2" fmla="*/ 0 w 433"/>
              <a:gd name="T3" fmla="*/ 0 h 636"/>
              <a:gd name="T4" fmla="*/ 0 w 433"/>
              <a:gd name="T5" fmla="*/ 636 h 636"/>
              <a:gd name="T6" fmla="*/ 433 w 433"/>
              <a:gd name="T7" fmla="*/ 636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3" h="636">
                <a:moveTo>
                  <a:pt x="433" y="636"/>
                </a:moveTo>
                <a:cubicBezTo>
                  <a:pt x="204" y="546"/>
                  <a:pt x="198" y="0"/>
                  <a:pt x="0" y="0"/>
                </a:cubicBezTo>
                <a:cubicBezTo>
                  <a:pt x="0" y="636"/>
                  <a:pt x="0" y="636"/>
                  <a:pt x="0" y="636"/>
                </a:cubicBezTo>
                <a:lnTo>
                  <a:pt x="433" y="636"/>
                </a:lnTo>
                <a:close/>
              </a:path>
            </a:pathLst>
          </a:custGeom>
          <a:solidFill>
            <a:schemeClr val="accent1">
              <a:alpha val="76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 flipH="1">
            <a:off x="7546699" y="2865689"/>
            <a:ext cx="971797" cy="2135527"/>
          </a:xfrm>
          <a:custGeom>
            <a:avLst/>
            <a:gdLst>
              <a:gd name="T0" fmla="*/ 433 w 433"/>
              <a:gd name="T1" fmla="*/ 636 h 636"/>
              <a:gd name="T2" fmla="*/ 0 w 433"/>
              <a:gd name="T3" fmla="*/ 0 h 636"/>
              <a:gd name="T4" fmla="*/ 0 w 433"/>
              <a:gd name="T5" fmla="*/ 636 h 636"/>
              <a:gd name="T6" fmla="*/ 433 w 433"/>
              <a:gd name="T7" fmla="*/ 636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3" h="636">
                <a:moveTo>
                  <a:pt x="433" y="636"/>
                </a:moveTo>
                <a:cubicBezTo>
                  <a:pt x="204" y="546"/>
                  <a:pt x="198" y="0"/>
                  <a:pt x="0" y="0"/>
                </a:cubicBezTo>
                <a:cubicBezTo>
                  <a:pt x="0" y="636"/>
                  <a:pt x="0" y="636"/>
                  <a:pt x="0" y="636"/>
                </a:cubicBezTo>
                <a:lnTo>
                  <a:pt x="433" y="6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8" name="Freeform 6"/>
          <p:cNvSpPr>
            <a:spLocks/>
          </p:cNvSpPr>
          <p:nvPr/>
        </p:nvSpPr>
        <p:spPr bwMode="auto">
          <a:xfrm>
            <a:off x="9490294" y="3736677"/>
            <a:ext cx="971797" cy="1264537"/>
          </a:xfrm>
          <a:custGeom>
            <a:avLst/>
            <a:gdLst>
              <a:gd name="T0" fmla="*/ 433 w 433"/>
              <a:gd name="T1" fmla="*/ 636 h 636"/>
              <a:gd name="T2" fmla="*/ 0 w 433"/>
              <a:gd name="T3" fmla="*/ 0 h 636"/>
              <a:gd name="T4" fmla="*/ 0 w 433"/>
              <a:gd name="T5" fmla="*/ 636 h 636"/>
              <a:gd name="T6" fmla="*/ 433 w 433"/>
              <a:gd name="T7" fmla="*/ 636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3" h="636">
                <a:moveTo>
                  <a:pt x="433" y="636"/>
                </a:moveTo>
                <a:cubicBezTo>
                  <a:pt x="204" y="546"/>
                  <a:pt x="198" y="0"/>
                  <a:pt x="0" y="0"/>
                </a:cubicBezTo>
                <a:cubicBezTo>
                  <a:pt x="0" y="636"/>
                  <a:pt x="0" y="636"/>
                  <a:pt x="0" y="636"/>
                </a:cubicBezTo>
                <a:lnTo>
                  <a:pt x="433" y="636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76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9" name="Freeform 6"/>
          <p:cNvSpPr>
            <a:spLocks/>
          </p:cNvSpPr>
          <p:nvPr/>
        </p:nvSpPr>
        <p:spPr bwMode="auto">
          <a:xfrm flipH="1">
            <a:off x="8518496" y="3736677"/>
            <a:ext cx="971797" cy="1264537"/>
          </a:xfrm>
          <a:custGeom>
            <a:avLst/>
            <a:gdLst>
              <a:gd name="T0" fmla="*/ 433 w 433"/>
              <a:gd name="T1" fmla="*/ 636 h 636"/>
              <a:gd name="T2" fmla="*/ 0 w 433"/>
              <a:gd name="T3" fmla="*/ 0 h 636"/>
              <a:gd name="T4" fmla="*/ 0 w 433"/>
              <a:gd name="T5" fmla="*/ 636 h 636"/>
              <a:gd name="T6" fmla="*/ 433 w 433"/>
              <a:gd name="T7" fmla="*/ 636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3" h="636">
                <a:moveTo>
                  <a:pt x="433" y="636"/>
                </a:moveTo>
                <a:cubicBezTo>
                  <a:pt x="204" y="546"/>
                  <a:pt x="198" y="0"/>
                  <a:pt x="0" y="0"/>
                </a:cubicBezTo>
                <a:cubicBezTo>
                  <a:pt x="0" y="636"/>
                  <a:pt x="0" y="636"/>
                  <a:pt x="0" y="636"/>
                </a:cubicBezTo>
                <a:lnTo>
                  <a:pt x="433" y="636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0" name="Freeform 6"/>
          <p:cNvSpPr>
            <a:spLocks/>
          </p:cNvSpPr>
          <p:nvPr/>
        </p:nvSpPr>
        <p:spPr bwMode="auto">
          <a:xfrm>
            <a:off x="10462092" y="3089656"/>
            <a:ext cx="971797" cy="1911557"/>
          </a:xfrm>
          <a:custGeom>
            <a:avLst/>
            <a:gdLst>
              <a:gd name="T0" fmla="*/ 433 w 433"/>
              <a:gd name="T1" fmla="*/ 636 h 636"/>
              <a:gd name="T2" fmla="*/ 0 w 433"/>
              <a:gd name="T3" fmla="*/ 0 h 636"/>
              <a:gd name="T4" fmla="*/ 0 w 433"/>
              <a:gd name="T5" fmla="*/ 636 h 636"/>
              <a:gd name="T6" fmla="*/ 433 w 433"/>
              <a:gd name="T7" fmla="*/ 636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3" h="636">
                <a:moveTo>
                  <a:pt x="433" y="636"/>
                </a:moveTo>
                <a:cubicBezTo>
                  <a:pt x="204" y="546"/>
                  <a:pt x="198" y="0"/>
                  <a:pt x="0" y="0"/>
                </a:cubicBezTo>
                <a:cubicBezTo>
                  <a:pt x="0" y="636"/>
                  <a:pt x="0" y="636"/>
                  <a:pt x="0" y="636"/>
                </a:cubicBezTo>
                <a:lnTo>
                  <a:pt x="433" y="636"/>
                </a:lnTo>
                <a:close/>
              </a:path>
            </a:pathLst>
          </a:custGeom>
          <a:solidFill>
            <a:schemeClr val="accent1">
              <a:alpha val="76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1" name="Freeform 6"/>
          <p:cNvSpPr>
            <a:spLocks/>
          </p:cNvSpPr>
          <p:nvPr/>
        </p:nvSpPr>
        <p:spPr bwMode="auto">
          <a:xfrm flipH="1">
            <a:off x="9490295" y="3089656"/>
            <a:ext cx="971797" cy="1911557"/>
          </a:xfrm>
          <a:custGeom>
            <a:avLst/>
            <a:gdLst>
              <a:gd name="T0" fmla="*/ 433 w 433"/>
              <a:gd name="T1" fmla="*/ 636 h 636"/>
              <a:gd name="T2" fmla="*/ 0 w 433"/>
              <a:gd name="T3" fmla="*/ 0 h 636"/>
              <a:gd name="T4" fmla="*/ 0 w 433"/>
              <a:gd name="T5" fmla="*/ 636 h 636"/>
              <a:gd name="T6" fmla="*/ 433 w 433"/>
              <a:gd name="T7" fmla="*/ 636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3" h="636">
                <a:moveTo>
                  <a:pt x="433" y="636"/>
                </a:moveTo>
                <a:cubicBezTo>
                  <a:pt x="204" y="546"/>
                  <a:pt x="198" y="0"/>
                  <a:pt x="0" y="0"/>
                </a:cubicBezTo>
                <a:cubicBezTo>
                  <a:pt x="0" y="636"/>
                  <a:pt x="0" y="636"/>
                  <a:pt x="0" y="636"/>
                </a:cubicBezTo>
                <a:lnTo>
                  <a:pt x="433" y="6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440839" y="5082856"/>
            <a:ext cx="55015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450868">
              <a:defRPr/>
            </a:pPr>
            <a:r>
              <a:rPr lang="en-US" sz="1400" b="1" dirty="0">
                <a:solidFill>
                  <a:srgbClr val="2C3E5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2010</a:t>
            </a:r>
          </a:p>
        </p:txBody>
      </p:sp>
      <p:sp>
        <p:nvSpPr>
          <p:cNvPr id="23" name="Rectangle 22"/>
          <p:cNvSpPr/>
          <p:nvPr/>
        </p:nvSpPr>
        <p:spPr>
          <a:xfrm>
            <a:off x="2412637" y="5082856"/>
            <a:ext cx="55015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450868">
              <a:defRPr/>
            </a:pPr>
            <a:r>
              <a:rPr lang="en-US" sz="1400" b="1" dirty="0">
                <a:solidFill>
                  <a:srgbClr val="2C3E5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2011</a:t>
            </a:r>
          </a:p>
        </p:txBody>
      </p:sp>
      <p:sp>
        <p:nvSpPr>
          <p:cNvPr id="24" name="Rectangle 23"/>
          <p:cNvSpPr/>
          <p:nvPr/>
        </p:nvSpPr>
        <p:spPr>
          <a:xfrm>
            <a:off x="3384433" y="5082856"/>
            <a:ext cx="55015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450868">
              <a:defRPr/>
            </a:pPr>
            <a:r>
              <a:rPr lang="en-US" sz="1400" b="1" dirty="0">
                <a:solidFill>
                  <a:srgbClr val="2C3E5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2012</a:t>
            </a:r>
          </a:p>
        </p:txBody>
      </p:sp>
      <p:sp>
        <p:nvSpPr>
          <p:cNvPr id="25" name="Rectangle 24"/>
          <p:cNvSpPr/>
          <p:nvPr/>
        </p:nvSpPr>
        <p:spPr>
          <a:xfrm>
            <a:off x="4356231" y="5082856"/>
            <a:ext cx="55015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450868">
              <a:defRPr/>
            </a:pPr>
            <a:r>
              <a:rPr lang="en-US" sz="1400" b="1" dirty="0">
                <a:solidFill>
                  <a:srgbClr val="2C3E5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2013</a:t>
            </a:r>
          </a:p>
        </p:txBody>
      </p:sp>
      <p:sp>
        <p:nvSpPr>
          <p:cNvPr id="26" name="Rectangle 25"/>
          <p:cNvSpPr/>
          <p:nvPr/>
        </p:nvSpPr>
        <p:spPr>
          <a:xfrm>
            <a:off x="5328029" y="5082856"/>
            <a:ext cx="55015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450868">
              <a:defRPr/>
            </a:pPr>
            <a:r>
              <a:rPr lang="en-US" sz="1400" b="1" dirty="0">
                <a:solidFill>
                  <a:srgbClr val="2C3E5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2014</a:t>
            </a:r>
          </a:p>
        </p:txBody>
      </p:sp>
      <p:sp>
        <p:nvSpPr>
          <p:cNvPr id="27" name="Rectangle 26"/>
          <p:cNvSpPr/>
          <p:nvPr/>
        </p:nvSpPr>
        <p:spPr>
          <a:xfrm>
            <a:off x="6299827" y="5082856"/>
            <a:ext cx="55015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450868">
              <a:defRPr/>
            </a:pPr>
            <a:r>
              <a:rPr lang="en-US" sz="1400" b="1" dirty="0">
                <a:solidFill>
                  <a:srgbClr val="2C3E5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2015</a:t>
            </a:r>
          </a:p>
        </p:txBody>
      </p:sp>
      <p:sp>
        <p:nvSpPr>
          <p:cNvPr id="28" name="Rectangle 27"/>
          <p:cNvSpPr/>
          <p:nvPr/>
        </p:nvSpPr>
        <p:spPr>
          <a:xfrm>
            <a:off x="7271623" y="5082856"/>
            <a:ext cx="55015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450868">
              <a:defRPr/>
            </a:pPr>
            <a:r>
              <a:rPr lang="en-US" sz="1400" b="1" dirty="0">
                <a:solidFill>
                  <a:srgbClr val="2C3E5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2016</a:t>
            </a:r>
          </a:p>
        </p:txBody>
      </p:sp>
      <p:sp>
        <p:nvSpPr>
          <p:cNvPr id="29" name="Rectangle 28"/>
          <p:cNvSpPr/>
          <p:nvPr/>
        </p:nvSpPr>
        <p:spPr>
          <a:xfrm>
            <a:off x="8243420" y="5082856"/>
            <a:ext cx="55015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450868">
              <a:defRPr/>
            </a:pPr>
            <a:r>
              <a:rPr lang="en-US" sz="1400" b="1" dirty="0">
                <a:solidFill>
                  <a:srgbClr val="2C3E5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2017</a:t>
            </a:r>
          </a:p>
        </p:txBody>
      </p:sp>
      <p:sp>
        <p:nvSpPr>
          <p:cNvPr id="30" name="Rectangle 29"/>
          <p:cNvSpPr/>
          <p:nvPr/>
        </p:nvSpPr>
        <p:spPr>
          <a:xfrm>
            <a:off x="9215219" y="5082856"/>
            <a:ext cx="55015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450868">
              <a:defRPr/>
            </a:pPr>
            <a:r>
              <a:rPr lang="en-US" sz="1400" b="1" dirty="0">
                <a:solidFill>
                  <a:srgbClr val="2C3E5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2018</a:t>
            </a:r>
          </a:p>
        </p:txBody>
      </p:sp>
      <p:sp>
        <p:nvSpPr>
          <p:cNvPr id="31" name="Rectangle 30"/>
          <p:cNvSpPr/>
          <p:nvPr/>
        </p:nvSpPr>
        <p:spPr>
          <a:xfrm>
            <a:off x="10187016" y="5082856"/>
            <a:ext cx="55015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450868">
              <a:defRPr/>
            </a:pPr>
            <a:r>
              <a:rPr lang="en-US" sz="1400" b="1" dirty="0">
                <a:solidFill>
                  <a:srgbClr val="2C3E5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2019</a:t>
            </a:r>
          </a:p>
        </p:txBody>
      </p:sp>
      <p:sp>
        <p:nvSpPr>
          <p:cNvPr id="35" name="Rectangle 34"/>
          <p:cNvSpPr/>
          <p:nvPr/>
        </p:nvSpPr>
        <p:spPr>
          <a:xfrm>
            <a:off x="1444845" y="4518034"/>
            <a:ext cx="542136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450868">
              <a:defRPr/>
            </a:pPr>
            <a:r>
              <a:rPr lang="en-US" sz="16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50%</a:t>
            </a:r>
          </a:p>
        </p:txBody>
      </p:sp>
      <p:sp>
        <p:nvSpPr>
          <p:cNvPr id="36" name="Rectangle 35"/>
          <p:cNvSpPr/>
          <p:nvPr/>
        </p:nvSpPr>
        <p:spPr>
          <a:xfrm>
            <a:off x="2416644" y="4518034"/>
            <a:ext cx="542136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450868">
              <a:defRPr/>
            </a:pPr>
            <a:r>
              <a:rPr lang="en-US" sz="16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80%</a:t>
            </a:r>
          </a:p>
        </p:txBody>
      </p:sp>
      <p:sp>
        <p:nvSpPr>
          <p:cNvPr id="37" name="Rectangle 36"/>
          <p:cNvSpPr/>
          <p:nvPr/>
        </p:nvSpPr>
        <p:spPr>
          <a:xfrm>
            <a:off x="3388440" y="4518034"/>
            <a:ext cx="542136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450868">
              <a:defRPr/>
            </a:pPr>
            <a:r>
              <a:rPr lang="en-US" sz="16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50%</a:t>
            </a:r>
          </a:p>
        </p:txBody>
      </p:sp>
      <p:sp>
        <p:nvSpPr>
          <p:cNvPr id="38" name="Rectangle 37"/>
          <p:cNvSpPr/>
          <p:nvPr/>
        </p:nvSpPr>
        <p:spPr>
          <a:xfrm>
            <a:off x="4360237" y="4518034"/>
            <a:ext cx="542136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450868">
              <a:defRPr/>
            </a:pPr>
            <a:r>
              <a:rPr lang="en-US" sz="16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70%</a:t>
            </a:r>
          </a:p>
        </p:txBody>
      </p:sp>
      <p:sp>
        <p:nvSpPr>
          <p:cNvPr id="39" name="Rectangle 38"/>
          <p:cNvSpPr/>
          <p:nvPr/>
        </p:nvSpPr>
        <p:spPr>
          <a:xfrm>
            <a:off x="5332036" y="4518034"/>
            <a:ext cx="542136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450868">
              <a:defRPr/>
            </a:pPr>
            <a:r>
              <a:rPr lang="en-US" sz="16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60%</a:t>
            </a:r>
          </a:p>
        </p:txBody>
      </p:sp>
      <p:sp>
        <p:nvSpPr>
          <p:cNvPr id="40" name="Rectangle 39"/>
          <p:cNvSpPr/>
          <p:nvPr/>
        </p:nvSpPr>
        <p:spPr>
          <a:xfrm>
            <a:off x="6303833" y="4518034"/>
            <a:ext cx="542136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450868">
              <a:defRPr/>
            </a:pPr>
            <a:r>
              <a:rPr lang="en-US" sz="16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90%</a:t>
            </a:r>
          </a:p>
        </p:txBody>
      </p:sp>
      <p:sp>
        <p:nvSpPr>
          <p:cNvPr id="41" name="Rectangle 40"/>
          <p:cNvSpPr/>
          <p:nvPr/>
        </p:nvSpPr>
        <p:spPr>
          <a:xfrm>
            <a:off x="7275629" y="4518034"/>
            <a:ext cx="542136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450868">
              <a:defRPr/>
            </a:pPr>
            <a:r>
              <a:rPr lang="en-US" sz="16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50%</a:t>
            </a:r>
          </a:p>
        </p:txBody>
      </p:sp>
      <p:sp>
        <p:nvSpPr>
          <p:cNvPr id="42" name="Rectangle 41"/>
          <p:cNvSpPr/>
          <p:nvPr/>
        </p:nvSpPr>
        <p:spPr>
          <a:xfrm>
            <a:off x="8247427" y="4518034"/>
            <a:ext cx="542136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450868">
              <a:defRPr/>
            </a:pPr>
            <a:r>
              <a:rPr lang="en-US" sz="16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80%</a:t>
            </a:r>
          </a:p>
        </p:txBody>
      </p:sp>
      <p:sp>
        <p:nvSpPr>
          <p:cNvPr id="43" name="Rectangle 42"/>
          <p:cNvSpPr/>
          <p:nvPr/>
        </p:nvSpPr>
        <p:spPr>
          <a:xfrm>
            <a:off x="9219225" y="4518034"/>
            <a:ext cx="542136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450868">
              <a:defRPr/>
            </a:pPr>
            <a:r>
              <a:rPr lang="en-US" sz="16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40%</a:t>
            </a:r>
          </a:p>
        </p:txBody>
      </p:sp>
      <p:sp>
        <p:nvSpPr>
          <p:cNvPr id="44" name="Rectangle 43"/>
          <p:cNvSpPr/>
          <p:nvPr/>
        </p:nvSpPr>
        <p:spPr>
          <a:xfrm>
            <a:off x="10191023" y="4518034"/>
            <a:ext cx="542136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450868">
              <a:defRPr/>
            </a:pPr>
            <a:r>
              <a:rPr lang="en-US" sz="16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70%</a:t>
            </a: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878EED46-D8B0-442B-AA65-9D41BF8215B0}"/>
              </a:ext>
            </a:extLst>
          </p:cNvPr>
          <p:cNvCxnSpPr>
            <a:cxnSpLocks/>
          </p:cNvCxnSpPr>
          <p:nvPr/>
        </p:nvCxnSpPr>
        <p:spPr>
          <a:xfrm>
            <a:off x="5822270" y="1326885"/>
            <a:ext cx="54746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12">
            <a:extLst>
              <a:ext uri="{FF2B5EF4-FFF2-40B4-BE49-F238E27FC236}">
                <a16:creationId xmlns:a16="http://schemas.microsoft.com/office/drawing/2014/main" xmlns="" id="{85A8C3E2-0546-4D35-BDDC-BCD4E398EFFB}"/>
              </a:ext>
            </a:extLst>
          </p:cNvPr>
          <p:cNvSpPr txBox="1"/>
          <p:nvPr/>
        </p:nvSpPr>
        <p:spPr>
          <a:xfrm>
            <a:off x="4657145" y="570430"/>
            <a:ext cx="2877711" cy="393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149">
              <a:lnSpc>
                <a:spcPct val="80000"/>
              </a:lnSpc>
              <a:defRPr/>
            </a:pPr>
            <a:r>
              <a:rPr lang="zh-CN" altLang="en-US" sz="2400" spc="6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vo"/>
                <a:sym typeface="Calibri" panose="020F0502020204030204" pitchFamily="34" charset="0"/>
              </a:rPr>
              <a:t>请输入你的标题</a:t>
            </a:r>
            <a:endParaRPr lang="en-US" sz="2400" spc="600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Arvo"/>
              <a:sym typeface="Calibri" panose="020F0502020204030204" pitchFamily="34" charset="0"/>
            </a:endParaRPr>
          </a:p>
        </p:txBody>
      </p:sp>
      <p:sp>
        <p:nvSpPr>
          <p:cNvPr id="50" name="TextBox 14">
            <a:extLst>
              <a:ext uri="{FF2B5EF4-FFF2-40B4-BE49-F238E27FC236}">
                <a16:creationId xmlns:a16="http://schemas.microsoft.com/office/drawing/2014/main" xmlns="" id="{1FFD7398-F771-4A05-8BEE-67D9CA95577A}"/>
              </a:ext>
            </a:extLst>
          </p:cNvPr>
          <p:cNvSpPr txBox="1"/>
          <p:nvPr/>
        </p:nvSpPr>
        <p:spPr>
          <a:xfrm>
            <a:off x="3515834" y="995770"/>
            <a:ext cx="5160335" cy="268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49">
              <a:lnSpc>
                <a:spcPct val="80000"/>
              </a:lnSpc>
              <a:defRPr/>
            </a:pPr>
            <a:r>
              <a:rPr lang="en-US" altLang="zh-CN" sz="1400" dirty="0">
                <a:latin typeface="Calibri" panose="020F0502020204030204" pitchFamily="34" charset="0"/>
                <a:ea typeface="微软雅黑" panose="020B0503020204020204" pitchFamily="34" charset="-122"/>
                <a:cs typeface="Lato Light"/>
                <a:sym typeface="Calibri" panose="020F0502020204030204" pitchFamily="34" charset="0"/>
              </a:rPr>
              <a:t>Your Should Try Your Best To Make Your Job </a:t>
            </a:r>
            <a:r>
              <a:rPr lang="en-US" altLang="zh-CN" sz="1400" dirty="0" err="1">
                <a:latin typeface="Calibri" panose="020F0502020204030204" pitchFamily="34" charset="0"/>
                <a:ea typeface="微软雅黑" panose="020B0503020204020204" pitchFamily="34" charset="-122"/>
                <a:cs typeface="Lato Light"/>
                <a:sym typeface="Calibri" panose="020F0502020204030204" pitchFamily="34" charset="0"/>
              </a:rPr>
              <a:t>Wondful</a:t>
            </a:r>
            <a:endParaRPr lang="en-US" sz="1400" dirty="0">
              <a:latin typeface="Calibri" panose="020F0502020204030204" pitchFamily="34" charset="0"/>
              <a:ea typeface="微软雅黑" panose="020B0503020204020204" pitchFamily="34" charset="-122"/>
              <a:cs typeface="Lato Light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2794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14:shred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CE119FC-8CDC-40C3-BBD4-086825AAA2E7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843" y="887897"/>
            <a:ext cx="8375373" cy="422285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5315583-1CC0-47F2-880A-8F774EA03F3D}"/>
              </a:ext>
            </a:extLst>
          </p:cNvPr>
          <p:cNvSpPr txBox="1"/>
          <p:nvPr/>
        </p:nvSpPr>
        <p:spPr>
          <a:xfrm>
            <a:off x="3962397" y="2427345"/>
            <a:ext cx="46382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感谢聆听</a:t>
            </a:r>
          </a:p>
        </p:txBody>
      </p:sp>
      <p:sp>
        <p:nvSpPr>
          <p:cNvPr id="8" name="矩形 7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xmlns="" id="{026A9A1B-9728-4198-BBE1-9F2EDC8B3EEF}"/>
              </a:ext>
            </a:extLst>
          </p:cNvPr>
          <p:cNvSpPr/>
          <p:nvPr/>
        </p:nvSpPr>
        <p:spPr>
          <a:xfrm>
            <a:off x="3680614" y="3490329"/>
            <a:ext cx="5201828" cy="496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>
                <a:solidFill>
                  <a:srgbClr val="1B79B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Thank you for your listening</a:t>
            </a:r>
            <a:endParaRPr lang="zh-CN" altLang="en-US" sz="2000" dirty="0">
              <a:solidFill>
                <a:srgbClr val="1B79B8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263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14:shred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26865E5-497A-4D41-BA67-09F5577027C1}"/>
              </a:ext>
            </a:extLst>
          </p:cNvPr>
          <p:cNvSpPr/>
          <p:nvPr/>
        </p:nvSpPr>
        <p:spPr>
          <a:xfrm>
            <a:off x="730234" y="857747"/>
            <a:ext cx="4242464" cy="5234608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000" r="-23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67401" y="1142250"/>
            <a:ext cx="794343" cy="794343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01</a:t>
            </a:r>
            <a:endParaRPr lang="zh-CN" altLang="en-US" sz="2400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89465" y="1037454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8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输入标题内容</a:t>
            </a:r>
          </a:p>
        </p:txBody>
      </p:sp>
      <p:sp>
        <p:nvSpPr>
          <p:cNvPr id="17" name="矩形 16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6789466" y="1696868"/>
            <a:ext cx="35200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altLang="zh-CN" sz="10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altLang="zh-CN" sz="10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 </a:t>
            </a:r>
            <a:endParaRPr lang="zh-CN" altLang="en-US" sz="100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cxnSp>
        <p:nvCxnSpPr>
          <p:cNvPr id="15" name="直接连接符 14"/>
          <p:cNvCxnSpPr>
            <a:cxnSpLocks/>
          </p:cNvCxnSpPr>
          <p:nvPr/>
        </p:nvCxnSpPr>
        <p:spPr>
          <a:xfrm>
            <a:off x="6933688" y="1618144"/>
            <a:ext cx="296269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5867401" y="2424950"/>
            <a:ext cx="794343" cy="794343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02</a:t>
            </a:r>
            <a:endParaRPr lang="zh-CN" altLang="en-US" sz="2400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789465" y="2320154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8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输入标题内容</a:t>
            </a:r>
          </a:p>
        </p:txBody>
      </p:sp>
      <p:sp>
        <p:nvSpPr>
          <p:cNvPr id="28" name="矩形 27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6789466" y="2979568"/>
            <a:ext cx="35200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altLang="zh-CN" sz="10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altLang="zh-CN" sz="10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 </a:t>
            </a:r>
            <a:endParaRPr lang="zh-CN" altLang="en-US" sz="100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cxnSp>
        <p:nvCxnSpPr>
          <p:cNvPr id="29" name="直接连接符 28"/>
          <p:cNvCxnSpPr>
            <a:cxnSpLocks/>
          </p:cNvCxnSpPr>
          <p:nvPr/>
        </p:nvCxnSpPr>
        <p:spPr>
          <a:xfrm>
            <a:off x="6933688" y="2900844"/>
            <a:ext cx="296269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5867401" y="3707650"/>
            <a:ext cx="794343" cy="794343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03</a:t>
            </a:r>
            <a:endParaRPr lang="zh-CN" altLang="en-US" sz="2400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789465" y="3602854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8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输入标题内容</a:t>
            </a:r>
          </a:p>
        </p:txBody>
      </p:sp>
      <p:sp>
        <p:nvSpPr>
          <p:cNvPr id="33" name="矩形 32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6789466" y="4262268"/>
            <a:ext cx="35200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altLang="zh-CN" sz="10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altLang="zh-CN" sz="10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 </a:t>
            </a:r>
            <a:endParaRPr lang="zh-CN" altLang="en-US" sz="100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cxnSp>
        <p:nvCxnSpPr>
          <p:cNvPr id="40" name="直接连接符 39"/>
          <p:cNvCxnSpPr>
            <a:cxnSpLocks/>
          </p:cNvCxnSpPr>
          <p:nvPr/>
        </p:nvCxnSpPr>
        <p:spPr>
          <a:xfrm>
            <a:off x="6933688" y="4183544"/>
            <a:ext cx="296269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5867401" y="4990350"/>
            <a:ext cx="794343" cy="794343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04</a:t>
            </a:r>
            <a:endParaRPr lang="zh-CN" altLang="en-US" sz="2400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789465" y="4885554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8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输入标题内容</a:t>
            </a:r>
          </a:p>
        </p:txBody>
      </p:sp>
      <p:sp>
        <p:nvSpPr>
          <p:cNvPr id="44" name="矩形 43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6789466" y="5544968"/>
            <a:ext cx="35200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altLang="zh-CN" sz="10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altLang="zh-CN" sz="10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altLang="zh-CN" sz="1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 </a:t>
            </a:r>
            <a:endParaRPr lang="zh-CN" altLang="en-US" sz="100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cxnSp>
        <p:nvCxnSpPr>
          <p:cNvPr id="45" name="直接连接符 44"/>
          <p:cNvCxnSpPr>
            <a:cxnSpLocks/>
          </p:cNvCxnSpPr>
          <p:nvPr/>
        </p:nvCxnSpPr>
        <p:spPr>
          <a:xfrm>
            <a:off x="6933688" y="5466244"/>
            <a:ext cx="296269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926D3045-5F7C-4E20-9DD2-860795E6473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778" y="1157278"/>
            <a:ext cx="3693758" cy="2922269"/>
          </a:xfrm>
          <a:prstGeom prst="rect">
            <a:avLst/>
          </a:prstGeom>
        </p:spPr>
      </p:pic>
      <p:cxnSp>
        <p:nvCxnSpPr>
          <p:cNvPr id="20" name="直接连接符 19"/>
          <p:cNvCxnSpPr>
            <a:cxnSpLocks/>
          </p:cNvCxnSpPr>
          <p:nvPr/>
        </p:nvCxnSpPr>
        <p:spPr>
          <a:xfrm>
            <a:off x="3069230" y="3925185"/>
            <a:ext cx="296269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790AB5B-55F9-4A4D-B577-1DF3FFA8C6F5}"/>
              </a:ext>
            </a:extLst>
          </p:cNvPr>
          <p:cNvSpPr/>
          <p:nvPr/>
        </p:nvSpPr>
        <p:spPr>
          <a:xfrm>
            <a:off x="1854000" y="2815868"/>
            <a:ext cx="18033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dirty="0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CONTNET</a:t>
            </a:r>
            <a:endParaRPr lang="zh-CN" altLang="en-US" sz="3200" dirty="0">
              <a:solidFill>
                <a:srgbClr val="1B79B8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5971F3CC-88BD-4EBA-86A0-017020B67C23}"/>
              </a:ext>
            </a:extLst>
          </p:cNvPr>
          <p:cNvSpPr/>
          <p:nvPr/>
        </p:nvSpPr>
        <p:spPr>
          <a:xfrm>
            <a:off x="1698383" y="1863462"/>
            <a:ext cx="21145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4800" b="1" dirty="0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目  录</a:t>
            </a:r>
            <a:endParaRPr lang="en-US" altLang="zh-CN" sz="4800" b="1" dirty="0">
              <a:solidFill>
                <a:srgbClr val="1B79B8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433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14:shred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C53E7E9-B97C-4A48-8740-ECE338700A3C}"/>
              </a:ext>
            </a:extLst>
          </p:cNvPr>
          <p:cNvSpPr/>
          <p:nvPr/>
        </p:nvSpPr>
        <p:spPr>
          <a:xfrm>
            <a:off x="4756740" y="930966"/>
            <a:ext cx="2492990" cy="228713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000" r="-23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433BAD9-9B15-4EC4-A389-43AD31609EB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5469" y="1111227"/>
            <a:ext cx="1413627" cy="1756768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3657CFC-B07D-46DA-B07C-52FD877691D2}"/>
              </a:ext>
            </a:extLst>
          </p:cNvPr>
          <p:cNvSpPr/>
          <p:nvPr/>
        </p:nvSpPr>
        <p:spPr>
          <a:xfrm>
            <a:off x="5343856" y="1574112"/>
            <a:ext cx="12568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4800" b="1" dirty="0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1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5A03B15-5334-4111-B8C7-86BA09C87ECD}"/>
              </a:ext>
            </a:extLst>
          </p:cNvPr>
          <p:cNvSpPr txBox="1"/>
          <p:nvPr/>
        </p:nvSpPr>
        <p:spPr>
          <a:xfrm>
            <a:off x="4387841" y="3759173"/>
            <a:ext cx="341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spc="600" dirty="0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输入标题内容</a:t>
            </a:r>
          </a:p>
        </p:txBody>
      </p:sp>
      <p:sp>
        <p:nvSpPr>
          <p:cNvPr id="8" name="矩形 7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xmlns="" id="{C7BF2ADE-CC78-49D7-AE6A-995A743FEC7A}"/>
              </a:ext>
            </a:extLst>
          </p:cNvPr>
          <p:cNvSpPr/>
          <p:nvPr/>
        </p:nvSpPr>
        <p:spPr>
          <a:xfrm>
            <a:off x="4490399" y="4568379"/>
            <a:ext cx="321120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1050" dirty="0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altLang="zh-CN" sz="1050" dirty="0" err="1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altLang="zh-CN" sz="1050" dirty="0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altLang="zh-CN" sz="1050" dirty="0" err="1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altLang="zh-CN" sz="1050" dirty="0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50" dirty="0" err="1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altLang="zh-CN" sz="1050" dirty="0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50" dirty="0" err="1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altLang="zh-CN" sz="1050" dirty="0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  </a:t>
            </a:r>
            <a:r>
              <a:rPr lang="en-US" altLang="zh-CN" sz="1050" dirty="0" err="1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efficitur</a:t>
            </a:r>
            <a:r>
              <a:rPr lang="en-US" altLang="zh-CN" sz="1050" dirty="0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ipsum vitae </a:t>
            </a:r>
            <a:r>
              <a:rPr lang="en-US" altLang="zh-CN" sz="1050" dirty="0" err="1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tortor</a:t>
            </a:r>
            <a:r>
              <a:rPr lang="en-US" altLang="zh-CN" sz="1050" dirty="0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50" dirty="0" err="1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accumsan</a:t>
            </a:r>
            <a:r>
              <a:rPr lang="en-US" altLang="zh-CN" sz="1050" dirty="0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a</a:t>
            </a:r>
            <a:endParaRPr lang="zh-CN" altLang="en-US" sz="1050" dirty="0">
              <a:solidFill>
                <a:srgbClr val="1B79B8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9" name="圆角矩形 64">
            <a:extLst>
              <a:ext uri="{FF2B5EF4-FFF2-40B4-BE49-F238E27FC236}">
                <a16:creationId xmlns:a16="http://schemas.microsoft.com/office/drawing/2014/main" xmlns="" id="{D2B310B7-81F2-477B-8FCA-B3ACEF286687}"/>
              </a:ext>
            </a:extLst>
          </p:cNvPr>
          <p:cNvSpPr/>
          <p:nvPr/>
        </p:nvSpPr>
        <p:spPr>
          <a:xfrm>
            <a:off x="5606399" y="4776128"/>
            <a:ext cx="987474" cy="368488"/>
          </a:xfrm>
          <a:prstGeom prst="roundRect">
            <a:avLst>
              <a:gd name="adj" fmla="val 0"/>
            </a:avLst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NEXT</a:t>
            </a:r>
            <a:endParaRPr lang="zh-CN" altLang="en-US" sz="1050" b="1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7565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14:shred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74"/>
          <p:cNvSpPr/>
          <p:nvPr/>
        </p:nvSpPr>
        <p:spPr>
          <a:xfrm>
            <a:off x="666976" y="2107751"/>
            <a:ext cx="2585661" cy="262544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</a:defRPr>
            </a:pPr>
            <a:endParaRPr sz="320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" name="Shape 75"/>
          <p:cNvSpPr/>
          <p:nvPr/>
        </p:nvSpPr>
        <p:spPr>
          <a:xfrm>
            <a:off x="3399832" y="2107751"/>
            <a:ext cx="2585661" cy="2625443"/>
          </a:xfrm>
          <a:prstGeom prst="rect">
            <a:avLst/>
          </a:prstGeom>
          <a:solidFill>
            <a:schemeClr val="accent1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</a:defRPr>
            </a:pPr>
            <a:endParaRPr sz="320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" name="Shape 76"/>
          <p:cNvSpPr/>
          <p:nvPr/>
        </p:nvSpPr>
        <p:spPr>
          <a:xfrm>
            <a:off x="6143698" y="2107751"/>
            <a:ext cx="2585661" cy="2625443"/>
          </a:xfrm>
          <a:prstGeom prst="rect">
            <a:avLst/>
          </a:prstGeom>
          <a:solidFill>
            <a:schemeClr val="accent1">
              <a:lumMod val="50000"/>
              <a:lumOff val="50000"/>
            </a:schemeClr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</a:defRPr>
            </a:pPr>
            <a:endParaRPr sz="320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" name="Shape 77"/>
          <p:cNvSpPr/>
          <p:nvPr/>
        </p:nvSpPr>
        <p:spPr>
          <a:xfrm>
            <a:off x="8883672" y="2107751"/>
            <a:ext cx="2585661" cy="2625443"/>
          </a:xfrm>
          <a:prstGeom prst="rect">
            <a:avLst/>
          </a:prstGeom>
          <a:solidFill>
            <a:schemeClr val="accent1">
              <a:lumMod val="50000"/>
              <a:lumOff val="50000"/>
            </a:schemeClr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</a:defRPr>
            </a:pPr>
            <a:endParaRPr sz="320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1333546" y="5148242"/>
            <a:ext cx="9524911" cy="586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868">
              <a:lnSpc>
                <a:spcPct val="150000"/>
              </a:lnSpc>
              <a:defRPr/>
            </a:pP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Mauris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quam dolor,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cursus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at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porta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et,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luctus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eget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purus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.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Nunc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tempor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luctus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interdum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.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Duis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libero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leo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,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consequat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ut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accumsan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eu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,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viverra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et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erat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.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Nunc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rhoncus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tellus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in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ipsum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molestie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et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gravida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tortor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dignissim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.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Donec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nec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lorem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et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tellus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mollis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lobortis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.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420845" y="3515454"/>
            <a:ext cx="107792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450868">
              <a:defRPr/>
            </a:pPr>
            <a:r>
              <a:rPr lang="en-US" sz="16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PACKAGE I</a:t>
            </a: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825473" y="3791993"/>
            <a:ext cx="2268664" cy="309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868">
              <a:lnSpc>
                <a:spcPct val="150000"/>
              </a:lnSpc>
              <a:defRPr/>
            </a:pPr>
            <a:r>
              <a:rPr lang="en-US" sz="12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Aliquam</a:t>
            </a:r>
            <a:r>
              <a:rPr lang="en-US" sz="12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euismod</a:t>
            </a:r>
            <a:r>
              <a:rPr lang="en-US" sz="12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commodo</a:t>
            </a:r>
            <a:r>
              <a:rPr lang="en-US" sz="12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nisl</a:t>
            </a:r>
            <a:r>
              <a:rPr lang="en-US" sz="12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.</a:t>
            </a: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1165536" y="2707776"/>
            <a:ext cx="1416413" cy="693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30480" rIns="60960" bIns="30480">
            <a:spAutoFit/>
          </a:bodyPr>
          <a:lstStyle/>
          <a:p>
            <a:pPr indent="182875" algn="ctr" defTabSz="1450868">
              <a:lnSpc>
                <a:spcPts val="5300"/>
              </a:lnSpc>
              <a:defRPr/>
            </a:pPr>
            <a:r>
              <a:rPr lang="en-CA" sz="36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$1000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126450" y="3515454"/>
            <a:ext cx="113242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450868">
              <a:defRPr/>
            </a:pPr>
            <a:r>
              <a:rPr lang="en-US" sz="16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PACKAGE II</a:t>
            </a: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3558329" y="3791993"/>
            <a:ext cx="2268664" cy="309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868">
              <a:lnSpc>
                <a:spcPct val="150000"/>
              </a:lnSpc>
              <a:defRPr/>
            </a:pPr>
            <a:r>
              <a:rPr lang="en-US" sz="12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Aliquam</a:t>
            </a:r>
            <a:r>
              <a:rPr lang="en-US" sz="12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euismod</a:t>
            </a:r>
            <a:r>
              <a:rPr lang="en-US" sz="12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commodo</a:t>
            </a:r>
            <a:r>
              <a:rPr lang="en-US" sz="12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nisl</a:t>
            </a:r>
            <a:r>
              <a:rPr lang="en-US" sz="12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.</a:t>
            </a: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3898392" y="2707776"/>
            <a:ext cx="1416413" cy="693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30480" rIns="60960" bIns="30480">
            <a:spAutoFit/>
          </a:bodyPr>
          <a:lstStyle/>
          <a:p>
            <a:pPr indent="182875" algn="ctr" defTabSz="1450868">
              <a:lnSpc>
                <a:spcPts val="5300"/>
              </a:lnSpc>
              <a:defRPr/>
            </a:pPr>
            <a:r>
              <a:rPr lang="en-CA" sz="36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$2000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843065" y="3515454"/>
            <a:ext cx="1186927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450868">
              <a:defRPr/>
            </a:pPr>
            <a:r>
              <a:rPr lang="en-US" sz="16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PACKAGE III</a:t>
            </a:r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6302195" y="3791993"/>
            <a:ext cx="2268664" cy="309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868">
              <a:lnSpc>
                <a:spcPct val="150000"/>
              </a:lnSpc>
              <a:defRPr/>
            </a:pPr>
            <a:r>
              <a:rPr lang="en-US" sz="12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Aliquam</a:t>
            </a:r>
            <a:r>
              <a:rPr lang="en-US" sz="12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euismod</a:t>
            </a:r>
            <a:r>
              <a:rPr lang="en-US" sz="12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commodo</a:t>
            </a:r>
            <a:r>
              <a:rPr lang="en-US" sz="12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nisl</a:t>
            </a:r>
            <a:r>
              <a:rPr lang="en-US" sz="12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.</a:t>
            </a: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6642258" y="2707776"/>
            <a:ext cx="1416413" cy="693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30480" rIns="60960" bIns="30480">
            <a:spAutoFit/>
          </a:bodyPr>
          <a:lstStyle/>
          <a:p>
            <a:pPr indent="182875" algn="ctr" defTabSz="1450868">
              <a:lnSpc>
                <a:spcPts val="5300"/>
              </a:lnSpc>
              <a:defRPr/>
            </a:pPr>
            <a:r>
              <a:rPr lang="en-CA" sz="36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$5000</a:t>
            </a:r>
          </a:p>
        </p:txBody>
      </p:sp>
      <p:sp>
        <p:nvSpPr>
          <p:cNvPr id="20" name="Rectangle 19"/>
          <p:cNvSpPr/>
          <p:nvPr/>
        </p:nvSpPr>
        <p:spPr>
          <a:xfrm>
            <a:off x="9576626" y="3515454"/>
            <a:ext cx="119975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450868">
              <a:defRPr/>
            </a:pPr>
            <a:r>
              <a:rPr lang="en-US" sz="16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PACKAGE IV</a:t>
            </a: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9042169" y="3791993"/>
            <a:ext cx="2268664" cy="309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868">
              <a:lnSpc>
                <a:spcPct val="150000"/>
              </a:lnSpc>
              <a:defRPr/>
            </a:pPr>
            <a:r>
              <a:rPr lang="en-US" sz="12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Aliquam</a:t>
            </a:r>
            <a:r>
              <a:rPr lang="en-US" sz="12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euismod</a:t>
            </a:r>
            <a:r>
              <a:rPr lang="en-US" sz="12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commodo</a:t>
            </a:r>
            <a:r>
              <a:rPr lang="en-US" sz="12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nisl</a:t>
            </a:r>
            <a:r>
              <a:rPr lang="en-US" sz="12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.</a:t>
            </a:r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9265211" y="2707776"/>
            <a:ext cx="1650452" cy="693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30480" rIns="60960" bIns="30480">
            <a:spAutoFit/>
          </a:bodyPr>
          <a:lstStyle/>
          <a:p>
            <a:pPr indent="182875" algn="ctr" defTabSz="1450868">
              <a:lnSpc>
                <a:spcPts val="5300"/>
              </a:lnSpc>
              <a:defRPr/>
            </a:pPr>
            <a:r>
              <a:rPr lang="en-CA" sz="36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$15000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F2DA8AE9-E3FB-4524-8932-86040C08507D}"/>
              </a:ext>
            </a:extLst>
          </p:cNvPr>
          <p:cNvCxnSpPr>
            <a:cxnSpLocks/>
          </p:cNvCxnSpPr>
          <p:nvPr/>
        </p:nvCxnSpPr>
        <p:spPr>
          <a:xfrm>
            <a:off x="5822270" y="1326885"/>
            <a:ext cx="54746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12">
            <a:extLst>
              <a:ext uri="{FF2B5EF4-FFF2-40B4-BE49-F238E27FC236}">
                <a16:creationId xmlns:a16="http://schemas.microsoft.com/office/drawing/2014/main" xmlns="" id="{4ABD98E3-60BF-4605-A530-8FF13C70433E}"/>
              </a:ext>
            </a:extLst>
          </p:cNvPr>
          <p:cNvSpPr txBox="1"/>
          <p:nvPr/>
        </p:nvSpPr>
        <p:spPr>
          <a:xfrm>
            <a:off x="4657145" y="570430"/>
            <a:ext cx="2877711" cy="393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149">
              <a:lnSpc>
                <a:spcPct val="80000"/>
              </a:lnSpc>
              <a:defRPr/>
            </a:pPr>
            <a:r>
              <a:rPr lang="zh-CN" altLang="en-US" sz="2400" spc="6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vo"/>
                <a:sym typeface="Calibri" panose="020F0502020204030204" pitchFamily="34" charset="0"/>
              </a:rPr>
              <a:t>请输入你的标题</a:t>
            </a:r>
            <a:endParaRPr lang="en-US" sz="2400" spc="600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Arvo"/>
              <a:sym typeface="Calibri" panose="020F0502020204030204" pitchFamily="34" charset="0"/>
            </a:endParaRPr>
          </a:p>
        </p:txBody>
      </p:sp>
      <p:sp>
        <p:nvSpPr>
          <p:cNvPr id="30" name="TextBox 14">
            <a:extLst>
              <a:ext uri="{FF2B5EF4-FFF2-40B4-BE49-F238E27FC236}">
                <a16:creationId xmlns:a16="http://schemas.microsoft.com/office/drawing/2014/main" xmlns="" id="{05522B90-017B-4916-A2FF-AA27D582CCA3}"/>
              </a:ext>
            </a:extLst>
          </p:cNvPr>
          <p:cNvSpPr txBox="1"/>
          <p:nvPr/>
        </p:nvSpPr>
        <p:spPr>
          <a:xfrm>
            <a:off x="3515834" y="995770"/>
            <a:ext cx="5160335" cy="268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49">
              <a:lnSpc>
                <a:spcPct val="80000"/>
              </a:lnSpc>
              <a:defRPr/>
            </a:pPr>
            <a:r>
              <a:rPr lang="en-US" altLang="zh-CN" sz="1400" dirty="0">
                <a:latin typeface="Calibri" panose="020F0502020204030204" pitchFamily="34" charset="0"/>
                <a:ea typeface="微软雅黑" panose="020B0503020204020204" pitchFamily="34" charset="-122"/>
                <a:cs typeface="Lato Light"/>
                <a:sym typeface="Calibri" panose="020F0502020204030204" pitchFamily="34" charset="0"/>
              </a:rPr>
              <a:t>Your Should Try Your Best To Make Your Job </a:t>
            </a:r>
            <a:r>
              <a:rPr lang="en-US" altLang="zh-CN" sz="1400" dirty="0" err="1">
                <a:latin typeface="Calibri" panose="020F0502020204030204" pitchFamily="34" charset="0"/>
                <a:ea typeface="微软雅黑" panose="020B0503020204020204" pitchFamily="34" charset="-122"/>
                <a:cs typeface="Lato Light"/>
                <a:sym typeface="Calibri" panose="020F0502020204030204" pitchFamily="34" charset="0"/>
              </a:rPr>
              <a:t>Wondful</a:t>
            </a:r>
            <a:endParaRPr lang="en-US" sz="1400" dirty="0">
              <a:latin typeface="Calibri" panose="020F0502020204030204" pitchFamily="34" charset="0"/>
              <a:ea typeface="微软雅黑" panose="020B0503020204020204" pitchFamily="34" charset="-122"/>
              <a:cs typeface="Lato Light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9572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14:shred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465864" y="2042894"/>
            <a:ext cx="4718304" cy="3832208"/>
          </a:xfrm>
          <a:prstGeom prst="rect">
            <a:avLst/>
          </a:prstGeom>
          <a:solidFill>
            <a:srgbClr val="5D7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240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696934" y="2369348"/>
            <a:ext cx="71699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450868">
              <a:defRPr/>
            </a:pPr>
            <a:r>
              <a:rPr lang="en-US" sz="14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System</a:t>
            </a: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8696935" y="2653545"/>
            <a:ext cx="2949072" cy="521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868">
              <a:lnSpc>
                <a:spcPct val="150000"/>
              </a:lnSpc>
              <a:defRPr/>
            </a:pP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Curabitur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vel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tincidunt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odio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. Integer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volutpat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tempus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nunc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,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sed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molestie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velit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8696933" y="3532552"/>
            <a:ext cx="915956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450868">
              <a:defRPr/>
            </a:pPr>
            <a:r>
              <a:rPr lang="en-US" sz="14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Hardware</a:t>
            </a:r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8696935" y="3816749"/>
            <a:ext cx="2949072" cy="521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868">
              <a:lnSpc>
                <a:spcPct val="150000"/>
              </a:lnSpc>
              <a:defRPr/>
            </a:pP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Curabitur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vel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tincidunt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odio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. Integer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volutpat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tempus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nunc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,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sed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molestie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velit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.</a:t>
            </a:r>
          </a:p>
        </p:txBody>
      </p:sp>
      <p:sp>
        <p:nvSpPr>
          <p:cNvPr id="27" name="Oval 26"/>
          <p:cNvSpPr/>
          <p:nvPr/>
        </p:nvSpPr>
        <p:spPr>
          <a:xfrm>
            <a:off x="7821647" y="2446052"/>
            <a:ext cx="674644" cy="67401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1733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7821647" y="3621989"/>
            <a:ext cx="674644" cy="67401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1733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9" name="Freeform 166"/>
          <p:cNvSpPr>
            <a:spLocks noEditPoints="1"/>
          </p:cNvSpPr>
          <p:nvPr/>
        </p:nvSpPr>
        <p:spPr bwMode="auto">
          <a:xfrm>
            <a:off x="7986040" y="3833231"/>
            <a:ext cx="345859" cy="251535"/>
          </a:xfrm>
          <a:custGeom>
            <a:avLst/>
            <a:gdLst>
              <a:gd name="T0" fmla="*/ 241 w 805"/>
              <a:gd name="T1" fmla="*/ 415 h 588"/>
              <a:gd name="T2" fmla="*/ 277 w 805"/>
              <a:gd name="T3" fmla="*/ 415 h 588"/>
              <a:gd name="T4" fmla="*/ 476 w 805"/>
              <a:gd name="T5" fmla="*/ 109 h 588"/>
              <a:gd name="T6" fmla="*/ 37 w 805"/>
              <a:gd name="T7" fmla="*/ 376 h 588"/>
              <a:gd name="T8" fmla="*/ 476 w 805"/>
              <a:gd name="T9" fmla="*/ 376 h 588"/>
              <a:gd name="T10" fmla="*/ 288 w 805"/>
              <a:gd name="T11" fmla="*/ 415 h 588"/>
              <a:gd name="T12" fmla="*/ 229 w 805"/>
              <a:gd name="T13" fmla="*/ 415 h 588"/>
              <a:gd name="T14" fmla="*/ 288 w 805"/>
              <a:gd name="T15" fmla="*/ 415 h 588"/>
              <a:gd name="T16" fmla="*/ 513 w 805"/>
              <a:gd name="T17" fmla="*/ 423 h 588"/>
              <a:gd name="T18" fmla="*/ 308 w 805"/>
              <a:gd name="T19" fmla="*/ 458 h 588"/>
              <a:gd name="T20" fmla="*/ 360 w 805"/>
              <a:gd name="T21" fmla="*/ 561 h 588"/>
              <a:gd name="T22" fmla="*/ 205 w 805"/>
              <a:gd name="T23" fmla="*/ 561 h 588"/>
              <a:gd name="T24" fmla="*/ 153 w 805"/>
              <a:gd name="T25" fmla="*/ 527 h 588"/>
              <a:gd name="T26" fmla="*/ 34 w 805"/>
              <a:gd name="T27" fmla="*/ 458 h 588"/>
              <a:gd name="T28" fmla="*/ 0 w 805"/>
              <a:gd name="T29" fmla="*/ 107 h 588"/>
              <a:gd name="T30" fmla="*/ 479 w 805"/>
              <a:gd name="T31" fmla="*/ 73 h 588"/>
              <a:gd name="T32" fmla="*/ 714 w 805"/>
              <a:gd name="T33" fmla="*/ 393 h 588"/>
              <a:gd name="T34" fmla="*/ 651 w 805"/>
              <a:gd name="T35" fmla="*/ 393 h 588"/>
              <a:gd name="T36" fmla="*/ 714 w 805"/>
              <a:gd name="T37" fmla="*/ 393 h 588"/>
              <a:gd name="T38" fmla="*/ 682 w 805"/>
              <a:gd name="T39" fmla="*/ 442 h 588"/>
              <a:gd name="T40" fmla="*/ 682 w 805"/>
              <a:gd name="T41" fmla="*/ 344 h 588"/>
              <a:gd name="T42" fmla="*/ 756 w 805"/>
              <a:gd name="T43" fmla="*/ 218 h 588"/>
              <a:gd name="T44" fmla="*/ 603 w 805"/>
              <a:gd name="T45" fmla="*/ 241 h 588"/>
              <a:gd name="T46" fmla="*/ 756 w 805"/>
              <a:gd name="T47" fmla="*/ 218 h 588"/>
              <a:gd name="T48" fmla="*/ 585 w 805"/>
              <a:gd name="T49" fmla="*/ 31 h 588"/>
              <a:gd name="T50" fmla="*/ 774 w 805"/>
              <a:gd name="T51" fmla="*/ 558 h 588"/>
              <a:gd name="T52" fmla="*/ 805 w 805"/>
              <a:gd name="T53" fmla="*/ 16 h 588"/>
              <a:gd name="T54" fmla="*/ 790 w 805"/>
              <a:gd name="T55" fmla="*/ 588 h 588"/>
              <a:gd name="T56" fmla="*/ 555 w 805"/>
              <a:gd name="T57" fmla="*/ 573 h 588"/>
              <a:gd name="T58" fmla="*/ 570 w 805"/>
              <a:gd name="T59" fmla="*/ 0 h 588"/>
              <a:gd name="T60" fmla="*/ 805 w 805"/>
              <a:gd name="T61" fmla="*/ 16 h 588"/>
              <a:gd name="T62" fmla="*/ 603 w 805"/>
              <a:gd name="T63" fmla="*/ 71 h 588"/>
              <a:gd name="T64" fmla="*/ 756 w 805"/>
              <a:gd name="T65" fmla="*/ 123 h 588"/>
              <a:gd name="T66" fmla="*/ 756 w 805"/>
              <a:gd name="T67" fmla="*/ 179 h 588"/>
              <a:gd name="T68" fmla="*/ 603 w 805"/>
              <a:gd name="T69" fmla="*/ 202 h 588"/>
              <a:gd name="T70" fmla="*/ 756 w 805"/>
              <a:gd name="T71" fmla="*/ 179 h 588"/>
              <a:gd name="T72" fmla="*/ 603 w 805"/>
              <a:gd name="T73" fmla="*/ 163 h 588"/>
              <a:gd name="T74" fmla="*/ 756 w 805"/>
              <a:gd name="T75" fmla="*/ 140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05" h="588">
                <a:moveTo>
                  <a:pt x="259" y="397"/>
                </a:moveTo>
                <a:cubicBezTo>
                  <a:pt x="249" y="397"/>
                  <a:pt x="241" y="405"/>
                  <a:pt x="241" y="415"/>
                </a:cubicBezTo>
                <a:cubicBezTo>
                  <a:pt x="241" y="425"/>
                  <a:pt x="249" y="434"/>
                  <a:pt x="259" y="434"/>
                </a:cubicBezTo>
                <a:cubicBezTo>
                  <a:pt x="269" y="434"/>
                  <a:pt x="277" y="425"/>
                  <a:pt x="277" y="415"/>
                </a:cubicBezTo>
                <a:cubicBezTo>
                  <a:pt x="277" y="405"/>
                  <a:pt x="269" y="397"/>
                  <a:pt x="259" y="397"/>
                </a:cubicBezTo>
                <a:close/>
                <a:moveTo>
                  <a:pt x="476" y="109"/>
                </a:moveTo>
                <a:lnTo>
                  <a:pt x="37" y="109"/>
                </a:lnTo>
                <a:lnTo>
                  <a:pt x="37" y="376"/>
                </a:lnTo>
                <a:lnTo>
                  <a:pt x="476" y="376"/>
                </a:lnTo>
                <a:lnTo>
                  <a:pt x="476" y="376"/>
                </a:lnTo>
                <a:lnTo>
                  <a:pt x="476" y="109"/>
                </a:lnTo>
                <a:close/>
                <a:moveTo>
                  <a:pt x="288" y="415"/>
                </a:moveTo>
                <a:cubicBezTo>
                  <a:pt x="288" y="399"/>
                  <a:pt x="275" y="386"/>
                  <a:pt x="259" y="386"/>
                </a:cubicBezTo>
                <a:cubicBezTo>
                  <a:pt x="242" y="386"/>
                  <a:pt x="229" y="399"/>
                  <a:pt x="229" y="415"/>
                </a:cubicBezTo>
                <a:cubicBezTo>
                  <a:pt x="229" y="432"/>
                  <a:pt x="242" y="445"/>
                  <a:pt x="259" y="445"/>
                </a:cubicBezTo>
                <a:cubicBezTo>
                  <a:pt x="275" y="445"/>
                  <a:pt x="288" y="432"/>
                  <a:pt x="288" y="415"/>
                </a:cubicBezTo>
                <a:close/>
                <a:moveTo>
                  <a:pt x="513" y="107"/>
                </a:moveTo>
                <a:lnTo>
                  <a:pt x="513" y="423"/>
                </a:lnTo>
                <a:cubicBezTo>
                  <a:pt x="513" y="442"/>
                  <a:pt x="498" y="458"/>
                  <a:pt x="479" y="458"/>
                </a:cubicBezTo>
                <a:lnTo>
                  <a:pt x="308" y="458"/>
                </a:lnTo>
                <a:cubicBezTo>
                  <a:pt x="308" y="458"/>
                  <a:pt x="298" y="527"/>
                  <a:pt x="360" y="527"/>
                </a:cubicBezTo>
                <a:lnTo>
                  <a:pt x="360" y="561"/>
                </a:lnTo>
                <a:lnTo>
                  <a:pt x="308" y="561"/>
                </a:lnTo>
                <a:lnTo>
                  <a:pt x="205" y="561"/>
                </a:lnTo>
                <a:lnTo>
                  <a:pt x="153" y="561"/>
                </a:lnTo>
                <a:lnTo>
                  <a:pt x="153" y="527"/>
                </a:lnTo>
                <a:cubicBezTo>
                  <a:pt x="212" y="527"/>
                  <a:pt x="205" y="458"/>
                  <a:pt x="205" y="458"/>
                </a:cubicBezTo>
                <a:lnTo>
                  <a:pt x="34" y="458"/>
                </a:lnTo>
                <a:cubicBezTo>
                  <a:pt x="15" y="458"/>
                  <a:pt x="0" y="442"/>
                  <a:pt x="0" y="423"/>
                </a:cubicBezTo>
                <a:lnTo>
                  <a:pt x="0" y="107"/>
                </a:lnTo>
                <a:cubicBezTo>
                  <a:pt x="0" y="88"/>
                  <a:pt x="15" y="73"/>
                  <a:pt x="34" y="73"/>
                </a:cubicBezTo>
                <a:lnTo>
                  <a:pt x="479" y="73"/>
                </a:lnTo>
                <a:cubicBezTo>
                  <a:pt x="498" y="73"/>
                  <a:pt x="513" y="88"/>
                  <a:pt x="513" y="107"/>
                </a:cubicBezTo>
                <a:close/>
                <a:moveTo>
                  <a:pt x="714" y="393"/>
                </a:moveTo>
                <a:cubicBezTo>
                  <a:pt x="714" y="376"/>
                  <a:pt x="699" y="362"/>
                  <a:pt x="682" y="362"/>
                </a:cubicBezTo>
                <a:cubicBezTo>
                  <a:pt x="665" y="362"/>
                  <a:pt x="651" y="376"/>
                  <a:pt x="651" y="393"/>
                </a:cubicBezTo>
                <a:cubicBezTo>
                  <a:pt x="651" y="411"/>
                  <a:pt x="665" y="425"/>
                  <a:pt x="682" y="425"/>
                </a:cubicBezTo>
                <a:cubicBezTo>
                  <a:pt x="699" y="425"/>
                  <a:pt x="714" y="411"/>
                  <a:pt x="714" y="393"/>
                </a:cubicBezTo>
                <a:close/>
                <a:moveTo>
                  <a:pt x="731" y="393"/>
                </a:moveTo>
                <a:cubicBezTo>
                  <a:pt x="731" y="421"/>
                  <a:pt x="709" y="442"/>
                  <a:pt x="682" y="442"/>
                </a:cubicBezTo>
                <a:cubicBezTo>
                  <a:pt x="655" y="442"/>
                  <a:pt x="633" y="421"/>
                  <a:pt x="633" y="393"/>
                </a:cubicBezTo>
                <a:cubicBezTo>
                  <a:pt x="633" y="366"/>
                  <a:pt x="655" y="344"/>
                  <a:pt x="682" y="344"/>
                </a:cubicBezTo>
                <a:cubicBezTo>
                  <a:pt x="709" y="344"/>
                  <a:pt x="731" y="366"/>
                  <a:pt x="731" y="393"/>
                </a:cubicBezTo>
                <a:close/>
                <a:moveTo>
                  <a:pt x="756" y="218"/>
                </a:moveTo>
                <a:lnTo>
                  <a:pt x="603" y="218"/>
                </a:lnTo>
                <a:lnTo>
                  <a:pt x="603" y="241"/>
                </a:lnTo>
                <a:lnTo>
                  <a:pt x="756" y="241"/>
                </a:lnTo>
                <a:lnTo>
                  <a:pt x="756" y="218"/>
                </a:lnTo>
                <a:close/>
                <a:moveTo>
                  <a:pt x="774" y="31"/>
                </a:moveTo>
                <a:lnTo>
                  <a:pt x="585" y="31"/>
                </a:lnTo>
                <a:lnTo>
                  <a:pt x="585" y="558"/>
                </a:lnTo>
                <a:lnTo>
                  <a:pt x="774" y="558"/>
                </a:lnTo>
                <a:lnTo>
                  <a:pt x="774" y="31"/>
                </a:lnTo>
                <a:close/>
                <a:moveTo>
                  <a:pt x="805" y="16"/>
                </a:moveTo>
                <a:lnTo>
                  <a:pt x="805" y="573"/>
                </a:lnTo>
                <a:cubicBezTo>
                  <a:pt x="805" y="581"/>
                  <a:pt x="798" y="588"/>
                  <a:pt x="790" y="588"/>
                </a:cubicBezTo>
                <a:lnTo>
                  <a:pt x="570" y="588"/>
                </a:lnTo>
                <a:cubicBezTo>
                  <a:pt x="561" y="588"/>
                  <a:pt x="555" y="581"/>
                  <a:pt x="555" y="573"/>
                </a:cubicBezTo>
                <a:lnTo>
                  <a:pt x="555" y="16"/>
                </a:lnTo>
                <a:cubicBezTo>
                  <a:pt x="555" y="7"/>
                  <a:pt x="561" y="0"/>
                  <a:pt x="570" y="0"/>
                </a:cubicBezTo>
                <a:lnTo>
                  <a:pt x="790" y="0"/>
                </a:lnTo>
                <a:cubicBezTo>
                  <a:pt x="798" y="0"/>
                  <a:pt x="805" y="7"/>
                  <a:pt x="805" y="16"/>
                </a:cubicBezTo>
                <a:close/>
                <a:moveTo>
                  <a:pt x="756" y="71"/>
                </a:moveTo>
                <a:lnTo>
                  <a:pt x="603" y="71"/>
                </a:lnTo>
                <a:lnTo>
                  <a:pt x="603" y="123"/>
                </a:lnTo>
                <a:lnTo>
                  <a:pt x="756" y="123"/>
                </a:lnTo>
                <a:lnTo>
                  <a:pt x="756" y="71"/>
                </a:lnTo>
                <a:close/>
                <a:moveTo>
                  <a:pt x="756" y="179"/>
                </a:moveTo>
                <a:lnTo>
                  <a:pt x="603" y="179"/>
                </a:lnTo>
                <a:lnTo>
                  <a:pt x="603" y="202"/>
                </a:lnTo>
                <a:lnTo>
                  <a:pt x="756" y="202"/>
                </a:lnTo>
                <a:lnTo>
                  <a:pt x="756" y="179"/>
                </a:lnTo>
                <a:close/>
                <a:moveTo>
                  <a:pt x="756" y="163"/>
                </a:moveTo>
                <a:lnTo>
                  <a:pt x="603" y="163"/>
                </a:lnTo>
                <a:lnTo>
                  <a:pt x="603" y="140"/>
                </a:lnTo>
                <a:lnTo>
                  <a:pt x="756" y="140"/>
                </a:lnTo>
                <a:lnTo>
                  <a:pt x="756" y="1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0" name="Freeform 204"/>
          <p:cNvSpPr>
            <a:spLocks noEditPoints="1"/>
          </p:cNvSpPr>
          <p:nvPr/>
        </p:nvSpPr>
        <p:spPr bwMode="auto">
          <a:xfrm>
            <a:off x="8006341" y="2633333"/>
            <a:ext cx="305256" cy="299460"/>
          </a:xfrm>
          <a:custGeom>
            <a:avLst/>
            <a:gdLst>
              <a:gd name="T0" fmla="*/ 82 w 124"/>
              <a:gd name="T1" fmla="*/ 60 h 121"/>
              <a:gd name="T2" fmla="*/ 62 w 124"/>
              <a:gd name="T3" fmla="*/ 80 h 121"/>
              <a:gd name="T4" fmla="*/ 42 w 124"/>
              <a:gd name="T5" fmla="*/ 60 h 121"/>
              <a:gd name="T6" fmla="*/ 62 w 124"/>
              <a:gd name="T7" fmla="*/ 41 h 121"/>
              <a:gd name="T8" fmla="*/ 82 w 124"/>
              <a:gd name="T9" fmla="*/ 60 h 121"/>
              <a:gd name="T10" fmla="*/ 107 w 124"/>
              <a:gd name="T11" fmla="*/ 46 h 121"/>
              <a:gd name="T12" fmla="*/ 104 w 124"/>
              <a:gd name="T13" fmla="*/ 39 h 121"/>
              <a:gd name="T14" fmla="*/ 111 w 124"/>
              <a:gd name="T15" fmla="*/ 22 h 121"/>
              <a:gd name="T16" fmla="*/ 101 w 124"/>
              <a:gd name="T17" fmla="*/ 12 h 121"/>
              <a:gd name="T18" fmla="*/ 84 w 124"/>
              <a:gd name="T19" fmla="*/ 19 h 121"/>
              <a:gd name="T20" fmla="*/ 76 w 124"/>
              <a:gd name="T21" fmla="*/ 16 h 121"/>
              <a:gd name="T22" fmla="*/ 69 w 124"/>
              <a:gd name="T23" fmla="*/ 0 h 121"/>
              <a:gd name="T24" fmla="*/ 55 w 124"/>
              <a:gd name="T25" fmla="*/ 0 h 121"/>
              <a:gd name="T26" fmla="*/ 48 w 124"/>
              <a:gd name="T27" fmla="*/ 16 h 121"/>
              <a:gd name="T28" fmla="*/ 40 w 124"/>
              <a:gd name="T29" fmla="*/ 19 h 121"/>
              <a:gd name="T30" fmla="*/ 23 w 124"/>
              <a:gd name="T31" fmla="*/ 13 h 121"/>
              <a:gd name="T32" fmla="*/ 13 w 124"/>
              <a:gd name="T33" fmla="*/ 22 h 121"/>
              <a:gd name="T34" fmla="*/ 20 w 124"/>
              <a:gd name="T35" fmla="*/ 39 h 121"/>
              <a:gd name="T36" fmla="*/ 17 w 124"/>
              <a:gd name="T37" fmla="*/ 47 h 121"/>
              <a:gd name="T38" fmla="*/ 0 w 124"/>
              <a:gd name="T39" fmla="*/ 54 h 121"/>
              <a:gd name="T40" fmla="*/ 0 w 124"/>
              <a:gd name="T41" fmla="*/ 67 h 121"/>
              <a:gd name="T42" fmla="*/ 17 w 124"/>
              <a:gd name="T43" fmla="*/ 74 h 121"/>
              <a:gd name="T44" fmla="*/ 20 w 124"/>
              <a:gd name="T45" fmla="*/ 82 h 121"/>
              <a:gd name="T46" fmla="*/ 14 w 124"/>
              <a:gd name="T47" fmla="*/ 99 h 121"/>
              <a:gd name="T48" fmla="*/ 23 w 124"/>
              <a:gd name="T49" fmla="*/ 108 h 121"/>
              <a:gd name="T50" fmla="*/ 40 w 124"/>
              <a:gd name="T51" fmla="*/ 102 h 121"/>
              <a:gd name="T52" fmla="*/ 48 w 124"/>
              <a:gd name="T53" fmla="*/ 105 h 121"/>
              <a:gd name="T54" fmla="*/ 56 w 124"/>
              <a:gd name="T55" fmla="*/ 121 h 121"/>
              <a:gd name="T56" fmla="*/ 69 w 124"/>
              <a:gd name="T57" fmla="*/ 121 h 121"/>
              <a:gd name="T58" fmla="*/ 76 w 124"/>
              <a:gd name="T59" fmla="*/ 105 h 121"/>
              <a:gd name="T60" fmla="*/ 84 w 124"/>
              <a:gd name="T61" fmla="*/ 102 h 121"/>
              <a:gd name="T62" fmla="*/ 102 w 124"/>
              <a:gd name="T63" fmla="*/ 108 h 121"/>
              <a:gd name="T64" fmla="*/ 111 w 124"/>
              <a:gd name="T65" fmla="*/ 99 h 121"/>
              <a:gd name="T66" fmla="*/ 104 w 124"/>
              <a:gd name="T67" fmla="*/ 82 h 121"/>
              <a:gd name="T68" fmla="*/ 107 w 124"/>
              <a:gd name="T69" fmla="*/ 74 h 121"/>
              <a:gd name="T70" fmla="*/ 124 w 124"/>
              <a:gd name="T71" fmla="*/ 67 h 121"/>
              <a:gd name="T72" fmla="*/ 124 w 124"/>
              <a:gd name="T73" fmla="*/ 53 h 121"/>
              <a:gd name="T74" fmla="*/ 107 w 124"/>
              <a:gd name="T75" fmla="*/ 46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121">
                <a:moveTo>
                  <a:pt x="82" y="60"/>
                </a:moveTo>
                <a:cubicBezTo>
                  <a:pt x="82" y="71"/>
                  <a:pt x="73" y="80"/>
                  <a:pt x="62" y="80"/>
                </a:cubicBezTo>
                <a:cubicBezTo>
                  <a:pt x="51" y="80"/>
                  <a:pt x="42" y="71"/>
                  <a:pt x="42" y="60"/>
                </a:cubicBezTo>
                <a:cubicBezTo>
                  <a:pt x="42" y="50"/>
                  <a:pt x="51" y="41"/>
                  <a:pt x="62" y="41"/>
                </a:cubicBezTo>
                <a:cubicBezTo>
                  <a:pt x="73" y="41"/>
                  <a:pt x="82" y="50"/>
                  <a:pt x="82" y="60"/>
                </a:cubicBezTo>
                <a:close/>
                <a:moveTo>
                  <a:pt x="107" y="46"/>
                </a:moveTo>
                <a:cubicBezTo>
                  <a:pt x="104" y="39"/>
                  <a:pt x="104" y="39"/>
                  <a:pt x="104" y="39"/>
                </a:cubicBezTo>
                <a:cubicBezTo>
                  <a:pt x="104" y="39"/>
                  <a:pt x="111" y="23"/>
                  <a:pt x="111" y="22"/>
                </a:cubicBezTo>
                <a:cubicBezTo>
                  <a:pt x="101" y="12"/>
                  <a:pt x="101" y="12"/>
                  <a:pt x="101" y="12"/>
                </a:cubicBezTo>
                <a:cubicBezTo>
                  <a:pt x="100" y="12"/>
                  <a:pt x="84" y="19"/>
                  <a:pt x="84" y="19"/>
                </a:cubicBezTo>
                <a:cubicBezTo>
                  <a:pt x="76" y="16"/>
                  <a:pt x="76" y="16"/>
                  <a:pt x="76" y="16"/>
                </a:cubicBezTo>
                <a:cubicBezTo>
                  <a:pt x="76" y="16"/>
                  <a:pt x="70" y="0"/>
                  <a:pt x="69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4" y="0"/>
                  <a:pt x="48" y="16"/>
                  <a:pt x="48" y="16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23" y="12"/>
                  <a:pt x="23" y="13"/>
                </a:cubicBezTo>
                <a:cubicBezTo>
                  <a:pt x="13" y="22"/>
                  <a:pt x="13" y="22"/>
                  <a:pt x="13" y="22"/>
                </a:cubicBezTo>
                <a:cubicBezTo>
                  <a:pt x="12" y="23"/>
                  <a:pt x="20" y="39"/>
                  <a:pt x="20" y="39"/>
                </a:cubicBezTo>
                <a:cubicBezTo>
                  <a:pt x="17" y="47"/>
                  <a:pt x="17" y="47"/>
                  <a:pt x="17" y="47"/>
                </a:cubicBezTo>
                <a:cubicBezTo>
                  <a:pt x="17" y="47"/>
                  <a:pt x="0" y="53"/>
                  <a:pt x="0" y="54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8"/>
                  <a:pt x="17" y="74"/>
                  <a:pt x="17" y="74"/>
                </a:cubicBezTo>
                <a:cubicBezTo>
                  <a:pt x="20" y="82"/>
                  <a:pt x="20" y="82"/>
                  <a:pt x="20" y="82"/>
                </a:cubicBezTo>
                <a:cubicBezTo>
                  <a:pt x="20" y="82"/>
                  <a:pt x="13" y="98"/>
                  <a:pt x="14" y="99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4" y="109"/>
                  <a:pt x="40" y="102"/>
                  <a:pt x="40" y="102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48" y="105"/>
                  <a:pt x="55" y="121"/>
                  <a:pt x="56" y="121"/>
                </a:cubicBezTo>
                <a:cubicBezTo>
                  <a:pt x="69" y="121"/>
                  <a:pt x="69" y="121"/>
                  <a:pt x="69" y="121"/>
                </a:cubicBezTo>
                <a:cubicBezTo>
                  <a:pt x="70" y="121"/>
                  <a:pt x="76" y="105"/>
                  <a:pt x="76" y="105"/>
                </a:cubicBezTo>
                <a:cubicBezTo>
                  <a:pt x="84" y="102"/>
                  <a:pt x="84" y="102"/>
                  <a:pt x="84" y="102"/>
                </a:cubicBezTo>
                <a:cubicBezTo>
                  <a:pt x="84" y="102"/>
                  <a:pt x="101" y="109"/>
                  <a:pt x="102" y="108"/>
                </a:cubicBezTo>
                <a:cubicBezTo>
                  <a:pt x="111" y="99"/>
                  <a:pt x="111" y="99"/>
                  <a:pt x="111" y="99"/>
                </a:cubicBezTo>
                <a:cubicBezTo>
                  <a:pt x="112" y="98"/>
                  <a:pt x="104" y="82"/>
                  <a:pt x="104" y="82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7" y="74"/>
                  <a:pt x="124" y="68"/>
                  <a:pt x="124" y="67"/>
                </a:cubicBezTo>
                <a:cubicBezTo>
                  <a:pt x="124" y="53"/>
                  <a:pt x="124" y="53"/>
                  <a:pt x="124" y="53"/>
                </a:cubicBezTo>
                <a:cubicBezTo>
                  <a:pt x="124" y="53"/>
                  <a:pt x="107" y="46"/>
                  <a:pt x="107" y="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8696933" y="4708488"/>
            <a:ext cx="857222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450868">
              <a:defRPr/>
            </a:pPr>
            <a:r>
              <a:rPr lang="en-US" sz="14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Intimate </a:t>
            </a:r>
          </a:p>
        </p:txBody>
      </p:sp>
      <p:sp>
        <p:nvSpPr>
          <p:cNvPr id="32" name="Text Box 10"/>
          <p:cNvSpPr txBox="1">
            <a:spLocks noChangeArrowheads="1"/>
          </p:cNvSpPr>
          <p:nvPr/>
        </p:nvSpPr>
        <p:spPr bwMode="auto">
          <a:xfrm>
            <a:off x="8696935" y="4992685"/>
            <a:ext cx="2949072" cy="521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868">
              <a:lnSpc>
                <a:spcPct val="150000"/>
              </a:lnSpc>
              <a:defRPr/>
            </a:pP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Curabitur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vel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tincidunt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odio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. Integer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volutpat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tempus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nunc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,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sed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molestie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051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velit</a:t>
            </a:r>
            <a:r>
              <a:rPr lang="en-US" sz="105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.</a:t>
            </a:r>
          </a:p>
        </p:txBody>
      </p:sp>
      <p:sp>
        <p:nvSpPr>
          <p:cNvPr id="33" name="Oval 32"/>
          <p:cNvSpPr/>
          <p:nvPr/>
        </p:nvSpPr>
        <p:spPr>
          <a:xfrm>
            <a:off x="7821647" y="4797925"/>
            <a:ext cx="674644" cy="67401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1733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4" name="Freeform 33"/>
          <p:cNvSpPr>
            <a:spLocks noEditPoints="1"/>
          </p:cNvSpPr>
          <p:nvPr/>
        </p:nvSpPr>
        <p:spPr bwMode="auto">
          <a:xfrm>
            <a:off x="7986272" y="4978398"/>
            <a:ext cx="345397" cy="313079"/>
          </a:xfrm>
          <a:custGeom>
            <a:avLst/>
            <a:gdLst>
              <a:gd name="T0" fmla="*/ 67 w 134"/>
              <a:gd name="T1" fmla="*/ 87 h 122"/>
              <a:gd name="T2" fmla="*/ 84 w 134"/>
              <a:gd name="T3" fmla="*/ 105 h 122"/>
              <a:gd name="T4" fmla="*/ 67 w 134"/>
              <a:gd name="T5" fmla="*/ 122 h 122"/>
              <a:gd name="T6" fmla="*/ 50 w 134"/>
              <a:gd name="T7" fmla="*/ 105 h 122"/>
              <a:gd name="T8" fmla="*/ 67 w 134"/>
              <a:gd name="T9" fmla="*/ 87 h 122"/>
              <a:gd name="T10" fmla="*/ 97 w 134"/>
              <a:gd name="T11" fmla="*/ 74 h 122"/>
              <a:gd name="T12" fmla="*/ 85 w 134"/>
              <a:gd name="T13" fmla="*/ 86 h 122"/>
              <a:gd name="T14" fmla="*/ 49 w 134"/>
              <a:gd name="T15" fmla="*/ 86 h 122"/>
              <a:gd name="T16" fmla="*/ 36 w 134"/>
              <a:gd name="T17" fmla="*/ 74 h 122"/>
              <a:gd name="T18" fmla="*/ 97 w 134"/>
              <a:gd name="T19" fmla="*/ 74 h 122"/>
              <a:gd name="T20" fmla="*/ 116 w 134"/>
              <a:gd name="T21" fmla="*/ 56 h 122"/>
              <a:gd name="T22" fmla="*/ 104 w 134"/>
              <a:gd name="T23" fmla="*/ 68 h 122"/>
              <a:gd name="T24" fmla="*/ 30 w 134"/>
              <a:gd name="T25" fmla="*/ 68 h 122"/>
              <a:gd name="T26" fmla="*/ 18 w 134"/>
              <a:gd name="T27" fmla="*/ 56 h 122"/>
              <a:gd name="T28" fmla="*/ 116 w 134"/>
              <a:gd name="T29" fmla="*/ 56 h 122"/>
              <a:gd name="T30" fmla="*/ 122 w 134"/>
              <a:gd name="T31" fmla="*/ 50 h 122"/>
              <a:gd name="T32" fmla="*/ 12 w 134"/>
              <a:gd name="T33" fmla="*/ 50 h 122"/>
              <a:gd name="T34" fmla="*/ 0 w 134"/>
              <a:gd name="T35" fmla="*/ 38 h 122"/>
              <a:gd name="T36" fmla="*/ 134 w 134"/>
              <a:gd name="T37" fmla="*/ 38 h 122"/>
              <a:gd name="T38" fmla="*/ 122 w 134"/>
              <a:gd name="T39" fmla="*/ 5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4" h="122">
                <a:moveTo>
                  <a:pt x="67" y="87"/>
                </a:moveTo>
                <a:cubicBezTo>
                  <a:pt x="76" y="87"/>
                  <a:pt x="84" y="95"/>
                  <a:pt x="84" y="105"/>
                </a:cubicBezTo>
                <a:cubicBezTo>
                  <a:pt x="84" y="114"/>
                  <a:pt x="76" y="122"/>
                  <a:pt x="67" y="122"/>
                </a:cubicBezTo>
                <a:cubicBezTo>
                  <a:pt x="57" y="122"/>
                  <a:pt x="50" y="114"/>
                  <a:pt x="50" y="105"/>
                </a:cubicBezTo>
                <a:cubicBezTo>
                  <a:pt x="50" y="95"/>
                  <a:pt x="57" y="87"/>
                  <a:pt x="67" y="87"/>
                </a:cubicBezTo>
                <a:close/>
                <a:moveTo>
                  <a:pt x="97" y="74"/>
                </a:moveTo>
                <a:cubicBezTo>
                  <a:pt x="85" y="86"/>
                  <a:pt x="85" y="86"/>
                  <a:pt x="85" y="86"/>
                </a:cubicBezTo>
                <a:cubicBezTo>
                  <a:pt x="75" y="76"/>
                  <a:pt x="59" y="76"/>
                  <a:pt x="49" y="86"/>
                </a:cubicBezTo>
                <a:cubicBezTo>
                  <a:pt x="36" y="74"/>
                  <a:pt x="36" y="74"/>
                  <a:pt x="36" y="74"/>
                </a:cubicBezTo>
                <a:cubicBezTo>
                  <a:pt x="53" y="57"/>
                  <a:pt x="81" y="57"/>
                  <a:pt x="97" y="74"/>
                </a:cubicBezTo>
                <a:close/>
                <a:moveTo>
                  <a:pt x="116" y="56"/>
                </a:moveTo>
                <a:cubicBezTo>
                  <a:pt x="104" y="68"/>
                  <a:pt x="104" y="68"/>
                  <a:pt x="104" y="68"/>
                </a:cubicBezTo>
                <a:cubicBezTo>
                  <a:pt x="83" y="48"/>
                  <a:pt x="50" y="48"/>
                  <a:pt x="30" y="68"/>
                </a:cubicBezTo>
                <a:cubicBezTo>
                  <a:pt x="18" y="56"/>
                  <a:pt x="18" y="56"/>
                  <a:pt x="18" y="56"/>
                </a:cubicBezTo>
                <a:cubicBezTo>
                  <a:pt x="45" y="29"/>
                  <a:pt x="89" y="29"/>
                  <a:pt x="116" y="56"/>
                </a:cubicBezTo>
                <a:close/>
                <a:moveTo>
                  <a:pt x="122" y="50"/>
                </a:moveTo>
                <a:cubicBezTo>
                  <a:pt x="92" y="19"/>
                  <a:pt x="42" y="19"/>
                  <a:pt x="12" y="50"/>
                </a:cubicBezTo>
                <a:cubicBezTo>
                  <a:pt x="0" y="38"/>
                  <a:pt x="0" y="38"/>
                  <a:pt x="0" y="38"/>
                </a:cubicBezTo>
                <a:cubicBezTo>
                  <a:pt x="37" y="0"/>
                  <a:pt x="97" y="0"/>
                  <a:pt x="134" y="38"/>
                </a:cubicBezTo>
                <a:cubicBezTo>
                  <a:pt x="122" y="50"/>
                  <a:pt x="122" y="50"/>
                  <a:pt x="122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D611A0BD-7BE9-4808-A7C1-AFFE0FA8BEC1}"/>
              </a:ext>
            </a:extLst>
          </p:cNvPr>
          <p:cNvCxnSpPr>
            <a:cxnSpLocks/>
          </p:cNvCxnSpPr>
          <p:nvPr/>
        </p:nvCxnSpPr>
        <p:spPr>
          <a:xfrm>
            <a:off x="5822270" y="1326885"/>
            <a:ext cx="54746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12">
            <a:extLst>
              <a:ext uri="{FF2B5EF4-FFF2-40B4-BE49-F238E27FC236}">
                <a16:creationId xmlns:a16="http://schemas.microsoft.com/office/drawing/2014/main" xmlns="" id="{D07AC7DB-2031-472F-B9A1-A095D601764B}"/>
              </a:ext>
            </a:extLst>
          </p:cNvPr>
          <p:cNvSpPr txBox="1"/>
          <p:nvPr/>
        </p:nvSpPr>
        <p:spPr>
          <a:xfrm>
            <a:off x="4657145" y="570430"/>
            <a:ext cx="2877711" cy="393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149">
              <a:lnSpc>
                <a:spcPct val="80000"/>
              </a:lnSpc>
              <a:defRPr/>
            </a:pPr>
            <a:r>
              <a:rPr lang="zh-CN" altLang="en-US" sz="2400" spc="6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vo"/>
                <a:sym typeface="Calibri" panose="020F0502020204030204" pitchFamily="34" charset="0"/>
              </a:rPr>
              <a:t>请输入你的标题</a:t>
            </a:r>
            <a:endParaRPr lang="en-US" sz="2400" spc="600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Arvo"/>
              <a:sym typeface="Calibri" panose="020F0502020204030204" pitchFamily="34" charset="0"/>
            </a:endParaRPr>
          </a:p>
        </p:txBody>
      </p:sp>
      <p:sp>
        <p:nvSpPr>
          <p:cNvPr id="24" name="TextBox 14">
            <a:extLst>
              <a:ext uri="{FF2B5EF4-FFF2-40B4-BE49-F238E27FC236}">
                <a16:creationId xmlns:a16="http://schemas.microsoft.com/office/drawing/2014/main" xmlns="" id="{B15259E9-BA03-4E2F-B07B-1167F05C2957}"/>
              </a:ext>
            </a:extLst>
          </p:cNvPr>
          <p:cNvSpPr txBox="1"/>
          <p:nvPr/>
        </p:nvSpPr>
        <p:spPr>
          <a:xfrm>
            <a:off x="3515834" y="995770"/>
            <a:ext cx="5160335" cy="268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49">
              <a:lnSpc>
                <a:spcPct val="80000"/>
              </a:lnSpc>
              <a:defRPr/>
            </a:pPr>
            <a:r>
              <a:rPr lang="en-US" altLang="zh-CN" sz="1400" dirty="0">
                <a:latin typeface="Calibri" panose="020F0502020204030204" pitchFamily="34" charset="0"/>
                <a:ea typeface="微软雅黑" panose="020B0503020204020204" pitchFamily="34" charset="-122"/>
                <a:cs typeface="Lato Light"/>
                <a:sym typeface="Calibri" panose="020F0502020204030204" pitchFamily="34" charset="0"/>
              </a:rPr>
              <a:t>Your Should Try Your Best To Make Your Job </a:t>
            </a:r>
            <a:r>
              <a:rPr lang="en-US" altLang="zh-CN" sz="1400" dirty="0" err="1">
                <a:latin typeface="Calibri" panose="020F0502020204030204" pitchFamily="34" charset="0"/>
                <a:ea typeface="微软雅黑" panose="020B0503020204020204" pitchFamily="34" charset="-122"/>
                <a:cs typeface="Lato Light"/>
                <a:sym typeface="Calibri" panose="020F0502020204030204" pitchFamily="34" charset="0"/>
              </a:rPr>
              <a:t>Wondful</a:t>
            </a:r>
            <a:endParaRPr lang="en-US" sz="1400" dirty="0">
              <a:latin typeface="Calibri" panose="020F0502020204030204" pitchFamily="34" charset="0"/>
              <a:ea typeface="微软雅黑" panose="020B0503020204020204" pitchFamily="34" charset="-122"/>
              <a:cs typeface="Lato Light"/>
              <a:sym typeface="Calibri" panose="020F050202020403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9D2E53E-E71B-4AC0-B79F-1CCF1EFD93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2"/>
          <a:stretch/>
        </p:blipFill>
        <p:spPr>
          <a:xfrm>
            <a:off x="-90498" y="2030022"/>
            <a:ext cx="7556361" cy="383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587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14:shred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6096000" y="330741"/>
            <a:ext cx="0" cy="6245159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376137" y="3430621"/>
            <a:ext cx="11439729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7136469" y="5160285"/>
            <a:ext cx="3953368" cy="797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868">
              <a:lnSpc>
                <a:spcPct val="150000"/>
              </a:lnSpc>
              <a:defRPr/>
            </a:pP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Mauris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quam dolor,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cursus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at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porta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et,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luctus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eget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purus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.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Nunc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tempor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luctus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interdum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.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Duis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libero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leo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consequat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ut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accumsan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eu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viverra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et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erat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. </a:t>
            </a:r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8440857" y="4790951"/>
            <a:ext cx="134459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0960" tIns="30480" rIns="60960" bIns="30480">
            <a:spAutoFit/>
          </a:bodyPr>
          <a:lstStyle/>
          <a:p>
            <a:pPr algn="ctr" defTabSz="1450868">
              <a:defRPr/>
            </a:pPr>
            <a:r>
              <a:rPr lang="en-CA" sz="2000" b="1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YOUR TITLE</a:t>
            </a:r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2267361" y="4790951"/>
            <a:ext cx="134459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0960" tIns="30480" rIns="60960" bIns="30480">
            <a:spAutoFit/>
          </a:bodyPr>
          <a:lstStyle/>
          <a:p>
            <a:pPr algn="ctr" defTabSz="1450868">
              <a:defRPr/>
            </a:pPr>
            <a:r>
              <a:rPr lang="en-CA" sz="2000" b="1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YOUR TITLE</a:t>
            </a:r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962975" y="5160285"/>
            <a:ext cx="3953368" cy="797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868">
              <a:lnSpc>
                <a:spcPct val="150000"/>
              </a:lnSpc>
              <a:defRPr/>
            </a:pP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Mauris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quam dolor,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cursus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at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porta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et,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luctus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eget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purus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.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Nunc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tempor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luctus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interdum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.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Duis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libero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leo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consequat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ut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accumsan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eu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viverra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et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erat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. </a:t>
            </a:r>
          </a:p>
        </p:txBody>
      </p:sp>
      <p:sp>
        <p:nvSpPr>
          <p:cNvPr id="24" name="Text Box 10"/>
          <p:cNvSpPr txBox="1">
            <a:spLocks noChangeArrowheads="1"/>
          </p:cNvSpPr>
          <p:nvPr/>
        </p:nvSpPr>
        <p:spPr bwMode="auto">
          <a:xfrm>
            <a:off x="7188351" y="1835551"/>
            <a:ext cx="3849607" cy="797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868">
              <a:lnSpc>
                <a:spcPct val="150000"/>
              </a:lnSpc>
              <a:defRPr/>
            </a:pP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Mauris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quam dolor,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cursus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at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porta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et,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luctus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eget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purus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.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Nunc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tempor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luctus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interdum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.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Duis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libero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leo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consequat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ut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accumsan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eu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viverra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et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erat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. </a:t>
            </a:r>
          </a:p>
        </p:txBody>
      </p:sp>
      <p:sp>
        <p:nvSpPr>
          <p:cNvPr id="27" name="Text Box 7"/>
          <p:cNvSpPr txBox="1">
            <a:spLocks noChangeArrowheads="1"/>
          </p:cNvSpPr>
          <p:nvPr/>
        </p:nvSpPr>
        <p:spPr bwMode="auto">
          <a:xfrm>
            <a:off x="8440857" y="1466219"/>
            <a:ext cx="134459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0960" tIns="30480" rIns="60960" bIns="30480">
            <a:spAutoFit/>
          </a:bodyPr>
          <a:lstStyle/>
          <a:p>
            <a:pPr algn="ctr" defTabSz="1450868">
              <a:defRPr/>
            </a:pPr>
            <a:r>
              <a:rPr lang="en-CA" sz="2000" b="1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YOUR TITLE</a:t>
            </a:r>
          </a:p>
        </p:txBody>
      </p:sp>
      <p:sp>
        <p:nvSpPr>
          <p:cNvPr id="28" name="Text Box 7"/>
          <p:cNvSpPr txBox="1">
            <a:spLocks noChangeArrowheads="1"/>
          </p:cNvSpPr>
          <p:nvPr/>
        </p:nvSpPr>
        <p:spPr bwMode="auto">
          <a:xfrm>
            <a:off x="2267361" y="1466219"/>
            <a:ext cx="134459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0960" tIns="30480" rIns="60960" bIns="30480">
            <a:spAutoFit/>
          </a:bodyPr>
          <a:lstStyle/>
          <a:p>
            <a:pPr algn="ctr" defTabSz="1450868">
              <a:defRPr/>
            </a:pPr>
            <a:r>
              <a:rPr lang="en-CA" sz="2000" b="1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YOUR TITLE</a:t>
            </a: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962975" y="1835551"/>
            <a:ext cx="3953368" cy="797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868">
              <a:lnSpc>
                <a:spcPct val="150000"/>
              </a:lnSpc>
              <a:defRPr/>
            </a:pP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Mauris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quam dolor,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cursus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at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porta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et,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luctus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eget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purus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.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Nunc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tempor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luctus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interdum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.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Duis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libero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leo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consequat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ut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accumsan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eu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viverra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 et </a:t>
            </a:r>
            <a:r>
              <a:rPr lang="en-US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erat</a:t>
            </a:r>
            <a:r>
              <a:rPr 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Calibri" panose="020F0502020204030204" pitchFamily="34" charset="0"/>
              </a:rPr>
              <a:t>. </a:t>
            </a:r>
          </a:p>
        </p:txBody>
      </p:sp>
      <p:sp>
        <p:nvSpPr>
          <p:cNvPr id="30" name="Freeform 7"/>
          <p:cNvSpPr>
            <a:spLocks noEditPoints="1"/>
          </p:cNvSpPr>
          <p:nvPr/>
        </p:nvSpPr>
        <p:spPr bwMode="auto">
          <a:xfrm>
            <a:off x="8850025" y="785199"/>
            <a:ext cx="526259" cy="508720"/>
          </a:xfrm>
          <a:custGeom>
            <a:avLst/>
            <a:gdLst>
              <a:gd name="T0" fmla="*/ 597 w 631"/>
              <a:gd name="T1" fmla="*/ 0 h 605"/>
              <a:gd name="T2" fmla="*/ 34 w 631"/>
              <a:gd name="T3" fmla="*/ 0 h 605"/>
              <a:gd name="T4" fmla="*/ 0 w 631"/>
              <a:gd name="T5" fmla="*/ 37 h 605"/>
              <a:gd name="T6" fmla="*/ 0 w 631"/>
              <a:gd name="T7" fmla="*/ 417 h 605"/>
              <a:gd name="T8" fmla="*/ 34 w 631"/>
              <a:gd name="T9" fmla="*/ 454 h 605"/>
              <a:gd name="T10" fmla="*/ 597 w 631"/>
              <a:gd name="T11" fmla="*/ 454 h 605"/>
              <a:gd name="T12" fmla="*/ 631 w 631"/>
              <a:gd name="T13" fmla="*/ 417 h 605"/>
              <a:gd name="T14" fmla="*/ 631 w 631"/>
              <a:gd name="T15" fmla="*/ 37 h 605"/>
              <a:gd name="T16" fmla="*/ 597 w 631"/>
              <a:gd name="T17" fmla="*/ 0 h 605"/>
              <a:gd name="T18" fmla="*/ 454 w 631"/>
              <a:gd name="T19" fmla="*/ 565 h 605"/>
              <a:gd name="T20" fmla="*/ 414 w 631"/>
              <a:gd name="T21" fmla="*/ 565 h 605"/>
              <a:gd name="T22" fmla="*/ 375 w 631"/>
              <a:gd name="T23" fmla="*/ 526 h 605"/>
              <a:gd name="T24" fmla="*/ 375 w 631"/>
              <a:gd name="T25" fmla="*/ 466 h 605"/>
              <a:gd name="T26" fmla="*/ 256 w 631"/>
              <a:gd name="T27" fmla="*/ 466 h 605"/>
              <a:gd name="T28" fmla="*/ 256 w 631"/>
              <a:gd name="T29" fmla="*/ 526 h 605"/>
              <a:gd name="T30" fmla="*/ 217 w 631"/>
              <a:gd name="T31" fmla="*/ 565 h 605"/>
              <a:gd name="T32" fmla="*/ 177 w 631"/>
              <a:gd name="T33" fmla="*/ 565 h 605"/>
              <a:gd name="T34" fmla="*/ 158 w 631"/>
              <a:gd name="T35" fmla="*/ 585 h 605"/>
              <a:gd name="T36" fmla="*/ 177 w 631"/>
              <a:gd name="T37" fmla="*/ 605 h 605"/>
              <a:gd name="T38" fmla="*/ 454 w 631"/>
              <a:gd name="T39" fmla="*/ 605 h 605"/>
              <a:gd name="T40" fmla="*/ 473 w 631"/>
              <a:gd name="T41" fmla="*/ 585 h 605"/>
              <a:gd name="T42" fmla="*/ 454 w 631"/>
              <a:gd name="T43" fmla="*/ 565 h 605"/>
              <a:gd name="T44" fmla="*/ 592 w 631"/>
              <a:gd name="T45" fmla="*/ 414 h 605"/>
              <a:gd name="T46" fmla="*/ 39 w 631"/>
              <a:gd name="T47" fmla="*/ 414 h 605"/>
              <a:gd name="T48" fmla="*/ 39 w 631"/>
              <a:gd name="T49" fmla="*/ 39 h 605"/>
              <a:gd name="T50" fmla="*/ 592 w 631"/>
              <a:gd name="T51" fmla="*/ 39 h 605"/>
              <a:gd name="T52" fmla="*/ 592 w 631"/>
              <a:gd name="T53" fmla="*/ 414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31" h="605">
                <a:moveTo>
                  <a:pt x="597" y="0"/>
                </a:moveTo>
                <a:lnTo>
                  <a:pt x="34" y="0"/>
                </a:lnTo>
                <a:cubicBezTo>
                  <a:pt x="15" y="0"/>
                  <a:pt x="0" y="16"/>
                  <a:pt x="0" y="37"/>
                </a:cubicBezTo>
                <a:lnTo>
                  <a:pt x="0" y="417"/>
                </a:lnTo>
                <a:cubicBezTo>
                  <a:pt x="0" y="437"/>
                  <a:pt x="15" y="454"/>
                  <a:pt x="34" y="454"/>
                </a:cubicBezTo>
                <a:lnTo>
                  <a:pt x="597" y="454"/>
                </a:lnTo>
                <a:cubicBezTo>
                  <a:pt x="616" y="454"/>
                  <a:pt x="631" y="437"/>
                  <a:pt x="631" y="417"/>
                </a:cubicBezTo>
                <a:lnTo>
                  <a:pt x="631" y="37"/>
                </a:lnTo>
                <a:cubicBezTo>
                  <a:pt x="631" y="16"/>
                  <a:pt x="616" y="0"/>
                  <a:pt x="597" y="0"/>
                </a:cubicBezTo>
                <a:close/>
                <a:moveTo>
                  <a:pt x="454" y="565"/>
                </a:moveTo>
                <a:lnTo>
                  <a:pt x="414" y="565"/>
                </a:lnTo>
                <a:cubicBezTo>
                  <a:pt x="392" y="565"/>
                  <a:pt x="375" y="548"/>
                  <a:pt x="375" y="526"/>
                </a:cubicBezTo>
                <a:lnTo>
                  <a:pt x="375" y="466"/>
                </a:lnTo>
                <a:lnTo>
                  <a:pt x="256" y="466"/>
                </a:lnTo>
                <a:lnTo>
                  <a:pt x="256" y="526"/>
                </a:lnTo>
                <a:cubicBezTo>
                  <a:pt x="256" y="548"/>
                  <a:pt x="239" y="565"/>
                  <a:pt x="217" y="565"/>
                </a:cubicBezTo>
                <a:lnTo>
                  <a:pt x="177" y="565"/>
                </a:lnTo>
                <a:cubicBezTo>
                  <a:pt x="166" y="565"/>
                  <a:pt x="158" y="574"/>
                  <a:pt x="158" y="585"/>
                </a:cubicBezTo>
                <a:cubicBezTo>
                  <a:pt x="158" y="596"/>
                  <a:pt x="166" y="605"/>
                  <a:pt x="177" y="605"/>
                </a:cubicBezTo>
                <a:lnTo>
                  <a:pt x="454" y="605"/>
                </a:lnTo>
                <a:cubicBezTo>
                  <a:pt x="465" y="605"/>
                  <a:pt x="473" y="596"/>
                  <a:pt x="473" y="585"/>
                </a:cubicBezTo>
                <a:cubicBezTo>
                  <a:pt x="473" y="574"/>
                  <a:pt x="465" y="565"/>
                  <a:pt x="454" y="565"/>
                </a:cubicBezTo>
                <a:close/>
                <a:moveTo>
                  <a:pt x="592" y="414"/>
                </a:moveTo>
                <a:lnTo>
                  <a:pt x="39" y="414"/>
                </a:lnTo>
                <a:lnTo>
                  <a:pt x="39" y="39"/>
                </a:lnTo>
                <a:lnTo>
                  <a:pt x="592" y="39"/>
                </a:lnTo>
                <a:lnTo>
                  <a:pt x="592" y="41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1" name="Freeform 204"/>
          <p:cNvSpPr>
            <a:spLocks noEditPoints="1"/>
          </p:cNvSpPr>
          <p:nvPr/>
        </p:nvSpPr>
        <p:spPr bwMode="auto">
          <a:xfrm>
            <a:off x="8815114" y="4048859"/>
            <a:ext cx="596081" cy="584763"/>
          </a:xfrm>
          <a:custGeom>
            <a:avLst/>
            <a:gdLst>
              <a:gd name="T0" fmla="*/ 82 w 124"/>
              <a:gd name="T1" fmla="*/ 60 h 121"/>
              <a:gd name="T2" fmla="*/ 62 w 124"/>
              <a:gd name="T3" fmla="*/ 80 h 121"/>
              <a:gd name="T4" fmla="*/ 42 w 124"/>
              <a:gd name="T5" fmla="*/ 60 h 121"/>
              <a:gd name="T6" fmla="*/ 62 w 124"/>
              <a:gd name="T7" fmla="*/ 41 h 121"/>
              <a:gd name="T8" fmla="*/ 82 w 124"/>
              <a:gd name="T9" fmla="*/ 60 h 121"/>
              <a:gd name="T10" fmla="*/ 107 w 124"/>
              <a:gd name="T11" fmla="*/ 46 h 121"/>
              <a:gd name="T12" fmla="*/ 104 w 124"/>
              <a:gd name="T13" fmla="*/ 39 h 121"/>
              <a:gd name="T14" fmla="*/ 111 w 124"/>
              <a:gd name="T15" fmla="*/ 22 h 121"/>
              <a:gd name="T16" fmla="*/ 101 w 124"/>
              <a:gd name="T17" fmla="*/ 12 h 121"/>
              <a:gd name="T18" fmla="*/ 84 w 124"/>
              <a:gd name="T19" fmla="*/ 19 h 121"/>
              <a:gd name="T20" fmla="*/ 76 w 124"/>
              <a:gd name="T21" fmla="*/ 16 h 121"/>
              <a:gd name="T22" fmla="*/ 69 w 124"/>
              <a:gd name="T23" fmla="*/ 0 h 121"/>
              <a:gd name="T24" fmla="*/ 55 w 124"/>
              <a:gd name="T25" fmla="*/ 0 h 121"/>
              <a:gd name="T26" fmla="*/ 48 w 124"/>
              <a:gd name="T27" fmla="*/ 16 h 121"/>
              <a:gd name="T28" fmla="*/ 40 w 124"/>
              <a:gd name="T29" fmla="*/ 19 h 121"/>
              <a:gd name="T30" fmla="*/ 23 w 124"/>
              <a:gd name="T31" fmla="*/ 13 h 121"/>
              <a:gd name="T32" fmla="*/ 13 w 124"/>
              <a:gd name="T33" fmla="*/ 22 h 121"/>
              <a:gd name="T34" fmla="*/ 20 w 124"/>
              <a:gd name="T35" fmla="*/ 39 h 121"/>
              <a:gd name="T36" fmla="*/ 17 w 124"/>
              <a:gd name="T37" fmla="*/ 47 h 121"/>
              <a:gd name="T38" fmla="*/ 0 w 124"/>
              <a:gd name="T39" fmla="*/ 54 h 121"/>
              <a:gd name="T40" fmla="*/ 0 w 124"/>
              <a:gd name="T41" fmla="*/ 67 h 121"/>
              <a:gd name="T42" fmla="*/ 17 w 124"/>
              <a:gd name="T43" fmla="*/ 74 h 121"/>
              <a:gd name="T44" fmla="*/ 20 w 124"/>
              <a:gd name="T45" fmla="*/ 82 h 121"/>
              <a:gd name="T46" fmla="*/ 14 w 124"/>
              <a:gd name="T47" fmla="*/ 99 h 121"/>
              <a:gd name="T48" fmla="*/ 23 w 124"/>
              <a:gd name="T49" fmla="*/ 108 h 121"/>
              <a:gd name="T50" fmla="*/ 40 w 124"/>
              <a:gd name="T51" fmla="*/ 102 h 121"/>
              <a:gd name="T52" fmla="*/ 48 w 124"/>
              <a:gd name="T53" fmla="*/ 105 h 121"/>
              <a:gd name="T54" fmla="*/ 56 w 124"/>
              <a:gd name="T55" fmla="*/ 121 h 121"/>
              <a:gd name="T56" fmla="*/ 69 w 124"/>
              <a:gd name="T57" fmla="*/ 121 h 121"/>
              <a:gd name="T58" fmla="*/ 76 w 124"/>
              <a:gd name="T59" fmla="*/ 105 h 121"/>
              <a:gd name="T60" fmla="*/ 84 w 124"/>
              <a:gd name="T61" fmla="*/ 102 h 121"/>
              <a:gd name="T62" fmla="*/ 102 w 124"/>
              <a:gd name="T63" fmla="*/ 108 h 121"/>
              <a:gd name="T64" fmla="*/ 111 w 124"/>
              <a:gd name="T65" fmla="*/ 99 h 121"/>
              <a:gd name="T66" fmla="*/ 104 w 124"/>
              <a:gd name="T67" fmla="*/ 82 h 121"/>
              <a:gd name="T68" fmla="*/ 107 w 124"/>
              <a:gd name="T69" fmla="*/ 74 h 121"/>
              <a:gd name="T70" fmla="*/ 124 w 124"/>
              <a:gd name="T71" fmla="*/ 67 h 121"/>
              <a:gd name="T72" fmla="*/ 124 w 124"/>
              <a:gd name="T73" fmla="*/ 53 h 121"/>
              <a:gd name="T74" fmla="*/ 107 w 124"/>
              <a:gd name="T75" fmla="*/ 46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121">
                <a:moveTo>
                  <a:pt x="82" y="60"/>
                </a:moveTo>
                <a:cubicBezTo>
                  <a:pt x="82" y="71"/>
                  <a:pt x="73" y="80"/>
                  <a:pt x="62" y="80"/>
                </a:cubicBezTo>
                <a:cubicBezTo>
                  <a:pt x="51" y="80"/>
                  <a:pt x="42" y="71"/>
                  <a:pt x="42" y="60"/>
                </a:cubicBezTo>
                <a:cubicBezTo>
                  <a:pt x="42" y="50"/>
                  <a:pt x="51" y="41"/>
                  <a:pt x="62" y="41"/>
                </a:cubicBezTo>
                <a:cubicBezTo>
                  <a:pt x="73" y="41"/>
                  <a:pt x="82" y="50"/>
                  <a:pt x="82" y="60"/>
                </a:cubicBezTo>
                <a:close/>
                <a:moveTo>
                  <a:pt x="107" y="46"/>
                </a:moveTo>
                <a:cubicBezTo>
                  <a:pt x="104" y="39"/>
                  <a:pt x="104" y="39"/>
                  <a:pt x="104" y="39"/>
                </a:cubicBezTo>
                <a:cubicBezTo>
                  <a:pt x="104" y="39"/>
                  <a:pt x="111" y="23"/>
                  <a:pt x="111" y="22"/>
                </a:cubicBezTo>
                <a:cubicBezTo>
                  <a:pt x="101" y="12"/>
                  <a:pt x="101" y="12"/>
                  <a:pt x="101" y="12"/>
                </a:cubicBezTo>
                <a:cubicBezTo>
                  <a:pt x="100" y="12"/>
                  <a:pt x="84" y="19"/>
                  <a:pt x="84" y="19"/>
                </a:cubicBezTo>
                <a:cubicBezTo>
                  <a:pt x="76" y="16"/>
                  <a:pt x="76" y="16"/>
                  <a:pt x="76" y="16"/>
                </a:cubicBezTo>
                <a:cubicBezTo>
                  <a:pt x="76" y="16"/>
                  <a:pt x="70" y="0"/>
                  <a:pt x="69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4" y="0"/>
                  <a:pt x="48" y="16"/>
                  <a:pt x="48" y="16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23" y="12"/>
                  <a:pt x="23" y="13"/>
                </a:cubicBezTo>
                <a:cubicBezTo>
                  <a:pt x="13" y="22"/>
                  <a:pt x="13" y="22"/>
                  <a:pt x="13" y="22"/>
                </a:cubicBezTo>
                <a:cubicBezTo>
                  <a:pt x="12" y="23"/>
                  <a:pt x="20" y="39"/>
                  <a:pt x="20" y="39"/>
                </a:cubicBezTo>
                <a:cubicBezTo>
                  <a:pt x="17" y="47"/>
                  <a:pt x="17" y="47"/>
                  <a:pt x="17" y="47"/>
                </a:cubicBezTo>
                <a:cubicBezTo>
                  <a:pt x="17" y="47"/>
                  <a:pt x="0" y="53"/>
                  <a:pt x="0" y="54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8"/>
                  <a:pt x="17" y="74"/>
                  <a:pt x="17" y="74"/>
                </a:cubicBezTo>
                <a:cubicBezTo>
                  <a:pt x="20" y="82"/>
                  <a:pt x="20" y="82"/>
                  <a:pt x="20" y="82"/>
                </a:cubicBezTo>
                <a:cubicBezTo>
                  <a:pt x="20" y="82"/>
                  <a:pt x="13" y="98"/>
                  <a:pt x="14" y="99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4" y="109"/>
                  <a:pt x="40" y="102"/>
                  <a:pt x="40" y="102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48" y="105"/>
                  <a:pt x="55" y="121"/>
                  <a:pt x="56" y="121"/>
                </a:cubicBezTo>
                <a:cubicBezTo>
                  <a:pt x="69" y="121"/>
                  <a:pt x="69" y="121"/>
                  <a:pt x="69" y="121"/>
                </a:cubicBezTo>
                <a:cubicBezTo>
                  <a:pt x="70" y="121"/>
                  <a:pt x="76" y="105"/>
                  <a:pt x="76" y="105"/>
                </a:cubicBezTo>
                <a:cubicBezTo>
                  <a:pt x="84" y="102"/>
                  <a:pt x="84" y="102"/>
                  <a:pt x="84" y="102"/>
                </a:cubicBezTo>
                <a:cubicBezTo>
                  <a:pt x="84" y="102"/>
                  <a:pt x="101" y="109"/>
                  <a:pt x="102" y="108"/>
                </a:cubicBezTo>
                <a:cubicBezTo>
                  <a:pt x="111" y="99"/>
                  <a:pt x="111" y="99"/>
                  <a:pt x="111" y="99"/>
                </a:cubicBezTo>
                <a:cubicBezTo>
                  <a:pt x="112" y="98"/>
                  <a:pt x="104" y="82"/>
                  <a:pt x="104" y="82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7" y="74"/>
                  <a:pt x="124" y="68"/>
                  <a:pt x="124" y="67"/>
                </a:cubicBezTo>
                <a:cubicBezTo>
                  <a:pt x="124" y="53"/>
                  <a:pt x="124" y="53"/>
                  <a:pt x="124" y="53"/>
                </a:cubicBezTo>
                <a:cubicBezTo>
                  <a:pt x="124" y="53"/>
                  <a:pt x="107" y="46"/>
                  <a:pt x="107" y="4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2" name="Freeform 166"/>
          <p:cNvSpPr>
            <a:spLocks noEditPoints="1"/>
          </p:cNvSpPr>
          <p:nvPr/>
        </p:nvSpPr>
        <p:spPr bwMode="auto">
          <a:xfrm>
            <a:off x="2601975" y="4095653"/>
            <a:ext cx="675367" cy="491177"/>
          </a:xfrm>
          <a:custGeom>
            <a:avLst/>
            <a:gdLst>
              <a:gd name="T0" fmla="*/ 241 w 805"/>
              <a:gd name="T1" fmla="*/ 415 h 588"/>
              <a:gd name="T2" fmla="*/ 277 w 805"/>
              <a:gd name="T3" fmla="*/ 415 h 588"/>
              <a:gd name="T4" fmla="*/ 476 w 805"/>
              <a:gd name="T5" fmla="*/ 109 h 588"/>
              <a:gd name="T6" fmla="*/ 37 w 805"/>
              <a:gd name="T7" fmla="*/ 376 h 588"/>
              <a:gd name="T8" fmla="*/ 476 w 805"/>
              <a:gd name="T9" fmla="*/ 376 h 588"/>
              <a:gd name="T10" fmla="*/ 288 w 805"/>
              <a:gd name="T11" fmla="*/ 415 h 588"/>
              <a:gd name="T12" fmla="*/ 229 w 805"/>
              <a:gd name="T13" fmla="*/ 415 h 588"/>
              <a:gd name="T14" fmla="*/ 288 w 805"/>
              <a:gd name="T15" fmla="*/ 415 h 588"/>
              <a:gd name="T16" fmla="*/ 513 w 805"/>
              <a:gd name="T17" fmla="*/ 423 h 588"/>
              <a:gd name="T18" fmla="*/ 308 w 805"/>
              <a:gd name="T19" fmla="*/ 458 h 588"/>
              <a:gd name="T20" fmla="*/ 360 w 805"/>
              <a:gd name="T21" fmla="*/ 561 h 588"/>
              <a:gd name="T22" fmla="*/ 205 w 805"/>
              <a:gd name="T23" fmla="*/ 561 h 588"/>
              <a:gd name="T24" fmla="*/ 153 w 805"/>
              <a:gd name="T25" fmla="*/ 527 h 588"/>
              <a:gd name="T26" fmla="*/ 34 w 805"/>
              <a:gd name="T27" fmla="*/ 458 h 588"/>
              <a:gd name="T28" fmla="*/ 0 w 805"/>
              <a:gd name="T29" fmla="*/ 107 h 588"/>
              <a:gd name="T30" fmla="*/ 479 w 805"/>
              <a:gd name="T31" fmla="*/ 73 h 588"/>
              <a:gd name="T32" fmla="*/ 714 w 805"/>
              <a:gd name="T33" fmla="*/ 393 h 588"/>
              <a:gd name="T34" fmla="*/ 651 w 805"/>
              <a:gd name="T35" fmla="*/ 393 h 588"/>
              <a:gd name="T36" fmla="*/ 714 w 805"/>
              <a:gd name="T37" fmla="*/ 393 h 588"/>
              <a:gd name="T38" fmla="*/ 682 w 805"/>
              <a:gd name="T39" fmla="*/ 442 h 588"/>
              <a:gd name="T40" fmla="*/ 682 w 805"/>
              <a:gd name="T41" fmla="*/ 344 h 588"/>
              <a:gd name="T42" fmla="*/ 756 w 805"/>
              <a:gd name="T43" fmla="*/ 218 h 588"/>
              <a:gd name="T44" fmla="*/ 603 w 805"/>
              <a:gd name="T45" fmla="*/ 241 h 588"/>
              <a:gd name="T46" fmla="*/ 756 w 805"/>
              <a:gd name="T47" fmla="*/ 218 h 588"/>
              <a:gd name="T48" fmla="*/ 585 w 805"/>
              <a:gd name="T49" fmla="*/ 31 h 588"/>
              <a:gd name="T50" fmla="*/ 774 w 805"/>
              <a:gd name="T51" fmla="*/ 558 h 588"/>
              <a:gd name="T52" fmla="*/ 805 w 805"/>
              <a:gd name="T53" fmla="*/ 16 h 588"/>
              <a:gd name="T54" fmla="*/ 790 w 805"/>
              <a:gd name="T55" fmla="*/ 588 h 588"/>
              <a:gd name="T56" fmla="*/ 555 w 805"/>
              <a:gd name="T57" fmla="*/ 573 h 588"/>
              <a:gd name="T58" fmla="*/ 570 w 805"/>
              <a:gd name="T59" fmla="*/ 0 h 588"/>
              <a:gd name="T60" fmla="*/ 805 w 805"/>
              <a:gd name="T61" fmla="*/ 16 h 588"/>
              <a:gd name="T62" fmla="*/ 603 w 805"/>
              <a:gd name="T63" fmla="*/ 71 h 588"/>
              <a:gd name="T64" fmla="*/ 756 w 805"/>
              <a:gd name="T65" fmla="*/ 123 h 588"/>
              <a:gd name="T66" fmla="*/ 756 w 805"/>
              <a:gd name="T67" fmla="*/ 179 h 588"/>
              <a:gd name="T68" fmla="*/ 603 w 805"/>
              <a:gd name="T69" fmla="*/ 202 h 588"/>
              <a:gd name="T70" fmla="*/ 756 w 805"/>
              <a:gd name="T71" fmla="*/ 179 h 588"/>
              <a:gd name="T72" fmla="*/ 603 w 805"/>
              <a:gd name="T73" fmla="*/ 163 h 588"/>
              <a:gd name="T74" fmla="*/ 756 w 805"/>
              <a:gd name="T75" fmla="*/ 140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05" h="588">
                <a:moveTo>
                  <a:pt x="259" y="397"/>
                </a:moveTo>
                <a:cubicBezTo>
                  <a:pt x="249" y="397"/>
                  <a:pt x="241" y="405"/>
                  <a:pt x="241" y="415"/>
                </a:cubicBezTo>
                <a:cubicBezTo>
                  <a:pt x="241" y="425"/>
                  <a:pt x="249" y="434"/>
                  <a:pt x="259" y="434"/>
                </a:cubicBezTo>
                <a:cubicBezTo>
                  <a:pt x="269" y="434"/>
                  <a:pt x="277" y="425"/>
                  <a:pt x="277" y="415"/>
                </a:cubicBezTo>
                <a:cubicBezTo>
                  <a:pt x="277" y="405"/>
                  <a:pt x="269" y="397"/>
                  <a:pt x="259" y="397"/>
                </a:cubicBezTo>
                <a:close/>
                <a:moveTo>
                  <a:pt x="476" y="109"/>
                </a:moveTo>
                <a:lnTo>
                  <a:pt x="37" y="109"/>
                </a:lnTo>
                <a:lnTo>
                  <a:pt x="37" y="376"/>
                </a:lnTo>
                <a:lnTo>
                  <a:pt x="476" y="376"/>
                </a:lnTo>
                <a:lnTo>
                  <a:pt x="476" y="376"/>
                </a:lnTo>
                <a:lnTo>
                  <a:pt x="476" y="109"/>
                </a:lnTo>
                <a:close/>
                <a:moveTo>
                  <a:pt x="288" y="415"/>
                </a:moveTo>
                <a:cubicBezTo>
                  <a:pt x="288" y="399"/>
                  <a:pt x="275" y="386"/>
                  <a:pt x="259" y="386"/>
                </a:cubicBezTo>
                <a:cubicBezTo>
                  <a:pt x="242" y="386"/>
                  <a:pt x="229" y="399"/>
                  <a:pt x="229" y="415"/>
                </a:cubicBezTo>
                <a:cubicBezTo>
                  <a:pt x="229" y="432"/>
                  <a:pt x="242" y="445"/>
                  <a:pt x="259" y="445"/>
                </a:cubicBezTo>
                <a:cubicBezTo>
                  <a:pt x="275" y="445"/>
                  <a:pt x="288" y="432"/>
                  <a:pt x="288" y="415"/>
                </a:cubicBezTo>
                <a:close/>
                <a:moveTo>
                  <a:pt x="513" y="107"/>
                </a:moveTo>
                <a:lnTo>
                  <a:pt x="513" y="423"/>
                </a:lnTo>
                <a:cubicBezTo>
                  <a:pt x="513" y="442"/>
                  <a:pt x="498" y="458"/>
                  <a:pt x="479" y="458"/>
                </a:cubicBezTo>
                <a:lnTo>
                  <a:pt x="308" y="458"/>
                </a:lnTo>
                <a:cubicBezTo>
                  <a:pt x="308" y="458"/>
                  <a:pt x="298" y="527"/>
                  <a:pt x="360" y="527"/>
                </a:cubicBezTo>
                <a:lnTo>
                  <a:pt x="360" y="561"/>
                </a:lnTo>
                <a:lnTo>
                  <a:pt x="308" y="561"/>
                </a:lnTo>
                <a:lnTo>
                  <a:pt x="205" y="561"/>
                </a:lnTo>
                <a:lnTo>
                  <a:pt x="153" y="561"/>
                </a:lnTo>
                <a:lnTo>
                  <a:pt x="153" y="527"/>
                </a:lnTo>
                <a:cubicBezTo>
                  <a:pt x="212" y="527"/>
                  <a:pt x="205" y="458"/>
                  <a:pt x="205" y="458"/>
                </a:cubicBezTo>
                <a:lnTo>
                  <a:pt x="34" y="458"/>
                </a:lnTo>
                <a:cubicBezTo>
                  <a:pt x="15" y="458"/>
                  <a:pt x="0" y="442"/>
                  <a:pt x="0" y="423"/>
                </a:cubicBezTo>
                <a:lnTo>
                  <a:pt x="0" y="107"/>
                </a:lnTo>
                <a:cubicBezTo>
                  <a:pt x="0" y="88"/>
                  <a:pt x="15" y="73"/>
                  <a:pt x="34" y="73"/>
                </a:cubicBezTo>
                <a:lnTo>
                  <a:pt x="479" y="73"/>
                </a:lnTo>
                <a:cubicBezTo>
                  <a:pt x="498" y="73"/>
                  <a:pt x="513" y="88"/>
                  <a:pt x="513" y="107"/>
                </a:cubicBezTo>
                <a:close/>
                <a:moveTo>
                  <a:pt x="714" y="393"/>
                </a:moveTo>
                <a:cubicBezTo>
                  <a:pt x="714" y="376"/>
                  <a:pt x="699" y="362"/>
                  <a:pt x="682" y="362"/>
                </a:cubicBezTo>
                <a:cubicBezTo>
                  <a:pt x="665" y="362"/>
                  <a:pt x="651" y="376"/>
                  <a:pt x="651" y="393"/>
                </a:cubicBezTo>
                <a:cubicBezTo>
                  <a:pt x="651" y="411"/>
                  <a:pt x="665" y="425"/>
                  <a:pt x="682" y="425"/>
                </a:cubicBezTo>
                <a:cubicBezTo>
                  <a:pt x="699" y="425"/>
                  <a:pt x="714" y="411"/>
                  <a:pt x="714" y="393"/>
                </a:cubicBezTo>
                <a:close/>
                <a:moveTo>
                  <a:pt x="731" y="393"/>
                </a:moveTo>
                <a:cubicBezTo>
                  <a:pt x="731" y="421"/>
                  <a:pt x="709" y="442"/>
                  <a:pt x="682" y="442"/>
                </a:cubicBezTo>
                <a:cubicBezTo>
                  <a:pt x="655" y="442"/>
                  <a:pt x="633" y="421"/>
                  <a:pt x="633" y="393"/>
                </a:cubicBezTo>
                <a:cubicBezTo>
                  <a:pt x="633" y="366"/>
                  <a:pt x="655" y="344"/>
                  <a:pt x="682" y="344"/>
                </a:cubicBezTo>
                <a:cubicBezTo>
                  <a:pt x="709" y="344"/>
                  <a:pt x="731" y="366"/>
                  <a:pt x="731" y="393"/>
                </a:cubicBezTo>
                <a:close/>
                <a:moveTo>
                  <a:pt x="756" y="218"/>
                </a:moveTo>
                <a:lnTo>
                  <a:pt x="603" y="218"/>
                </a:lnTo>
                <a:lnTo>
                  <a:pt x="603" y="241"/>
                </a:lnTo>
                <a:lnTo>
                  <a:pt x="756" y="241"/>
                </a:lnTo>
                <a:lnTo>
                  <a:pt x="756" y="218"/>
                </a:lnTo>
                <a:close/>
                <a:moveTo>
                  <a:pt x="774" y="31"/>
                </a:moveTo>
                <a:lnTo>
                  <a:pt x="585" y="31"/>
                </a:lnTo>
                <a:lnTo>
                  <a:pt x="585" y="558"/>
                </a:lnTo>
                <a:lnTo>
                  <a:pt x="774" y="558"/>
                </a:lnTo>
                <a:lnTo>
                  <a:pt x="774" y="31"/>
                </a:lnTo>
                <a:close/>
                <a:moveTo>
                  <a:pt x="805" y="16"/>
                </a:moveTo>
                <a:lnTo>
                  <a:pt x="805" y="573"/>
                </a:lnTo>
                <a:cubicBezTo>
                  <a:pt x="805" y="581"/>
                  <a:pt x="798" y="588"/>
                  <a:pt x="790" y="588"/>
                </a:cubicBezTo>
                <a:lnTo>
                  <a:pt x="570" y="588"/>
                </a:lnTo>
                <a:cubicBezTo>
                  <a:pt x="561" y="588"/>
                  <a:pt x="555" y="581"/>
                  <a:pt x="555" y="573"/>
                </a:cubicBezTo>
                <a:lnTo>
                  <a:pt x="555" y="16"/>
                </a:lnTo>
                <a:cubicBezTo>
                  <a:pt x="555" y="7"/>
                  <a:pt x="561" y="0"/>
                  <a:pt x="570" y="0"/>
                </a:cubicBezTo>
                <a:lnTo>
                  <a:pt x="790" y="0"/>
                </a:lnTo>
                <a:cubicBezTo>
                  <a:pt x="798" y="0"/>
                  <a:pt x="805" y="7"/>
                  <a:pt x="805" y="16"/>
                </a:cubicBezTo>
                <a:close/>
                <a:moveTo>
                  <a:pt x="756" y="71"/>
                </a:moveTo>
                <a:lnTo>
                  <a:pt x="603" y="71"/>
                </a:lnTo>
                <a:lnTo>
                  <a:pt x="603" y="123"/>
                </a:lnTo>
                <a:lnTo>
                  <a:pt x="756" y="123"/>
                </a:lnTo>
                <a:lnTo>
                  <a:pt x="756" y="71"/>
                </a:lnTo>
                <a:close/>
                <a:moveTo>
                  <a:pt x="756" y="179"/>
                </a:moveTo>
                <a:lnTo>
                  <a:pt x="603" y="179"/>
                </a:lnTo>
                <a:lnTo>
                  <a:pt x="603" y="202"/>
                </a:lnTo>
                <a:lnTo>
                  <a:pt x="756" y="202"/>
                </a:lnTo>
                <a:lnTo>
                  <a:pt x="756" y="179"/>
                </a:lnTo>
                <a:close/>
                <a:moveTo>
                  <a:pt x="756" y="163"/>
                </a:moveTo>
                <a:lnTo>
                  <a:pt x="603" y="163"/>
                </a:lnTo>
                <a:lnTo>
                  <a:pt x="603" y="140"/>
                </a:lnTo>
                <a:lnTo>
                  <a:pt x="756" y="140"/>
                </a:lnTo>
                <a:lnTo>
                  <a:pt x="756" y="16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4" name="Freeform 136"/>
          <p:cNvSpPr>
            <a:spLocks noEditPoints="1"/>
          </p:cNvSpPr>
          <p:nvPr/>
        </p:nvSpPr>
        <p:spPr bwMode="auto">
          <a:xfrm>
            <a:off x="2660409" y="804737"/>
            <a:ext cx="558499" cy="469647"/>
          </a:xfrm>
          <a:custGeom>
            <a:avLst/>
            <a:gdLst>
              <a:gd name="T0" fmla="*/ 130 w 176"/>
              <a:gd name="T1" fmla="*/ 28 h 148"/>
              <a:gd name="T2" fmla="*/ 130 w 176"/>
              <a:gd name="T3" fmla="*/ 0 h 148"/>
              <a:gd name="T4" fmla="*/ 46 w 176"/>
              <a:gd name="T5" fmla="*/ 0 h 148"/>
              <a:gd name="T6" fmla="*/ 46 w 176"/>
              <a:gd name="T7" fmla="*/ 28 h 148"/>
              <a:gd name="T8" fmla="*/ 60 w 176"/>
              <a:gd name="T9" fmla="*/ 28 h 148"/>
              <a:gd name="T10" fmla="*/ 60 w 176"/>
              <a:gd name="T11" fmla="*/ 14 h 148"/>
              <a:gd name="T12" fmla="*/ 116 w 176"/>
              <a:gd name="T13" fmla="*/ 14 h 148"/>
              <a:gd name="T14" fmla="*/ 116 w 176"/>
              <a:gd name="T15" fmla="*/ 28 h 148"/>
              <a:gd name="T16" fmla="*/ 130 w 176"/>
              <a:gd name="T17" fmla="*/ 28 h 148"/>
              <a:gd name="T18" fmla="*/ 130 w 176"/>
              <a:gd name="T19" fmla="*/ 28 h 148"/>
              <a:gd name="T20" fmla="*/ 0 w 176"/>
              <a:gd name="T21" fmla="*/ 131 h 148"/>
              <a:gd name="T22" fmla="*/ 176 w 176"/>
              <a:gd name="T23" fmla="*/ 131 h 148"/>
              <a:gd name="T24" fmla="*/ 176 w 176"/>
              <a:gd name="T25" fmla="*/ 148 h 148"/>
              <a:gd name="T26" fmla="*/ 0 w 176"/>
              <a:gd name="T27" fmla="*/ 148 h 148"/>
              <a:gd name="T28" fmla="*/ 0 w 176"/>
              <a:gd name="T29" fmla="*/ 131 h 148"/>
              <a:gd name="T30" fmla="*/ 0 w 176"/>
              <a:gd name="T31" fmla="*/ 131 h 148"/>
              <a:gd name="T32" fmla="*/ 0 w 176"/>
              <a:gd name="T33" fmla="*/ 48 h 148"/>
              <a:gd name="T34" fmla="*/ 46 w 176"/>
              <a:gd name="T35" fmla="*/ 48 h 148"/>
              <a:gd name="T36" fmla="*/ 60 w 176"/>
              <a:gd name="T37" fmla="*/ 48 h 148"/>
              <a:gd name="T38" fmla="*/ 116 w 176"/>
              <a:gd name="T39" fmla="*/ 48 h 148"/>
              <a:gd name="T40" fmla="*/ 130 w 176"/>
              <a:gd name="T41" fmla="*/ 48 h 148"/>
              <a:gd name="T42" fmla="*/ 176 w 176"/>
              <a:gd name="T43" fmla="*/ 48 h 148"/>
              <a:gd name="T44" fmla="*/ 176 w 176"/>
              <a:gd name="T45" fmla="*/ 33 h 148"/>
              <a:gd name="T46" fmla="*/ 130 w 176"/>
              <a:gd name="T47" fmla="*/ 33 h 148"/>
              <a:gd name="T48" fmla="*/ 116 w 176"/>
              <a:gd name="T49" fmla="*/ 33 h 148"/>
              <a:gd name="T50" fmla="*/ 60 w 176"/>
              <a:gd name="T51" fmla="*/ 33 h 148"/>
              <a:gd name="T52" fmla="*/ 46 w 176"/>
              <a:gd name="T53" fmla="*/ 33 h 148"/>
              <a:gd name="T54" fmla="*/ 0 w 176"/>
              <a:gd name="T55" fmla="*/ 33 h 148"/>
              <a:gd name="T56" fmla="*/ 0 w 176"/>
              <a:gd name="T57" fmla="*/ 48 h 148"/>
              <a:gd name="T58" fmla="*/ 0 w 176"/>
              <a:gd name="T59" fmla="*/ 48 h 148"/>
              <a:gd name="T60" fmla="*/ 0 w 176"/>
              <a:gd name="T61" fmla="*/ 126 h 148"/>
              <a:gd name="T62" fmla="*/ 176 w 176"/>
              <a:gd name="T63" fmla="*/ 126 h 148"/>
              <a:gd name="T64" fmla="*/ 176 w 176"/>
              <a:gd name="T65" fmla="*/ 53 h 148"/>
              <a:gd name="T66" fmla="*/ 130 w 176"/>
              <a:gd name="T67" fmla="*/ 53 h 148"/>
              <a:gd name="T68" fmla="*/ 46 w 176"/>
              <a:gd name="T69" fmla="*/ 53 h 148"/>
              <a:gd name="T70" fmla="*/ 0 w 176"/>
              <a:gd name="T71" fmla="*/ 53 h 148"/>
              <a:gd name="T72" fmla="*/ 0 w 176"/>
              <a:gd name="T73" fmla="*/ 126 h 148"/>
              <a:gd name="T74" fmla="*/ 0 w 176"/>
              <a:gd name="T75" fmla="*/ 126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6" h="148">
                <a:moveTo>
                  <a:pt x="130" y="28"/>
                </a:moveTo>
                <a:lnTo>
                  <a:pt x="130" y="0"/>
                </a:lnTo>
                <a:lnTo>
                  <a:pt x="46" y="0"/>
                </a:lnTo>
                <a:lnTo>
                  <a:pt x="46" y="28"/>
                </a:lnTo>
                <a:lnTo>
                  <a:pt x="60" y="28"/>
                </a:lnTo>
                <a:lnTo>
                  <a:pt x="60" y="14"/>
                </a:lnTo>
                <a:lnTo>
                  <a:pt x="116" y="14"/>
                </a:lnTo>
                <a:lnTo>
                  <a:pt x="116" y="28"/>
                </a:lnTo>
                <a:lnTo>
                  <a:pt x="130" y="28"/>
                </a:lnTo>
                <a:lnTo>
                  <a:pt x="130" y="28"/>
                </a:lnTo>
                <a:close/>
                <a:moveTo>
                  <a:pt x="0" y="131"/>
                </a:moveTo>
                <a:lnTo>
                  <a:pt x="176" y="131"/>
                </a:lnTo>
                <a:lnTo>
                  <a:pt x="176" y="148"/>
                </a:lnTo>
                <a:lnTo>
                  <a:pt x="0" y="148"/>
                </a:lnTo>
                <a:lnTo>
                  <a:pt x="0" y="131"/>
                </a:lnTo>
                <a:lnTo>
                  <a:pt x="0" y="131"/>
                </a:lnTo>
                <a:close/>
                <a:moveTo>
                  <a:pt x="0" y="48"/>
                </a:moveTo>
                <a:lnTo>
                  <a:pt x="46" y="48"/>
                </a:lnTo>
                <a:lnTo>
                  <a:pt x="60" y="48"/>
                </a:lnTo>
                <a:lnTo>
                  <a:pt x="116" y="48"/>
                </a:lnTo>
                <a:lnTo>
                  <a:pt x="130" y="48"/>
                </a:lnTo>
                <a:lnTo>
                  <a:pt x="176" y="48"/>
                </a:lnTo>
                <a:lnTo>
                  <a:pt x="176" y="33"/>
                </a:lnTo>
                <a:lnTo>
                  <a:pt x="130" y="33"/>
                </a:lnTo>
                <a:lnTo>
                  <a:pt x="116" y="33"/>
                </a:lnTo>
                <a:lnTo>
                  <a:pt x="60" y="33"/>
                </a:lnTo>
                <a:lnTo>
                  <a:pt x="46" y="33"/>
                </a:lnTo>
                <a:lnTo>
                  <a:pt x="0" y="33"/>
                </a:lnTo>
                <a:lnTo>
                  <a:pt x="0" y="48"/>
                </a:lnTo>
                <a:lnTo>
                  <a:pt x="0" y="48"/>
                </a:lnTo>
                <a:close/>
                <a:moveTo>
                  <a:pt x="0" y="126"/>
                </a:moveTo>
                <a:lnTo>
                  <a:pt x="176" y="126"/>
                </a:lnTo>
                <a:lnTo>
                  <a:pt x="176" y="53"/>
                </a:lnTo>
                <a:lnTo>
                  <a:pt x="130" y="53"/>
                </a:lnTo>
                <a:lnTo>
                  <a:pt x="46" y="53"/>
                </a:lnTo>
                <a:lnTo>
                  <a:pt x="0" y="53"/>
                </a:lnTo>
                <a:lnTo>
                  <a:pt x="0" y="126"/>
                </a:lnTo>
                <a:lnTo>
                  <a:pt x="0" y="12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8824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14:shred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3" grpId="0"/>
      <p:bldP spid="24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77723" y="2255797"/>
            <a:ext cx="2379133" cy="3442331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accent1">
                <a:lumMod val="50000"/>
                <a:lumOff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320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" name="Rectangle 129"/>
          <p:cNvSpPr>
            <a:spLocks/>
          </p:cNvSpPr>
          <p:nvPr/>
        </p:nvSpPr>
        <p:spPr bwMode="auto">
          <a:xfrm>
            <a:off x="1722667" y="5520672"/>
            <a:ext cx="1289244" cy="346029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xtLst/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  <a:tabLst>
                <a:tab pos="474109" algn="l"/>
                <a:tab pos="948219" algn="l"/>
                <a:tab pos="1422328" algn="l"/>
                <a:tab pos="1896439" algn="l"/>
                <a:tab pos="2370547" algn="l"/>
                <a:tab pos="2844658" algn="l"/>
                <a:tab pos="3318768" algn="l"/>
                <a:tab pos="3792877" algn="l"/>
                <a:tab pos="4266987" algn="l"/>
                <a:tab pos="4741096" algn="l"/>
                <a:tab pos="5215206" algn="l"/>
                <a:tab pos="5689316" algn="l"/>
              </a:tabLst>
              <a:defRPr/>
            </a:pPr>
            <a:r>
              <a:rPr lang="en-US" sz="14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/>
                <a:sym typeface="Calibri" panose="020F0502020204030204" pitchFamily="34" charset="0"/>
              </a:rPr>
              <a:t>BASIC</a:t>
            </a:r>
          </a:p>
        </p:txBody>
      </p:sp>
      <p:sp>
        <p:nvSpPr>
          <p:cNvPr id="4" name="Rectangle 3"/>
          <p:cNvSpPr/>
          <p:nvPr/>
        </p:nvSpPr>
        <p:spPr>
          <a:xfrm>
            <a:off x="3685236" y="2251357"/>
            <a:ext cx="2379133" cy="3442331"/>
          </a:xfrm>
          <a:prstGeom prst="rect">
            <a:avLst/>
          </a:prstGeom>
          <a:noFill/>
          <a:ln w="19050" cmpd="sng">
            <a:solidFill>
              <a:schemeClr val="accent1">
                <a:lumMod val="50000"/>
                <a:lumOff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320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" name="Rectangle 129"/>
          <p:cNvSpPr>
            <a:spLocks/>
          </p:cNvSpPr>
          <p:nvPr/>
        </p:nvSpPr>
        <p:spPr bwMode="auto">
          <a:xfrm>
            <a:off x="4230179" y="5516232"/>
            <a:ext cx="1289244" cy="346029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xtLst/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  <a:tabLst>
                <a:tab pos="474109" algn="l"/>
                <a:tab pos="948219" algn="l"/>
                <a:tab pos="1422328" algn="l"/>
                <a:tab pos="1896439" algn="l"/>
                <a:tab pos="2370547" algn="l"/>
                <a:tab pos="2844658" algn="l"/>
                <a:tab pos="3318768" algn="l"/>
                <a:tab pos="3792877" algn="l"/>
                <a:tab pos="4266987" algn="l"/>
                <a:tab pos="4741096" algn="l"/>
                <a:tab pos="5215206" algn="l"/>
                <a:tab pos="5689316" algn="l"/>
              </a:tabLst>
              <a:defRPr/>
            </a:pPr>
            <a:r>
              <a:rPr lang="en-US" sz="14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/>
                <a:sym typeface="Calibri" panose="020F0502020204030204" pitchFamily="34" charset="0"/>
              </a:rPr>
              <a:t>MODERATE</a:t>
            </a:r>
          </a:p>
        </p:txBody>
      </p:sp>
      <p:sp>
        <p:nvSpPr>
          <p:cNvPr id="6" name="Rectangle 5"/>
          <p:cNvSpPr/>
          <p:nvPr/>
        </p:nvSpPr>
        <p:spPr>
          <a:xfrm>
            <a:off x="6196796" y="2251357"/>
            <a:ext cx="2379133" cy="3442331"/>
          </a:xfrm>
          <a:prstGeom prst="rect">
            <a:avLst/>
          </a:prstGeom>
          <a:noFill/>
          <a:ln w="19050" cmpd="sng">
            <a:solidFill>
              <a:schemeClr val="accent1">
                <a:lumMod val="50000"/>
                <a:lumOff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320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7" name="Rectangle 129"/>
          <p:cNvSpPr>
            <a:spLocks/>
          </p:cNvSpPr>
          <p:nvPr/>
        </p:nvSpPr>
        <p:spPr bwMode="auto">
          <a:xfrm>
            <a:off x="6741739" y="5516232"/>
            <a:ext cx="1289244" cy="346029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xtLst/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  <a:tabLst>
                <a:tab pos="474109" algn="l"/>
                <a:tab pos="948219" algn="l"/>
                <a:tab pos="1422328" algn="l"/>
                <a:tab pos="1896439" algn="l"/>
                <a:tab pos="2370547" algn="l"/>
                <a:tab pos="2844658" algn="l"/>
                <a:tab pos="3318768" algn="l"/>
                <a:tab pos="3792877" algn="l"/>
                <a:tab pos="4266987" algn="l"/>
                <a:tab pos="4741096" algn="l"/>
                <a:tab pos="5215206" algn="l"/>
                <a:tab pos="5689316" algn="l"/>
              </a:tabLst>
              <a:defRPr/>
            </a:pPr>
            <a:r>
              <a:rPr lang="en-US" sz="14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/>
                <a:sym typeface="Calibri" panose="020F0502020204030204" pitchFamily="34" charset="0"/>
              </a:rPr>
              <a:t>PRO</a:t>
            </a:r>
          </a:p>
        </p:txBody>
      </p:sp>
      <p:sp>
        <p:nvSpPr>
          <p:cNvPr id="8" name="Rectangle 7"/>
          <p:cNvSpPr/>
          <p:nvPr/>
        </p:nvSpPr>
        <p:spPr>
          <a:xfrm>
            <a:off x="8698395" y="2252297"/>
            <a:ext cx="2379133" cy="3442331"/>
          </a:xfrm>
          <a:prstGeom prst="rect">
            <a:avLst/>
          </a:prstGeom>
          <a:noFill/>
          <a:ln w="19050" cmpd="sng">
            <a:solidFill>
              <a:schemeClr val="accent1">
                <a:lumMod val="50000"/>
                <a:lumOff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320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9" name="Rectangle 129"/>
          <p:cNvSpPr>
            <a:spLocks/>
          </p:cNvSpPr>
          <p:nvPr/>
        </p:nvSpPr>
        <p:spPr bwMode="auto">
          <a:xfrm>
            <a:off x="9243339" y="5520672"/>
            <a:ext cx="1289244" cy="346029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xtLst/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  <a:tabLst>
                <a:tab pos="474109" algn="l"/>
                <a:tab pos="948219" algn="l"/>
                <a:tab pos="1422328" algn="l"/>
                <a:tab pos="1896439" algn="l"/>
                <a:tab pos="2370547" algn="l"/>
                <a:tab pos="2844658" algn="l"/>
                <a:tab pos="3318768" algn="l"/>
                <a:tab pos="3792877" algn="l"/>
                <a:tab pos="4266987" algn="l"/>
                <a:tab pos="4741096" algn="l"/>
                <a:tab pos="5215206" algn="l"/>
                <a:tab pos="5689316" algn="l"/>
              </a:tabLst>
              <a:defRPr/>
            </a:pPr>
            <a:r>
              <a:rPr lang="en-US" sz="14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/>
                <a:sym typeface="Calibri" panose="020F0502020204030204" pitchFamily="34" charset="0"/>
              </a:rPr>
              <a:t>EXTREME</a:t>
            </a:r>
          </a:p>
        </p:txBody>
      </p:sp>
      <p:sp>
        <p:nvSpPr>
          <p:cNvPr id="10" name="Rectangle 129"/>
          <p:cNvSpPr>
            <a:spLocks/>
          </p:cNvSpPr>
          <p:nvPr/>
        </p:nvSpPr>
        <p:spPr bwMode="auto">
          <a:xfrm>
            <a:off x="1391410" y="2057161"/>
            <a:ext cx="1951759" cy="741515"/>
          </a:xfrm>
          <a:prstGeom prst="rect">
            <a:avLst/>
          </a:prstGeom>
          <a:solidFill>
            <a:schemeClr val="accent1">
              <a:lumMod val="50000"/>
              <a:lumOff val="50000"/>
            </a:schemeClr>
          </a:solidFill>
          <a:ln w="12700">
            <a:noFill/>
            <a:miter lim="800000"/>
            <a:headEnd/>
            <a:tailEnd/>
          </a:ln>
          <a:extLst/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  <a:tabLst>
                <a:tab pos="474109" algn="l"/>
                <a:tab pos="948219" algn="l"/>
                <a:tab pos="1422328" algn="l"/>
                <a:tab pos="1896439" algn="l"/>
                <a:tab pos="2370547" algn="l"/>
                <a:tab pos="2844658" algn="l"/>
                <a:tab pos="3318768" algn="l"/>
                <a:tab pos="3792877" algn="l"/>
                <a:tab pos="4266987" algn="l"/>
                <a:tab pos="4741096" algn="l"/>
                <a:tab pos="5215206" algn="l"/>
                <a:tab pos="5689316" algn="l"/>
              </a:tabLst>
              <a:defRPr/>
            </a:pPr>
            <a:r>
              <a:rPr lang="en-US" sz="24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/>
                <a:sym typeface="Calibri" panose="020F0502020204030204" pitchFamily="34" charset="0"/>
              </a:rPr>
              <a:t>$1000</a:t>
            </a:r>
          </a:p>
        </p:txBody>
      </p:sp>
      <p:sp>
        <p:nvSpPr>
          <p:cNvPr id="11" name="Rectangle 129"/>
          <p:cNvSpPr>
            <a:spLocks/>
          </p:cNvSpPr>
          <p:nvPr/>
        </p:nvSpPr>
        <p:spPr bwMode="auto">
          <a:xfrm>
            <a:off x="3898923" y="2052721"/>
            <a:ext cx="1951759" cy="741515"/>
          </a:xfrm>
          <a:prstGeom prst="rect">
            <a:avLst/>
          </a:prstGeom>
          <a:solidFill>
            <a:schemeClr val="accent1">
              <a:lumMod val="50000"/>
              <a:lumOff val="50000"/>
            </a:schemeClr>
          </a:solidFill>
          <a:ln w="12700">
            <a:noFill/>
            <a:miter lim="800000"/>
            <a:headEnd/>
            <a:tailEnd/>
          </a:ln>
          <a:extLst/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  <a:tabLst>
                <a:tab pos="474109" algn="l"/>
                <a:tab pos="948219" algn="l"/>
                <a:tab pos="1422328" algn="l"/>
                <a:tab pos="1896439" algn="l"/>
                <a:tab pos="2370547" algn="l"/>
                <a:tab pos="2844658" algn="l"/>
                <a:tab pos="3318768" algn="l"/>
                <a:tab pos="3792877" algn="l"/>
                <a:tab pos="4266987" algn="l"/>
                <a:tab pos="4741096" algn="l"/>
                <a:tab pos="5215206" algn="l"/>
                <a:tab pos="5689316" algn="l"/>
              </a:tabLst>
              <a:defRPr/>
            </a:pPr>
            <a:r>
              <a:rPr lang="en-US" sz="24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/>
                <a:sym typeface="Calibri" panose="020F0502020204030204" pitchFamily="34" charset="0"/>
              </a:rPr>
              <a:t>$3000</a:t>
            </a:r>
          </a:p>
        </p:txBody>
      </p:sp>
      <p:sp>
        <p:nvSpPr>
          <p:cNvPr id="12" name="Rectangle 129"/>
          <p:cNvSpPr>
            <a:spLocks/>
          </p:cNvSpPr>
          <p:nvPr/>
        </p:nvSpPr>
        <p:spPr bwMode="auto">
          <a:xfrm>
            <a:off x="6410483" y="2052721"/>
            <a:ext cx="1951759" cy="741515"/>
          </a:xfrm>
          <a:prstGeom prst="rect">
            <a:avLst/>
          </a:prstGeom>
          <a:solidFill>
            <a:schemeClr val="accent1">
              <a:lumMod val="50000"/>
              <a:lumOff val="50000"/>
            </a:schemeClr>
          </a:solidFill>
          <a:ln w="12700">
            <a:noFill/>
            <a:miter lim="800000"/>
            <a:headEnd/>
            <a:tailEnd/>
          </a:ln>
          <a:extLst/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  <a:tabLst>
                <a:tab pos="474109" algn="l"/>
                <a:tab pos="948219" algn="l"/>
                <a:tab pos="1422328" algn="l"/>
                <a:tab pos="1896439" algn="l"/>
                <a:tab pos="2370547" algn="l"/>
                <a:tab pos="2844658" algn="l"/>
                <a:tab pos="3318768" algn="l"/>
                <a:tab pos="3792877" algn="l"/>
                <a:tab pos="4266987" algn="l"/>
                <a:tab pos="4741096" algn="l"/>
                <a:tab pos="5215206" algn="l"/>
                <a:tab pos="5689316" algn="l"/>
              </a:tabLst>
              <a:defRPr/>
            </a:pPr>
            <a:r>
              <a:rPr lang="en-US" sz="24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/>
                <a:sym typeface="Calibri" panose="020F0502020204030204" pitchFamily="34" charset="0"/>
              </a:rPr>
              <a:t>$5000</a:t>
            </a:r>
          </a:p>
        </p:txBody>
      </p:sp>
      <p:sp>
        <p:nvSpPr>
          <p:cNvPr id="13" name="Rectangle 129"/>
          <p:cNvSpPr>
            <a:spLocks/>
          </p:cNvSpPr>
          <p:nvPr/>
        </p:nvSpPr>
        <p:spPr bwMode="auto">
          <a:xfrm>
            <a:off x="8912082" y="2057163"/>
            <a:ext cx="1951759" cy="741515"/>
          </a:xfrm>
          <a:prstGeom prst="rect">
            <a:avLst/>
          </a:prstGeom>
          <a:solidFill>
            <a:schemeClr val="accent1">
              <a:lumMod val="50000"/>
              <a:lumOff val="50000"/>
            </a:schemeClr>
          </a:solidFill>
          <a:ln w="12700">
            <a:noFill/>
            <a:miter lim="800000"/>
            <a:headEnd/>
            <a:tailEnd/>
          </a:ln>
          <a:extLst/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  <a:tabLst>
                <a:tab pos="474109" algn="l"/>
                <a:tab pos="948219" algn="l"/>
                <a:tab pos="1422328" algn="l"/>
                <a:tab pos="1896439" algn="l"/>
                <a:tab pos="2370547" algn="l"/>
                <a:tab pos="2844658" algn="l"/>
                <a:tab pos="3318768" algn="l"/>
                <a:tab pos="3792877" algn="l"/>
                <a:tab pos="4266987" algn="l"/>
                <a:tab pos="4741096" algn="l"/>
                <a:tab pos="5215206" algn="l"/>
                <a:tab pos="5689316" algn="l"/>
              </a:tabLst>
              <a:defRPr/>
            </a:pPr>
            <a:r>
              <a:rPr lang="en-US" sz="24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/>
                <a:sym typeface="Calibri" panose="020F0502020204030204" pitchFamily="34" charset="0"/>
              </a:rPr>
              <a:t>$12000</a:t>
            </a: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1390361" y="3153648"/>
            <a:ext cx="1953857" cy="1694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marL="171446" indent="-171446" defTabSz="1450868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Mauris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quam dolor</a:t>
            </a:r>
          </a:p>
          <a:p>
            <a:pPr marL="171446" indent="-171446" defTabSz="1450868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cursus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at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porta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et,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luctus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Nunc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tempor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luctus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libero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accumsan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eu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,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viverra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et </a:t>
            </a:r>
          </a:p>
          <a:p>
            <a:pPr marL="171446" indent="-171446" defTabSz="1450868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Nunc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rhoncus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tellus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in </a:t>
            </a:r>
          </a:p>
          <a:p>
            <a:pPr marL="171446" indent="-171446" defTabSz="1450868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ipsum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molestie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et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gravida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3897874" y="3153648"/>
            <a:ext cx="1953857" cy="1694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marL="171446" indent="-171446" defTabSz="1450868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Mauris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quam dolor</a:t>
            </a:r>
          </a:p>
          <a:p>
            <a:pPr marL="171446" indent="-171446" defTabSz="1450868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cursus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at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porta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et,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luctus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Nunc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tempor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luctus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libero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accumsan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eu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,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viverra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et </a:t>
            </a:r>
          </a:p>
          <a:p>
            <a:pPr marL="171446" indent="-171446" defTabSz="1450868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Nunc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rhoncus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tellus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in </a:t>
            </a:r>
          </a:p>
          <a:p>
            <a:pPr marL="171446" indent="-171446" defTabSz="1450868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ipsum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molestie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et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gravida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6409434" y="3153648"/>
            <a:ext cx="1953857" cy="1694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marL="171446" indent="-171446" defTabSz="1450868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Mauris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quam dolor</a:t>
            </a:r>
          </a:p>
          <a:p>
            <a:pPr marL="171446" indent="-171446" defTabSz="1450868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cursus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at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porta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et,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luctus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Nunc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tempor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luctus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libero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accumsan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eu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,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viverra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et </a:t>
            </a:r>
          </a:p>
          <a:p>
            <a:pPr marL="171446" indent="-171446" defTabSz="1450868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Nunc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rhoncus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tellus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in </a:t>
            </a:r>
          </a:p>
          <a:p>
            <a:pPr marL="171446" indent="-171446" defTabSz="1450868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ipsum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molestie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et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gravida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8911033" y="3153648"/>
            <a:ext cx="1953857" cy="1694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marL="171446" indent="-171446" defTabSz="1450868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Mauris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quam dolor</a:t>
            </a:r>
          </a:p>
          <a:p>
            <a:pPr marL="171446" indent="-171446" defTabSz="1450868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cursus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at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porta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et,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luctus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Nunc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tempor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luctus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libero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accumsan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eu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,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viverra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et </a:t>
            </a:r>
          </a:p>
          <a:p>
            <a:pPr marL="171446" indent="-171446" defTabSz="1450868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Nunc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rhoncus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tellus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in </a:t>
            </a:r>
          </a:p>
          <a:p>
            <a:pPr marL="171446" indent="-171446" defTabSz="1450868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ipsum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molestie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et </a:t>
            </a:r>
            <a:r>
              <a:rPr lang="en-US" sz="12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gravida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Open Sans" pitchFamily="34" charset="0"/>
                <a:sym typeface="Calibri" panose="020F0502020204030204" pitchFamily="34" charset="0"/>
              </a:rPr>
              <a:t> 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4E0F4519-6E71-4B03-AEA9-A456264DB027}"/>
              </a:ext>
            </a:extLst>
          </p:cNvPr>
          <p:cNvCxnSpPr>
            <a:cxnSpLocks/>
          </p:cNvCxnSpPr>
          <p:nvPr/>
        </p:nvCxnSpPr>
        <p:spPr>
          <a:xfrm>
            <a:off x="5822270" y="1326885"/>
            <a:ext cx="54746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12">
            <a:extLst>
              <a:ext uri="{FF2B5EF4-FFF2-40B4-BE49-F238E27FC236}">
                <a16:creationId xmlns:a16="http://schemas.microsoft.com/office/drawing/2014/main" xmlns="" id="{FECFC51D-8E84-412D-9C94-3062492B0B09}"/>
              </a:ext>
            </a:extLst>
          </p:cNvPr>
          <p:cNvSpPr txBox="1"/>
          <p:nvPr/>
        </p:nvSpPr>
        <p:spPr>
          <a:xfrm>
            <a:off x="4657145" y="570430"/>
            <a:ext cx="2877711" cy="393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149">
              <a:lnSpc>
                <a:spcPct val="80000"/>
              </a:lnSpc>
              <a:defRPr/>
            </a:pPr>
            <a:r>
              <a:rPr lang="zh-CN" altLang="en-US" sz="2400" spc="6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vo"/>
                <a:sym typeface="Calibri" panose="020F0502020204030204" pitchFamily="34" charset="0"/>
              </a:rPr>
              <a:t>请输入你的标题</a:t>
            </a:r>
            <a:endParaRPr lang="en-US" sz="2400" spc="600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Arvo"/>
              <a:sym typeface="Calibri" panose="020F0502020204030204" pitchFamily="34" charset="0"/>
            </a:endParaRPr>
          </a:p>
        </p:txBody>
      </p:sp>
      <p:sp>
        <p:nvSpPr>
          <p:cNvPr id="25" name="TextBox 14">
            <a:extLst>
              <a:ext uri="{FF2B5EF4-FFF2-40B4-BE49-F238E27FC236}">
                <a16:creationId xmlns:a16="http://schemas.microsoft.com/office/drawing/2014/main" xmlns="" id="{276544D2-1EDC-4910-B88F-C5D5FF86390E}"/>
              </a:ext>
            </a:extLst>
          </p:cNvPr>
          <p:cNvSpPr txBox="1"/>
          <p:nvPr/>
        </p:nvSpPr>
        <p:spPr>
          <a:xfrm>
            <a:off x="3515834" y="995770"/>
            <a:ext cx="5160335" cy="268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49">
              <a:lnSpc>
                <a:spcPct val="80000"/>
              </a:lnSpc>
              <a:defRPr/>
            </a:pPr>
            <a:r>
              <a:rPr lang="en-US" altLang="zh-CN" sz="1400" dirty="0">
                <a:latin typeface="Calibri" panose="020F0502020204030204" pitchFamily="34" charset="0"/>
                <a:ea typeface="微软雅黑" panose="020B0503020204020204" pitchFamily="34" charset="-122"/>
                <a:cs typeface="Lato Light"/>
                <a:sym typeface="Calibri" panose="020F0502020204030204" pitchFamily="34" charset="0"/>
              </a:rPr>
              <a:t>Your Should Try Your Best To Make Your Job </a:t>
            </a:r>
            <a:r>
              <a:rPr lang="en-US" altLang="zh-CN" sz="1400" dirty="0" err="1">
                <a:latin typeface="Calibri" panose="020F0502020204030204" pitchFamily="34" charset="0"/>
                <a:ea typeface="微软雅黑" panose="020B0503020204020204" pitchFamily="34" charset="-122"/>
                <a:cs typeface="Lato Light"/>
                <a:sym typeface="Calibri" panose="020F0502020204030204" pitchFamily="34" charset="0"/>
              </a:rPr>
              <a:t>Wondful</a:t>
            </a:r>
            <a:endParaRPr lang="en-US" sz="1400" dirty="0">
              <a:latin typeface="Calibri" panose="020F0502020204030204" pitchFamily="34" charset="0"/>
              <a:ea typeface="微软雅黑" panose="020B0503020204020204" pitchFamily="34" charset="-122"/>
              <a:cs typeface="Lato Light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6023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14:shred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C53E7E9-B97C-4A48-8740-ECE338700A3C}"/>
              </a:ext>
            </a:extLst>
          </p:cNvPr>
          <p:cNvSpPr/>
          <p:nvPr/>
        </p:nvSpPr>
        <p:spPr>
          <a:xfrm>
            <a:off x="4756740" y="930966"/>
            <a:ext cx="2492990" cy="228713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000" r="-23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433BAD9-9B15-4EC4-A389-43AD31609EB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5469" y="1111227"/>
            <a:ext cx="1413627" cy="1756768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3657CFC-B07D-46DA-B07C-52FD877691D2}"/>
              </a:ext>
            </a:extLst>
          </p:cNvPr>
          <p:cNvSpPr/>
          <p:nvPr/>
        </p:nvSpPr>
        <p:spPr>
          <a:xfrm>
            <a:off x="5343856" y="1574112"/>
            <a:ext cx="12568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4800" b="1" dirty="0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2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5A03B15-5334-4111-B8C7-86BA09C87ECD}"/>
              </a:ext>
            </a:extLst>
          </p:cNvPr>
          <p:cNvSpPr txBox="1"/>
          <p:nvPr/>
        </p:nvSpPr>
        <p:spPr>
          <a:xfrm>
            <a:off x="4387841" y="3759173"/>
            <a:ext cx="341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spc="600" dirty="0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输入标题内容</a:t>
            </a:r>
          </a:p>
        </p:txBody>
      </p:sp>
      <p:sp>
        <p:nvSpPr>
          <p:cNvPr id="8" name="矩形 7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xmlns="" id="{C7BF2ADE-CC78-49D7-AE6A-995A743FEC7A}"/>
              </a:ext>
            </a:extLst>
          </p:cNvPr>
          <p:cNvSpPr/>
          <p:nvPr/>
        </p:nvSpPr>
        <p:spPr>
          <a:xfrm>
            <a:off x="4490399" y="4568379"/>
            <a:ext cx="321120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1050" dirty="0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altLang="zh-CN" sz="1050" dirty="0" err="1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altLang="zh-CN" sz="1050" dirty="0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altLang="zh-CN" sz="1050" dirty="0" err="1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altLang="zh-CN" sz="1050" dirty="0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50" dirty="0" err="1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altLang="zh-CN" sz="1050" dirty="0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50" dirty="0" err="1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altLang="zh-CN" sz="1050" dirty="0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  </a:t>
            </a:r>
            <a:r>
              <a:rPr lang="en-US" altLang="zh-CN" sz="1050" dirty="0" err="1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efficitur</a:t>
            </a:r>
            <a:r>
              <a:rPr lang="en-US" altLang="zh-CN" sz="1050" dirty="0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ipsum vitae </a:t>
            </a:r>
            <a:r>
              <a:rPr lang="en-US" altLang="zh-CN" sz="1050" dirty="0" err="1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tortor</a:t>
            </a:r>
            <a:r>
              <a:rPr lang="en-US" altLang="zh-CN" sz="1050" dirty="0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50" dirty="0" err="1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accumsan</a:t>
            </a:r>
            <a:r>
              <a:rPr lang="en-US" altLang="zh-CN" sz="1050" dirty="0">
                <a:solidFill>
                  <a:srgbClr val="1B79B8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a</a:t>
            </a:r>
            <a:endParaRPr lang="zh-CN" altLang="en-US" sz="1050" dirty="0">
              <a:solidFill>
                <a:srgbClr val="1B79B8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9" name="圆角矩形 64">
            <a:extLst>
              <a:ext uri="{FF2B5EF4-FFF2-40B4-BE49-F238E27FC236}">
                <a16:creationId xmlns:a16="http://schemas.microsoft.com/office/drawing/2014/main" xmlns="" id="{D2B310B7-81F2-477B-8FCA-B3ACEF286687}"/>
              </a:ext>
            </a:extLst>
          </p:cNvPr>
          <p:cNvSpPr/>
          <p:nvPr/>
        </p:nvSpPr>
        <p:spPr>
          <a:xfrm>
            <a:off x="5606399" y="4776128"/>
            <a:ext cx="987474" cy="368488"/>
          </a:xfrm>
          <a:prstGeom prst="roundRect">
            <a:avLst>
              <a:gd name="adj" fmla="val 0"/>
            </a:avLst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NEXT</a:t>
            </a:r>
            <a:endParaRPr lang="zh-CN" altLang="en-US" sz="1050" b="1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268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14:shred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/>
          </p:nvPr>
        </p:nvGraphicFramePr>
        <p:xfrm>
          <a:off x="816430" y="2024746"/>
          <a:ext cx="10286999" cy="37951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C15DA18F-F7A8-4C0E-BE0D-5D076B200BBB}"/>
              </a:ext>
            </a:extLst>
          </p:cNvPr>
          <p:cNvCxnSpPr>
            <a:cxnSpLocks/>
          </p:cNvCxnSpPr>
          <p:nvPr/>
        </p:nvCxnSpPr>
        <p:spPr>
          <a:xfrm>
            <a:off x="5822270" y="1326885"/>
            <a:ext cx="54746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12">
            <a:extLst>
              <a:ext uri="{FF2B5EF4-FFF2-40B4-BE49-F238E27FC236}">
                <a16:creationId xmlns:a16="http://schemas.microsoft.com/office/drawing/2014/main" xmlns="" id="{9D34356F-FA83-4172-94B6-22901F9B5F91}"/>
              </a:ext>
            </a:extLst>
          </p:cNvPr>
          <p:cNvSpPr txBox="1"/>
          <p:nvPr/>
        </p:nvSpPr>
        <p:spPr>
          <a:xfrm>
            <a:off x="4657145" y="570430"/>
            <a:ext cx="2877711" cy="393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149">
              <a:lnSpc>
                <a:spcPct val="80000"/>
              </a:lnSpc>
              <a:defRPr/>
            </a:pPr>
            <a:r>
              <a:rPr lang="zh-CN" altLang="en-US" sz="2400" spc="6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vo"/>
                <a:sym typeface="Calibri" panose="020F0502020204030204" pitchFamily="34" charset="0"/>
              </a:rPr>
              <a:t>请输入你的标题</a:t>
            </a:r>
            <a:endParaRPr lang="en-US" sz="2400" spc="600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Arvo"/>
              <a:sym typeface="Calibri" panose="020F0502020204030204" pitchFamily="34" charset="0"/>
            </a:endParaRPr>
          </a:p>
        </p:txBody>
      </p:sp>
      <p:sp>
        <p:nvSpPr>
          <p:cNvPr id="10" name="TextBox 14">
            <a:extLst>
              <a:ext uri="{FF2B5EF4-FFF2-40B4-BE49-F238E27FC236}">
                <a16:creationId xmlns:a16="http://schemas.microsoft.com/office/drawing/2014/main" xmlns="" id="{41FA9D98-77A3-4BAC-953F-D423ADBC68F3}"/>
              </a:ext>
            </a:extLst>
          </p:cNvPr>
          <p:cNvSpPr txBox="1"/>
          <p:nvPr/>
        </p:nvSpPr>
        <p:spPr>
          <a:xfrm>
            <a:off x="3515834" y="995770"/>
            <a:ext cx="5160335" cy="268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49">
              <a:lnSpc>
                <a:spcPct val="80000"/>
              </a:lnSpc>
              <a:defRPr/>
            </a:pPr>
            <a:r>
              <a:rPr lang="en-US" altLang="zh-CN" sz="1400" dirty="0">
                <a:latin typeface="Calibri" panose="020F0502020204030204" pitchFamily="34" charset="0"/>
                <a:ea typeface="微软雅黑" panose="020B0503020204020204" pitchFamily="34" charset="-122"/>
                <a:cs typeface="Lato Light"/>
                <a:sym typeface="Calibri" panose="020F0502020204030204" pitchFamily="34" charset="0"/>
              </a:rPr>
              <a:t>Your Should Try Your Best To Make Your Job </a:t>
            </a:r>
            <a:r>
              <a:rPr lang="en-US" altLang="zh-CN" sz="1400" dirty="0" err="1">
                <a:latin typeface="Calibri" panose="020F0502020204030204" pitchFamily="34" charset="0"/>
                <a:ea typeface="微软雅黑" panose="020B0503020204020204" pitchFamily="34" charset="-122"/>
                <a:cs typeface="Lato Light"/>
                <a:sym typeface="Calibri" panose="020F0502020204030204" pitchFamily="34" charset="0"/>
              </a:rPr>
              <a:t>Wondful</a:t>
            </a:r>
            <a:endParaRPr lang="en-US" sz="1400" dirty="0">
              <a:latin typeface="Calibri" panose="020F0502020204030204" pitchFamily="34" charset="0"/>
              <a:ea typeface="微软雅黑" panose="020B0503020204020204" pitchFamily="34" charset="-122"/>
              <a:cs typeface="Lato Light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184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14:shred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蓝色泼墨风格汇报模板"/>
  <p:tag name="ISPRING_FIRST_PUBLISH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1138</Words>
  <Application>Microsoft Office PowerPoint</Application>
  <PresentationFormat>宽屏</PresentationFormat>
  <Paragraphs>174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Arvo</vt:lpstr>
      <vt:lpstr>Lato Light</vt:lpstr>
      <vt:lpstr>等线</vt:lpstr>
      <vt:lpstr>等线 Light</vt:lpstr>
      <vt:lpstr>微软雅黑</vt:lpstr>
      <vt:lpstr>Arial</vt:lpstr>
      <vt:lpstr>Calibri</vt:lpstr>
      <vt:lpstr>Open Sans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蓝色泼墨风格汇报模板</dc:title>
  <dc:creator>ECHO</dc:creator>
  <cp:lastModifiedBy>User</cp:lastModifiedBy>
  <cp:revision>12</cp:revision>
  <dcterms:created xsi:type="dcterms:W3CDTF">2018-11-25T08:04:46Z</dcterms:created>
  <dcterms:modified xsi:type="dcterms:W3CDTF">2019-01-01T08:28:40Z</dcterms:modified>
</cp:coreProperties>
</file>