
<file path=[Content_Types].xml><?xml version="1.0" encoding="utf-8"?>
<Types xmlns="http://schemas.openxmlformats.org/package/2006/content-types">
  <Default Extension="mp3" ContentType="audio/mpeg"/>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7" r:id="rId2"/>
    <p:sldId id="256" r:id="rId3"/>
    <p:sldId id="278" r:id="rId4"/>
    <p:sldId id="258" r:id="rId5"/>
    <p:sldId id="259" r:id="rId6"/>
    <p:sldId id="260" r:id="rId7"/>
    <p:sldId id="261" r:id="rId8"/>
    <p:sldId id="279" r:id="rId9"/>
    <p:sldId id="262" r:id="rId10"/>
    <p:sldId id="263" r:id="rId11"/>
    <p:sldId id="264" r:id="rId12"/>
    <p:sldId id="265" r:id="rId13"/>
    <p:sldId id="280" r:id="rId14"/>
    <p:sldId id="266" r:id="rId15"/>
    <p:sldId id="267" r:id="rId16"/>
    <p:sldId id="268" r:id="rId17"/>
    <p:sldId id="269" r:id="rId18"/>
    <p:sldId id="270" r:id="rId19"/>
    <p:sldId id="281" r:id="rId20"/>
    <p:sldId id="271" r:id="rId21"/>
    <p:sldId id="272" r:id="rId22"/>
    <p:sldId id="273" r:id="rId23"/>
    <p:sldId id="274" r:id="rId24"/>
    <p:sldId id="282" r:id="rId25"/>
    <p:sldId id="277" r:id="rId26"/>
  </p:sldIdLst>
  <p:sldSz cx="9144000" cy="52197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92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8" d="100"/>
          <a:sy n="138" d="100"/>
        </p:scale>
        <p:origin x="94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516991-A858-4F1D-9844-3DAA418E801F}" type="datetimeFigureOut">
              <a:rPr lang="zh-CN" altLang="en-US" smtClean="0"/>
              <a:t>2017/12/14 Thursday</a:t>
            </a:fld>
            <a:endParaRPr lang="zh-CN" altLang="en-US"/>
          </a:p>
        </p:txBody>
      </p:sp>
      <p:sp>
        <p:nvSpPr>
          <p:cNvPr id="4" name="幻灯片图像占位符 3"/>
          <p:cNvSpPr>
            <a:spLocks noGrp="1" noRot="1" noChangeAspect="1"/>
          </p:cNvSpPr>
          <p:nvPr>
            <p:ph type="sldImg" idx="2"/>
          </p:nvPr>
        </p:nvSpPr>
        <p:spPr>
          <a:xfrm>
            <a:off x="725488" y="1143000"/>
            <a:ext cx="54070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F48F6-8A5D-4F6A-B20F-E563396A9D1B}" type="slidenum">
              <a:rPr lang="zh-CN" altLang="en-US" smtClean="0"/>
              <a:t>‹#›</a:t>
            </a:fld>
            <a:endParaRPr lang="zh-CN" altLang="en-US"/>
          </a:p>
        </p:txBody>
      </p:sp>
    </p:spTree>
    <p:extLst>
      <p:ext uri="{BB962C8B-B14F-4D97-AF65-F5344CB8AC3E}">
        <p14:creationId xmlns:p14="http://schemas.microsoft.com/office/powerpoint/2010/main" val="2790700551"/>
      </p:ext>
    </p:extLst>
  </p:cSld>
  <p:clrMap bg1="lt1" tx1="dk1" bg2="lt2" tx2="dk2" accent1="accent1" accent2="accent2" accent3="accent3" accent4="accent4" accent5="accent5" accent6="accent6" hlink="hlink" folHlink="folHlink"/>
  <p:notesStyle>
    <a:lvl1pPr marL="0" algn="l" defTabSz="689458" rtl="0" eaLnBrk="1" latinLnBrk="0" hangingPunct="1">
      <a:defRPr sz="905" kern="1200">
        <a:solidFill>
          <a:schemeClr val="tx1"/>
        </a:solidFill>
        <a:latin typeface="+mn-lt"/>
        <a:ea typeface="+mn-ea"/>
        <a:cs typeface="+mn-cs"/>
      </a:defRPr>
    </a:lvl1pPr>
    <a:lvl2pPr marL="344729" algn="l" defTabSz="689458" rtl="0" eaLnBrk="1" latinLnBrk="0" hangingPunct="1">
      <a:defRPr sz="905" kern="1200">
        <a:solidFill>
          <a:schemeClr val="tx1"/>
        </a:solidFill>
        <a:latin typeface="+mn-lt"/>
        <a:ea typeface="+mn-ea"/>
        <a:cs typeface="+mn-cs"/>
      </a:defRPr>
    </a:lvl2pPr>
    <a:lvl3pPr marL="689458" algn="l" defTabSz="689458" rtl="0" eaLnBrk="1" latinLnBrk="0" hangingPunct="1">
      <a:defRPr sz="905" kern="1200">
        <a:solidFill>
          <a:schemeClr val="tx1"/>
        </a:solidFill>
        <a:latin typeface="+mn-lt"/>
        <a:ea typeface="+mn-ea"/>
        <a:cs typeface="+mn-cs"/>
      </a:defRPr>
    </a:lvl3pPr>
    <a:lvl4pPr marL="1034186" algn="l" defTabSz="689458" rtl="0" eaLnBrk="1" latinLnBrk="0" hangingPunct="1">
      <a:defRPr sz="905" kern="1200">
        <a:solidFill>
          <a:schemeClr val="tx1"/>
        </a:solidFill>
        <a:latin typeface="+mn-lt"/>
        <a:ea typeface="+mn-ea"/>
        <a:cs typeface="+mn-cs"/>
      </a:defRPr>
    </a:lvl4pPr>
    <a:lvl5pPr marL="1378915" algn="l" defTabSz="689458" rtl="0" eaLnBrk="1" latinLnBrk="0" hangingPunct="1">
      <a:defRPr sz="905" kern="1200">
        <a:solidFill>
          <a:schemeClr val="tx1"/>
        </a:solidFill>
        <a:latin typeface="+mn-lt"/>
        <a:ea typeface="+mn-ea"/>
        <a:cs typeface="+mn-cs"/>
      </a:defRPr>
    </a:lvl5pPr>
    <a:lvl6pPr marL="1723644" algn="l" defTabSz="689458" rtl="0" eaLnBrk="1" latinLnBrk="0" hangingPunct="1">
      <a:defRPr sz="905" kern="1200">
        <a:solidFill>
          <a:schemeClr val="tx1"/>
        </a:solidFill>
        <a:latin typeface="+mn-lt"/>
        <a:ea typeface="+mn-ea"/>
        <a:cs typeface="+mn-cs"/>
      </a:defRPr>
    </a:lvl6pPr>
    <a:lvl7pPr marL="2068373" algn="l" defTabSz="689458" rtl="0" eaLnBrk="1" latinLnBrk="0" hangingPunct="1">
      <a:defRPr sz="905" kern="1200">
        <a:solidFill>
          <a:schemeClr val="tx1"/>
        </a:solidFill>
        <a:latin typeface="+mn-lt"/>
        <a:ea typeface="+mn-ea"/>
        <a:cs typeface="+mn-cs"/>
      </a:defRPr>
    </a:lvl7pPr>
    <a:lvl8pPr marL="2413102" algn="l" defTabSz="689458" rtl="0" eaLnBrk="1" latinLnBrk="0" hangingPunct="1">
      <a:defRPr sz="905" kern="1200">
        <a:solidFill>
          <a:schemeClr val="tx1"/>
        </a:solidFill>
        <a:latin typeface="+mn-lt"/>
        <a:ea typeface="+mn-ea"/>
        <a:cs typeface="+mn-cs"/>
      </a:defRPr>
    </a:lvl8pPr>
    <a:lvl9pPr marL="2757830" algn="l" defTabSz="689458" rtl="0" eaLnBrk="1" latinLnBrk="0" hangingPunct="1">
      <a:defRPr sz="9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1</a:t>
            </a:fld>
            <a:endParaRPr lang="zh-CN" altLang="en-US"/>
          </a:p>
        </p:txBody>
      </p:sp>
    </p:spTree>
    <p:extLst>
      <p:ext uri="{BB962C8B-B14F-4D97-AF65-F5344CB8AC3E}">
        <p14:creationId xmlns:p14="http://schemas.microsoft.com/office/powerpoint/2010/main" val="19785051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10</a:t>
            </a:fld>
            <a:endParaRPr lang="zh-CN" altLang="en-US"/>
          </a:p>
        </p:txBody>
      </p:sp>
    </p:spTree>
    <p:extLst>
      <p:ext uri="{BB962C8B-B14F-4D97-AF65-F5344CB8AC3E}">
        <p14:creationId xmlns:p14="http://schemas.microsoft.com/office/powerpoint/2010/main" val="194671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11</a:t>
            </a:fld>
            <a:endParaRPr lang="zh-CN" altLang="en-US"/>
          </a:p>
        </p:txBody>
      </p:sp>
    </p:spTree>
    <p:extLst>
      <p:ext uri="{BB962C8B-B14F-4D97-AF65-F5344CB8AC3E}">
        <p14:creationId xmlns:p14="http://schemas.microsoft.com/office/powerpoint/2010/main" val="22609112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12</a:t>
            </a:fld>
            <a:endParaRPr lang="zh-CN" altLang="en-US"/>
          </a:p>
        </p:txBody>
      </p:sp>
    </p:spTree>
    <p:extLst>
      <p:ext uri="{BB962C8B-B14F-4D97-AF65-F5344CB8AC3E}">
        <p14:creationId xmlns:p14="http://schemas.microsoft.com/office/powerpoint/2010/main" val="3548937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13</a:t>
            </a:fld>
            <a:endParaRPr lang="zh-CN" altLang="en-US"/>
          </a:p>
        </p:txBody>
      </p:sp>
    </p:spTree>
    <p:extLst>
      <p:ext uri="{BB962C8B-B14F-4D97-AF65-F5344CB8AC3E}">
        <p14:creationId xmlns:p14="http://schemas.microsoft.com/office/powerpoint/2010/main" val="3876528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14</a:t>
            </a:fld>
            <a:endParaRPr lang="zh-CN" altLang="en-US"/>
          </a:p>
        </p:txBody>
      </p:sp>
    </p:spTree>
    <p:extLst>
      <p:ext uri="{BB962C8B-B14F-4D97-AF65-F5344CB8AC3E}">
        <p14:creationId xmlns:p14="http://schemas.microsoft.com/office/powerpoint/2010/main" val="3947692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15</a:t>
            </a:fld>
            <a:endParaRPr lang="zh-CN" altLang="en-US"/>
          </a:p>
        </p:txBody>
      </p:sp>
    </p:spTree>
    <p:extLst>
      <p:ext uri="{BB962C8B-B14F-4D97-AF65-F5344CB8AC3E}">
        <p14:creationId xmlns:p14="http://schemas.microsoft.com/office/powerpoint/2010/main" val="4676406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16</a:t>
            </a:fld>
            <a:endParaRPr lang="zh-CN" altLang="en-US"/>
          </a:p>
        </p:txBody>
      </p:sp>
    </p:spTree>
    <p:extLst>
      <p:ext uri="{BB962C8B-B14F-4D97-AF65-F5344CB8AC3E}">
        <p14:creationId xmlns:p14="http://schemas.microsoft.com/office/powerpoint/2010/main" val="2070669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17</a:t>
            </a:fld>
            <a:endParaRPr lang="zh-CN" altLang="en-US"/>
          </a:p>
        </p:txBody>
      </p:sp>
    </p:spTree>
    <p:extLst>
      <p:ext uri="{BB962C8B-B14F-4D97-AF65-F5344CB8AC3E}">
        <p14:creationId xmlns:p14="http://schemas.microsoft.com/office/powerpoint/2010/main" val="1155447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2F48F6-8A5D-4F6A-B20F-E563396A9D1B}" type="slidenum">
              <a:rPr lang="zh-CN" altLang="en-US" smtClean="0"/>
              <a:t>18</a:t>
            </a:fld>
            <a:endParaRPr lang="zh-CN" altLang="en-US"/>
          </a:p>
        </p:txBody>
      </p:sp>
    </p:spTree>
    <p:extLst>
      <p:ext uri="{BB962C8B-B14F-4D97-AF65-F5344CB8AC3E}">
        <p14:creationId xmlns:p14="http://schemas.microsoft.com/office/powerpoint/2010/main" val="897818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19</a:t>
            </a:fld>
            <a:endParaRPr lang="zh-CN" altLang="en-US"/>
          </a:p>
        </p:txBody>
      </p:sp>
    </p:spTree>
    <p:extLst>
      <p:ext uri="{BB962C8B-B14F-4D97-AF65-F5344CB8AC3E}">
        <p14:creationId xmlns:p14="http://schemas.microsoft.com/office/powerpoint/2010/main" val="3763200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2</a:t>
            </a:fld>
            <a:endParaRPr lang="zh-CN" altLang="en-US"/>
          </a:p>
        </p:txBody>
      </p:sp>
    </p:spTree>
    <p:extLst>
      <p:ext uri="{BB962C8B-B14F-4D97-AF65-F5344CB8AC3E}">
        <p14:creationId xmlns:p14="http://schemas.microsoft.com/office/powerpoint/2010/main" val="7797617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20</a:t>
            </a:fld>
            <a:endParaRPr lang="zh-CN" altLang="en-US"/>
          </a:p>
        </p:txBody>
      </p:sp>
    </p:spTree>
    <p:extLst>
      <p:ext uri="{BB962C8B-B14F-4D97-AF65-F5344CB8AC3E}">
        <p14:creationId xmlns:p14="http://schemas.microsoft.com/office/powerpoint/2010/main" val="41193582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21</a:t>
            </a:fld>
            <a:endParaRPr lang="zh-CN" altLang="en-US"/>
          </a:p>
        </p:txBody>
      </p:sp>
    </p:spTree>
    <p:extLst>
      <p:ext uri="{BB962C8B-B14F-4D97-AF65-F5344CB8AC3E}">
        <p14:creationId xmlns:p14="http://schemas.microsoft.com/office/powerpoint/2010/main" val="13751021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22</a:t>
            </a:fld>
            <a:endParaRPr lang="zh-CN" altLang="en-US"/>
          </a:p>
        </p:txBody>
      </p:sp>
    </p:spTree>
    <p:extLst>
      <p:ext uri="{BB962C8B-B14F-4D97-AF65-F5344CB8AC3E}">
        <p14:creationId xmlns:p14="http://schemas.microsoft.com/office/powerpoint/2010/main" val="41971534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23</a:t>
            </a:fld>
            <a:endParaRPr lang="zh-CN" altLang="en-US"/>
          </a:p>
        </p:txBody>
      </p:sp>
    </p:spTree>
    <p:extLst>
      <p:ext uri="{BB962C8B-B14F-4D97-AF65-F5344CB8AC3E}">
        <p14:creationId xmlns:p14="http://schemas.microsoft.com/office/powerpoint/2010/main" val="11721289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24</a:t>
            </a:fld>
            <a:endParaRPr lang="zh-CN" altLang="en-US"/>
          </a:p>
        </p:txBody>
      </p:sp>
    </p:spTree>
    <p:extLst>
      <p:ext uri="{BB962C8B-B14F-4D97-AF65-F5344CB8AC3E}">
        <p14:creationId xmlns:p14="http://schemas.microsoft.com/office/powerpoint/2010/main" val="41209943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DD6C81-49E7-4E05-B1B5-32B12A59C434}" type="slidenum">
              <a:rPr lang="zh-CN" altLang="en-US" smtClean="0"/>
              <a:t>25</a:t>
            </a:fld>
            <a:endParaRPr lang="zh-CN" altLang="en-US"/>
          </a:p>
        </p:txBody>
      </p:sp>
    </p:spTree>
    <p:extLst>
      <p:ext uri="{BB962C8B-B14F-4D97-AF65-F5344CB8AC3E}">
        <p14:creationId xmlns:p14="http://schemas.microsoft.com/office/powerpoint/2010/main" val="393382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3</a:t>
            </a:fld>
            <a:endParaRPr lang="zh-CN" altLang="en-US"/>
          </a:p>
        </p:txBody>
      </p:sp>
    </p:spTree>
    <p:extLst>
      <p:ext uri="{BB962C8B-B14F-4D97-AF65-F5344CB8AC3E}">
        <p14:creationId xmlns:p14="http://schemas.microsoft.com/office/powerpoint/2010/main" val="1283867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4</a:t>
            </a:fld>
            <a:endParaRPr lang="zh-CN" altLang="en-US"/>
          </a:p>
        </p:txBody>
      </p:sp>
    </p:spTree>
    <p:extLst>
      <p:ext uri="{BB962C8B-B14F-4D97-AF65-F5344CB8AC3E}">
        <p14:creationId xmlns:p14="http://schemas.microsoft.com/office/powerpoint/2010/main" val="1141337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5</a:t>
            </a:fld>
            <a:endParaRPr lang="zh-CN" altLang="en-US"/>
          </a:p>
        </p:txBody>
      </p:sp>
    </p:spTree>
    <p:extLst>
      <p:ext uri="{BB962C8B-B14F-4D97-AF65-F5344CB8AC3E}">
        <p14:creationId xmlns:p14="http://schemas.microsoft.com/office/powerpoint/2010/main" val="4265496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6</a:t>
            </a:fld>
            <a:endParaRPr lang="zh-CN" altLang="en-US"/>
          </a:p>
        </p:txBody>
      </p:sp>
    </p:spTree>
    <p:extLst>
      <p:ext uri="{BB962C8B-B14F-4D97-AF65-F5344CB8AC3E}">
        <p14:creationId xmlns:p14="http://schemas.microsoft.com/office/powerpoint/2010/main" val="2026686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7</a:t>
            </a:fld>
            <a:endParaRPr lang="zh-CN" altLang="en-US"/>
          </a:p>
        </p:txBody>
      </p:sp>
    </p:spTree>
    <p:extLst>
      <p:ext uri="{BB962C8B-B14F-4D97-AF65-F5344CB8AC3E}">
        <p14:creationId xmlns:p14="http://schemas.microsoft.com/office/powerpoint/2010/main" val="2322989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8</a:t>
            </a:fld>
            <a:endParaRPr lang="zh-CN" altLang="en-US"/>
          </a:p>
        </p:txBody>
      </p:sp>
    </p:spTree>
    <p:extLst>
      <p:ext uri="{BB962C8B-B14F-4D97-AF65-F5344CB8AC3E}">
        <p14:creationId xmlns:p14="http://schemas.microsoft.com/office/powerpoint/2010/main" val="505716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2F48F6-8A5D-4F6A-B20F-E563396A9D1B}" type="slidenum">
              <a:rPr lang="zh-CN" altLang="en-US" smtClean="0"/>
              <a:t>9</a:t>
            </a:fld>
            <a:endParaRPr lang="zh-CN" altLang="en-US"/>
          </a:p>
        </p:txBody>
      </p:sp>
    </p:spTree>
    <p:extLst>
      <p:ext uri="{BB962C8B-B14F-4D97-AF65-F5344CB8AC3E}">
        <p14:creationId xmlns:p14="http://schemas.microsoft.com/office/powerpoint/2010/main" val="3526743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54243"/>
            <a:ext cx="6858000" cy="1817229"/>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41551"/>
            <a:ext cx="6858000" cy="126021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E67186C5-9C81-4990-8696-231D7254ADD6}" type="datetimeFigureOut">
              <a:rPr lang="zh-CN" altLang="en-US" smtClean="0"/>
              <a:t>2017/12/14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142882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67186C5-9C81-4990-8696-231D7254ADD6}" type="datetimeFigureOut">
              <a:rPr lang="zh-CN" altLang="en-US" smtClean="0"/>
              <a:t>2017/12/14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356620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7901"/>
            <a:ext cx="1971675" cy="442345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7901"/>
            <a:ext cx="5800725" cy="442345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67186C5-9C81-4990-8696-231D7254ADD6}" type="datetimeFigureOut">
              <a:rPr lang="zh-CN" altLang="en-US" smtClean="0"/>
              <a:t>2017/12/14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1835652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67186C5-9C81-4990-8696-231D7254ADD6}" type="datetimeFigureOut">
              <a:rPr lang="zh-CN" altLang="en-US" smtClean="0"/>
              <a:t>2017/12/14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3298584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301301"/>
            <a:ext cx="7886700" cy="2171250"/>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93092"/>
            <a:ext cx="7886700" cy="1141809"/>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67186C5-9C81-4990-8696-231D7254ADD6}" type="datetimeFigureOut">
              <a:rPr lang="zh-CN" altLang="en-US" smtClean="0"/>
              <a:t>2017/12/14 Thursday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2397720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89503"/>
            <a:ext cx="3886200" cy="331185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89503"/>
            <a:ext cx="3886200" cy="3311852"/>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67186C5-9C81-4990-8696-231D7254ADD6}" type="datetimeFigureOut">
              <a:rPr lang="zh-CN" altLang="en-US" smtClean="0"/>
              <a:t>2017/12/14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2886188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7901"/>
            <a:ext cx="7886700" cy="1008901"/>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79552"/>
            <a:ext cx="3868340" cy="62708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906640"/>
            <a:ext cx="3868340" cy="280438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79552"/>
            <a:ext cx="3887391" cy="62708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906640"/>
            <a:ext cx="3887391" cy="280438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67186C5-9C81-4990-8696-231D7254ADD6}" type="datetimeFigureOut">
              <a:rPr lang="zh-CN" altLang="en-US" smtClean="0"/>
              <a:t>2017/12/14 Thursday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873097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67186C5-9C81-4990-8696-231D7254ADD6}" type="datetimeFigureOut">
              <a:rPr lang="zh-CN" altLang="en-US" smtClean="0"/>
              <a:t>2017/12/14 Thursday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6121500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7186C5-9C81-4990-8696-231D7254ADD6}" type="datetimeFigureOut">
              <a:rPr lang="zh-CN" altLang="en-US" smtClean="0"/>
              <a:t>2017/12/14 Thursday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518096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7980"/>
            <a:ext cx="2949178" cy="121793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51541"/>
            <a:ext cx="4629150" cy="370937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65910"/>
            <a:ext cx="2949178" cy="290104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E67186C5-9C81-4990-8696-231D7254ADD6}" type="datetimeFigureOut">
              <a:rPr lang="zh-CN" altLang="en-US" smtClean="0"/>
              <a:t>2017/12/14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3206262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7980"/>
            <a:ext cx="2949178" cy="121793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51541"/>
            <a:ext cx="4629150" cy="3709370"/>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65910"/>
            <a:ext cx="2949178" cy="2901042"/>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E67186C5-9C81-4990-8696-231D7254ADD6}" type="datetimeFigureOut">
              <a:rPr lang="zh-CN" altLang="en-US" smtClean="0"/>
              <a:t>2017/12/14 Thursday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3889717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7901"/>
            <a:ext cx="7886700" cy="1008901"/>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89503"/>
            <a:ext cx="7886700" cy="331185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837889"/>
            <a:ext cx="2057400" cy="277901"/>
          </a:xfrm>
          <a:prstGeom prst="rect">
            <a:avLst/>
          </a:prstGeom>
        </p:spPr>
        <p:txBody>
          <a:bodyPr vert="horz" lIns="91440" tIns="45720" rIns="91440" bIns="45720" rtlCol="0" anchor="ctr"/>
          <a:lstStyle>
            <a:lvl1pPr algn="l">
              <a:defRPr sz="900">
                <a:solidFill>
                  <a:schemeClr val="tx1">
                    <a:tint val="75000"/>
                  </a:schemeClr>
                </a:solidFill>
              </a:defRPr>
            </a:lvl1pPr>
          </a:lstStyle>
          <a:p>
            <a:fld id="{E67186C5-9C81-4990-8696-231D7254ADD6}" type="datetimeFigureOut">
              <a:rPr lang="zh-CN" altLang="en-US" smtClean="0"/>
              <a:t>2017/12/14 Thursday</a:t>
            </a:fld>
            <a:endParaRPr lang="zh-CN" altLang="en-US"/>
          </a:p>
        </p:txBody>
      </p:sp>
      <p:sp>
        <p:nvSpPr>
          <p:cNvPr id="5" name="Footer Placeholder 4"/>
          <p:cNvSpPr>
            <a:spLocks noGrp="1"/>
          </p:cNvSpPr>
          <p:nvPr>
            <p:ph type="ftr" sz="quarter" idx="3"/>
          </p:nvPr>
        </p:nvSpPr>
        <p:spPr>
          <a:xfrm>
            <a:off x="3028950" y="4837889"/>
            <a:ext cx="3086100" cy="27790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837889"/>
            <a:ext cx="2057400" cy="277901"/>
          </a:xfrm>
          <a:prstGeom prst="rect">
            <a:avLst/>
          </a:prstGeom>
        </p:spPr>
        <p:txBody>
          <a:bodyPr vert="horz" lIns="91440" tIns="45720" rIns="91440" bIns="45720" rtlCol="0" anchor="ctr"/>
          <a:lstStyle>
            <a:lvl1pPr algn="r">
              <a:defRPr sz="900">
                <a:solidFill>
                  <a:schemeClr val="tx1">
                    <a:tint val="75000"/>
                  </a:schemeClr>
                </a:solidFill>
              </a:defRPr>
            </a:lvl1pPr>
          </a:lstStyle>
          <a:p>
            <a:fld id="{AFC3F9F9-930E-448A-8D75-382CF8D0EC7F}" type="slidenum">
              <a:rPr lang="zh-CN" altLang="en-US" smtClean="0"/>
              <a:t>‹#›</a:t>
            </a:fld>
            <a:endParaRPr lang="zh-CN" altLang="en-US"/>
          </a:p>
        </p:txBody>
      </p:sp>
    </p:spTree>
    <p:extLst>
      <p:ext uri="{BB962C8B-B14F-4D97-AF65-F5344CB8AC3E}">
        <p14:creationId xmlns:p14="http://schemas.microsoft.com/office/powerpoint/2010/main" val="37417593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79A8113-B8FC-423B-8C7B-32394027BF16}"/>
              </a:ext>
            </a:extLst>
          </p:cNvPr>
          <p:cNvSpPr/>
          <p:nvPr/>
        </p:nvSpPr>
        <p:spPr>
          <a:xfrm>
            <a:off x="5225143" y="0"/>
            <a:ext cx="3918857" cy="5143500"/>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 name="组合 28">
            <a:extLst>
              <a:ext uri="{FF2B5EF4-FFF2-40B4-BE49-F238E27FC236}">
                <a16:creationId xmlns:a16="http://schemas.microsoft.com/office/drawing/2014/main" id="{091EADF3-7B3B-4A05-B947-BFC971883D6E}"/>
              </a:ext>
            </a:extLst>
          </p:cNvPr>
          <p:cNvGrpSpPr>
            <a:grpSpLocks/>
          </p:cNvGrpSpPr>
          <p:nvPr/>
        </p:nvGrpSpPr>
        <p:grpSpPr bwMode="auto">
          <a:xfrm>
            <a:off x="4760703" y="788228"/>
            <a:ext cx="2651125" cy="3429000"/>
            <a:chOff x="3233461" y="1567163"/>
            <a:chExt cx="2625090" cy="3395362"/>
          </a:xfrm>
        </p:grpSpPr>
        <p:pic>
          <p:nvPicPr>
            <p:cNvPr id="6" name="图片 20">
              <a:extLst>
                <a:ext uri="{FF2B5EF4-FFF2-40B4-BE49-F238E27FC236}">
                  <a16:creationId xmlns:a16="http://schemas.microsoft.com/office/drawing/2014/main" id="{7A8153A4-166C-4FEB-95EA-B0D33A4ECE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3461" y="1567163"/>
              <a:ext cx="2625090" cy="33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7885E432-83A2-432B-BC52-975D9504E566}"/>
                </a:ext>
              </a:extLst>
            </p:cNvPr>
            <p:cNvSpPr/>
            <p:nvPr/>
          </p:nvSpPr>
          <p:spPr>
            <a:xfrm>
              <a:off x="3481823" y="1883121"/>
              <a:ext cx="2128366" cy="2829468"/>
            </a:xfrm>
            <a:prstGeom prst="rect">
              <a:avLst/>
            </a:prstGeom>
            <a:blipFill dpi="0" rotWithShape="1">
              <a:blip r:embed="rId6"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19" name="Rectangle 405">
            <a:extLst>
              <a:ext uri="{FF2B5EF4-FFF2-40B4-BE49-F238E27FC236}">
                <a16:creationId xmlns:a16="http://schemas.microsoft.com/office/drawing/2014/main" id="{514458E6-9DB1-4EB6-80C1-95EDAFA32097}"/>
              </a:ext>
            </a:extLst>
          </p:cNvPr>
          <p:cNvSpPr>
            <a:spLocks noChangeArrowheads="1"/>
          </p:cNvSpPr>
          <p:nvPr/>
        </p:nvSpPr>
        <p:spPr bwMode="auto">
          <a:xfrm>
            <a:off x="229942" y="2062829"/>
            <a:ext cx="433772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charset="0"/>
              <a:buNone/>
            </a:pPr>
            <a:r>
              <a:rPr lang="zh-CN" altLang="en-US" sz="2800" spc="300" dirty="0">
                <a:solidFill>
                  <a:schemeClr val="tx1">
                    <a:lumMod val="95000"/>
                    <a:lumOff val="5000"/>
                  </a:schemeClr>
                </a:solidFill>
                <a:latin typeface="微软雅黑" panose="020B0503020204020204" pitchFamily="34" charset="-122"/>
                <a:ea typeface="微软雅黑" panose="020B0503020204020204" pitchFamily="34" charset="-122"/>
              </a:rPr>
              <a:t>欧美风工作汇报</a:t>
            </a:r>
            <a:r>
              <a:rPr lang="en-US" altLang="zh-CN" sz="2800" spc="300"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800" spc="300" dirty="0">
                <a:solidFill>
                  <a:schemeClr val="tx1">
                    <a:lumMod val="95000"/>
                    <a:lumOff val="5000"/>
                  </a:schemeClr>
                </a:solidFill>
                <a:latin typeface="微软雅黑" panose="020B0503020204020204" pitchFamily="34" charset="-122"/>
                <a:ea typeface="微软雅黑" panose="020B0503020204020204" pitchFamily="34" charset="-122"/>
              </a:rPr>
              <a:t>模板</a:t>
            </a:r>
          </a:p>
        </p:txBody>
      </p:sp>
      <p:sp>
        <p:nvSpPr>
          <p:cNvPr id="20" name="Rectangle 406">
            <a:extLst>
              <a:ext uri="{FF2B5EF4-FFF2-40B4-BE49-F238E27FC236}">
                <a16:creationId xmlns:a16="http://schemas.microsoft.com/office/drawing/2014/main" id="{D41D700B-A5BC-49AB-9D40-81E0A55CFFD1}"/>
              </a:ext>
            </a:extLst>
          </p:cNvPr>
          <p:cNvSpPr>
            <a:spLocks noChangeArrowheads="1"/>
          </p:cNvSpPr>
          <p:nvPr/>
        </p:nvSpPr>
        <p:spPr bwMode="auto">
          <a:xfrm>
            <a:off x="998914" y="2670385"/>
            <a:ext cx="246779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charset="0"/>
              <a:buNone/>
            </a:pPr>
            <a:r>
              <a:rPr lang="en-US" altLang="zh-CN" sz="1900" dirty="0">
                <a:solidFill>
                  <a:schemeClr val="tx1">
                    <a:lumMod val="95000"/>
                    <a:lumOff val="5000"/>
                  </a:schemeClr>
                </a:solidFill>
              </a:rPr>
              <a:t>POWERPOINT TEMPLATE</a:t>
            </a:r>
            <a:endParaRPr lang="en-US" altLang="zh-CN" dirty="0">
              <a:solidFill>
                <a:schemeClr val="tx1">
                  <a:lumMod val="95000"/>
                  <a:lumOff val="5000"/>
                </a:schemeClr>
              </a:solidFill>
            </a:endParaRPr>
          </a:p>
        </p:txBody>
      </p:sp>
      <p:sp>
        <p:nvSpPr>
          <p:cNvPr id="21" name="Rectangle 407">
            <a:extLst>
              <a:ext uri="{FF2B5EF4-FFF2-40B4-BE49-F238E27FC236}">
                <a16:creationId xmlns:a16="http://schemas.microsoft.com/office/drawing/2014/main" id="{841174DF-B524-4AD0-BAA0-F3AF2522851E}"/>
              </a:ext>
            </a:extLst>
          </p:cNvPr>
          <p:cNvSpPr>
            <a:spLocks noChangeArrowheads="1"/>
          </p:cNvSpPr>
          <p:nvPr/>
        </p:nvSpPr>
        <p:spPr bwMode="auto">
          <a:xfrm>
            <a:off x="229942" y="3065984"/>
            <a:ext cx="46132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sz="800" dirty="0">
                <a:solidFill>
                  <a:schemeClr val="tx1">
                    <a:lumMod val="95000"/>
                    <a:lumOff val="5000"/>
                  </a:schemeClr>
                </a:solidFill>
              </a:rPr>
              <a:t>We have many PowerPoint </a:t>
            </a:r>
            <a:r>
              <a:rPr lang="zh-CN" altLang="en-US" sz="800" dirty="0">
                <a:solidFill>
                  <a:schemeClr val="tx1">
                    <a:lumMod val="95000"/>
                    <a:lumOff val="5000"/>
                  </a:schemeClr>
                </a:solidFill>
              </a:rPr>
              <a:t>templates</a:t>
            </a:r>
            <a:r>
              <a:rPr lang="en-US" sz="800" dirty="0">
                <a:solidFill>
                  <a:schemeClr val="tx1">
                    <a:lumMod val="95000"/>
                    <a:lumOff val="5000"/>
                  </a:schemeClr>
                </a:solidFill>
              </a:rPr>
              <a:t> that has been specifically designed to help anyone that is stepping into the world of PowerPoint for the very first time.</a:t>
            </a:r>
            <a:endParaRPr lang="zh-CN" altLang="en-US" sz="800" dirty="0">
              <a:solidFill>
                <a:schemeClr val="tx1">
                  <a:lumMod val="95000"/>
                  <a:lumOff val="5000"/>
                </a:schemeClr>
              </a:solidFill>
            </a:endParaRPr>
          </a:p>
        </p:txBody>
      </p:sp>
      <p:sp>
        <p:nvSpPr>
          <p:cNvPr id="22" name="Rectangle 408">
            <a:extLst>
              <a:ext uri="{FF2B5EF4-FFF2-40B4-BE49-F238E27FC236}">
                <a16:creationId xmlns:a16="http://schemas.microsoft.com/office/drawing/2014/main" id="{99B4D2C8-3E4A-4F41-A601-20A3309F2F5A}"/>
              </a:ext>
            </a:extLst>
          </p:cNvPr>
          <p:cNvSpPr>
            <a:spLocks noChangeArrowheads="1"/>
          </p:cNvSpPr>
          <p:nvPr/>
        </p:nvSpPr>
        <p:spPr bwMode="auto">
          <a:xfrm>
            <a:off x="1155546" y="3535041"/>
            <a:ext cx="927100" cy="203200"/>
          </a:xfrm>
          <a:prstGeom prst="rect">
            <a:avLst/>
          </a:prstGeom>
          <a:solidFill>
            <a:schemeClr val="bg2">
              <a:lumMod val="10000"/>
            </a:schemeClr>
          </a:solidFill>
          <a:ln>
            <a:noFill/>
          </a:ln>
          <a:effectLst/>
          <a:extLst/>
        </p:spPr>
        <p:txBody>
          <a:bodyPr wrap="none" anchor="ctr"/>
          <a:lstStyle/>
          <a:p>
            <a:pPr algn="ctr"/>
            <a:r>
              <a:rPr lang="zh-CN" altLang="en-US" sz="1000" dirty="0" smtClean="0">
                <a:solidFill>
                  <a:schemeClr val="bg1"/>
                </a:solidFill>
              </a:rPr>
              <a:t>猪七爷</a:t>
            </a:r>
            <a:endParaRPr lang="en-US" altLang="zh-CN" sz="1000" dirty="0">
              <a:solidFill>
                <a:schemeClr val="bg1"/>
              </a:solidFill>
            </a:endParaRPr>
          </a:p>
        </p:txBody>
      </p:sp>
      <p:sp>
        <p:nvSpPr>
          <p:cNvPr id="23" name="Rectangle 409">
            <a:extLst>
              <a:ext uri="{FF2B5EF4-FFF2-40B4-BE49-F238E27FC236}">
                <a16:creationId xmlns:a16="http://schemas.microsoft.com/office/drawing/2014/main" id="{CF8210A3-CE96-44B0-B20F-0D4BFD8F728F}"/>
              </a:ext>
            </a:extLst>
          </p:cNvPr>
          <p:cNvSpPr>
            <a:spLocks noChangeArrowheads="1"/>
          </p:cNvSpPr>
          <p:nvPr/>
        </p:nvSpPr>
        <p:spPr bwMode="auto">
          <a:xfrm>
            <a:off x="2314421" y="3535041"/>
            <a:ext cx="927100" cy="203200"/>
          </a:xfrm>
          <a:prstGeom prst="rect">
            <a:avLst/>
          </a:prstGeom>
          <a:solidFill>
            <a:srgbClr val="D7923E"/>
          </a:solidFill>
          <a:ln>
            <a:noFill/>
          </a:ln>
          <a:effectLst/>
          <a:extLst/>
        </p:spPr>
        <p:txBody>
          <a:bodyPr wrap="none" anchor="ctr"/>
          <a:lstStyle/>
          <a:p>
            <a:pPr algn="ctr"/>
            <a:r>
              <a:rPr lang="en-US" altLang="zh-CN" sz="1000" dirty="0">
                <a:solidFill>
                  <a:schemeClr val="bg1"/>
                </a:solidFill>
              </a:rPr>
              <a:t>2019.07.21</a:t>
            </a:r>
          </a:p>
        </p:txBody>
      </p:sp>
      <p:pic>
        <p:nvPicPr>
          <p:cNvPr id="11" name="Dexter Britain - Simple Things">
            <a:hlinkClick r:id="" action="ppaction://media"/>
            <a:extLst>
              <a:ext uri="{FF2B5EF4-FFF2-40B4-BE49-F238E27FC236}">
                <a16:creationId xmlns:a16="http://schemas.microsoft.com/office/drawing/2014/main" id="{60D7279B-8C31-408D-80AC-C4D6B138627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62025" y="306308"/>
            <a:ext cx="609600" cy="609600"/>
          </a:xfrm>
          <a:prstGeom prst="rect">
            <a:avLst/>
          </a:prstGeom>
        </p:spPr>
      </p:pic>
    </p:spTree>
    <p:extLst>
      <p:ext uri="{BB962C8B-B14F-4D97-AF65-F5344CB8AC3E}">
        <p14:creationId xmlns:p14="http://schemas.microsoft.com/office/powerpoint/2010/main" val="3977393296"/>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3" repeatCount="indefinite" fill="hold" display="0">
                  <p:stCondLst>
                    <p:cond delay="indefinite"/>
                  </p:stCondLst>
                  <p:endCondLst>
                    <p:cond evt="onStopAudio" delay="0">
                      <p:tgtEl>
                        <p:sldTgt/>
                      </p:tgtEl>
                    </p:cond>
                  </p:endCondLst>
                </p:cTn>
                <p:tgtEl>
                  <p:spTgt spid="11"/>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032861E-8E65-4FA1-B636-E622DAD13168}"/>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0CDB4E5F-0315-40C5-8CA5-F5B35CFB5771}"/>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A9382983-75EE-4120-B999-DB0796F086E2}"/>
              </a:ext>
            </a:extLst>
          </p:cNvPr>
          <p:cNvSpPr/>
          <p:nvPr/>
        </p:nvSpPr>
        <p:spPr>
          <a:xfrm>
            <a:off x="809897" y="1358537"/>
            <a:ext cx="2473234" cy="2464526"/>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Arc 16">
            <a:extLst>
              <a:ext uri="{FF2B5EF4-FFF2-40B4-BE49-F238E27FC236}">
                <a16:creationId xmlns:a16="http://schemas.microsoft.com/office/drawing/2014/main" id="{49982960-1C80-4FDD-9D2B-EC8B006B73D3}"/>
              </a:ext>
            </a:extLst>
          </p:cNvPr>
          <p:cNvSpPr/>
          <p:nvPr/>
        </p:nvSpPr>
        <p:spPr>
          <a:xfrm>
            <a:off x="3958191" y="2516996"/>
            <a:ext cx="813391" cy="813391"/>
          </a:xfrm>
          <a:prstGeom prst="arc">
            <a:avLst>
              <a:gd name="adj1" fmla="val 16200000"/>
              <a:gd name="adj2" fmla="val 11870190"/>
            </a:avLst>
          </a:prstGeom>
          <a:noFill/>
          <a:ln w="63500" cap="rnd">
            <a:solidFill>
              <a:srgbClr val="D792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8"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6" name="Arc 17">
            <a:extLst>
              <a:ext uri="{FF2B5EF4-FFF2-40B4-BE49-F238E27FC236}">
                <a16:creationId xmlns:a16="http://schemas.microsoft.com/office/drawing/2014/main" id="{B883E1AE-618A-4276-804F-C4EF081C385F}"/>
              </a:ext>
            </a:extLst>
          </p:cNvPr>
          <p:cNvSpPr/>
          <p:nvPr/>
        </p:nvSpPr>
        <p:spPr>
          <a:xfrm>
            <a:off x="5042366" y="2516996"/>
            <a:ext cx="813391" cy="813391"/>
          </a:xfrm>
          <a:prstGeom prst="arc">
            <a:avLst>
              <a:gd name="adj1" fmla="val 16200000"/>
              <a:gd name="adj2" fmla="val 6515323"/>
            </a:avLst>
          </a:prstGeom>
          <a:noFill/>
          <a:ln w="63500" cap="rnd">
            <a:solidFill>
              <a:srgbClr val="D792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8"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7" name="Arc 18">
            <a:extLst>
              <a:ext uri="{FF2B5EF4-FFF2-40B4-BE49-F238E27FC236}">
                <a16:creationId xmlns:a16="http://schemas.microsoft.com/office/drawing/2014/main" id="{C83ED466-55CB-45B0-84B1-3E72D636323B}"/>
              </a:ext>
            </a:extLst>
          </p:cNvPr>
          <p:cNvSpPr/>
          <p:nvPr/>
        </p:nvSpPr>
        <p:spPr>
          <a:xfrm>
            <a:off x="7225680" y="2516996"/>
            <a:ext cx="813391" cy="813391"/>
          </a:xfrm>
          <a:prstGeom prst="arc">
            <a:avLst>
              <a:gd name="adj1" fmla="val 16200000"/>
              <a:gd name="adj2" fmla="val 9420199"/>
            </a:avLst>
          </a:prstGeom>
          <a:noFill/>
          <a:ln w="63500" cap="rnd">
            <a:solidFill>
              <a:srgbClr val="D792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8"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8" name="TextBox 19">
            <a:extLst>
              <a:ext uri="{FF2B5EF4-FFF2-40B4-BE49-F238E27FC236}">
                <a16:creationId xmlns:a16="http://schemas.microsoft.com/office/drawing/2014/main" id="{2D9F4515-E591-4B42-B62E-D681128A2958}"/>
              </a:ext>
            </a:extLst>
          </p:cNvPr>
          <p:cNvSpPr txBox="1"/>
          <p:nvPr/>
        </p:nvSpPr>
        <p:spPr>
          <a:xfrm>
            <a:off x="4142709" y="2785192"/>
            <a:ext cx="444352" cy="248979"/>
          </a:xfrm>
          <a:prstGeom prst="rect">
            <a:avLst/>
          </a:prstGeom>
          <a:noFill/>
        </p:spPr>
        <p:txBody>
          <a:bodyPr wrap="none" rtlCol="0">
            <a:spAutoFit/>
          </a:bodyPr>
          <a:lstStyle/>
          <a:p>
            <a:pPr algn="ctr"/>
            <a:r>
              <a:rPr lang="en-US" sz="1018"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85%</a:t>
            </a:r>
          </a:p>
        </p:txBody>
      </p:sp>
      <p:sp>
        <p:nvSpPr>
          <p:cNvPr id="9" name="TextBox 20">
            <a:extLst>
              <a:ext uri="{FF2B5EF4-FFF2-40B4-BE49-F238E27FC236}">
                <a16:creationId xmlns:a16="http://schemas.microsoft.com/office/drawing/2014/main" id="{FC03F423-54A0-48B0-9165-8F69774EE944}"/>
              </a:ext>
            </a:extLst>
          </p:cNvPr>
          <p:cNvSpPr txBox="1"/>
          <p:nvPr/>
        </p:nvSpPr>
        <p:spPr>
          <a:xfrm>
            <a:off x="5226884" y="2785192"/>
            <a:ext cx="444352" cy="248979"/>
          </a:xfrm>
          <a:prstGeom prst="rect">
            <a:avLst/>
          </a:prstGeom>
          <a:noFill/>
        </p:spPr>
        <p:txBody>
          <a:bodyPr wrap="none" rtlCol="0">
            <a:spAutoFit/>
          </a:bodyPr>
          <a:lstStyle/>
          <a:p>
            <a:pPr algn="ctr"/>
            <a:r>
              <a:rPr lang="en-US" sz="1018"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60%</a:t>
            </a:r>
          </a:p>
        </p:txBody>
      </p:sp>
      <p:sp>
        <p:nvSpPr>
          <p:cNvPr id="10" name="TextBox 21">
            <a:extLst>
              <a:ext uri="{FF2B5EF4-FFF2-40B4-BE49-F238E27FC236}">
                <a16:creationId xmlns:a16="http://schemas.microsoft.com/office/drawing/2014/main" id="{B97F0CAE-BF04-48E2-864F-EF2D132708F4}"/>
              </a:ext>
            </a:extLst>
          </p:cNvPr>
          <p:cNvSpPr txBox="1"/>
          <p:nvPr/>
        </p:nvSpPr>
        <p:spPr>
          <a:xfrm>
            <a:off x="7410198" y="2785192"/>
            <a:ext cx="444352" cy="248979"/>
          </a:xfrm>
          <a:prstGeom prst="rect">
            <a:avLst/>
          </a:prstGeom>
          <a:noFill/>
        </p:spPr>
        <p:txBody>
          <a:bodyPr wrap="none" rtlCol="0">
            <a:spAutoFit/>
          </a:bodyPr>
          <a:lstStyle/>
          <a:p>
            <a:pPr algn="ctr"/>
            <a:r>
              <a:rPr lang="en-US" sz="1018"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75%</a:t>
            </a:r>
          </a:p>
        </p:txBody>
      </p:sp>
      <p:sp>
        <p:nvSpPr>
          <p:cNvPr id="11" name="TextBox 22">
            <a:extLst>
              <a:ext uri="{FF2B5EF4-FFF2-40B4-BE49-F238E27FC236}">
                <a16:creationId xmlns:a16="http://schemas.microsoft.com/office/drawing/2014/main" id="{EF64076D-DA26-401A-9ED5-253904052707}"/>
              </a:ext>
            </a:extLst>
          </p:cNvPr>
          <p:cNvSpPr txBox="1"/>
          <p:nvPr/>
        </p:nvSpPr>
        <p:spPr>
          <a:xfrm>
            <a:off x="4016073" y="3500225"/>
            <a:ext cx="697627" cy="246221"/>
          </a:xfrm>
          <a:prstGeom prst="rect">
            <a:avLst/>
          </a:prstGeom>
          <a:noFill/>
        </p:spPr>
        <p:txBody>
          <a:bodyPr wrap="none" rtlCol="0">
            <a:spAutoFit/>
          </a:bodyPr>
          <a:lstStyle/>
          <a:p>
            <a:pPr algn="ctr"/>
            <a:r>
              <a:rPr lang="zh-CN" altLang="en-US" sz="1000" b="1" dirty="0">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1000" b="1" dirty="0">
              <a:solidFill>
                <a:schemeClr val="tx1">
                  <a:lumMod val="65000"/>
                  <a:lumOff val="35000"/>
                </a:schemeClr>
              </a:solidFill>
              <a:latin typeface="Arial" pitchFamily="34" charset="0"/>
              <a:ea typeface="微软雅黑" pitchFamily="34" charset="-122"/>
              <a:sym typeface="Arial" pitchFamily="34" charset="0"/>
            </a:endParaRPr>
          </a:p>
        </p:txBody>
      </p:sp>
      <p:sp>
        <p:nvSpPr>
          <p:cNvPr id="12" name="TextBox 23">
            <a:extLst>
              <a:ext uri="{FF2B5EF4-FFF2-40B4-BE49-F238E27FC236}">
                <a16:creationId xmlns:a16="http://schemas.microsoft.com/office/drawing/2014/main" id="{B6A2EA0A-C842-4D20-A25E-3B757A5F0AD1}"/>
              </a:ext>
            </a:extLst>
          </p:cNvPr>
          <p:cNvSpPr txBox="1"/>
          <p:nvPr/>
        </p:nvSpPr>
        <p:spPr>
          <a:xfrm>
            <a:off x="5100247" y="3500225"/>
            <a:ext cx="697627" cy="246221"/>
          </a:xfrm>
          <a:prstGeom prst="rect">
            <a:avLst/>
          </a:prstGeom>
          <a:noFill/>
        </p:spPr>
        <p:txBody>
          <a:bodyPr wrap="none" rtlCol="0">
            <a:spAutoFit/>
          </a:bodyPr>
          <a:lstStyle/>
          <a:p>
            <a:pPr algn="ctr"/>
            <a:r>
              <a:rPr lang="zh-CN" altLang="en-US" sz="10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1000" b="1">
              <a:solidFill>
                <a:schemeClr val="tx1">
                  <a:lumMod val="65000"/>
                  <a:lumOff val="35000"/>
                </a:schemeClr>
              </a:solidFill>
              <a:latin typeface="Arial" pitchFamily="34" charset="0"/>
              <a:ea typeface="微软雅黑" pitchFamily="34" charset="-122"/>
              <a:sym typeface="Arial" pitchFamily="34" charset="0"/>
            </a:endParaRPr>
          </a:p>
        </p:txBody>
      </p:sp>
      <p:sp>
        <p:nvSpPr>
          <p:cNvPr id="13" name="TextBox 24">
            <a:extLst>
              <a:ext uri="{FF2B5EF4-FFF2-40B4-BE49-F238E27FC236}">
                <a16:creationId xmlns:a16="http://schemas.microsoft.com/office/drawing/2014/main" id="{40C341EB-CC9B-49C4-A821-65D7ED13C4E6}"/>
              </a:ext>
            </a:extLst>
          </p:cNvPr>
          <p:cNvSpPr txBox="1"/>
          <p:nvPr/>
        </p:nvSpPr>
        <p:spPr>
          <a:xfrm>
            <a:off x="7283560" y="3500225"/>
            <a:ext cx="697627" cy="246221"/>
          </a:xfrm>
          <a:prstGeom prst="rect">
            <a:avLst/>
          </a:prstGeom>
          <a:noFill/>
        </p:spPr>
        <p:txBody>
          <a:bodyPr wrap="none" rtlCol="0">
            <a:spAutoFit/>
          </a:bodyPr>
          <a:lstStyle/>
          <a:p>
            <a:pPr algn="ctr"/>
            <a:r>
              <a:rPr lang="zh-CN" altLang="en-US" sz="1000" b="1" dirty="0">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1000" b="1" dirty="0">
              <a:solidFill>
                <a:schemeClr val="tx1">
                  <a:lumMod val="65000"/>
                  <a:lumOff val="35000"/>
                </a:schemeClr>
              </a:solidFill>
              <a:latin typeface="Arial" pitchFamily="34" charset="0"/>
              <a:ea typeface="微软雅黑" pitchFamily="34" charset="-122"/>
              <a:sym typeface="Arial" pitchFamily="34" charset="0"/>
            </a:endParaRPr>
          </a:p>
        </p:txBody>
      </p:sp>
      <p:sp>
        <p:nvSpPr>
          <p:cNvPr id="14" name="Arc 25">
            <a:extLst>
              <a:ext uri="{FF2B5EF4-FFF2-40B4-BE49-F238E27FC236}">
                <a16:creationId xmlns:a16="http://schemas.microsoft.com/office/drawing/2014/main" id="{222B8B9F-5F96-48C8-B622-7E6D4B19BC9C}"/>
              </a:ext>
            </a:extLst>
          </p:cNvPr>
          <p:cNvSpPr/>
          <p:nvPr/>
        </p:nvSpPr>
        <p:spPr>
          <a:xfrm>
            <a:off x="6122251" y="2516996"/>
            <a:ext cx="813391" cy="813391"/>
          </a:xfrm>
          <a:prstGeom prst="arc">
            <a:avLst>
              <a:gd name="adj1" fmla="val 16200000"/>
              <a:gd name="adj2" fmla="val 13410861"/>
            </a:avLst>
          </a:prstGeom>
          <a:noFill/>
          <a:ln w="63500" cap="rnd">
            <a:solidFill>
              <a:srgbClr val="D792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8"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endParaRPr>
          </a:p>
        </p:txBody>
      </p:sp>
      <p:sp>
        <p:nvSpPr>
          <p:cNvPr id="15" name="TextBox 26">
            <a:extLst>
              <a:ext uri="{FF2B5EF4-FFF2-40B4-BE49-F238E27FC236}">
                <a16:creationId xmlns:a16="http://schemas.microsoft.com/office/drawing/2014/main" id="{DABA135C-74C7-4086-9742-8A0EDFF1697C}"/>
              </a:ext>
            </a:extLst>
          </p:cNvPr>
          <p:cNvSpPr txBox="1"/>
          <p:nvPr/>
        </p:nvSpPr>
        <p:spPr>
          <a:xfrm>
            <a:off x="6306769" y="2785192"/>
            <a:ext cx="444352" cy="248979"/>
          </a:xfrm>
          <a:prstGeom prst="rect">
            <a:avLst/>
          </a:prstGeom>
          <a:noFill/>
        </p:spPr>
        <p:txBody>
          <a:bodyPr wrap="none" rtlCol="0">
            <a:spAutoFit/>
          </a:bodyPr>
          <a:lstStyle/>
          <a:p>
            <a:pPr algn="ctr"/>
            <a:r>
              <a:rPr lang="en-US" sz="1018" b="1">
                <a:solidFill>
                  <a:schemeClr val="tx1">
                    <a:lumMod val="65000"/>
                    <a:lumOff val="35000"/>
                  </a:schemeClr>
                </a:solidFill>
                <a:latin typeface="Arial" pitchFamily="34" charset="0"/>
                <a:ea typeface="微软雅黑" pitchFamily="34" charset="-122"/>
                <a:cs typeface="Open Sans" panose="020B0606030504020204" pitchFamily="34" charset="0"/>
                <a:sym typeface="Arial" pitchFamily="34" charset="0"/>
              </a:rPr>
              <a:t>90%</a:t>
            </a:r>
          </a:p>
        </p:txBody>
      </p:sp>
      <p:sp>
        <p:nvSpPr>
          <p:cNvPr id="16" name="TextBox 27">
            <a:extLst>
              <a:ext uri="{FF2B5EF4-FFF2-40B4-BE49-F238E27FC236}">
                <a16:creationId xmlns:a16="http://schemas.microsoft.com/office/drawing/2014/main" id="{25DBC153-D1C1-4A3B-B294-7216E0AF7C12}"/>
              </a:ext>
            </a:extLst>
          </p:cNvPr>
          <p:cNvSpPr txBox="1"/>
          <p:nvPr/>
        </p:nvSpPr>
        <p:spPr>
          <a:xfrm>
            <a:off x="6180133" y="3500225"/>
            <a:ext cx="697627" cy="246221"/>
          </a:xfrm>
          <a:prstGeom prst="rect">
            <a:avLst/>
          </a:prstGeom>
          <a:noFill/>
        </p:spPr>
        <p:txBody>
          <a:bodyPr wrap="none" rtlCol="0">
            <a:spAutoFit/>
          </a:bodyPr>
          <a:lstStyle/>
          <a:p>
            <a:pPr algn="ctr"/>
            <a:r>
              <a:rPr lang="zh-CN" altLang="en-US" sz="1000" b="1">
                <a:solidFill>
                  <a:schemeClr val="tx1">
                    <a:lumMod val="65000"/>
                    <a:lumOff val="35000"/>
                  </a:schemeClr>
                </a:solidFill>
                <a:latin typeface="Arial" pitchFamily="34" charset="0"/>
                <a:ea typeface="微软雅黑" pitchFamily="34" charset="-122"/>
                <a:sym typeface="Arial" pitchFamily="34" charset="0"/>
              </a:rPr>
              <a:t>添加标题</a:t>
            </a:r>
            <a:endParaRPr lang="en-US" altLang="zh-CN" sz="1000" b="1">
              <a:solidFill>
                <a:schemeClr val="tx1">
                  <a:lumMod val="65000"/>
                  <a:lumOff val="35000"/>
                </a:schemeClr>
              </a:solidFill>
              <a:latin typeface="Arial" pitchFamily="34" charset="0"/>
              <a:ea typeface="微软雅黑" pitchFamily="34" charset="-122"/>
              <a:sym typeface="Arial" pitchFamily="34" charset="0"/>
            </a:endParaRPr>
          </a:p>
        </p:txBody>
      </p:sp>
      <p:sp>
        <p:nvSpPr>
          <p:cNvPr id="17" name="矩形 16">
            <a:extLst>
              <a:ext uri="{FF2B5EF4-FFF2-40B4-BE49-F238E27FC236}">
                <a16:creationId xmlns:a16="http://schemas.microsoft.com/office/drawing/2014/main" id="{E649B86D-8744-4DA1-A05E-9E1B697D4BD1}"/>
              </a:ext>
            </a:extLst>
          </p:cNvPr>
          <p:cNvSpPr/>
          <p:nvPr/>
        </p:nvSpPr>
        <p:spPr>
          <a:xfrm>
            <a:off x="4016073" y="1730638"/>
            <a:ext cx="3924218" cy="529119"/>
          </a:xfrm>
          <a:prstGeom prst="rect">
            <a:avLst/>
          </a:prstGeom>
        </p:spPr>
        <p:txBody>
          <a:bodyPr wrap="square">
            <a:spAutoFit/>
          </a:bodyPr>
          <a:lstStyle/>
          <a:p>
            <a:pPr>
              <a:lnSpc>
                <a:spcPct val="150000"/>
              </a:lnSpc>
            </a:pPr>
            <a:r>
              <a:rPr lang="en-US" altLang="zh-CN" sz="1000" dirty="0">
                <a:latin typeface="Ebrima" pitchFamily="2" charset="0"/>
                <a:ea typeface="Ebrima" pitchFamily="2" charset="0"/>
                <a:cs typeface="Ebrima" pitchFamily="2" charset="0"/>
              </a:rPr>
              <a:t>To summarize what I have said: aim for the highest; never enter a bar room; do not touch liquor, or if at all only at meals</a:t>
            </a:r>
            <a:endParaRPr lang="zh-CN" altLang="en-US" sz="1000" dirty="0"/>
          </a:p>
        </p:txBody>
      </p:sp>
      <p:sp>
        <p:nvSpPr>
          <p:cNvPr id="18" name="TextBox 7">
            <a:extLst>
              <a:ext uri="{FF2B5EF4-FFF2-40B4-BE49-F238E27FC236}">
                <a16:creationId xmlns:a16="http://schemas.microsoft.com/office/drawing/2014/main" id="{07005694-C4D1-4BD2-8431-8E52BEBE7DCC}"/>
              </a:ext>
            </a:extLst>
          </p:cNvPr>
          <p:cNvSpPr txBox="1"/>
          <p:nvPr/>
        </p:nvSpPr>
        <p:spPr>
          <a:xfrm>
            <a:off x="3897742" y="1433145"/>
            <a:ext cx="2152576" cy="307777"/>
          </a:xfrm>
          <a:prstGeom prst="rect">
            <a:avLst/>
          </a:prstGeom>
          <a:noFill/>
        </p:spPr>
        <p:txBody>
          <a:bodyPr wrap="square" rtlCol="0">
            <a:spAutoFit/>
          </a:bodyPr>
          <a:lstStyle/>
          <a:p>
            <a:pPr algn="ctr"/>
            <a:r>
              <a:rPr lang="en-US" sz="1400" b="1" dirty="0">
                <a:latin typeface="Montserrat" charset="0"/>
                <a:ea typeface="Montserrat" charset="0"/>
                <a:cs typeface="Montserrat" charset="0"/>
              </a:rPr>
              <a:t>WRITE HERE</a:t>
            </a:r>
            <a:r>
              <a:rPr lang="en-US" altLang="zh-CN" sz="1400" b="1" dirty="0">
                <a:latin typeface="Montserrat" charset="0"/>
                <a:ea typeface="Montserrat" charset="0"/>
                <a:cs typeface="Montserrat" charset="0"/>
              </a:rPr>
              <a:t>YOUR TITLE</a:t>
            </a:r>
          </a:p>
        </p:txBody>
      </p:sp>
      <p:pic>
        <p:nvPicPr>
          <p:cNvPr id="19" name="图片 18">
            <a:extLst>
              <a:ext uri="{FF2B5EF4-FFF2-40B4-BE49-F238E27FC236}">
                <a16:creationId xmlns:a16="http://schemas.microsoft.com/office/drawing/2014/main" id="{3262B9F1-6950-40D7-9D7C-4751DB76CB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504" y="1642091"/>
            <a:ext cx="2302493" cy="1906218"/>
          </a:xfrm>
          <a:prstGeom prst="rect">
            <a:avLst/>
          </a:prstGeom>
        </p:spPr>
      </p:pic>
    </p:spTree>
    <p:extLst>
      <p:ext uri="{BB962C8B-B14F-4D97-AF65-F5344CB8AC3E}">
        <p14:creationId xmlns:p14="http://schemas.microsoft.com/office/powerpoint/2010/main" val="906458731"/>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617" fill="hold"/>
                                        <p:tgtEl>
                                          <p:spTgt spid="11"/>
                                        </p:tgtEl>
                                        <p:attrNameLst>
                                          <p:attrName>ppt_w</p:attrName>
                                        </p:attrNameLst>
                                      </p:cBhvr>
                                      <p:tavLst>
                                        <p:tav tm="0">
                                          <p:val>
                                            <p:fltVal val="0"/>
                                          </p:val>
                                        </p:tav>
                                        <p:tav tm="100000">
                                          <p:val>
                                            <p:strVal val="#ppt_w"/>
                                          </p:val>
                                        </p:tav>
                                      </p:tavLst>
                                    </p:anim>
                                    <p:anim calcmode="lin" valueType="num">
                                      <p:cBhvr>
                                        <p:cTn id="8" dur="617" fill="hold"/>
                                        <p:tgtEl>
                                          <p:spTgt spid="11"/>
                                        </p:tgtEl>
                                        <p:attrNameLst>
                                          <p:attrName>ppt_h</p:attrName>
                                        </p:attrNameLst>
                                      </p:cBhvr>
                                      <p:tavLst>
                                        <p:tav tm="0">
                                          <p:val>
                                            <p:fltVal val="0"/>
                                          </p:val>
                                        </p:tav>
                                        <p:tav tm="100000">
                                          <p:val>
                                            <p:strVal val="#ppt_h"/>
                                          </p:val>
                                        </p:tav>
                                      </p:tavLst>
                                    </p:anim>
                                    <p:animEffect transition="in" filter="fade">
                                      <p:cBhvr>
                                        <p:cTn id="9" dur="617"/>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617" fill="hold"/>
                                        <p:tgtEl>
                                          <p:spTgt spid="12"/>
                                        </p:tgtEl>
                                        <p:attrNameLst>
                                          <p:attrName>ppt_w</p:attrName>
                                        </p:attrNameLst>
                                      </p:cBhvr>
                                      <p:tavLst>
                                        <p:tav tm="0">
                                          <p:val>
                                            <p:fltVal val="0"/>
                                          </p:val>
                                        </p:tav>
                                        <p:tav tm="100000">
                                          <p:val>
                                            <p:strVal val="#ppt_w"/>
                                          </p:val>
                                        </p:tav>
                                      </p:tavLst>
                                    </p:anim>
                                    <p:anim calcmode="lin" valueType="num">
                                      <p:cBhvr>
                                        <p:cTn id="13" dur="617" fill="hold"/>
                                        <p:tgtEl>
                                          <p:spTgt spid="12"/>
                                        </p:tgtEl>
                                        <p:attrNameLst>
                                          <p:attrName>ppt_h</p:attrName>
                                        </p:attrNameLst>
                                      </p:cBhvr>
                                      <p:tavLst>
                                        <p:tav tm="0">
                                          <p:val>
                                            <p:fltVal val="0"/>
                                          </p:val>
                                        </p:tav>
                                        <p:tav tm="100000">
                                          <p:val>
                                            <p:strVal val="#ppt_h"/>
                                          </p:val>
                                        </p:tav>
                                      </p:tavLst>
                                    </p:anim>
                                    <p:animEffect transition="in" filter="fade">
                                      <p:cBhvr>
                                        <p:cTn id="14" dur="617"/>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617" fill="hold"/>
                                        <p:tgtEl>
                                          <p:spTgt spid="16"/>
                                        </p:tgtEl>
                                        <p:attrNameLst>
                                          <p:attrName>ppt_w</p:attrName>
                                        </p:attrNameLst>
                                      </p:cBhvr>
                                      <p:tavLst>
                                        <p:tav tm="0">
                                          <p:val>
                                            <p:fltVal val="0"/>
                                          </p:val>
                                        </p:tav>
                                        <p:tav tm="100000">
                                          <p:val>
                                            <p:strVal val="#ppt_w"/>
                                          </p:val>
                                        </p:tav>
                                      </p:tavLst>
                                    </p:anim>
                                    <p:anim calcmode="lin" valueType="num">
                                      <p:cBhvr>
                                        <p:cTn id="18" dur="617" fill="hold"/>
                                        <p:tgtEl>
                                          <p:spTgt spid="16"/>
                                        </p:tgtEl>
                                        <p:attrNameLst>
                                          <p:attrName>ppt_h</p:attrName>
                                        </p:attrNameLst>
                                      </p:cBhvr>
                                      <p:tavLst>
                                        <p:tav tm="0">
                                          <p:val>
                                            <p:fltVal val="0"/>
                                          </p:val>
                                        </p:tav>
                                        <p:tav tm="100000">
                                          <p:val>
                                            <p:strVal val="#ppt_h"/>
                                          </p:val>
                                        </p:tav>
                                      </p:tavLst>
                                    </p:anim>
                                    <p:animEffect transition="in" filter="fade">
                                      <p:cBhvr>
                                        <p:cTn id="19" dur="617"/>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617" fill="hold"/>
                                        <p:tgtEl>
                                          <p:spTgt spid="13"/>
                                        </p:tgtEl>
                                        <p:attrNameLst>
                                          <p:attrName>ppt_w</p:attrName>
                                        </p:attrNameLst>
                                      </p:cBhvr>
                                      <p:tavLst>
                                        <p:tav tm="0">
                                          <p:val>
                                            <p:fltVal val="0"/>
                                          </p:val>
                                        </p:tav>
                                        <p:tav tm="100000">
                                          <p:val>
                                            <p:strVal val="#ppt_w"/>
                                          </p:val>
                                        </p:tav>
                                      </p:tavLst>
                                    </p:anim>
                                    <p:anim calcmode="lin" valueType="num">
                                      <p:cBhvr>
                                        <p:cTn id="23" dur="617" fill="hold"/>
                                        <p:tgtEl>
                                          <p:spTgt spid="13"/>
                                        </p:tgtEl>
                                        <p:attrNameLst>
                                          <p:attrName>ppt_h</p:attrName>
                                        </p:attrNameLst>
                                      </p:cBhvr>
                                      <p:tavLst>
                                        <p:tav tm="0">
                                          <p:val>
                                            <p:fltVal val="0"/>
                                          </p:val>
                                        </p:tav>
                                        <p:tav tm="100000">
                                          <p:val>
                                            <p:strVal val="#ppt_h"/>
                                          </p:val>
                                        </p:tav>
                                      </p:tavLst>
                                    </p:anim>
                                    <p:animEffect transition="in" filter="fade">
                                      <p:cBhvr>
                                        <p:cTn id="24" dur="617"/>
                                        <p:tgtEl>
                                          <p:spTgt spid="13"/>
                                        </p:tgtEl>
                                      </p:cBhvr>
                                    </p:animEffect>
                                  </p:childTnLst>
                                </p:cTn>
                              </p:par>
                            </p:childTnLst>
                          </p:cTn>
                        </p:par>
                        <p:par>
                          <p:cTn id="25" fill="hold">
                            <p:stCondLst>
                              <p:cond delay="617"/>
                            </p:stCondLst>
                            <p:childTnLst>
                              <p:par>
                                <p:cTn id="26" presetID="21"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heel(1)">
                                      <p:cBhvr>
                                        <p:cTn id="28" dur="1541"/>
                                        <p:tgtEl>
                                          <p:spTgt spid="5"/>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heel(1)">
                                      <p:cBhvr>
                                        <p:cTn id="31" dur="1541"/>
                                        <p:tgtEl>
                                          <p:spTgt spid="6"/>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1)">
                                      <p:cBhvr>
                                        <p:cTn id="34" dur="1541"/>
                                        <p:tgtEl>
                                          <p:spTgt spid="14"/>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heel(1)">
                                      <p:cBhvr>
                                        <p:cTn id="37" dur="1541"/>
                                        <p:tgtEl>
                                          <p:spTgt spid="7"/>
                                        </p:tgtEl>
                                      </p:cBhvr>
                                    </p:animEffect>
                                  </p:childTnLst>
                                </p:cTn>
                              </p:par>
                            </p:childTnLst>
                          </p:cTn>
                        </p:par>
                        <p:par>
                          <p:cTn id="38" fill="hold">
                            <p:stCondLst>
                              <p:cond delay="2158"/>
                            </p:stCondLst>
                            <p:childTnLst>
                              <p:par>
                                <p:cTn id="39" presetID="31" presetClass="entr" presetSubtype="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308" fill="hold"/>
                                        <p:tgtEl>
                                          <p:spTgt spid="8"/>
                                        </p:tgtEl>
                                        <p:attrNameLst>
                                          <p:attrName>ppt_w</p:attrName>
                                        </p:attrNameLst>
                                      </p:cBhvr>
                                      <p:tavLst>
                                        <p:tav tm="0">
                                          <p:val>
                                            <p:fltVal val="0"/>
                                          </p:val>
                                        </p:tav>
                                        <p:tav tm="100000">
                                          <p:val>
                                            <p:strVal val="#ppt_w"/>
                                          </p:val>
                                        </p:tav>
                                      </p:tavLst>
                                    </p:anim>
                                    <p:anim calcmode="lin" valueType="num">
                                      <p:cBhvr>
                                        <p:cTn id="42" dur="308" fill="hold"/>
                                        <p:tgtEl>
                                          <p:spTgt spid="8"/>
                                        </p:tgtEl>
                                        <p:attrNameLst>
                                          <p:attrName>ppt_h</p:attrName>
                                        </p:attrNameLst>
                                      </p:cBhvr>
                                      <p:tavLst>
                                        <p:tav tm="0">
                                          <p:val>
                                            <p:fltVal val="0"/>
                                          </p:val>
                                        </p:tav>
                                        <p:tav tm="100000">
                                          <p:val>
                                            <p:strVal val="#ppt_h"/>
                                          </p:val>
                                        </p:tav>
                                      </p:tavLst>
                                    </p:anim>
                                    <p:anim calcmode="lin" valueType="num">
                                      <p:cBhvr>
                                        <p:cTn id="43" dur="308" fill="hold"/>
                                        <p:tgtEl>
                                          <p:spTgt spid="8"/>
                                        </p:tgtEl>
                                        <p:attrNameLst>
                                          <p:attrName>style.rotation</p:attrName>
                                        </p:attrNameLst>
                                      </p:cBhvr>
                                      <p:tavLst>
                                        <p:tav tm="0">
                                          <p:val>
                                            <p:fltVal val="90"/>
                                          </p:val>
                                        </p:tav>
                                        <p:tav tm="100000">
                                          <p:val>
                                            <p:fltVal val="0"/>
                                          </p:val>
                                        </p:tav>
                                      </p:tavLst>
                                    </p:anim>
                                    <p:animEffect transition="in" filter="fade">
                                      <p:cBhvr>
                                        <p:cTn id="44" dur="308"/>
                                        <p:tgtEl>
                                          <p:spTgt spid="8"/>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308" fill="hold"/>
                                        <p:tgtEl>
                                          <p:spTgt spid="9"/>
                                        </p:tgtEl>
                                        <p:attrNameLst>
                                          <p:attrName>ppt_w</p:attrName>
                                        </p:attrNameLst>
                                      </p:cBhvr>
                                      <p:tavLst>
                                        <p:tav tm="0">
                                          <p:val>
                                            <p:fltVal val="0"/>
                                          </p:val>
                                        </p:tav>
                                        <p:tav tm="100000">
                                          <p:val>
                                            <p:strVal val="#ppt_w"/>
                                          </p:val>
                                        </p:tav>
                                      </p:tavLst>
                                    </p:anim>
                                    <p:anim calcmode="lin" valueType="num">
                                      <p:cBhvr>
                                        <p:cTn id="48" dur="308" fill="hold"/>
                                        <p:tgtEl>
                                          <p:spTgt spid="9"/>
                                        </p:tgtEl>
                                        <p:attrNameLst>
                                          <p:attrName>ppt_h</p:attrName>
                                        </p:attrNameLst>
                                      </p:cBhvr>
                                      <p:tavLst>
                                        <p:tav tm="0">
                                          <p:val>
                                            <p:fltVal val="0"/>
                                          </p:val>
                                        </p:tav>
                                        <p:tav tm="100000">
                                          <p:val>
                                            <p:strVal val="#ppt_h"/>
                                          </p:val>
                                        </p:tav>
                                      </p:tavLst>
                                    </p:anim>
                                    <p:anim calcmode="lin" valueType="num">
                                      <p:cBhvr>
                                        <p:cTn id="49" dur="308" fill="hold"/>
                                        <p:tgtEl>
                                          <p:spTgt spid="9"/>
                                        </p:tgtEl>
                                        <p:attrNameLst>
                                          <p:attrName>style.rotation</p:attrName>
                                        </p:attrNameLst>
                                      </p:cBhvr>
                                      <p:tavLst>
                                        <p:tav tm="0">
                                          <p:val>
                                            <p:fltVal val="90"/>
                                          </p:val>
                                        </p:tav>
                                        <p:tav tm="100000">
                                          <p:val>
                                            <p:fltVal val="0"/>
                                          </p:val>
                                        </p:tav>
                                      </p:tavLst>
                                    </p:anim>
                                    <p:animEffect transition="in" filter="fade">
                                      <p:cBhvr>
                                        <p:cTn id="50" dur="308"/>
                                        <p:tgtEl>
                                          <p:spTgt spid="9"/>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308" fill="hold"/>
                                        <p:tgtEl>
                                          <p:spTgt spid="15"/>
                                        </p:tgtEl>
                                        <p:attrNameLst>
                                          <p:attrName>ppt_w</p:attrName>
                                        </p:attrNameLst>
                                      </p:cBhvr>
                                      <p:tavLst>
                                        <p:tav tm="0">
                                          <p:val>
                                            <p:fltVal val="0"/>
                                          </p:val>
                                        </p:tav>
                                        <p:tav tm="100000">
                                          <p:val>
                                            <p:strVal val="#ppt_w"/>
                                          </p:val>
                                        </p:tav>
                                      </p:tavLst>
                                    </p:anim>
                                    <p:anim calcmode="lin" valueType="num">
                                      <p:cBhvr>
                                        <p:cTn id="54" dur="308" fill="hold"/>
                                        <p:tgtEl>
                                          <p:spTgt spid="15"/>
                                        </p:tgtEl>
                                        <p:attrNameLst>
                                          <p:attrName>ppt_h</p:attrName>
                                        </p:attrNameLst>
                                      </p:cBhvr>
                                      <p:tavLst>
                                        <p:tav tm="0">
                                          <p:val>
                                            <p:fltVal val="0"/>
                                          </p:val>
                                        </p:tav>
                                        <p:tav tm="100000">
                                          <p:val>
                                            <p:strVal val="#ppt_h"/>
                                          </p:val>
                                        </p:tav>
                                      </p:tavLst>
                                    </p:anim>
                                    <p:anim calcmode="lin" valueType="num">
                                      <p:cBhvr>
                                        <p:cTn id="55" dur="308" fill="hold"/>
                                        <p:tgtEl>
                                          <p:spTgt spid="15"/>
                                        </p:tgtEl>
                                        <p:attrNameLst>
                                          <p:attrName>style.rotation</p:attrName>
                                        </p:attrNameLst>
                                      </p:cBhvr>
                                      <p:tavLst>
                                        <p:tav tm="0">
                                          <p:val>
                                            <p:fltVal val="90"/>
                                          </p:val>
                                        </p:tav>
                                        <p:tav tm="100000">
                                          <p:val>
                                            <p:fltVal val="0"/>
                                          </p:val>
                                        </p:tav>
                                      </p:tavLst>
                                    </p:anim>
                                    <p:animEffect transition="in" filter="fade">
                                      <p:cBhvr>
                                        <p:cTn id="56" dur="308"/>
                                        <p:tgtEl>
                                          <p:spTgt spid="15"/>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308" fill="hold"/>
                                        <p:tgtEl>
                                          <p:spTgt spid="10"/>
                                        </p:tgtEl>
                                        <p:attrNameLst>
                                          <p:attrName>ppt_w</p:attrName>
                                        </p:attrNameLst>
                                      </p:cBhvr>
                                      <p:tavLst>
                                        <p:tav tm="0">
                                          <p:val>
                                            <p:fltVal val="0"/>
                                          </p:val>
                                        </p:tav>
                                        <p:tav tm="100000">
                                          <p:val>
                                            <p:strVal val="#ppt_w"/>
                                          </p:val>
                                        </p:tav>
                                      </p:tavLst>
                                    </p:anim>
                                    <p:anim calcmode="lin" valueType="num">
                                      <p:cBhvr>
                                        <p:cTn id="60" dur="308" fill="hold"/>
                                        <p:tgtEl>
                                          <p:spTgt spid="10"/>
                                        </p:tgtEl>
                                        <p:attrNameLst>
                                          <p:attrName>ppt_h</p:attrName>
                                        </p:attrNameLst>
                                      </p:cBhvr>
                                      <p:tavLst>
                                        <p:tav tm="0">
                                          <p:val>
                                            <p:fltVal val="0"/>
                                          </p:val>
                                        </p:tav>
                                        <p:tav tm="100000">
                                          <p:val>
                                            <p:strVal val="#ppt_h"/>
                                          </p:val>
                                        </p:tav>
                                      </p:tavLst>
                                    </p:anim>
                                    <p:anim calcmode="lin" valueType="num">
                                      <p:cBhvr>
                                        <p:cTn id="61" dur="308" fill="hold"/>
                                        <p:tgtEl>
                                          <p:spTgt spid="10"/>
                                        </p:tgtEl>
                                        <p:attrNameLst>
                                          <p:attrName>style.rotation</p:attrName>
                                        </p:attrNameLst>
                                      </p:cBhvr>
                                      <p:tavLst>
                                        <p:tav tm="0">
                                          <p:val>
                                            <p:fltVal val="90"/>
                                          </p:val>
                                        </p:tav>
                                        <p:tav tm="100000">
                                          <p:val>
                                            <p:fltVal val="0"/>
                                          </p:val>
                                        </p:tav>
                                      </p:tavLst>
                                    </p:anim>
                                    <p:animEffect transition="in" filter="fade">
                                      <p:cBhvr>
                                        <p:cTn id="62" dur="308"/>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p:bldP spid="9" grpId="0"/>
      <p:bldP spid="10" grpId="0"/>
      <p:bldP spid="11" grpId="0"/>
      <p:bldP spid="12" grpId="0"/>
      <p:bldP spid="13" grpId="0"/>
      <p:bldP spid="14" grpId="0" bldLvl="0" animBg="1"/>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A204C70E-50D5-458F-B2EF-19ADC01A06C3}"/>
              </a:ext>
            </a:extLst>
          </p:cNvPr>
          <p:cNvSpPr/>
          <p:nvPr/>
        </p:nvSpPr>
        <p:spPr>
          <a:xfrm>
            <a:off x="0" y="1010194"/>
            <a:ext cx="9144000" cy="1724297"/>
          </a:xfrm>
          <a:prstGeom prst="rect">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F2B7C08A-D04D-4F41-9D9F-2AA04201CE40}"/>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6A4CB23F-9E9C-45F7-A34E-A1603B486670}"/>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048B7EF3-1F02-42BE-ABA4-D7C9767AA1B7}"/>
              </a:ext>
            </a:extLst>
          </p:cNvPr>
          <p:cNvGrpSpPr/>
          <p:nvPr/>
        </p:nvGrpSpPr>
        <p:grpSpPr>
          <a:xfrm>
            <a:off x="226423" y="1151956"/>
            <a:ext cx="8725989" cy="1400564"/>
            <a:chOff x="0" y="1498599"/>
            <a:chExt cx="9767469" cy="1567727"/>
          </a:xfrm>
        </p:grpSpPr>
        <p:pic>
          <p:nvPicPr>
            <p:cNvPr id="4" name="图片占位符 11">
              <a:extLst>
                <a:ext uri="{FF2B5EF4-FFF2-40B4-BE49-F238E27FC236}">
                  <a16:creationId xmlns:a16="http://schemas.microsoft.com/office/drawing/2014/main" id="{55456D71-5EC2-4F2C-993F-E62DB700305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995" t="15225" r="19077" b="15674"/>
            <a:stretch/>
          </p:blipFill>
          <p:spPr>
            <a:xfrm>
              <a:off x="0" y="1498599"/>
              <a:ext cx="2379654" cy="1567727"/>
            </a:xfrm>
            <a:prstGeom prst="rect">
              <a:avLst/>
            </a:prstGeom>
          </p:spPr>
        </p:pic>
        <p:pic>
          <p:nvPicPr>
            <p:cNvPr id="5" name="图片占位符 13">
              <a:extLst>
                <a:ext uri="{FF2B5EF4-FFF2-40B4-BE49-F238E27FC236}">
                  <a16:creationId xmlns:a16="http://schemas.microsoft.com/office/drawing/2014/main" id="{7C9A072F-6192-4426-A196-5792DB7A9E5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409" t="29761" r="14409"/>
            <a:stretch/>
          </p:blipFill>
          <p:spPr>
            <a:xfrm>
              <a:off x="7387815" y="1498599"/>
              <a:ext cx="2379654" cy="1567727"/>
            </a:xfrm>
            <a:prstGeom prst="rect">
              <a:avLst/>
            </a:prstGeom>
          </p:spPr>
        </p:pic>
        <p:pic>
          <p:nvPicPr>
            <p:cNvPr id="6" name="图片占位符 10">
              <a:extLst>
                <a:ext uri="{FF2B5EF4-FFF2-40B4-BE49-F238E27FC236}">
                  <a16:creationId xmlns:a16="http://schemas.microsoft.com/office/drawing/2014/main" id="{677C429D-BF0B-4107-A0D6-58F0C79188F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4458" t="30330" r="14458"/>
            <a:stretch/>
          </p:blipFill>
          <p:spPr>
            <a:xfrm>
              <a:off x="4934727" y="1498599"/>
              <a:ext cx="2379654" cy="1567727"/>
            </a:xfrm>
            <a:prstGeom prst="rect">
              <a:avLst/>
            </a:prstGeom>
          </p:spPr>
        </p:pic>
        <p:pic>
          <p:nvPicPr>
            <p:cNvPr id="7" name="图片占位符 12">
              <a:extLst>
                <a:ext uri="{FF2B5EF4-FFF2-40B4-BE49-F238E27FC236}">
                  <a16:creationId xmlns:a16="http://schemas.microsoft.com/office/drawing/2014/main" id="{5B32ABD2-E8BA-4221-9DC2-05013EF92DF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0528" t="10698" r="8388" b="17925"/>
            <a:stretch/>
          </p:blipFill>
          <p:spPr>
            <a:xfrm>
              <a:off x="2453086" y="1498599"/>
              <a:ext cx="2379654" cy="1567727"/>
            </a:xfrm>
            <a:prstGeom prst="rect">
              <a:avLst/>
            </a:prstGeom>
          </p:spPr>
        </p:pic>
      </p:grpSp>
      <p:sp>
        <p:nvSpPr>
          <p:cNvPr id="10" name="矩形 9">
            <a:extLst>
              <a:ext uri="{FF2B5EF4-FFF2-40B4-BE49-F238E27FC236}">
                <a16:creationId xmlns:a16="http://schemas.microsoft.com/office/drawing/2014/main" id="{A8A12535-7BCD-43AD-A03F-13446A087F05}"/>
              </a:ext>
            </a:extLst>
          </p:cNvPr>
          <p:cNvSpPr/>
          <p:nvPr/>
        </p:nvSpPr>
        <p:spPr>
          <a:xfrm>
            <a:off x="1997610" y="3710878"/>
            <a:ext cx="5092502" cy="295978"/>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000" dirty="0">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sp>
        <p:nvSpPr>
          <p:cNvPr id="11" name="矩形 10">
            <a:extLst>
              <a:ext uri="{FF2B5EF4-FFF2-40B4-BE49-F238E27FC236}">
                <a16:creationId xmlns:a16="http://schemas.microsoft.com/office/drawing/2014/main" id="{49B5A965-AA13-4DAC-89CD-E5A43AFCC88B}"/>
              </a:ext>
            </a:extLst>
          </p:cNvPr>
          <p:cNvSpPr/>
          <p:nvPr/>
        </p:nvSpPr>
        <p:spPr>
          <a:xfrm>
            <a:off x="1997610" y="3919935"/>
            <a:ext cx="5092502" cy="295978"/>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000" dirty="0">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sp>
        <p:nvSpPr>
          <p:cNvPr id="12" name="矩形 11">
            <a:extLst>
              <a:ext uri="{FF2B5EF4-FFF2-40B4-BE49-F238E27FC236}">
                <a16:creationId xmlns:a16="http://schemas.microsoft.com/office/drawing/2014/main" id="{3E7F4875-474A-4EA9-9AD9-A576039AE161}"/>
              </a:ext>
            </a:extLst>
          </p:cNvPr>
          <p:cNvSpPr/>
          <p:nvPr/>
        </p:nvSpPr>
        <p:spPr>
          <a:xfrm>
            <a:off x="1997610" y="4161035"/>
            <a:ext cx="5092502" cy="323165"/>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000" dirty="0">
                <a:latin typeface="微软雅黑" panose="020B0503020204020204" pitchFamily="34" charset="-122"/>
                <a:ea typeface="微软雅黑" panose="020B0503020204020204" pitchFamily="34" charset="-122"/>
              </a:rPr>
              <a:t>用户可以在投影仪或者计算机上进行演示</a:t>
            </a:r>
          </a:p>
        </p:txBody>
      </p:sp>
      <p:sp>
        <p:nvSpPr>
          <p:cNvPr id="13" name="TextBox 7">
            <a:extLst>
              <a:ext uri="{FF2B5EF4-FFF2-40B4-BE49-F238E27FC236}">
                <a16:creationId xmlns:a16="http://schemas.microsoft.com/office/drawing/2014/main" id="{7C7912D5-8B4A-4A71-A5AB-AF771CD8D06A}"/>
              </a:ext>
            </a:extLst>
          </p:cNvPr>
          <p:cNvSpPr txBox="1"/>
          <p:nvPr/>
        </p:nvSpPr>
        <p:spPr>
          <a:xfrm>
            <a:off x="2457256" y="3215062"/>
            <a:ext cx="4351573" cy="584775"/>
          </a:xfrm>
          <a:prstGeom prst="rect">
            <a:avLst/>
          </a:prstGeom>
          <a:noFill/>
        </p:spPr>
        <p:txBody>
          <a:bodyPr wrap="square" rtlCol="0">
            <a:spAutoFit/>
          </a:bodyPr>
          <a:lstStyle/>
          <a:p>
            <a:pPr algn="ctr"/>
            <a:r>
              <a:rPr lang="en-US" sz="1600" b="1" spc="600" dirty="0">
                <a:latin typeface="Montserrat" charset="0"/>
                <a:ea typeface="Montserrat" charset="0"/>
                <a:cs typeface="Montserrat" charset="0"/>
              </a:rPr>
              <a:t>WRITE HERE</a:t>
            </a:r>
            <a:r>
              <a:rPr lang="en-US" altLang="zh-CN" sz="1600" b="1" spc="600" dirty="0">
                <a:latin typeface="Montserrat" charset="0"/>
                <a:ea typeface="Montserrat" charset="0"/>
                <a:cs typeface="Montserrat" charset="0"/>
              </a:rPr>
              <a:t>YOUR TITLE</a:t>
            </a:r>
          </a:p>
          <a:p>
            <a:pPr algn="ctr"/>
            <a:endParaRPr lang="en-US" sz="1600" b="1" spc="600" dirty="0">
              <a:latin typeface="Montserrat" charset="0"/>
              <a:ea typeface="Montserrat" charset="0"/>
              <a:cs typeface="Montserrat" charset="0"/>
            </a:endParaRPr>
          </a:p>
        </p:txBody>
      </p:sp>
    </p:spTree>
    <p:extLst>
      <p:ext uri="{BB962C8B-B14F-4D97-AF65-F5344CB8AC3E}">
        <p14:creationId xmlns:p14="http://schemas.microsoft.com/office/powerpoint/2010/main" val="3207760542"/>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A38207A-9511-45E6-9D2B-5D1F7F2A0CC8}"/>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A474687A-5B8D-4846-867F-B466DF17A4B2}"/>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B5BFDE54-7BCA-406D-AD25-1CFCEB528BEA}"/>
              </a:ext>
            </a:extLst>
          </p:cNvPr>
          <p:cNvSpPr/>
          <p:nvPr/>
        </p:nvSpPr>
        <p:spPr>
          <a:xfrm>
            <a:off x="0" y="1362635"/>
            <a:ext cx="9144000" cy="2877671"/>
          </a:xfrm>
          <a:prstGeom prst="rect">
            <a:avLst/>
          </a:prstGeom>
          <a:solidFill>
            <a:schemeClr val="bg1"/>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08D0E17B-C79A-40C8-A5DD-F0C71A87A81C}"/>
              </a:ext>
            </a:extLst>
          </p:cNvPr>
          <p:cNvGrpSpPr/>
          <p:nvPr/>
        </p:nvGrpSpPr>
        <p:grpSpPr>
          <a:xfrm>
            <a:off x="312580" y="1716721"/>
            <a:ext cx="5059995" cy="2117620"/>
            <a:chOff x="-261257" y="1200861"/>
            <a:chExt cx="10871201" cy="2736850"/>
          </a:xfrm>
        </p:grpSpPr>
        <p:grpSp>
          <p:nvGrpSpPr>
            <p:cNvPr id="7" name="Group 46">
              <a:extLst>
                <a:ext uri="{FF2B5EF4-FFF2-40B4-BE49-F238E27FC236}">
                  <a16:creationId xmlns:a16="http://schemas.microsoft.com/office/drawing/2014/main" id="{2F9143D9-6373-4F93-8908-A63A648C19E8}"/>
                </a:ext>
              </a:extLst>
            </p:cNvPr>
            <p:cNvGrpSpPr>
              <a:grpSpLocks/>
            </p:cNvGrpSpPr>
            <p:nvPr/>
          </p:nvGrpSpPr>
          <p:grpSpPr bwMode="auto">
            <a:xfrm>
              <a:off x="-259670" y="3361449"/>
              <a:ext cx="10869613" cy="576262"/>
              <a:chOff x="386" y="2371"/>
              <a:chExt cx="6847" cy="363"/>
            </a:xfrm>
          </p:grpSpPr>
          <p:sp>
            <p:nvSpPr>
              <p:cNvPr id="20" name="矩形 53">
                <a:extLst>
                  <a:ext uri="{FF2B5EF4-FFF2-40B4-BE49-F238E27FC236}">
                    <a16:creationId xmlns:a16="http://schemas.microsoft.com/office/drawing/2014/main" id="{B6753556-13D3-4B9A-9D58-A0D7B6AC1D2F}"/>
                  </a:ext>
                </a:extLst>
              </p:cNvPr>
              <p:cNvSpPr>
                <a:spLocks noChangeArrowheads="1"/>
              </p:cNvSpPr>
              <p:nvPr/>
            </p:nvSpPr>
            <p:spPr bwMode="auto">
              <a:xfrm>
                <a:off x="386" y="2371"/>
                <a:ext cx="6803" cy="363"/>
              </a:xfrm>
              <a:prstGeom prst="rect">
                <a:avLst/>
              </a:prstGeom>
              <a:noFill/>
              <a:ln w="635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000">
                  <a:solidFill>
                    <a:srgbClr val="FFFFFF"/>
                  </a:solidFill>
                  <a:latin typeface="微软雅黑" panose="020B0503020204020204" pitchFamily="34" charset="-122"/>
                  <a:ea typeface="微软雅黑" panose="020B0503020204020204" pitchFamily="34" charset="-122"/>
                </a:endParaRPr>
              </a:p>
            </p:txBody>
          </p:sp>
          <p:sp>
            <p:nvSpPr>
              <p:cNvPr id="21" name="TextBox 146">
                <a:extLst>
                  <a:ext uri="{FF2B5EF4-FFF2-40B4-BE49-F238E27FC236}">
                    <a16:creationId xmlns:a16="http://schemas.microsoft.com/office/drawing/2014/main" id="{574F74AB-6615-442E-BA6F-25C73BADADF4}"/>
                  </a:ext>
                </a:extLst>
              </p:cNvPr>
              <p:cNvSpPr txBox="1">
                <a:spLocks noChangeArrowheads="1"/>
              </p:cNvSpPr>
              <p:nvPr/>
            </p:nvSpPr>
            <p:spPr bwMode="auto">
              <a:xfrm>
                <a:off x="1927" y="2483"/>
                <a:ext cx="5306"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1000" dirty="0">
                    <a:solidFill>
                      <a:srgbClr val="404040"/>
                    </a:solidFill>
                    <a:latin typeface="微软雅黑" panose="020B0503020204020204" pitchFamily="34" charset="-122"/>
                    <a:ea typeface="微软雅黑" panose="020B0503020204020204" pitchFamily="34" charset="-122"/>
                  </a:rPr>
                  <a:t>click here to add your </a:t>
                </a:r>
                <a:r>
                  <a:rPr lang="en-US" altLang="zh-CN" sz="1000" dirty="0" err="1">
                    <a:solidFill>
                      <a:srgbClr val="404040"/>
                    </a:solidFill>
                    <a:latin typeface="微软雅黑" panose="020B0503020204020204" pitchFamily="34" charset="-122"/>
                    <a:ea typeface="微软雅黑" panose="020B0503020204020204" pitchFamily="34" charset="-122"/>
                  </a:rPr>
                  <a:t>descirpiton</a:t>
                </a:r>
                <a:r>
                  <a:rPr lang="en-US" altLang="zh-CN" sz="1000" dirty="0">
                    <a:solidFill>
                      <a:srgbClr val="404040"/>
                    </a:solidFill>
                    <a:latin typeface="微软雅黑" panose="020B0503020204020204" pitchFamily="34" charset="-122"/>
                    <a:ea typeface="微软雅黑" panose="020B0503020204020204" pitchFamily="34" charset="-122"/>
                  </a:rPr>
                  <a:t> sentences about this part.</a:t>
                </a:r>
              </a:p>
            </p:txBody>
          </p:sp>
          <p:sp>
            <p:nvSpPr>
              <p:cNvPr id="22" name="Rectangle 44">
                <a:extLst>
                  <a:ext uri="{FF2B5EF4-FFF2-40B4-BE49-F238E27FC236}">
                    <a16:creationId xmlns:a16="http://schemas.microsoft.com/office/drawing/2014/main" id="{A3A022FF-CF7B-4EC1-AD6D-B2C4CCB37201}"/>
                  </a:ext>
                </a:extLst>
              </p:cNvPr>
              <p:cNvSpPr>
                <a:spLocks noChangeArrowheads="1"/>
              </p:cNvSpPr>
              <p:nvPr/>
            </p:nvSpPr>
            <p:spPr bwMode="auto">
              <a:xfrm>
                <a:off x="431" y="2411"/>
                <a:ext cx="1406" cy="272"/>
              </a:xfrm>
              <a:prstGeom prst="rect">
                <a:avLst/>
              </a:prstGeom>
              <a:solidFill>
                <a:schemeClr val="tx1">
                  <a:lumMod val="95000"/>
                  <a:lumOff val="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1000" b="1" dirty="0">
                    <a:solidFill>
                      <a:schemeClr val="bg1"/>
                    </a:solidFill>
                    <a:latin typeface="微软雅黑" panose="020B0503020204020204" pitchFamily="34" charset="-122"/>
                    <a:ea typeface="微软雅黑" panose="020B0503020204020204" pitchFamily="34" charset="-122"/>
                  </a:rPr>
                  <a:t>CLICK</a:t>
                </a:r>
                <a:r>
                  <a:rPr lang="en-US" altLang="zh-CN" sz="1000" dirty="0">
                    <a:solidFill>
                      <a:schemeClr val="bg1"/>
                    </a:solidFill>
                    <a:latin typeface="微软雅黑" panose="020B0503020204020204" pitchFamily="34" charset="-122"/>
                    <a:ea typeface="微软雅黑" panose="020B0503020204020204" pitchFamily="34" charset="-122"/>
                  </a:rPr>
                  <a:t> TEXT</a:t>
                </a:r>
              </a:p>
            </p:txBody>
          </p:sp>
        </p:grpSp>
        <p:grpSp>
          <p:nvGrpSpPr>
            <p:cNvPr id="8" name="Group 55">
              <a:extLst>
                <a:ext uri="{FF2B5EF4-FFF2-40B4-BE49-F238E27FC236}">
                  <a16:creationId xmlns:a16="http://schemas.microsoft.com/office/drawing/2014/main" id="{9D4666DA-0830-431B-8EC2-5FCBB19C4E5C}"/>
                </a:ext>
              </a:extLst>
            </p:cNvPr>
            <p:cNvGrpSpPr>
              <a:grpSpLocks/>
            </p:cNvGrpSpPr>
            <p:nvPr/>
          </p:nvGrpSpPr>
          <p:grpSpPr bwMode="auto">
            <a:xfrm>
              <a:off x="-261257" y="1200861"/>
              <a:ext cx="10871201" cy="576263"/>
              <a:chOff x="386" y="2371"/>
              <a:chExt cx="6848" cy="363"/>
            </a:xfrm>
          </p:grpSpPr>
          <p:sp>
            <p:nvSpPr>
              <p:cNvPr id="17" name="矩形 53">
                <a:extLst>
                  <a:ext uri="{FF2B5EF4-FFF2-40B4-BE49-F238E27FC236}">
                    <a16:creationId xmlns:a16="http://schemas.microsoft.com/office/drawing/2014/main" id="{3206F2C2-E4E5-4891-B3B7-7C44623445FC}"/>
                  </a:ext>
                </a:extLst>
              </p:cNvPr>
              <p:cNvSpPr>
                <a:spLocks noChangeArrowheads="1"/>
              </p:cNvSpPr>
              <p:nvPr/>
            </p:nvSpPr>
            <p:spPr bwMode="auto">
              <a:xfrm>
                <a:off x="386" y="2371"/>
                <a:ext cx="6803" cy="363"/>
              </a:xfrm>
              <a:prstGeom prst="rect">
                <a:avLst/>
              </a:prstGeom>
              <a:noFill/>
              <a:ln w="635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000">
                  <a:solidFill>
                    <a:srgbClr val="FFFFFF"/>
                  </a:solidFill>
                  <a:latin typeface="微软雅黑" panose="020B0503020204020204" pitchFamily="34" charset="-122"/>
                  <a:ea typeface="微软雅黑" panose="020B0503020204020204" pitchFamily="34" charset="-122"/>
                </a:endParaRPr>
              </a:p>
            </p:txBody>
          </p:sp>
          <p:sp>
            <p:nvSpPr>
              <p:cNvPr id="18" name="TextBox 146">
                <a:extLst>
                  <a:ext uri="{FF2B5EF4-FFF2-40B4-BE49-F238E27FC236}">
                    <a16:creationId xmlns:a16="http://schemas.microsoft.com/office/drawing/2014/main" id="{6DB37634-23CC-431F-BEDB-A7AE578AF057}"/>
                  </a:ext>
                </a:extLst>
              </p:cNvPr>
              <p:cNvSpPr txBox="1">
                <a:spLocks noChangeArrowheads="1"/>
              </p:cNvSpPr>
              <p:nvPr/>
            </p:nvSpPr>
            <p:spPr bwMode="auto">
              <a:xfrm>
                <a:off x="1927" y="2483"/>
                <a:ext cx="5307"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1000" dirty="0">
                    <a:solidFill>
                      <a:srgbClr val="404040"/>
                    </a:solidFill>
                    <a:latin typeface="微软雅黑" panose="020B0503020204020204" pitchFamily="34" charset="-122"/>
                    <a:ea typeface="微软雅黑" panose="020B0503020204020204" pitchFamily="34" charset="-122"/>
                  </a:rPr>
                  <a:t>click here to add your </a:t>
                </a:r>
                <a:r>
                  <a:rPr lang="en-US" altLang="zh-CN" sz="1000" dirty="0" err="1">
                    <a:solidFill>
                      <a:srgbClr val="404040"/>
                    </a:solidFill>
                    <a:latin typeface="微软雅黑" panose="020B0503020204020204" pitchFamily="34" charset="-122"/>
                    <a:ea typeface="微软雅黑" panose="020B0503020204020204" pitchFamily="34" charset="-122"/>
                  </a:rPr>
                  <a:t>descirpiton</a:t>
                </a:r>
                <a:r>
                  <a:rPr lang="en-US" altLang="zh-CN" sz="1000" dirty="0">
                    <a:solidFill>
                      <a:srgbClr val="404040"/>
                    </a:solidFill>
                    <a:latin typeface="微软雅黑" panose="020B0503020204020204" pitchFamily="34" charset="-122"/>
                    <a:ea typeface="微软雅黑" panose="020B0503020204020204" pitchFamily="34" charset="-122"/>
                  </a:rPr>
                  <a:t> sentences about this part.</a:t>
                </a:r>
              </a:p>
            </p:txBody>
          </p:sp>
          <p:sp>
            <p:nvSpPr>
              <p:cNvPr id="19" name="Rectangle 58">
                <a:extLst>
                  <a:ext uri="{FF2B5EF4-FFF2-40B4-BE49-F238E27FC236}">
                    <a16:creationId xmlns:a16="http://schemas.microsoft.com/office/drawing/2014/main" id="{928A56DE-4EDA-4763-8C27-A8E3EDE0165F}"/>
                  </a:ext>
                </a:extLst>
              </p:cNvPr>
              <p:cNvSpPr>
                <a:spLocks noChangeArrowheads="1"/>
              </p:cNvSpPr>
              <p:nvPr/>
            </p:nvSpPr>
            <p:spPr bwMode="auto">
              <a:xfrm>
                <a:off x="431" y="2411"/>
                <a:ext cx="1406" cy="272"/>
              </a:xfrm>
              <a:prstGeom prst="rect">
                <a:avLst/>
              </a:prstGeom>
              <a:solidFill>
                <a:srgbClr val="D7923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1000" b="1" dirty="0">
                    <a:solidFill>
                      <a:schemeClr val="bg1"/>
                    </a:solidFill>
                    <a:latin typeface="微软雅黑" panose="020B0503020204020204" pitchFamily="34" charset="-122"/>
                    <a:ea typeface="微软雅黑" panose="020B0503020204020204" pitchFamily="34" charset="-122"/>
                  </a:rPr>
                  <a:t>CLICK</a:t>
                </a:r>
                <a:r>
                  <a:rPr lang="en-US" altLang="zh-CN" sz="1000" dirty="0">
                    <a:solidFill>
                      <a:schemeClr val="bg1"/>
                    </a:solidFill>
                    <a:latin typeface="微软雅黑" panose="020B0503020204020204" pitchFamily="34" charset="-122"/>
                    <a:ea typeface="微软雅黑" panose="020B0503020204020204" pitchFamily="34" charset="-122"/>
                  </a:rPr>
                  <a:t> TEXT</a:t>
                </a:r>
              </a:p>
            </p:txBody>
          </p:sp>
        </p:grpSp>
        <p:grpSp>
          <p:nvGrpSpPr>
            <p:cNvPr id="9" name="Group 59">
              <a:extLst>
                <a:ext uri="{FF2B5EF4-FFF2-40B4-BE49-F238E27FC236}">
                  <a16:creationId xmlns:a16="http://schemas.microsoft.com/office/drawing/2014/main" id="{D339F8A9-8573-489E-9C31-BD1870D859D3}"/>
                </a:ext>
              </a:extLst>
            </p:cNvPr>
            <p:cNvGrpSpPr>
              <a:grpSpLocks/>
            </p:cNvGrpSpPr>
            <p:nvPr/>
          </p:nvGrpSpPr>
          <p:grpSpPr bwMode="auto">
            <a:xfrm>
              <a:off x="-261257" y="2642311"/>
              <a:ext cx="10871201" cy="576263"/>
              <a:chOff x="386" y="2371"/>
              <a:chExt cx="6848" cy="363"/>
            </a:xfrm>
          </p:grpSpPr>
          <p:sp>
            <p:nvSpPr>
              <p:cNvPr id="14" name="矩形 53">
                <a:extLst>
                  <a:ext uri="{FF2B5EF4-FFF2-40B4-BE49-F238E27FC236}">
                    <a16:creationId xmlns:a16="http://schemas.microsoft.com/office/drawing/2014/main" id="{B74FE58E-BC3E-415B-9B88-359F91E6964D}"/>
                  </a:ext>
                </a:extLst>
              </p:cNvPr>
              <p:cNvSpPr>
                <a:spLocks noChangeArrowheads="1"/>
              </p:cNvSpPr>
              <p:nvPr/>
            </p:nvSpPr>
            <p:spPr bwMode="auto">
              <a:xfrm>
                <a:off x="386" y="2371"/>
                <a:ext cx="6803" cy="363"/>
              </a:xfrm>
              <a:prstGeom prst="rect">
                <a:avLst/>
              </a:prstGeom>
              <a:noFill/>
              <a:ln w="635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000">
                  <a:solidFill>
                    <a:srgbClr val="FFFFFF"/>
                  </a:solidFill>
                  <a:latin typeface="微软雅黑" panose="020B0503020204020204" pitchFamily="34" charset="-122"/>
                  <a:ea typeface="微软雅黑" panose="020B0503020204020204" pitchFamily="34" charset="-122"/>
                </a:endParaRPr>
              </a:p>
            </p:txBody>
          </p:sp>
          <p:sp>
            <p:nvSpPr>
              <p:cNvPr id="15" name="TextBox 146">
                <a:extLst>
                  <a:ext uri="{FF2B5EF4-FFF2-40B4-BE49-F238E27FC236}">
                    <a16:creationId xmlns:a16="http://schemas.microsoft.com/office/drawing/2014/main" id="{711BFD19-8F17-4479-A710-B437CE1F71F1}"/>
                  </a:ext>
                </a:extLst>
              </p:cNvPr>
              <p:cNvSpPr txBox="1">
                <a:spLocks noChangeArrowheads="1"/>
              </p:cNvSpPr>
              <p:nvPr/>
            </p:nvSpPr>
            <p:spPr bwMode="auto">
              <a:xfrm>
                <a:off x="1927" y="2483"/>
                <a:ext cx="5307"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1000" dirty="0">
                    <a:solidFill>
                      <a:srgbClr val="404040"/>
                    </a:solidFill>
                    <a:latin typeface="微软雅黑" panose="020B0503020204020204" pitchFamily="34" charset="-122"/>
                    <a:ea typeface="微软雅黑" panose="020B0503020204020204" pitchFamily="34" charset="-122"/>
                  </a:rPr>
                  <a:t>click here to add your </a:t>
                </a:r>
                <a:r>
                  <a:rPr lang="en-US" altLang="zh-CN" sz="1000" dirty="0" err="1">
                    <a:solidFill>
                      <a:srgbClr val="404040"/>
                    </a:solidFill>
                    <a:latin typeface="微软雅黑" panose="020B0503020204020204" pitchFamily="34" charset="-122"/>
                    <a:ea typeface="微软雅黑" panose="020B0503020204020204" pitchFamily="34" charset="-122"/>
                  </a:rPr>
                  <a:t>descirpiton</a:t>
                </a:r>
                <a:r>
                  <a:rPr lang="en-US" altLang="zh-CN" sz="1000" dirty="0">
                    <a:solidFill>
                      <a:srgbClr val="404040"/>
                    </a:solidFill>
                    <a:latin typeface="微软雅黑" panose="020B0503020204020204" pitchFamily="34" charset="-122"/>
                    <a:ea typeface="微软雅黑" panose="020B0503020204020204" pitchFamily="34" charset="-122"/>
                  </a:rPr>
                  <a:t> sentences about this part.</a:t>
                </a:r>
              </a:p>
            </p:txBody>
          </p:sp>
          <p:sp>
            <p:nvSpPr>
              <p:cNvPr id="16" name="Rectangle 62">
                <a:extLst>
                  <a:ext uri="{FF2B5EF4-FFF2-40B4-BE49-F238E27FC236}">
                    <a16:creationId xmlns:a16="http://schemas.microsoft.com/office/drawing/2014/main" id="{23536720-A0C4-4866-A98A-D36CE5EF006E}"/>
                  </a:ext>
                </a:extLst>
              </p:cNvPr>
              <p:cNvSpPr>
                <a:spLocks noChangeArrowheads="1"/>
              </p:cNvSpPr>
              <p:nvPr/>
            </p:nvSpPr>
            <p:spPr bwMode="auto">
              <a:xfrm>
                <a:off x="431" y="2411"/>
                <a:ext cx="1406" cy="272"/>
              </a:xfrm>
              <a:prstGeom prst="rect">
                <a:avLst/>
              </a:prstGeom>
              <a:solidFill>
                <a:srgbClr val="D7923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1000" b="1" dirty="0">
                    <a:solidFill>
                      <a:schemeClr val="bg1"/>
                    </a:solidFill>
                    <a:latin typeface="微软雅黑" panose="020B0503020204020204" pitchFamily="34" charset="-122"/>
                    <a:ea typeface="微软雅黑" panose="020B0503020204020204" pitchFamily="34" charset="-122"/>
                  </a:rPr>
                  <a:t>CLICK</a:t>
                </a:r>
                <a:r>
                  <a:rPr lang="en-US" altLang="zh-CN" sz="1000" dirty="0">
                    <a:solidFill>
                      <a:schemeClr val="bg1"/>
                    </a:solidFill>
                    <a:latin typeface="微软雅黑" panose="020B0503020204020204" pitchFamily="34" charset="-122"/>
                    <a:ea typeface="微软雅黑" panose="020B0503020204020204" pitchFamily="34" charset="-122"/>
                  </a:rPr>
                  <a:t> TEXT</a:t>
                </a:r>
              </a:p>
            </p:txBody>
          </p:sp>
        </p:grpSp>
        <p:grpSp>
          <p:nvGrpSpPr>
            <p:cNvPr id="10" name="Group 63">
              <a:extLst>
                <a:ext uri="{FF2B5EF4-FFF2-40B4-BE49-F238E27FC236}">
                  <a16:creationId xmlns:a16="http://schemas.microsoft.com/office/drawing/2014/main" id="{91F0E2F9-B659-4A6B-BBD8-FA0408726D54}"/>
                </a:ext>
              </a:extLst>
            </p:cNvPr>
            <p:cNvGrpSpPr>
              <a:grpSpLocks/>
            </p:cNvGrpSpPr>
            <p:nvPr/>
          </p:nvGrpSpPr>
          <p:grpSpPr bwMode="auto">
            <a:xfrm>
              <a:off x="-261257" y="1921586"/>
              <a:ext cx="10871201" cy="576263"/>
              <a:chOff x="386" y="2371"/>
              <a:chExt cx="6848" cy="363"/>
            </a:xfrm>
          </p:grpSpPr>
          <p:sp>
            <p:nvSpPr>
              <p:cNvPr id="11" name="矩形 53">
                <a:extLst>
                  <a:ext uri="{FF2B5EF4-FFF2-40B4-BE49-F238E27FC236}">
                    <a16:creationId xmlns:a16="http://schemas.microsoft.com/office/drawing/2014/main" id="{B822A7A0-D62A-46DD-B2EE-6E1F504EC5FB}"/>
                  </a:ext>
                </a:extLst>
              </p:cNvPr>
              <p:cNvSpPr>
                <a:spLocks noChangeArrowheads="1"/>
              </p:cNvSpPr>
              <p:nvPr/>
            </p:nvSpPr>
            <p:spPr bwMode="auto">
              <a:xfrm>
                <a:off x="386" y="2371"/>
                <a:ext cx="6803" cy="363"/>
              </a:xfrm>
              <a:prstGeom prst="rect">
                <a:avLst/>
              </a:prstGeom>
              <a:noFill/>
              <a:ln w="6350" algn="ctr">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000">
                  <a:solidFill>
                    <a:srgbClr val="FFFFFF"/>
                  </a:solidFill>
                  <a:latin typeface="微软雅黑" panose="020B0503020204020204" pitchFamily="34" charset="-122"/>
                  <a:ea typeface="微软雅黑" panose="020B0503020204020204" pitchFamily="34" charset="-122"/>
                </a:endParaRPr>
              </a:p>
            </p:txBody>
          </p:sp>
          <p:sp>
            <p:nvSpPr>
              <p:cNvPr id="12" name="TextBox 146">
                <a:extLst>
                  <a:ext uri="{FF2B5EF4-FFF2-40B4-BE49-F238E27FC236}">
                    <a16:creationId xmlns:a16="http://schemas.microsoft.com/office/drawing/2014/main" id="{66064109-2E60-4859-BE6E-C399575C6565}"/>
                  </a:ext>
                </a:extLst>
              </p:cNvPr>
              <p:cNvSpPr txBox="1">
                <a:spLocks noChangeArrowheads="1"/>
              </p:cNvSpPr>
              <p:nvPr/>
            </p:nvSpPr>
            <p:spPr bwMode="auto">
              <a:xfrm>
                <a:off x="1927" y="2483"/>
                <a:ext cx="5307"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1000" dirty="0">
                    <a:solidFill>
                      <a:srgbClr val="404040"/>
                    </a:solidFill>
                    <a:latin typeface="微软雅黑" panose="020B0503020204020204" pitchFamily="34" charset="-122"/>
                    <a:ea typeface="微软雅黑" panose="020B0503020204020204" pitchFamily="34" charset="-122"/>
                  </a:rPr>
                  <a:t>click here to add your </a:t>
                </a:r>
                <a:r>
                  <a:rPr lang="en-US" altLang="zh-CN" sz="1000" dirty="0" err="1">
                    <a:solidFill>
                      <a:srgbClr val="404040"/>
                    </a:solidFill>
                    <a:latin typeface="微软雅黑" panose="020B0503020204020204" pitchFamily="34" charset="-122"/>
                    <a:ea typeface="微软雅黑" panose="020B0503020204020204" pitchFamily="34" charset="-122"/>
                  </a:rPr>
                  <a:t>descirpiton</a:t>
                </a:r>
                <a:r>
                  <a:rPr lang="en-US" altLang="zh-CN" sz="1000" dirty="0">
                    <a:solidFill>
                      <a:srgbClr val="404040"/>
                    </a:solidFill>
                    <a:latin typeface="微软雅黑" panose="020B0503020204020204" pitchFamily="34" charset="-122"/>
                    <a:ea typeface="微软雅黑" panose="020B0503020204020204" pitchFamily="34" charset="-122"/>
                  </a:rPr>
                  <a:t> sentences about this part.</a:t>
                </a:r>
              </a:p>
            </p:txBody>
          </p:sp>
          <p:sp>
            <p:nvSpPr>
              <p:cNvPr id="13" name="Rectangle 66">
                <a:extLst>
                  <a:ext uri="{FF2B5EF4-FFF2-40B4-BE49-F238E27FC236}">
                    <a16:creationId xmlns:a16="http://schemas.microsoft.com/office/drawing/2014/main" id="{1E587902-EB47-4DD8-8980-9FE611B39254}"/>
                  </a:ext>
                </a:extLst>
              </p:cNvPr>
              <p:cNvSpPr>
                <a:spLocks noChangeArrowheads="1"/>
              </p:cNvSpPr>
              <p:nvPr/>
            </p:nvSpPr>
            <p:spPr bwMode="auto">
              <a:xfrm>
                <a:off x="431" y="2411"/>
                <a:ext cx="1406" cy="272"/>
              </a:xfrm>
              <a:prstGeom prst="rect">
                <a:avLst/>
              </a:prstGeom>
              <a:solidFill>
                <a:schemeClr val="tx1">
                  <a:lumMod val="95000"/>
                  <a:lumOff val="5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zh-CN" sz="1000" b="1" dirty="0">
                    <a:solidFill>
                      <a:schemeClr val="bg1"/>
                    </a:solidFill>
                    <a:latin typeface="微软雅黑" panose="020B0503020204020204" pitchFamily="34" charset="-122"/>
                    <a:ea typeface="微软雅黑" panose="020B0503020204020204" pitchFamily="34" charset="-122"/>
                  </a:rPr>
                  <a:t>CLICK</a:t>
                </a:r>
                <a:r>
                  <a:rPr lang="en-US" altLang="zh-CN" sz="1000" dirty="0">
                    <a:solidFill>
                      <a:schemeClr val="bg1"/>
                    </a:solidFill>
                    <a:latin typeface="微软雅黑" panose="020B0503020204020204" pitchFamily="34" charset="-122"/>
                    <a:ea typeface="微软雅黑" panose="020B0503020204020204" pitchFamily="34" charset="-122"/>
                  </a:rPr>
                  <a:t> TEXT</a:t>
                </a:r>
              </a:p>
            </p:txBody>
          </p:sp>
        </p:grpSp>
      </p:grpSp>
      <p:pic>
        <p:nvPicPr>
          <p:cNvPr id="24" name="图片 23">
            <a:extLst>
              <a:ext uri="{FF2B5EF4-FFF2-40B4-BE49-F238E27FC236}">
                <a16:creationId xmlns:a16="http://schemas.microsoft.com/office/drawing/2014/main" id="{F06D5E0A-45D6-4CA7-BA1E-4ED543B1AF1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706420" y="1637569"/>
            <a:ext cx="3103735" cy="2327801"/>
          </a:xfrm>
          <a:prstGeom prst="rect">
            <a:avLst/>
          </a:prstGeom>
        </p:spPr>
      </p:pic>
    </p:spTree>
    <p:extLst>
      <p:ext uri="{BB962C8B-B14F-4D97-AF65-F5344CB8AC3E}">
        <p14:creationId xmlns:p14="http://schemas.microsoft.com/office/powerpoint/2010/main" val="2187744844"/>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E9A0A2F-027F-4E8A-B157-52ECF90F3AC0}"/>
              </a:ext>
            </a:extLst>
          </p:cNvPr>
          <p:cNvSpPr/>
          <p:nvPr/>
        </p:nvSpPr>
        <p:spPr>
          <a:xfrm>
            <a:off x="5001160" y="3095368"/>
            <a:ext cx="2800768" cy="523220"/>
          </a:xfrm>
          <a:prstGeom prst="rect">
            <a:avLst/>
          </a:prstGeom>
        </p:spPr>
        <p:txBody>
          <a:bodyPr wrap="none">
            <a:spAutoFit/>
            <a:scene3d>
              <a:camera prst="orthographicFront"/>
              <a:lightRig rig="threePt" dir="t"/>
            </a:scene3d>
            <a:sp3d contourW="12700"/>
          </a:bodyPr>
          <a:lstStyle/>
          <a:p>
            <a:pPr algn="ctr"/>
            <a:r>
              <a:rPr lang="zh-CN" altLang="en-US" sz="2800" spc="600" dirty="0">
                <a:solidFill>
                  <a:schemeClr val="bg2">
                    <a:lumMod val="10000"/>
                  </a:schemeClr>
                </a:solidFill>
                <a:latin typeface="微软雅黑" panose="020B0503020204020204" pitchFamily="34" charset="-122"/>
                <a:ea typeface="微软雅黑" panose="020B0503020204020204" pitchFamily="34" charset="-122"/>
              </a:rPr>
              <a:t>活动内容构成</a:t>
            </a:r>
          </a:p>
        </p:txBody>
      </p:sp>
      <p:sp>
        <p:nvSpPr>
          <p:cNvPr id="8" name="矩形 7">
            <a:extLst>
              <a:ext uri="{FF2B5EF4-FFF2-40B4-BE49-F238E27FC236}">
                <a16:creationId xmlns:a16="http://schemas.microsoft.com/office/drawing/2014/main" id="{8AA47A49-37A8-494F-9C1A-BF2400251379}"/>
              </a:ext>
            </a:extLst>
          </p:cNvPr>
          <p:cNvSpPr/>
          <p:nvPr/>
        </p:nvSpPr>
        <p:spPr>
          <a:xfrm>
            <a:off x="5027286" y="3690516"/>
            <a:ext cx="3799438" cy="246221"/>
          </a:xfrm>
          <a:prstGeom prst="rect">
            <a:avLst/>
          </a:prstGeom>
        </p:spPr>
        <p:txBody>
          <a:bodyPr wrap="none">
            <a:spAutoFit/>
          </a:bodyPr>
          <a:lstStyle/>
          <a:p>
            <a:r>
              <a:rPr lang="en-US" altLang="zh-CN" sz="1000" spc="600" dirty="0">
                <a:solidFill>
                  <a:schemeClr val="bg2">
                    <a:lumMod val="10000"/>
                  </a:schemeClr>
                </a:solidFill>
                <a:latin typeface="arial" panose="020B0604020202020204" pitchFamily="34" charset="0"/>
              </a:rPr>
              <a:t>GENERAL IDEA OF ACTIVITY</a:t>
            </a:r>
            <a:endParaRPr lang="zh-CN" altLang="en-US" sz="1000" spc="600" dirty="0">
              <a:solidFill>
                <a:schemeClr val="bg2">
                  <a:lumMod val="10000"/>
                </a:schemeClr>
              </a:solidFill>
            </a:endParaRPr>
          </a:p>
        </p:txBody>
      </p:sp>
      <p:sp>
        <p:nvSpPr>
          <p:cNvPr id="16" name="矩形 15">
            <a:extLst>
              <a:ext uri="{FF2B5EF4-FFF2-40B4-BE49-F238E27FC236}">
                <a16:creationId xmlns:a16="http://schemas.microsoft.com/office/drawing/2014/main" id="{24A5CD8D-A142-4A30-BAAE-00CD48807648}"/>
              </a:ext>
            </a:extLst>
          </p:cNvPr>
          <p:cNvSpPr/>
          <p:nvPr/>
        </p:nvSpPr>
        <p:spPr>
          <a:xfrm>
            <a:off x="0" y="0"/>
            <a:ext cx="3918857" cy="5143500"/>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7" name="组合 28">
            <a:extLst>
              <a:ext uri="{FF2B5EF4-FFF2-40B4-BE49-F238E27FC236}">
                <a16:creationId xmlns:a16="http://schemas.microsoft.com/office/drawing/2014/main" id="{67FAABEA-9928-4B3F-90F4-ECD0647AE369}"/>
              </a:ext>
            </a:extLst>
          </p:cNvPr>
          <p:cNvGrpSpPr>
            <a:grpSpLocks/>
          </p:cNvGrpSpPr>
          <p:nvPr/>
        </p:nvGrpSpPr>
        <p:grpSpPr bwMode="auto">
          <a:xfrm>
            <a:off x="2125337" y="955948"/>
            <a:ext cx="2651125" cy="3429000"/>
            <a:chOff x="5797805" y="1733238"/>
            <a:chExt cx="2625090" cy="3395362"/>
          </a:xfrm>
        </p:grpSpPr>
        <p:pic>
          <p:nvPicPr>
            <p:cNvPr id="18" name="图片 20">
              <a:extLst>
                <a:ext uri="{FF2B5EF4-FFF2-40B4-BE49-F238E27FC236}">
                  <a16:creationId xmlns:a16="http://schemas.microsoft.com/office/drawing/2014/main" id="{BE5663B6-E5EB-4529-9EEF-AA61C5A028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7805" y="1733238"/>
              <a:ext cx="2625090" cy="33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a:extLst>
                <a:ext uri="{FF2B5EF4-FFF2-40B4-BE49-F238E27FC236}">
                  <a16:creationId xmlns:a16="http://schemas.microsoft.com/office/drawing/2014/main" id="{AEAFBCAA-7641-42CC-9F37-07FFED98FDDD}"/>
                </a:ext>
              </a:extLst>
            </p:cNvPr>
            <p:cNvSpPr/>
            <p:nvPr/>
          </p:nvSpPr>
          <p:spPr>
            <a:xfrm>
              <a:off x="6046166" y="2049195"/>
              <a:ext cx="2128366" cy="2829468"/>
            </a:xfrm>
            <a:prstGeom prst="rect">
              <a:avLst/>
            </a:prstGeom>
            <a:blipFill dpi="0" rotWithShape="1">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2" name="Text Placeholder 4">
            <a:extLst>
              <a:ext uri="{FF2B5EF4-FFF2-40B4-BE49-F238E27FC236}">
                <a16:creationId xmlns:a16="http://schemas.microsoft.com/office/drawing/2014/main" id="{D083462A-3989-4A1B-8943-6AA8FE7FEB0A}"/>
              </a:ext>
            </a:extLst>
          </p:cNvPr>
          <p:cNvSpPr txBox="1">
            <a:spLocks/>
          </p:cNvSpPr>
          <p:nvPr/>
        </p:nvSpPr>
        <p:spPr>
          <a:xfrm>
            <a:off x="5027286" y="4008665"/>
            <a:ext cx="3962303" cy="5899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id-ID" sz="1200" u="none" strike="noStrike" kern="1200" cap="none" spc="300" normalizeH="0" baseline="0" noProof="0" dirty="0">
                <a:ln>
                  <a:noFill/>
                </a:ln>
                <a:solidFill>
                  <a:schemeClr val="bg2">
                    <a:lumMod val="10000"/>
                  </a:schemeClr>
                </a:solidFill>
                <a:effectLst/>
                <a:uLnTx/>
                <a:uFillTx/>
                <a:latin typeface="Agency FB" panose="020B0503020202020204" pitchFamily="34" charset="0"/>
                <a:cs typeface="Calibri"/>
              </a:rPr>
              <a:t>Ut wisi enim ad minim veniam, quis nostrud exerci tation ullamcorper nibh euismod tincidunt ut</a:t>
            </a:r>
          </a:p>
        </p:txBody>
      </p:sp>
      <p:sp>
        <p:nvSpPr>
          <p:cNvPr id="23" name="TextBox 8">
            <a:extLst>
              <a:ext uri="{FF2B5EF4-FFF2-40B4-BE49-F238E27FC236}">
                <a16:creationId xmlns:a16="http://schemas.microsoft.com/office/drawing/2014/main" id="{B85B2DF4-D17E-4C62-B04C-F3348C29C8B3}"/>
              </a:ext>
            </a:extLst>
          </p:cNvPr>
          <p:cNvSpPr txBox="1"/>
          <p:nvPr/>
        </p:nvSpPr>
        <p:spPr>
          <a:xfrm>
            <a:off x="5560454" y="366619"/>
            <a:ext cx="3807376" cy="688707"/>
          </a:xfrm>
          <a:prstGeom prst="rect">
            <a:avLst/>
          </a:prstGeom>
          <a:noFill/>
        </p:spPr>
        <p:txBody>
          <a:bodyPr wrap="square" lIns="72446" tIns="36223" rIns="72446" bIns="36223" rtlCol="0">
            <a:spAutoFit/>
          </a:bodyPr>
          <a:lstStyle/>
          <a:p>
            <a:pPr algn="ctr" defTabSz="724480">
              <a:defRPr/>
            </a:pPr>
            <a:r>
              <a:rPr lang="en-US" altLang="zh-CN" sz="4000" b="1" kern="0" spc="305" dirty="0">
                <a:solidFill>
                  <a:schemeClr val="bg2">
                    <a:lumMod val="10000"/>
                  </a:schemeClr>
                </a:solidFill>
                <a:latin typeface="Century" panose="02040604050505020304" pitchFamily="18" charset="0"/>
                <a:ea typeface="微软雅黑" panose="020B0503020204020204" pitchFamily="34" charset="-122"/>
                <a:sym typeface="微软雅黑" panose="020B0503020204020204" pitchFamily="34" charset="-122"/>
              </a:rPr>
              <a:t>PART  03</a:t>
            </a:r>
            <a:endParaRPr lang="id-ID" sz="4000" b="1" kern="0" spc="305" dirty="0">
              <a:solidFill>
                <a:schemeClr val="bg2">
                  <a:lumMod val="10000"/>
                </a:schemeClr>
              </a:solidFill>
              <a:latin typeface="Century" panose="02040604050505020304" pitchFamily="18" charset="0"/>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886527224"/>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55"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par>
                                <p:cTn id="17" presetID="42" presetClass="entr" presetSubtype="0" fill="hold" grpId="0"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3"/>
                                        </p:tgtEl>
                                        <p:attrNameLst>
                                          <p:attrName>ppt_y</p:attrName>
                                        </p:attrNameLst>
                                      </p:cBhvr>
                                      <p:tavLst>
                                        <p:tav tm="0">
                                          <p:val>
                                            <p:strVal val="#ppt_y"/>
                                          </p:val>
                                        </p:tav>
                                        <p:tav tm="100000">
                                          <p:val>
                                            <p:strVal val="#ppt_y"/>
                                          </p:val>
                                        </p:tav>
                                      </p:tavLst>
                                    </p:anim>
                                    <p:anim calcmode="lin" valueType="num">
                                      <p:cBhvr>
                                        <p:cTn id="2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D5F6C70-1A8B-4374-9AC5-FFB0C4FEE558}"/>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C10594D7-3825-46EB-8925-D94294C793AF}"/>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FE3E338E-E265-446C-A09F-EA1C15EDA2E6}"/>
              </a:ext>
            </a:extLst>
          </p:cNvPr>
          <p:cNvGrpSpPr/>
          <p:nvPr/>
        </p:nvGrpSpPr>
        <p:grpSpPr>
          <a:xfrm>
            <a:off x="849232" y="1723433"/>
            <a:ext cx="3337285" cy="1442019"/>
            <a:chOff x="2642263" y="1005072"/>
            <a:chExt cx="7874174" cy="3402380"/>
          </a:xfrm>
        </p:grpSpPr>
        <p:sp>
          <p:nvSpPr>
            <p:cNvPr id="5" name="矩形: 圆角 4">
              <a:extLst>
                <a:ext uri="{FF2B5EF4-FFF2-40B4-BE49-F238E27FC236}">
                  <a16:creationId xmlns:a16="http://schemas.microsoft.com/office/drawing/2014/main" id="{737C9B02-910F-4D6A-890F-41FB209AEE50}"/>
                </a:ext>
              </a:extLst>
            </p:cNvPr>
            <p:cNvSpPr/>
            <p:nvPr/>
          </p:nvSpPr>
          <p:spPr>
            <a:xfrm>
              <a:off x="2642263" y="1005072"/>
              <a:ext cx="7874174" cy="673903"/>
            </a:xfrm>
            <a:prstGeom prst="roundRect">
              <a:avLst>
                <a:gd name="adj" fmla="val 50000"/>
              </a:avLst>
            </a:prstGeom>
            <a:solidFill>
              <a:srgbClr val="D7923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6" name="矩形: 圆角 5">
              <a:extLst>
                <a:ext uri="{FF2B5EF4-FFF2-40B4-BE49-F238E27FC236}">
                  <a16:creationId xmlns:a16="http://schemas.microsoft.com/office/drawing/2014/main" id="{CB81F4B2-2A4A-489F-9544-E1389838757A}"/>
                </a:ext>
              </a:extLst>
            </p:cNvPr>
            <p:cNvSpPr/>
            <p:nvPr/>
          </p:nvSpPr>
          <p:spPr>
            <a:xfrm>
              <a:off x="2654256" y="2369309"/>
              <a:ext cx="7862181" cy="673903"/>
            </a:xfrm>
            <a:prstGeom prst="roundRect">
              <a:avLst>
                <a:gd name="adj" fmla="val 50000"/>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7" name="矩形: 圆角 6">
              <a:extLst>
                <a:ext uri="{FF2B5EF4-FFF2-40B4-BE49-F238E27FC236}">
                  <a16:creationId xmlns:a16="http://schemas.microsoft.com/office/drawing/2014/main" id="{2D0C427E-FA50-4678-B7E6-154C38F7EB25}"/>
                </a:ext>
              </a:extLst>
            </p:cNvPr>
            <p:cNvSpPr/>
            <p:nvPr/>
          </p:nvSpPr>
          <p:spPr>
            <a:xfrm>
              <a:off x="2666247" y="3733549"/>
              <a:ext cx="7850190" cy="673903"/>
            </a:xfrm>
            <a:prstGeom prst="roundRect">
              <a:avLst>
                <a:gd name="adj" fmla="val 50000"/>
              </a:avLst>
            </a:prstGeom>
            <a:solidFill>
              <a:srgbClr val="D7923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8" name="图片 7">
              <a:extLst>
                <a:ext uri="{FF2B5EF4-FFF2-40B4-BE49-F238E27FC236}">
                  <a16:creationId xmlns:a16="http://schemas.microsoft.com/office/drawing/2014/main" id="{C192077B-E03D-49C0-8585-BABA7357078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762720" y="2526123"/>
              <a:ext cx="444514" cy="444514"/>
            </a:xfrm>
            <a:prstGeom prst="rect">
              <a:avLst/>
            </a:prstGeom>
          </p:spPr>
        </p:pic>
        <p:pic>
          <p:nvPicPr>
            <p:cNvPr id="9" name="图片 8">
              <a:extLst>
                <a:ext uri="{FF2B5EF4-FFF2-40B4-BE49-F238E27FC236}">
                  <a16:creationId xmlns:a16="http://schemas.microsoft.com/office/drawing/2014/main" id="{F4699795-3641-4B1A-A544-D5281D3202A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735235" y="1065616"/>
              <a:ext cx="552813" cy="552813"/>
            </a:xfrm>
            <a:prstGeom prst="rect">
              <a:avLst/>
            </a:prstGeom>
          </p:spPr>
        </p:pic>
        <p:pic>
          <p:nvPicPr>
            <p:cNvPr id="10" name="图片 9">
              <a:extLst>
                <a:ext uri="{FF2B5EF4-FFF2-40B4-BE49-F238E27FC236}">
                  <a16:creationId xmlns:a16="http://schemas.microsoft.com/office/drawing/2014/main" id="{22BDB44B-1695-4775-8A84-01207FD4E09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804225" y="3847230"/>
              <a:ext cx="414835" cy="414835"/>
            </a:xfrm>
            <a:prstGeom prst="rect">
              <a:avLst/>
            </a:prstGeom>
          </p:spPr>
        </p:pic>
      </p:grpSp>
      <p:grpSp>
        <p:nvGrpSpPr>
          <p:cNvPr id="11" name="组合 10">
            <a:extLst>
              <a:ext uri="{FF2B5EF4-FFF2-40B4-BE49-F238E27FC236}">
                <a16:creationId xmlns:a16="http://schemas.microsoft.com/office/drawing/2014/main" id="{5653314D-BCBF-4DFD-8257-E4346609C621}"/>
              </a:ext>
            </a:extLst>
          </p:cNvPr>
          <p:cNvGrpSpPr/>
          <p:nvPr/>
        </p:nvGrpSpPr>
        <p:grpSpPr>
          <a:xfrm>
            <a:off x="4758900" y="1723432"/>
            <a:ext cx="3337285" cy="1442019"/>
            <a:chOff x="2642263" y="1005072"/>
            <a:chExt cx="7874174" cy="3402380"/>
          </a:xfrm>
        </p:grpSpPr>
        <p:sp>
          <p:nvSpPr>
            <p:cNvPr id="12" name="矩形: 圆角 11">
              <a:extLst>
                <a:ext uri="{FF2B5EF4-FFF2-40B4-BE49-F238E27FC236}">
                  <a16:creationId xmlns:a16="http://schemas.microsoft.com/office/drawing/2014/main" id="{4272444F-8A01-4BC5-A077-E3201C2357E7}"/>
                </a:ext>
              </a:extLst>
            </p:cNvPr>
            <p:cNvSpPr/>
            <p:nvPr/>
          </p:nvSpPr>
          <p:spPr>
            <a:xfrm>
              <a:off x="2642263" y="1005072"/>
              <a:ext cx="7874174" cy="673903"/>
            </a:xfrm>
            <a:prstGeom prst="roundRect">
              <a:avLst>
                <a:gd name="adj" fmla="val 50000"/>
              </a:avLst>
            </a:prstGeom>
            <a:solidFill>
              <a:srgbClr val="D7923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矩形: 圆角 12">
              <a:extLst>
                <a:ext uri="{FF2B5EF4-FFF2-40B4-BE49-F238E27FC236}">
                  <a16:creationId xmlns:a16="http://schemas.microsoft.com/office/drawing/2014/main" id="{46BBB88F-1702-41EF-A499-D73F3D7A9293}"/>
                </a:ext>
              </a:extLst>
            </p:cNvPr>
            <p:cNvSpPr/>
            <p:nvPr/>
          </p:nvSpPr>
          <p:spPr>
            <a:xfrm>
              <a:off x="2654256" y="2369309"/>
              <a:ext cx="7862181" cy="673903"/>
            </a:xfrm>
            <a:prstGeom prst="roundRect">
              <a:avLst>
                <a:gd name="adj" fmla="val 50000"/>
              </a:avLst>
            </a:prstGeom>
            <a:solidFill>
              <a:schemeClr val="bg2">
                <a:lumMod val="1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4" name="矩形: 圆角 13">
              <a:extLst>
                <a:ext uri="{FF2B5EF4-FFF2-40B4-BE49-F238E27FC236}">
                  <a16:creationId xmlns:a16="http://schemas.microsoft.com/office/drawing/2014/main" id="{6142B79E-AFE4-49E5-90CD-C3E88DA6F520}"/>
                </a:ext>
              </a:extLst>
            </p:cNvPr>
            <p:cNvSpPr/>
            <p:nvPr/>
          </p:nvSpPr>
          <p:spPr>
            <a:xfrm>
              <a:off x="2666247" y="3733549"/>
              <a:ext cx="7850190" cy="673903"/>
            </a:xfrm>
            <a:prstGeom prst="roundRect">
              <a:avLst>
                <a:gd name="adj" fmla="val 50000"/>
              </a:avLst>
            </a:prstGeom>
            <a:solidFill>
              <a:srgbClr val="D7923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pic>
          <p:nvPicPr>
            <p:cNvPr id="15" name="图片 14">
              <a:extLst>
                <a:ext uri="{FF2B5EF4-FFF2-40B4-BE49-F238E27FC236}">
                  <a16:creationId xmlns:a16="http://schemas.microsoft.com/office/drawing/2014/main" id="{3679A651-128D-49DA-B5D2-BC66647506C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762720" y="2526123"/>
              <a:ext cx="444514" cy="444514"/>
            </a:xfrm>
            <a:prstGeom prst="rect">
              <a:avLst/>
            </a:prstGeom>
          </p:spPr>
        </p:pic>
        <p:pic>
          <p:nvPicPr>
            <p:cNvPr id="16" name="图片 15">
              <a:extLst>
                <a:ext uri="{FF2B5EF4-FFF2-40B4-BE49-F238E27FC236}">
                  <a16:creationId xmlns:a16="http://schemas.microsoft.com/office/drawing/2014/main" id="{9DFFAA72-8713-4E25-AF08-7EC3818F6A6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735235" y="1065616"/>
              <a:ext cx="552813" cy="552813"/>
            </a:xfrm>
            <a:prstGeom prst="rect">
              <a:avLst/>
            </a:prstGeom>
          </p:spPr>
        </p:pic>
        <p:pic>
          <p:nvPicPr>
            <p:cNvPr id="17" name="图片 16">
              <a:extLst>
                <a:ext uri="{FF2B5EF4-FFF2-40B4-BE49-F238E27FC236}">
                  <a16:creationId xmlns:a16="http://schemas.microsoft.com/office/drawing/2014/main" id="{19C4A850-F0FC-41A0-8ACE-50D49C16D4F7}"/>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2804225" y="3847230"/>
              <a:ext cx="414835" cy="414835"/>
            </a:xfrm>
            <a:prstGeom prst="rect">
              <a:avLst/>
            </a:prstGeom>
          </p:spPr>
        </p:pic>
      </p:grpSp>
      <p:sp>
        <p:nvSpPr>
          <p:cNvPr id="18" name="矩形 17">
            <a:extLst>
              <a:ext uri="{FF2B5EF4-FFF2-40B4-BE49-F238E27FC236}">
                <a16:creationId xmlns:a16="http://schemas.microsoft.com/office/drawing/2014/main" id="{3BD3C98D-4B0D-4506-ACA4-CFB9E0EFC2E9}"/>
              </a:ext>
            </a:extLst>
          </p:cNvPr>
          <p:cNvSpPr/>
          <p:nvPr/>
        </p:nvSpPr>
        <p:spPr>
          <a:xfrm>
            <a:off x="1210591" y="1700671"/>
            <a:ext cx="3522182" cy="323165"/>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用户可以在投影仪或者计算机上进行演示，</a:t>
            </a:r>
          </a:p>
        </p:txBody>
      </p:sp>
      <p:sp>
        <p:nvSpPr>
          <p:cNvPr id="19" name="矩形 18">
            <a:extLst>
              <a:ext uri="{FF2B5EF4-FFF2-40B4-BE49-F238E27FC236}">
                <a16:creationId xmlns:a16="http://schemas.microsoft.com/office/drawing/2014/main" id="{E114463E-E73E-43AF-A4BD-3B6F0931CAD1}"/>
              </a:ext>
            </a:extLst>
          </p:cNvPr>
          <p:cNvSpPr/>
          <p:nvPr/>
        </p:nvSpPr>
        <p:spPr>
          <a:xfrm>
            <a:off x="1218816" y="2264085"/>
            <a:ext cx="3522182" cy="323165"/>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用户可以在投影仪或者计算机上进行演示，</a:t>
            </a:r>
          </a:p>
        </p:txBody>
      </p:sp>
      <p:sp>
        <p:nvSpPr>
          <p:cNvPr id="20" name="矩形 19">
            <a:extLst>
              <a:ext uri="{FF2B5EF4-FFF2-40B4-BE49-F238E27FC236}">
                <a16:creationId xmlns:a16="http://schemas.microsoft.com/office/drawing/2014/main" id="{09A7EA5B-1BA3-4078-8E08-A9E7D4115CC3}"/>
              </a:ext>
            </a:extLst>
          </p:cNvPr>
          <p:cNvSpPr/>
          <p:nvPr/>
        </p:nvSpPr>
        <p:spPr>
          <a:xfrm>
            <a:off x="1218816" y="2842286"/>
            <a:ext cx="3522182" cy="323165"/>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用户可以在投影仪或者计算机上进行演示，</a:t>
            </a:r>
          </a:p>
        </p:txBody>
      </p:sp>
      <p:sp>
        <p:nvSpPr>
          <p:cNvPr id="21" name="矩形 20">
            <a:extLst>
              <a:ext uri="{FF2B5EF4-FFF2-40B4-BE49-F238E27FC236}">
                <a16:creationId xmlns:a16="http://schemas.microsoft.com/office/drawing/2014/main" id="{E02D1BD0-286C-450C-919D-9A4F002781D8}"/>
              </a:ext>
            </a:extLst>
          </p:cNvPr>
          <p:cNvSpPr/>
          <p:nvPr/>
        </p:nvSpPr>
        <p:spPr>
          <a:xfrm>
            <a:off x="5082855" y="1700887"/>
            <a:ext cx="3522182" cy="323165"/>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用户可以在投影仪或者计算机上进行演示，</a:t>
            </a:r>
          </a:p>
        </p:txBody>
      </p:sp>
      <p:sp>
        <p:nvSpPr>
          <p:cNvPr id="22" name="矩形 21">
            <a:extLst>
              <a:ext uri="{FF2B5EF4-FFF2-40B4-BE49-F238E27FC236}">
                <a16:creationId xmlns:a16="http://schemas.microsoft.com/office/drawing/2014/main" id="{DCF79A8E-9950-4648-914F-375B28B38CC2}"/>
              </a:ext>
            </a:extLst>
          </p:cNvPr>
          <p:cNvSpPr/>
          <p:nvPr/>
        </p:nvSpPr>
        <p:spPr>
          <a:xfrm>
            <a:off x="5091080" y="2264301"/>
            <a:ext cx="3522182" cy="295978"/>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用户可以在投影仪或者计算机上进行演示，</a:t>
            </a:r>
          </a:p>
        </p:txBody>
      </p:sp>
      <p:sp>
        <p:nvSpPr>
          <p:cNvPr id="23" name="矩形 22">
            <a:extLst>
              <a:ext uri="{FF2B5EF4-FFF2-40B4-BE49-F238E27FC236}">
                <a16:creationId xmlns:a16="http://schemas.microsoft.com/office/drawing/2014/main" id="{93CF45B5-4006-4DCD-921E-646C2218569C}"/>
              </a:ext>
            </a:extLst>
          </p:cNvPr>
          <p:cNvSpPr/>
          <p:nvPr/>
        </p:nvSpPr>
        <p:spPr>
          <a:xfrm>
            <a:off x="5091080" y="2842502"/>
            <a:ext cx="3522182" cy="323165"/>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用户可以在投影仪或者计算机上进行演示，</a:t>
            </a:r>
          </a:p>
        </p:txBody>
      </p:sp>
      <p:cxnSp>
        <p:nvCxnSpPr>
          <p:cNvPr id="24" name="直接连接符 23">
            <a:extLst>
              <a:ext uri="{FF2B5EF4-FFF2-40B4-BE49-F238E27FC236}">
                <a16:creationId xmlns:a16="http://schemas.microsoft.com/office/drawing/2014/main" id="{79E6EE50-EED4-4DC1-BBC2-8F21B4008CF6}"/>
              </a:ext>
            </a:extLst>
          </p:cNvPr>
          <p:cNvCxnSpPr/>
          <p:nvPr/>
        </p:nvCxnSpPr>
        <p:spPr>
          <a:xfrm>
            <a:off x="236842" y="3923937"/>
            <a:ext cx="8592344" cy="0"/>
          </a:xfrm>
          <a:prstGeom prst="line">
            <a:avLst/>
          </a:prstGeom>
          <a:ln w="3175">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C08262B2-CFB7-4CC0-BB12-233990C99B02}"/>
              </a:ext>
            </a:extLst>
          </p:cNvPr>
          <p:cNvSpPr txBox="1"/>
          <p:nvPr/>
        </p:nvSpPr>
        <p:spPr>
          <a:xfrm>
            <a:off x="590043" y="4127438"/>
            <a:ext cx="8080115" cy="938719"/>
          </a:xfrm>
          <a:prstGeom prst="rect">
            <a:avLst/>
          </a:prstGeom>
          <a:noFill/>
        </p:spPr>
        <p:txBody>
          <a:bodyPr wrap="square" rtlCol="0">
            <a:spAutoFit/>
          </a:bodyPr>
          <a:lstStyle/>
          <a:p>
            <a:pPr algn="ctr">
              <a:lnSpc>
                <a:spcPts val="2200"/>
              </a:lnSpc>
            </a:pPr>
            <a:r>
              <a:rPr lang="en-US" altLang="zh-CN" sz="1000" dirty="0">
                <a:solidFill>
                  <a:schemeClr val="bg2">
                    <a:lumMod val="50000"/>
                  </a:schemeClr>
                </a:solidFill>
                <a:latin typeface="Century Gothic" panose="020B0502020202020204" pitchFamily="34" charset="0"/>
              </a:rPr>
              <a:t>Flattening of the concept of the core meaning is: remove redundancy, messiness and multifarious adornment effect. Flattening of the concept of the core meaning is: remove redundancy, messiness and multifarious </a:t>
            </a:r>
            <a:endParaRPr lang="zh-CN" altLang="en-US" sz="1000" dirty="0">
              <a:solidFill>
                <a:schemeClr val="bg2">
                  <a:lumMod val="50000"/>
                </a:schemeClr>
              </a:solidFill>
              <a:latin typeface="Century Gothic" panose="020B0502020202020204" pitchFamily="34" charset="0"/>
            </a:endParaRPr>
          </a:p>
          <a:p>
            <a:pPr algn="ctr">
              <a:lnSpc>
                <a:spcPts val="2200"/>
              </a:lnSpc>
            </a:pPr>
            <a:endParaRPr lang="zh-CN" altLang="en-US" sz="1000" dirty="0">
              <a:solidFill>
                <a:schemeClr val="bg2">
                  <a:lumMod val="50000"/>
                </a:schemeClr>
              </a:solidFill>
              <a:latin typeface="Century Gothic" panose="020B0502020202020204" pitchFamily="34" charset="0"/>
            </a:endParaRPr>
          </a:p>
        </p:txBody>
      </p:sp>
    </p:spTree>
    <p:extLst>
      <p:ext uri="{BB962C8B-B14F-4D97-AF65-F5344CB8AC3E}">
        <p14:creationId xmlns:p14="http://schemas.microsoft.com/office/powerpoint/2010/main" val="649637944"/>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ABCD356-C581-46CA-B9C0-FF0BB71769FD}"/>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5872F23B-43EC-45A4-BDDA-F7A308974407}"/>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C1596E76-C2F5-44AF-B847-3C9D636C5D06}"/>
              </a:ext>
            </a:extLst>
          </p:cNvPr>
          <p:cNvGrpSpPr/>
          <p:nvPr/>
        </p:nvGrpSpPr>
        <p:grpSpPr>
          <a:xfrm>
            <a:off x="0" y="1448185"/>
            <a:ext cx="9144000" cy="1286306"/>
            <a:chOff x="-1065909" y="1942785"/>
            <a:chExt cx="9982200" cy="1346412"/>
          </a:xfrm>
        </p:grpSpPr>
        <p:sp>
          <p:nvSpPr>
            <p:cNvPr id="5" name="矩形标注 6">
              <a:extLst>
                <a:ext uri="{FF2B5EF4-FFF2-40B4-BE49-F238E27FC236}">
                  <a16:creationId xmlns:a16="http://schemas.microsoft.com/office/drawing/2014/main" id="{ECB4251B-DBF4-4AAF-AA98-425AE84871B1}"/>
                </a:ext>
              </a:extLst>
            </p:cNvPr>
            <p:cNvSpPr/>
            <p:nvPr/>
          </p:nvSpPr>
          <p:spPr>
            <a:xfrm>
              <a:off x="6420741" y="1942785"/>
              <a:ext cx="2495550" cy="1346412"/>
            </a:xfrm>
            <a:prstGeom prst="wedgeRectCallout">
              <a:avLst>
                <a:gd name="adj1" fmla="val 41393"/>
                <a:gd name="adj2" fmla="val -19934"/>
              </a:avLst>
            </a:prstGeom>
            <a:solidFill>
              <a:schemeClr val="bg2">
                <a:lumMod val="1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标注 7">
              <a:extLst>
                <a:ext uri="{FF2B5EF4-FFF2-40B4-BE49-F238E27FC236}">
                  <a16:creationId xmlns:a16="http://schemas.microsoft.com/office/drawing/2014/main" id="{C011727B-001A-4B7C-8617-CB376DA44DCF}"/>
                </a:ext>
              </a:extLst>
            </p:cNvPr>
            <p:cNvSpPr/>
            <p:nvPr/>
          </p:nvSpPr>
          <p:spPr>
            <a:xfrm>
              <a:off x="3925191" y="1942785"/>
              <a:ext cx="2495550" cy="1346412"/>
            </a:xfrm>
            <a:prstGeom prst="wedgeRectCallout">
              <a:avLst>
                <a:gd name="adj1" fmla="val 59514"/>
                <a:gd name="adj2" fmla="val -21196"/>
              </a:avLst>
            </a:prstGeom>
            <a:solidFill>
              <a:srgbClr val="D7923E"/>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标注 8">
              <a:extLst>
                <a:ext uri="{FF2B5EF4-FFF2-40B4-BE49-F238E27FC236}">
                  <a16:creationId xmlns:a16="http://schemas.microsoft.com/office/drawing/2014/main" id="{B1B9F80B-E05C-4EE1-AC0F-165E0487DC88}"/>
                </a:ext>
              </a:extLst>
            </p:cNvPr>
            <p:cNvSpPr/>
            <p:nvPr/>
          </p:nvSpPr>
          <p:spPr>
            <a:xfrm>
              <a:off x="1429641" y="1942785"/>
              <a:ext cx="2495550" cy="1346412"/>
            </a:xfrm>
            <a:prstGeom prst="wedgeRectCallout">
              <a:avLst>
                <a:gd name="adj1" fmla="val 59514"/>
                <a:gd name="adj2" fmla="val -21196"/>
              </a:avLst>
            </a:prstGeom>
            <a:solidFill>
              <a:schemeClr val="tx1">
                <a:lumMod val="75000"/>
                <a:lumOff val="2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标注 9">
              <a:extLst>
                <a:ext uri="{FF2B5EF4-FFF2-40B4-BE49-F238E27FC236}">
                  <a16:creationId xmlns:a16="http://schemas.microsoft.com/office/drawing/2014/main" id="{3CFD5120-DB4E-4043-9E82-A04359FEC6B8}"/>
                </a:ext>
              </a:extLst>
            </p:cNvPr>
            <p:cNvSpPr/>
            <p:nvPr/>
          </p:nvSpPr>
          <p:spPr>
            <a:xfrm>
              <a:off x="-1065909" y="1942785"/>
              <a:ext cx="2495550" cy="1346412"/>
            </a:xfrm>
            <a:prstGeom prst="wedgeRectCallout">
              <a:avLst>
                <a:gd name="adj1" fmla="val 59514"/>
                <a:gd name="adj2" fmla="val -21196"/>
              </a:avLst>
            </a:prstGeom>
            <a:solidFill>
              <a:srgbClr val="D7923E"/>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9" name="TextBox 7">
            <a:extLst>
              <a:ext uri="{FF2B5EF4-FFF2-40B4-BE49-F238E27FC236}">
                <a16:creationId xmlns:a16="http://schemas.microsoft.com/office/drawing/2014/main" id="{07189A88-0EC5-4E5E-8C95-EBFFBF398A74}"/>
              </a:ext>
            </a:extLst>
          </p:cNvPr>
          <p:cNvSpPr txBox="1"/>
          <p:nvPr/>
        </p:nvSpPr>
        <p:spPr>
          <a:xfrm>
            <a:off x="-576578" y="1708245"/>
            <a:ext cx="3528784" cy="523220"/>
          </a:xfrm>
          <a:prstGeom prst="rect">
            <a:avLst/>
          </a:prstGeom>
          <a:noFill/>
        </p:spPr>
        <p:txBody>
          <a:bodyPr wrap="square" rtlCol="0">
            <a:spAutoFit/>
          </a:bodyPr>
          <a:lstStyle/>
          <a:p>
            <a:pPr algn="ctr"/>
            <a:r>
              <a:rPr lang="en-US" sz="1400" b="1" dirty="0">
                <a:solidFill>
                  <a:schemeClr val="bg1"/>
                </a:solidFill>
                <a:latin typeface="Montserrat" charset="0"/>
                <a:ea typeface="Montserrat" charset="0"/>
                <a:cs typeface="Montserrat" charset="0"/>
              </a:rPr>
              <a:t>WRITE HERE</a:t>
            </a:r>
            <a:r>
              <a:rPr lang="en-US" altLang="zh-CN" sz="1400" b="1" dirty="0">
                <a:solidFill>
                  <a:schemeClr val="bg1"/>
                </a:solidFill>
                <a:latin typeface="Montserrat" charset="0"/>
                <a:ea typeface="Montserrat" charset="0"/>
                <a:cs typeface="Montserrat" charset="0"/>
              </a:rPr>
              <a:t>YOUR TITLE</a:t>
            </a:r>
          </a:p>
          <a:p>
            <a:pPr algn="ctr"/>
            <a:endParaRPr lang="en-US" sz="1400" b="1" dirty="0">
              <a:solidFill>
                <a:schemeClr val="bg1"/>
              </a:solidFill>
              <a:latin typeface="Montserrat" charset="0"/>
              <a:ea typeface="Montserrat" charset="0"/>
              <a:cs typeface="Montserrat" charset="0"/>
            </a:endParaRPr>
          </a:p>
        </p:txBody>
      </p:sp>
      <p:sp>
        <p:nvSpPr>
          <p:cNvPr id="10" name="TextBox 7">
            <a:extLst>
              <a:ext uri="{FF2B5EF4-FFF2-40B4-BE49-F238E27FC236}">
                <a16:creationId xmlns:a16="http://schemas.microsoft.com/office/drawing/2014/main" id="{19167E2F-7F0A-41E4-B3CE-32E5701F33DF}"/>
              </a:ext>
            </a:extLst>
          </p:cNvPr>
          <p:cNvSpPr txBox="1"/>
          <p:nvPr/>
        </p:nvSpPr>
        <p:spPr>
          <a:xfrm>
            <a:off x="1764392" y="1707540"/>
            <a:ext cx="3528784" cy="523220"/>
          </a:xfrm>
          <a:prstGeom prst="rect">
            <a:avLst/>
          </a:prstGeom>
          <a:noFill/>
        </p:spPr>
        <p:txBody>
          <a:bodyPr wrap="square" rtlCol="0">
            <a:spAutoFit/>
          </a:bodyPr>
          <a:lstStyle/>
          <a:p>
            <a:pPr algn="ctr"/>
            <a:r>
              <a:rPr lang="en-US" sz="1400" b="1" dirty="0">
                <a:solidFill>
                  <a:schemeClr val="bg1"/>
                </a:solidFill>
                <a:latin typeface="Montserrat" charset="0"/>
                <a:ea typeface="Montserrat" charset="0"/>
                <a:cs typeface="Montserrat" charset="0"/>
              </a:rPr>
              <a:t>WRITE HERE</a:t>
            </a:r>
            <a:r>
              <a:rPr lang="en-US" altLang="zh-CN" sz="1400" b="1" dirty="0">
                <a:solidFill>
                  <a:schemeClr val="bg1"/>
                </a:solidFill>
                <a:latin typeface="Montserrat" charset="0"/>
                <a:ea typeface="Montserrat" charset="0"/>
                <a:cs typeface="Montserrat" charset="0"/>
              </a:rPr>
              <a:t>YOUR TITLE</a:t>
            </a:r>
          </a:p>
          <a:p>
            <a:pPr algn="ctr"/>
            <a:endParaRPr lang="en-US" sz="1400" b="1" dirty="0">
              <a:solidFill>
                <a:schemeClr val="bg1"/>
              </a:solidFill>
              <a:latin typeface="Montserrat" charset="0"/>
              <a:ea typeface="Montserrat" charset="0"/>
              <a:cs typeface="Montserrat" charset="0"/>
            </a:endParaRPr>
          </a:p>
        </p:txBody>
      </p:sp>
      <p:sp>
        <p:nvSpPr>
          <p:cNvPr id="11" name="TextBox 7">
            <a:extLst>
              <a:ext uri="{FF2B5EF4-FFF2-40B4-BE49-F238E27FC236}">
                <a16:creationId xmlns:a16="http://schemas.microsoft.com/office/drawing/2014/main" id="{D8050FE8-C01A-4BA3-940B-EAB93765CCC9}"/>
              </a:ext>
            </a:extLst>
          </p:cNvPr>
          <p:cNvSpPr txBox="1"/>
          <p:nvPr/>
        </p:nvSpPr>
        <p:spPr>
          <a:xfrm>
            <a:off x="4050392" y="1708245"/>
            <a:ext cx="3528784" cy="523220"/>
          </a:xfrm>
          <a:prstGeom prst="rect">
            <a:avLst/>
          </a:prstGeom>
          <a:noFill/>
        </p:spPr>
        <p:txBody>
          <a:bodyPr wrap="square" rtlCol="0">
            <a:spAutoFit/>
          </a:bodyPr>
          <a:lstStyle/>
          <a:p>
            <a:pPr algn="ctr"/>
            <a:r>
              <a:rPr lang="en-US" sz="1400" b="1" dirty="0">
                <a:solidFill>
                  <a:schemeClr val="bg1"/>
                </a:solidFill>
                <a:latin typeface="Montserrat" charset="0"/>
                <a:ea typeface="Montserrat" charset="0"/>
                <a:cs typeface="Montserrat" charset="0"/>
              </a:rPr>
              <a:t>WRITE HERE</a:t>
            </a:r>
            <a:r>
              <a:rPr lang="en-US" altLang="zh-CN" sz="1400" b="1" dirty="0">
                <a:solidFill>
                  <a:schemeClr val="bg1"/>
                </a:solidFill>
                <a:latin typeface="Montserrat" charset="0"/>
                <a:ea typeface="Montserrat" charset="0"/>
                <a:cs typeface="Montserrat" charset="0"/>
              </a:rPr>
              <a:t>YOUR TITLE</a:t>
            </a:r>
          </a:p>
          <a:p>
            <a:pPr algn="ctr"/>
            <a:endParaRPr lang="en-US" sz="1400" b="1" dirty="0">
              <a:solidFill>
                <a:schemeClr val="bg1"/>
              </a:solidFill>
              <a:latin typeface="Montserrat" charset="0"/>
              <a:ea typeface="Montserrat" charset="0"/>
              <a:cs typeface="Montserrat" charset="0"/>
            </a:endParaRPr>
          </a:p>
        </p:txBody>
      </p:sp>
      <p:sp>
        <p:nvSpPr>
          <p:cNvPr id="12" name="TextBox 7">
            <a:extLst>
              <a:ext uri="{FF2B5EF4-FFF2-40B4-BE49-F238E27FC236}">
                <a16:creationId xmlns:a16="http://schemas.microsoft.com/office/drawing/2014/main" id="{B50493C7-5242-4E40-AE7B-EE6AD0C377B7}"/>
              </a:ext>
            </a:extLst>
          </p:cNvPr>
          <p:cNvSpPr txBox="1"/>
          <p:nvPr/>
        </p:nvSpPr>
        <p:spPr>
          <a:xfrm>
            <a:off x="6391362" y="1707540"/>
            <a:ext cx="3528784" cy="523220"/>
          </a:xfrm>
          <a:prstGeom prst="rect">
            <a:avLst/>
          </a:prstGeom>
          <a:noFill/>
        </p:spPr>
        <p:txBody>
          <a:bodyPr wrap="square" rtlCol="0">
            <a:spAutoFit/>
          </a:bodyPr>
          <a:lstStyle/>
          <a:p>
            <a:pPr algn="ctr"/>
            <a:r>
              <a:rPr lang="en-US" sz="1400" b="1" dirty="0">
                <a:solidFill>
                  <a:schemeClr val="bg1"/>
                </a:solidFill>
                <a:latin typeface="Montserrat" charset="0"/>
                <a:ea typeface="Montserrat" charset="0"/>
                <a:cs typeface="Montserrat" charset="0"/>
              </a:rPr>
              <a:t>WRITE HERE</a:t>
            </a:r>
            <a:r>
              <a:rPr lang="en-US" altLang="zh-CN" sz="1400" b="1" dirty="0">
                <a:solidFill>
                  <a:schemeClr val="bg1"/>
                </a:solidFill>
                <a:latin typeface="Montserrat" charset="0"/>
                <a:ea typeface="Montserrat" charset="0"/>
                <a:cs typeface="Montserrat" charset="0"/>
              </a:rPr>
              <a:t>YOUR TITLE</a:t>
            </a:r>
          </a:p>
          <a:p>
            <a:pPr algn="ctr"/>
            <a:endParaRPr lang="en-US" sz="1400" b="1" dirty="0">
              <a:solidFill>
                <a:schemeClr val="bg1"/>
              </a:solidFill>
              <a:latin typeface="Montserrat" charset="0"/>
              <a:ea typeface="Montserrat" charset="0"/>
              <a:cs typeface="Montserrat" charset="0"/>
            </a:endParaRPr>
          </a:p>
        </p:txBody>
      </p:sp>
      <p:sp>
        <p:nvSpPr>
          <p:cNvPr id="13" name="文本框 12">
            <a:extLst>
              <a:ext uri="{FF2B5EF4-FFF2-40B4-BE49-F238E27FC236}">
                <a16:creationId xmlns:a16="http://schemas.microsoft.com/office/drawing/2014/main" id="{9C12323F-3853-48A5-836A-E2BA9DBB2DE5}"/>
              </a:ext>
            </a:extLst>
          </p:cNvPr>
          <p:cNvSpPr txBox="1"/>
          <p:nvPr/>
        </p:nvSpPr>
        <p:spPr>
          <a:xfrm>
            <a:off x="-697412" y="2157432"/>
            <a:ext cx="3604804" cy="295978"/>
          </a:xfrm>
          <a:prstGeom prst="rect">
            <a:avLst/>
          </a:prstGeom>
          <a:noFill/>
        </p:spPr>
        <p:txBody>
          <a:bodyPr wrap="square" rtlCol="0">
            <a:spAutoFit/>
          </a:bodyPr>
          <a:lstStyle/>
          <a:p>
            <a:pPr algn="ctr">
              <a:lnSpc>
                <a:spcPct val="150000"/>
              </a:lnSpc>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4" name="文本框 13">
            <a:extLst>
              <a:ext uri="{FF2B5EF4-FFF2-40B4-BE49-F238E27FC236}">
                <a16:creationId xmlns:a16="http://schemas.microsoft.com/office/drawing/2014/main" id="{CB41364B-D07B-4778-887B-141F4DF67897}"/>
              </a:ext>
            </a:extLst>
          </p:cNvPr>
          <p:cNvSpPr txBox="1"/>
          <p:nvPr/>
        </p:nvSpPr>
        <p:spPr>
          <a:xfrm>
            <a:off x="1594301" y="2157432"/>
            <a:ext cx="3604804" cy="295978"/>
          </a:xfrm>
          <a:prstGeom prst="rect">
            <a:avLst/>
          </a:prstGeom>
          <a:noFill/>
        </p:spPr>
        <p:txBody>
          <a:bodyPr wrap="square" rtlCol="0">
            <a:spAutoFit/>
          </a:bodyPr>
          <a:lstStyle/>
          <a:p>
            <a:pPr algn="ctr">
              <a:lnSpc>
                <a:spcPct val="150000"/>
              </a:lnSpc>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5" name="文本框 14">
            <a:extLst>
              <a:ext uri="{FF2B5EF4-FFF2-40B4-BE49-F238E27FC236}">
                <a16:creationId xmlns:a16="http://schemas.microsoft.com/office/drawing/2014/main" id="{DEC942CA-5AA7-4E57-936A-660E10362650}"/>
              </a:ext>
            </a:extLst>
          </p:cNvPr>
          <p:cNvSpPr txBox="1"/>
          <p:nvPr/>
        </p:nvSpPr>
        <p:spPr>
          <a:xfrm>
            <a:off x="3910506" y="2154081"/>
            <a:ext cx="3604804" cy="295978"/>
          </a:xfrm>
          <a:prstGeom prst="rect">
            <a:avLst/>
          </a:prstGeom>
          <a:noFill/>
        </p:spPr>
        <p:txBody>
          <a:bodyPr wrap="square" rtlCol="0">
            <a:spAutoFit/>
          </a:bodyPr>
          <a:lstStyle/>
          <a:p>
            <a:pPr algn="ctr">
              <a:lnSpc>
                <a:spcPct val="150000"/>
              </a:lnSpc>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6" name="文本框 15">
            <a:extLst>
              <a:ext uri="{FF2B5EF4-FFF2-40B4-BE49-F238E27FC236}">
                <a16:creationId xmlns:a16="http://schemas.microsoft.com/office/drawing/2014/main" id="{DDE62541-90C7-43F7-838E-D750D2B5558C}"/>
              </a:ext>
            </a:extLst>
          </p:cNvPr>
          <p:cNvSpPr txBox="1"/>
          <p:nvPr/>
        </p:nvSpPr>
        <p:spPr>
          <a:xfrm>
            <a:off x="6202219" y="2157432"/>
            <a:ext cx="3604804" cy="295978"/>
          </a:xfrm>
          <a:prstGeom prst="rect">
            <a:avLst/>
          </a:prstGeom>
          <a:noFill/>
        </p:spPr>
        <p:txBody>
          <a:bodyPr wrap="square" rtlCol="0">
            <a:spAutoFit/>
          </a:bodyPr>
          <a:lstStyle/>
          <a:p>
            <a:pPr algn="ctr">
              <a:lnSpc>
                <a:spcPct val="150000"/>
              </a:lnSpc>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4099603555"/>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8867EA2-4E46-4CEA-86A1-8958E557F61C}"/>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A36F0A6B-6F7F-4929-A00B-E69FF769C4C3}"/>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D4DFB1F9-AC75-4428-8F3A-858F168A68D6}"/>
              </a:ext>
            </a:extLst>
          </p:cNvPr>
          <p:cNvGrpSpPr/>
          <p:nvPr/>
        </p:nvGrpSpPr>
        <p:grpSpPr>
          <a:xfrm flipH="1">
            <a:off x="0" y="1466115"/>
            <a:ext cx="9144000" cy="1286306"/>
            <a:chOff x="0" y="1448185"/>
            <a:chExt cx="9144000" cy="1286306"/>
          </a:xfrm>
        </p:grpSpPr>
        <p:sp>
          <p:nvSpPr>
            <p:cNvPr id="4" name="矩形标注 6">
              <a:extLst>
                <a:ext uri="{FF2B5EF4-FFF2-40B4-BE49-F238E27FC236}">
                  <a16:creationId xmlns:a16="http://schemas.microsoft.com/office/drawing/2014/main" id="{0FFAEA3D-A966-4CB1-8ED9-469CEA930843}"/>
                </a:ext>
              </a:extLst>
            </p:cNvPr>
            <p:cNvSpPr/>
            <p:nvPr/>
          </p:nvSpPr>
          <p:spPr>
            <a:xfrm>
              <a:off x="6858000" y="1448185"/>
              <a:ext cx="2286000" cy="1286306"/>
            </a:xfrm>
            <a:prstGeom prst="wedgeRectCallout">
              <a:avLst>
                <a:gd name="adj1" fmla="val 41393"/>
                <a:gd name="adj2" fmla="val -19934"/>
              </a:avLst>
            </a:prstGeom>
            <a:solidFill>
              <a:schemeClr val="bg2">
                <a:lumMod val="1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标注 7">
              <a:extLst>
                <a:ext uri="{FF2B5EF4-FFF2-40B4-BE49-F238E27FC236}">
                  <a16:creationId xmlns:a16="http://schemas.microsoft.com/office/drawing/2014/main" id="{20BAAF64-06EE-49A0-BECA-FECB7D738319}"/>
                </a:ext>
              </a:extLst>
            </p:cNvPr>
            <p:cNvSpPr/>
            <p:nvPr/>
          </p:nvSpPr>
          <p:spPr>
            <a:xfrm>
              <a:off x="4572000" y="1448185"/>
              <a:ext cx="2286000" cy="1286306"/>
            </a:xfrm>
            <a:prstGeom prst="wedgeRectCallout">
              <a:avLst>
                <a:gd name="adj1" fmla="val 59514"/>
                <a:gd name="adj2" fmla="val -21196"/>
              </a:avLst>
            </a:prstGeom>
            <a:solidFill>
              <a:srgbClr val="D7923E"/>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标注 8">
              <a:extLst>
                <a:ext uri="{FF2B5EF4-FFF2-40B4-BE49-F238E27FC236}">
                  <a16:creationId xmlns:a16="http://schemas.microsoft.com/office/drawing/2014/main" id="{F52D8877-3FBD-43F9-9012-C0CAEFE155C8}"/>
                </a:ext>
              </a:extLst>
            </p:cNvPr>
            <p:cNvSpPr/>
            <p:nvPr/>
          </p:nvSpPr>
          <p:spPr>
            <a:xfrm>
              <a:off x="2286000" y="1448185"/>
              <a:ext cx="2286000" cy="1286306"/>
            </a:xfrm>
            <a:prstGeom prst="wedgeRectCallout">
              <a:avLst>
                <a:gd name="adj1" fmla="val 59514"/>
                <a:gd name="adj2" fmla="val -21196"/>
              </a:avLst>
            </a:prstGeom>
            <a:solidFill>
              <a:schemeClr val="tx1">
                <a:lumMod val="75000"/>
                <a:lumOff val="2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标注 9">
              <a:extLst>
                <a:ext uri="{FF2B5EF4-FFF2-40B4-BE49-F238E27FC236}">
                  <a16:creationId xmlns:a16="http://schemas.microsoft.com/office/drawing/2014/main" id="{82D20C51-03A7-471D-96E1-F5DC11F37C76}"/>
                </a:ext>
              </a:extLst>
            </p:cNvPr>
            <p:cNvSpPr/>
            <p:nvPr/>
          </p:nvSpPr>
          <p:spPr>
            <a:xfrm>
              <a:off x="0" y="1448185"/>
              <a:ext cx="2286000" cy="1286306"/>
            </a:xfrm>
            <a:prstGeom prst="wedgeRectCallout">
              <a:avLst>
                <a:gd name="adj1" fmla="val 59514"/>
                <a:gd name="adj2" fmla="val -21196"/>
              </a:avLst>
            </a:prstGeom>
            <a:solidFill>
              <a:srgbClr val="D7923E"/>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9" name="TextBox 7">
            <a:extLst>
              <a:ext uri="{FF2B5EF4-FFF2-40B4-BE49-F238E27FC236}">
                <a16:creationId xmlns:a16="http://schemas.microsoft.com/office/drawing/2014/main" id="{A1BBEC68-B07A-44A1-BC93-EF9603E77EE3}"/>
              </a:ext>
            </a:extLst>
          </p:cNvPr>
          <p:cNvSpPr txBox="1"/>
          <p:nvPr/>
        </p:nvSpPr>
        <p:spPr>
          <a:xfrm>
            <a:off x="-698498" y="1716953"/>
            <a:ext cx="3528784" cy="523220"/>
          </a:xfrm>
          <a:prstGeom prst="rect">
            <a:avLst/>
          </a:prstGeom>
          <a:noFill/>
        </p:spPr>
        <p:txBody>
          <a:bodyPr wrap="square" rtlCol="0">
            <a:spAutoFit/>
          </a:bodyPr>
          <a:lstStyle/>
          <a:p>
            <a:pPr algn="ctr"/>
            <a:r>
              <a:rPr lang="en-US" sz="1400" b="1" dirty="0">
                <a:solidFill>
                  <a:schemeClr val="bg1"/>
                </a:solidFill>
                <a:latin typeface="Montserrat" charset="0"/>
                <a:ea typeface="Montserrat" charset="0"/>
                <a:cs typeface="Montserrat" charset="0"/>
              </a:rPr>
              <a:t>WRITE HERE</a:t>
            </a:r>
            <a:r>
              <a:rPr lang="en-US" altLang="zh-CN" sz="1400" b="1" dirty="0">
                <a:solidFill>
                  <a:schemeClr val="bg1"/>
                </a:solidFill>
                <a:latin typeface="Montserrat" charset="0"/>
                <a:ea typeface="Montserrat" charset="0"/>
                <a:cs typeface="Montserrat" charset="0"/>
              </a:rPr>
              <a:t>YOUR TITLE</a:t>
            </a:r>
          </a:p>
          <a:p>
            <a:pPr algn="ctr"/>
            <a:endParaRPr lang="en-US" sz="1400" b="1" dirty="0">
              <a:solidFill>
                <a:schemeClr val="bg1"/>
              </a:solidFill>
              <a:latin typeface="Montserrat" charset="0"/>
              <a:ea typeface="Montserrat" charset="0"/>
              <a:cs typeface="Montserrat" charset="0"/>
            </a:endParaRPr>
          </a:p>
        </p:txBody>
      </p:sp>
      <p:sp>
        <p:nvSpPr>
          <p:cNvPr id="10" name="TextBox 7">
            <a:extLst>
              <a:ext uri="{FF2B5EF4-FFF2-40B4-BE49-F238E27FC236}">
                <a16:creationId xmlns:a16="http://schemas.microsoft.com/office/drawing/2014/main" id="{D5F6F3AF-ACAF-4E68-B93C-E376DF25716C}"/>
              </a:ext>
            </a:extLst>
          </p:cNvPr>
          <p:cNvSpPr txBox="1"/>
          <p:nvPr/>
        </p:nvSpPr>
        <p:spPr>
          <a:xfrm>
            <a:off x="1642472" y="1716248"/>
            <a:ext cx="3528784" cy="523220"/>
          </a:xfrm>
          <a:prstGeom prst="rect">
            <a:avLst/>
          </a:prstGeom>
          <a:noFill/>
        </p:spPr>
        <p:txBody>
          <a:bodyPr wrap="square" rtlCol="0">
            <a:spAutoFit/>
          </a:bodyPr>
          <a:lstStyle/>
          <a:p>
            <a:pPr algn="ctr"/>
            <a:r>
              <a:rPr lang="en-US" sz="1400" b="1" dirty="0">
                <a:solidFill>
                  <a:schemeClr val="bg1"/>
                </a:solidFill>
                <a:latin typeface="Montserrat" charset="0"/>
                <a:ea typeface="Montserrat" charset="0"/>
                <a:cs typeface="Montserrat" charset="0"/>
              </a:rPr>
              <a:t>WRITE HERE</a:t>
            </a:r>
            <a:r>
              <a:rPr lang="en-US" altLang="zh-CN" sz="1400" b="1" dirty="0">
                <a:solidFill>
                  <a:schemeClr val="bg1"/>
                </a:solidFill>
                <a:latin typeface="Montserrat" charset="0"/>
                <a:ea typeface="Montserrat" charset="0"/>
                <a:cs typeface="Montserrat" charset="0"/>
              </a:rPr>
              <a:t>YOUR TITLE</a:t>
            </a:r>
          </a:p>
          <a:p>
            <a:pPr algn="ctr"/>
            <a:endParaRPr lang="en-US" sz="1400" b="1" dirty="0">
              <a:solidFill>
                <a:schemeClr val="bg1"/>
              </a:solidFill>
              <a:latin typeface="Montserrat" charset="0"/>
              <a:ea typeface="Montserrat" charset="0"/>
              <a:cs typeface="Montserrat" charset="0"/>
            </a:endParaRPr>
          </a:p>
        </p:txBody>
      </p:sp>
      <p:sp>
        <p:nvSpPr>
          <p:cNvPr id="11" name="TextBox 7">
            <a:extLst>
              <a:ext uri="{FF2B5EF4-FFF2-40B4-BE49-F238E27FC236}">
                <a16:creationId xmlns:a16="http://schemas.microsoft.com/office/drawing/2014/main" id="{A62A9476-A3D2-46B3-B714-95D9BABF72EA}"/>
              </a:ext>
            </a:extLst>
          </p:cNvPr>
          <p:cNvSpPr txBox="1"/>
          <p:nvPr/>
        </p:nvSpPr>
        <p:spPr>
          <a:xfrm>
            <a:off x="3928472" y="1716953"/>
            <a:ext cx="3528784" cy="523220"/>
          </a:xfrm>
          <a:prstGeom prst="rect">
            <a:avLst/>
          </a:prstGeom>
          <a:noFill/>
        </p:spPr>
        <p:txBody>
          <a:bodyPr wrap="square" rtlCol="0">
            <a:spAutoFit/>
          </a:bodyPr>
          <a:lstStyle/>
          <a:p>
            <a:pPr algn="ctr"/>
            <a:r>
              <a:rPr lang="en-US" sz="1400" b="1" dirty="0">
                <a:solidFill>
                  <a:schemeClr val="bg1"/>
                </a:solidFill>
                <a:latin typeface="Montserrat" charset="0"/>
                <a:ea typeface="Montserrat" charset="0"/>
                <a:cs typeface="Montserrat" charset="0"/>
              </a:rPr>
              <a:t>WRITE HERE</a:t>
            </a:r>
            <a:r>
              <a:rPr lang="en-US" altLang="zh-CN" sz="1400" b="1" dirty="0">
                <a:solidFill>
                  <a:schemeClr val="bg1"/>
                </a:solidFill>
                <a:latin typeface="Montserrat" charset="0"/>
                <a:ea typeface="Montserrat" charset="0"/>
                <a:cs typeface="Montserrat" charset="0"/>
              </a:rPr>
              <a:t>YOUR TITLE</a:t>
            </a:r>
          </a:p>
          <a:p>
            <a:pPr algn="ctr"/>
            <a:endParaRPr lang="en-US" sz="1400" b="1" dirty="0">
              <a:solidFill>
                <a:schemeClr val="bg1"/>
              </a:solidFill>
              <a:latin typeface="Montserrat" charset="0"/>
              <a:ea typeface="Montserrat" charset="0"/>
              <a:cs typeface="Montserrat" charset="0"/>
            </a:endParaRPr>
          </a:p>
        </p:txBody>
      </p:sp>
      <p:sp>
        <p:nvSpPr>
          <p:cNvPr id="12" name="TextBox 7">
            <a:extLst>
              <a:ext uri="{FF2B5EF4-FFF2-40B4-BE49-F238E27FC236}">
                <a16:creationId xmlns:a16="http://schemas.microsoft.com/office/drawing/2014/main" id="{E21261BF-91E9-497E-8249-7B0AFBD4E89F}"/>
              </a:ext>
            </a:extLst>
          </p:cNvPr>
          <p:cNvSpPr txBox="1"/>
          <p:nvPr/>
        </p:nvSpPr>
        <p:spPr>
          <a:xfrm>
            <a:off x="6269442" y="1716248"/>
            <a:ext cx="3528784" cy="523220"/>
          </a:xfrm>
          <a:prstGeom prst="rect">
            <a:avLst/>
          </a:prstGeom>
          <a:noFill/>
        </p:spPr>
        <p:txBody>
          <a:bodyPr wrap="square" rtlCol="0">
            <a:spAutoFit/>
          </a:bodyPr>
          <a:lstStyle/>
          <a:p>
            <a:pPr algn="ctr"/>
            <a:r>
              <a:rPr lang="en-US" sz="1400" b="1" dirty="0">
                <a:solidFill>
                  <a:schemeClr val="bg1"/>
                </a:solidFill>
                <a:latin typeface="Montserrat" charset="0"/>
                <a:ea typeface="Montserrat" charset="0"/>
                <a:cs typeface="Montserrat" charset="0"/>
              </a:rPr>
              <a:t>WRITE HERE</a:t>
            </a:r>
            <a:r>
              <a:rPr lang="en-US" altLang="zh-CN" sz="1400" b="1" dirty="0">
                <a:solidFill>
                  <a:schemeClr val="bg1"/>
                </a:solidFill>
                <a:latin typeface="Montserrat" charset="0"/>
                <a:ea typeface="Montserrat" charset="0"/>
                <a:cs typeface="Montserrat" charset="0"/>
              </a:rPr>
              <a:t>YOUR TITLE</a:t>
            </a:r>
          </a:p>
          <a:p>
            <a:pPr algn="ctr"/>
            <a:endParaRPr lang="en-US" sz="1400" b="1" dirty="0">
              <a:solidFill>
                <a:schemeClr val="bg1"/>
              </a:solidFill>
              <a:latin typeface="Montserrat" charset="0"/>
              <a:ea typeface="Montserrat" charset="0"/>
              <a:cs typeface="Montserrat" charset="0"/>
            </a:endParaRPr>
          </a:p>
        </p:txBody>
      </p:sp>
      <p:sp>
        <p:nvSpPr>
          <p:cNvPr id="13" name="文本框 12">
            <a:extLst>
              <a:ext uri="{FF2B5EF4-FFF2-40B4-BE49-F238E27FC236}">
                <a16:creationId xmlns:a16="http://schemas.microsoft.com/office/drawing/2014/main" id="{0AC6ADC7-C430-48F0-A94B-85FE30F41E6D}"/>
              </a:ext>
            </a:extLst>
          </p:cNvPr>
          <p:cNvSpPr txBox="1"/>
          <p:nvPr/>
        </p:nvSpPr>
        <p:spPr>
          <a:xfrm>
            <a:off x="-819332" y="2166140"/>
            <a:ext cx="3604804" cy="295978"/>
          </a:xfrm>
          <a:prstGeom prst="rect">
            <a:avLst/>
          </a:prstGeom>
          <a:noFill/>
        </p:spPr>
        <p:txBody>
          <a:bodyPr wrap="square" rtlCol="0">
            <a:spAutoFit/>
          </a:bodyPr>
          <a:lstStyle/>
          <a:p>
            <a:pPr algn="ctr">
              <a:lnSpc>
                <a:spcPct val="150000"/>
              </a:lnSpc>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4" name="文本框 13">
            <a:extLst>
              <a:ext uri="{FF2B5EF4-FFF2-40B4-BE49-F238E27FC236}">
                <a16:creationId xmlns:a16="http://schemas.microsoft.com/office/drawing/2014/main" id="{D3F760B5-2DD8-42E3-80A6-C7DF0D10E2C8}"/>
              </a:ext>
            </a:extLst>
          </p:cNvPr>
          <p:cNvSpPr txBox="1"/>
          <p:nvPr/>
        </p:nvSpPr>
        <p:spPr>
          <a:xfrm>
            <a:off x="1472381" y="2166140"/>
            <a:ext cx="3604804" cy="295978"/>
          </a:xfrm>
          <a:prstGeom prst="rect">
            <a:avLst/>
          </a:prstGeom>
          <a:noFill/>
        </p:spPr>
        <p:txBody>
          <a:bodyPr wrap="square" rtlCol="0">
            <a:spAutoFit/>
          </a:bodyPr>
          <a:lstStyle/>
          <a:p>
            <a:pPr algn="ctr">
              <a:lnSpc>
                <a:spcPct val="150000"/>
              </a:lnSpc>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5" name="文本框 14">
            <a:extLst>
              <a:ext uri="{FF2B5EF4-FFF2-40B4-BE49-F238E27FC236}">
                <a16:creationId xmlns:a16="http://schemas.microsoft.com/office/drawing/2014/main" id="{C3EEA6EC-0005-4F82-A74A-B456CC3CFCCF}"/>
              </a:ext>
            </a:extLst>
          </p:cNvPr>
          <p:cNvSpPr txBox="1"/>
          <p:nvPr/>
        </p:nvSpPr>
        <p:spPr>
          <a:xfrm>
            <a:off x="3788586" y="2162789"/>
            <a:ext cx="3604804" cy="295978"/>
          </a:xfrm>
          <a:prstGeom prst="rect">
            <a:avLst/>
          </a:prstGeom>
          <a:noFill/>
        </p:spPr>
        <p:txBody>
          <a:bodyPr wrap="square" rtlCol="0">
            <a:spAutoFit/>
          </a:bodyPr>
          <a:lstStyle/>
          <a:p>
            <a:pPr algn="ctr">
              <a:lnSpc>
                <a:spcPct val="150000"/>
              </a:lnSpc>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16" name="文本框 15">
            <a:extLst>
              <a:ext uri="{FF2B5EF4-FFF2-40B4-BE49-F238E27FC236}">
                <a16:creationId xmlns:a16="http://schemas.microsoft.com/office/drawing/2014/main" id="{8EBA9DC6-CB49-441C-9992-8CB402F28FEE}"/>
              </a:ext>
            </a:extLst>
          </p:cNvPr>
          <p:cNvSpPr txBox="1"/>
          <p:nvPr/>
        </p:nvSpPr>
        <p:spPr>
          <a:xfrm>
            <a:off x="6080299" y="2166140"/>
            <a:ext cx="3604804" cy="295978"/>
          </a:xfrm>
          <a:prstGeom prst="rect">
            <a:avLst/>
          </a:prstGeom>
          <a:noFill/>
        </p:spPr>
        <p:txBody>
          <a:bodyPr wrap="square" rtlCol="0">
            <a:spAutoFit/>
          </a:bodyPr>
          <a:lstStyle/>
          <a:p>
            <a:pPr algn="ctr">
              <a:lnSpc>
                <a:spcPct val="150000"/>
              </a:lnSpc>
              <a:spcBef>
                <a:spcPts val="600"/>
              </a:spcBef>
            </a:pPr>
            <a:r>
              <a:rPr lang="zh-CN" altLang="en-US" sz="10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9796924"/>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19E23EE-8CC6-4267-B7DD-61704F067D41}"/>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B18E9DDE-9217-4771-8272-C76C94F795BD}"/>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grpSp>
        <p:nvGrpSpPr>
          <p:cNvPr id="5" name="组合 9">
            <a:extLst>
              <a:ext uri="{FF2B5EF4-FFF2-40B4-BE49-F238E27FC236}">
                <a16:creationId xmlns:a16="http://schemas.microsoft.com/office/drawing/2014/main" id="{00FD114B-EC1F-436C-A221-C901DE3AD1E6}"/>
              </a:ext>
            </a:extLst>
          </p:cNvPr>
          <p:cNvGrpSpPr>
            <a:grpSpLocks/>
          </p:cNvGrpSpPr>
          <p:nvPr/>
        </p:nvGrpSpPr>
        <p:grpSpPr bwMode="auto">
          <a:xfrm>
            <a:off x="4770936" y="1124086"/>
            <a:ext cx="2971800" cy="824127"/>
            <a:chOff x="5877145" y="1176595"/>
            <a:chExt cx="2971025" cy="823823"/>
          </a:xfrm>
        </p:grpSpPr>
        <p:sp>
          <p:nvSpPr>
            <p:cNvPr id="6" name="TextBox 5">
              <a:extLst>
                <a:ext uri="{FF2B5EF4-FFF2-40B4-BE49-F238E27FC236}">
                  <a16:creationId xmlns:a16="http://schemas.microsoft.com/office/drawing/2014/main" id="{1B7BBD71-2EB1-4E05-8F91-EEEE54231AD8}"/>
                </a:ext>
              </a:extLst>
            </p:cNvPr>
            <p:cNvSpPr txBox="1">
              <a:spLocks noChangeArrowheads="1"/>
            </p:cNvSpPr>
            <p:nvPr/>
          </p:nvSpPr>
          <p:spPr bwMode="auto">
            <a:xfrm>
              <a:off x="5877145" y="1176595"/>
              <a:ext cx="1968984" cy="27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b="1" dirty="0">
                  <a:solidFill>
                    <a:schemeClr val="bg2">
                      <a:lumMod val="10000"/>
                    </a:schemeClr>
                  </a:solidFill>
                  <a:latin typeface="Ebrima" panose="02000000000000000000" pitchFamily="2" charset="0"/>
                </a:rPr>
                <a:t>SIMPLE  TITLE  HERE</a:t>
              </a:r>
              <a:endParaRPr lang="zh-CN" altLang="en-US" sz="1200" b="1" dirty="0">
                <a:solidFill>
                  <a:schemeClr val="bg2">
                    <a:lumMod val="10000"/>
                  </a:schemeClr>
                </a:solidFill>
                <a:latin typeface="Ebrima" panose="02000000000000000000" pitchFamily="2" charset="0"/>
              </a:endParaRPr>
            </a:p>
          </p:txBody>
        </p:sp>
        <p:sp>
          <p:nvSpPr>
            <p:cNvPr id="7" name="矩形 6">
              <a:extLst>
                <a:ext uri="{FF2B5EF4-FFF2-40B4-BE49-F238E27FC236}">
                  <a16:creationId xmlns:a16="http://schemas.microsoft.com/office/drawing/2014/main" id="{04132515-1612-4509-A146-30A343A2D389}"/>
                </a:ext>
              </a:extLst>
            </p:cNvPr>
            <p:cNvSpPr>
              <a:spLocks noChangeArrowheads="1"/>
            </p:cNvSpPr>
            <p:nvPr/>
          </p:nvSpPr>
          <p:spPr bwMode="auto">
            <a:xfrm>
              <a:off x="5877145" y="1446625"/>
              <a:ext cx="2971025" cy="553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000" dirty="0">
                  <a:solidFill>
                    <a:srgbClr val="000000"/>
                  </a:solidFill>
                  <a:latin typeface="Ebrima" panose="02000000000000000000" pitchFamily="2" charset="0"/>
                </a:rPr>
                <a:t>Even when the cold winds blow and the world seems to become ,in foggy shadows,</a:t>
              </a:r>
              <a:endParaRPr lang="zh-CN" altLang="en-US" sz="1000" dirty="0">
                <a:solidFill>
                  <a:srgbClr val="000000"/>
                </a:solidFill>
              </a:endParaRPr>
            </a:p>
          </p:txBody>
        </p:sp>
      </p:grpSp>
      <p:sp>
        <p:nvSpPr>
          <p:cNvPr id="8" name="矩形 7">
            <a:extLst>
              <a:ext uri="{FF2B5EF4-FFF2-40B4-BE49-F238E27FC236}">
                <a16:creationId xmlns:a16="http://schemas.microsoft.com/office/drawing/2014/main" id="{92CBCF55-852F-44AA-8363-F7655E997676}"/>
              </a:ext>
            </a:extLst>
          </p:cNvPr>
          <p:cNvSpPr/>
          <p:nvPr/>
        </p:nvSpPr>
        <p:spPr>
          <a:xfrm>
            <a:off x="4878841" y="2145030"/>
            <a:ext cx="2925762" cy="9001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3200" b="1" dirty="0">
                <a:solidFill>
                  <a:prstClr val="white"/>
                </a:solidFill>
              </a:rPr>
              <a:t>35%       </a:t>
            </a:r>
            <a:r>
              <a:rPr lang="en-US" altLang="zh-CN" sz="1400" b="1" dirty="0">
                <a:solidFill>
                  <a:prstClr val="white"/>
                </a:solidFill>
              </a:rPr>
              <a:t>Simple  Title  Here</a:t>
            </a:r>
          </a:p>
          <a:p>
            <a:pPr fontAlgn="auto">
              <a:spcBef>
                <a:spcPts val="0"/>
              </a:spcBef>
              <a:spcAft>
                <a:spcPts val="0"/>
              </a:spcAft>
              <a:defRPr/>
            </a:pPr>
            <a:r>
              <a:rPr lang="en-US" altLang="zh-CN" sz="1200" dirty="0">
                <a:solidFill>
                  <a:prstClr val="white"/>
                </a:solidFill>
              </a:rPr>
              <a:t>Even when the cold win blow and the world seems</a:t>
            </a:r>
            <a:endParaRPr lang="zh-CN" altLang="en-US" sz="3200" dirty="0">
              <a:solidFill>
                <a:prstClr val="white"/>
              </a:solidFill>
            </a:endParaRPr>
          </a:p>
        </p:txBody>
      </p:sp>
      <p:sp>
        <p:nvSpPr>
          <p:cNvPr id="9" name="矩形 8">
            <a:extLst>
              <a:ext uri="{FF2B5EF4-FFF2-40B4-BE49-F238E27FC236}">
                <a16:creationId xmlns:a16="http://schemas.microsoft.com/office/drawing/2014/main" id="{41257B7D-B33B-4552-B97C-8B0C7F0DA630}"/>
              </a:ext>
            </a:extLst>
          </p:cNvPr>
          <p:cNvSpPr/>
          <p:nvPr/>
        </p:nvSpPr>
        <p:spPr>
          <a:xfrm>
            <a:off x="4878841" y="3180081"/>
            <a:ext cx="2925762" cy="869406"/>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3200" b="1" dirty="0">
                <a:solidFill>
                  <a:prstClr val="white"/>
                </a:solidFill>
              </a:rPr>
              <a:t>62%       </a:t>
            </a:r>
            <a:r>
              <a:rPr lang="en-US" altLang="zh-CN" sz="1400" b="1" dirty="0">
                <a:solidFill>
                  <a:prstClr val="white"/>
                </a:solidFill>
              </a:rPr>
              <a:t>Simple  Title  Here</a:t>
            </a:r>
          </a:p>
          <a:p>
            <a:pPr fontAlgn="auto">
              <a:spcBef>
                <a:spcPts val="0"/>
              </a:spcBef>
              <a:spcAft>
                <a:spcPts val="0"/>
              </a:spcAft>
              <a:defRPr/>
            </a:pPr>
            <a:r>
              <a:rPr lang="en-US" altLang="zh-CN" sz="1200" dirty="0">
                <a:solidFill>
                  <a:prstClr val="white"/>
                </a:solidFill>
              </a:rPr>
              <a:t>Even when the cold win blow and the world seems</a:t>
            </a:r>
            <a:endParaRPr lang="zh-CN" altLang="en-US" sz="3200" dirty="0">
              <a:solidFill>
                <a:prstClr val="white"/>
              </a:solidFill>
            </a:endParaRPr>
          </a:p>
        </p:txBody>
      </p:sp>
      <p:grpSp>
        <p:nvGrpSpPr>
          <p:cNvPr id="11" name="组合 10">
            <a:extLst>
              <a:ext uri="{FF2B5EF4-FFF2-40B4-BE49-F238E27FC236}">
                <a16:creationId xmlns:a16="http://schemas.microsoft.com/office/drawing/2014/main" id="{AE99516F-240C-4DDA-A57A-BE6C9873DA83}"/>
              </a:ext>
            </a:extLst>
          </p:cNvPr>
          <p:cNvGrpSpPr/>
          <p:nvPr/>
        </p:nvGrpSpPr>
        <p:grpSpPr>
          <a:xfrm>
            <a:off x="526573" y="3017230"/>
            <a:ext cx="538416" cy="994638"/>
            <a:chOff x="6242024" y="3021240"/>
            <a:chExt cx="890516" cy="876095"/>
          </a:xfrm>
          <a:solidFill>
            <a:srgbClr val="676372"/>
          </a:solidFill>
          <a:effectLst/>
        </p:grpSpPr>
        <p:sp>
          <p:nvSpPr>
            <p:cNvPr id="12" name="矩形 11">
              <a:extLst>
                <a:ext uri="{FF2B5EF4-FFF2-40B4-BE49-F238E27FC236}">
                  <a16:creationId xmlns:a16="http://schemas.microsoft.com/office/drawing/2014/main" id="{956125B8-FC11-4030-81DC-6CE41B102F44}"/>
                </a:ext>
              </a:extLst>
            </p:cNvPr>
            <p:cNvSpPr/>
            <p:nvPr/>
          </p:nvSpPr>
          <p:spPr>
            <a:xfrm>
              <a:off x="6396527" y="3021240"/>
              <a:ext cx="644173" cy="876095"/>
            </a:xfrm>
            <a:prstGeom prst="rect">
              <a:avLst/>
            </a:prstGeom>
            <a:solidFill>
              <a:srgbClr val="3C33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ndParaRPr>
            </a:p>
          </p:txBody>
        </p:sp>
        <p:sp>
          <p:nvSpPr>
            <p:cNvPr id="13" name="矩形 12">
              <a:extLst>
                <a:ext uri="{FF2B5EF4-FFF2-40B4-BE49-F238E27FC236}">
                  <a16:creationId xmlns:a16="http://schemas.microsoft.com/office/drawing/2014/main" id="{4194F69E-3CAA-4178-A3A7-E4329847423F}"/>
                </a:ext>
              </a:extLst>
            </p:cNvPr>
            <p:cNvSpPr/>
            <p:nvPr/>
          </p:nvSpPr>
          <p:spPr>
            <a:xfrm>
              <a:off x="6242024" y="3166798"/>
              <a:ext cx="890516" cy="276999"/>
            </a:xfrm>
            <a:prstGeom prst="rect">
              <a:avLst/>
            </a:prstGeom>
            <a:noFill/>
            <a:effectLst/>
          </p:spPr>
          <p:txBody>
            <a:bodyPr wrap="square">
              <a:spAutoFit/>
            </a:bodyPr>
            <a:lstStyle/>
            <a:p>
              <a:pPr algn="ctr"/>
              <a:r>
                <a:rPr lang="en-US" altLang="zh-CN" sz="1200" b="1" dirty="0">
                  <a:solidFill>
                    <a:prstClr val="white"/>
                  </a:solidFill>
                  <a:latin typeface="Agency FB" panose="020B0503020202020204" pitchFamily="34" charset="0"/>
                  <a:ea typeface="微软雅黑" panose="020B0503020204020204" pitchFamily="34" charset="-122"/>
                </a:rPr>
                <a:t>01</a:t>
              </a:r>
              <a:endParaRPr lang="zh-CN" altLang="en-US" sz="1200" b="1" dirty="0">
                <a:solidFill>
                  <a:prstClr val="white"/>
                </a:solidFill>
                <a:latin typeface="Agency FB" panose="020B0503020202020204" pitchFamily="34" charset="0"/>
                <a:ea typeface="微软雅黑" panose="020B0503020204020204" pitchFamily="34" charset="-122"/>
              </a:endParaRPr>
            </a:p>
          </p:txBody>
        </p:sp>
      </p:grpSp>
      <p:grpSp>
        <p:nvGrpSpPr>
          <p:cNvPr id="14" name="组合 13">
            <a:extLst>
              <a:ext uri="{FF2B5EF4-FFF2-40B4-BE49-F238E27FC236}">
                <a16:creationId xmlns:a16="http://schemas.microsoft.com/office/drawing/2014/main" id="{3818DCDC-838C-4FED-8F2B-5669805575DB}"/>
              </a:ext>
            </a:extLst>
          </p:cNvPr>
          <p:cNvGrpSpPr/>
          <p:nvPr/>
        </p:nvGrpSpPr>
        <p:grpSpPr>
          <a:xfrm>
            <a:off x="1503996" y="2725557"/>
            <a:ext cx="538416" cy="1286311"/>
            <a:chOff x="7205303" y="2764330"/>
            <a:chExt cx="890516" cy="1133005"/>
          </a:xfrm>
          <a:solidFill>
            <a:srgbClr val="676372"/>
          </a:solidFill>
          <a:effectLst/>
        </p:grpSpPr>
        <p:sp>
          <p:nvSpPr>
            <p:cNvPr id="15" name="矩形 14">
              <a:extLst>
                <a:ext uri="{FF2B5EF4-FFF2-40B4-BE49-F238E27FC236}">
                  <a16:creationId xmlns:a16="http://schemas.microsoft.com/office/drawing/2014/main" id="{DF29AFB6-1346-4191-B8C9-3ABAC52F4384}"/>
                </a:ext>
              </a:extLst>
            </p:cNvPr>
            <p:cNvSpPr/>
            <p:nvPr/>
          </p:nvSpPr>
          <p:spPr>
            <a:xfrm>
              <a:off x="7372819" y="2764330"/>
              <a:ext cx="644173" cy="1133005"/>
            </a:xfrm>
            <a:prstGeom prst="rect">
              <a:avLst/>
            </a:prstGeom>
            <a:solidFill>
              <a:srgbClr val="D7923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ndParaRPr>
            </a:p>
          </p:txBody>
        </p:sp>
        <p:sp>
          <p:nvSpPr>
            <p:cNvPr id="16" name="矩形 15">
              <a:extLst>
                <a:ext uri="{FF2B5EF4-FFF2-40B4-BE49-F238E27FC236}">
                  <a16:creationId xmlns:a16="http://schemas.microsoft.com/office/drawing/2014/main" id="{666BF088-A7AB-4474-A262-ACF8D61AB48F}"/>
                </a:ext>
              </a:extLst>
            </p:cNvPr>
            <p:cNvSpPr/>
            <p:nvPr/>
          </p:nvSpPr>
          <p:spPr>
            <a:xfrm>
              <a:off x="7205303" y="3156875"/>
              <a:ext cx="890516" cy="276999"/>
            </a:xfrm>
            <a:prstGeom prst="rect">
              <a:avLst/>
            </a:prstGeom>
            <a:noFill/>
          </p:spPr>
          <p:txBody>
            <a:bodyPr wrap="square">
              <a:spAutoFit/>
            </a:bodyPr>
            <a:lstStyle/>
            <a:p>
              <a:pPr algn="ctr"/>
              <a:r>
                <a:rPr lang="en-US" altLang="zh-CN" sz="1200" b="1" dirty="0">
                  <a:solidFill>
                    <a:prstClr val="white"/>
                  </a:solidFill>
                  <a:latin typeface="Agency FB" panose="020B0503020202020204" pitchFamily="34" charset="0"/>
                  <a:ea typeface="微软雅黑" panose="020B0503020204020204" pitchFamily="34" charset="-122"/>
                </a:rPr>
                <a:t>02</a:t>
              </a:r>
              <a:endParaRPr lang="zh-CN" altLang="en-US" sz="1200" b="1" dirty="0">
                <a:solidFill>
                  <a:prstClr val="white"/>
                </a:solidFill>
                <a:latin typeface="Agency FB" panose="020B0503020202020204" pitchFamily="34" charset="0"/>
                <a:ea typeface="微软雅黑" panose="020B0503020204020204" pitchFamily="34" charset="-122"/>
              </a:endParaRPr>
            </a:p>
          </p:txBody>
        </p:sp>
      </p:grpSp>
      <p:grpSp>
        <p:nvGrpSpPr>
          <p:cNvPr id="17" name="组合 16">
            <a:extLst>
              <a:ext uri="{FF2B5EF4-FFF2-40B4-BE49-F238E27FC236}">
                <a16:creationId xmlns:a16="http://schemas.microsoft.com/office/drawing/2014/main" id="{395E715F-F275-4FFA-B119-3E85BB246E1B}"/>
              </a:ext>
            </a:extLst>
          </p:cNvPr>
          <p:cNvGrpSpPr/>
          <p:nvPr/>
        </p:nvGrpSpPr>
        <p:grpSpPr>
          <a:xfrm>
            <a:off x="2520111" y="2433884"/>
            <a:ext cx="538416" cy="1577984"/>
            <a:chOff x="8229776" y="2507419"/>
            <a:chExt cx="890516" cy="1389916"/>
          </a:xfrm>
          <a:solidFill>
            <a:srgbClr val="676372"/>
          </a:solidFill>
          <a:effectLst/>
        </p:grpSpPr>
        <p:sp>
          <p:nvSpPr>
            <p:cNvPr id="18" name="矩形 17">
              <a:extLst>
                <a:ext uri="{FF2B5EF4-FFF2-40B4-BE49-F238E27FC236}">
                  <a16:creationId xmlns:a16="http://schemas.microsoft.com/office/drawing/2014/main" id="{3CA22E58-D172-4359-91D0-07A532F4F8E6}"/>
                </a:ext>
              </a:extLst>
            </p:cNvPr>
            <p:cNvSpPr/>
            <p:nvPr/>
          </p:nvSpPr>
          <p:spPr>
            <a:xfrm>
              <a:off x="8349110" y="2507419"/>
              <a:ext cx="644173" cy="1389916"/>
            </a:xfrm>
            <a:prstGeom prst="rect">
              <a:avLst/>
            </a:prstGeom>
            <a:solidFill>
              <a:srgbClr val="3C333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ndParaRPr>
            </a:p>
          </p:txBody>
        </p:sp>
        <p:sp>
          <p:nvSpPr>
            <p:cNvPr id="19" name="矩形 18">
              <a:extLst>
                <a:ext uri="{FF2B5EF4-FFF2-40B4-BE49-F238E27FC236}">
                  <a16:creationId xmlns:a16="http://schemas.microsoft.com/office/drawing/2014/main" id="{13C6621A-73EA-4E11-97FA-BEE5E841118B}"/>
                </a:ext>
              </a:extLst>
            </p:cNvPr>
            <p:cNvSpPr/>
            <p:nvPr/>
          </p:nvSpPr>
          <p:spPr>
            <a:xfrm>
              <a:off x="8229776" y="3166798"/>
              <a:ext cx="890516" cy="276999"/>
            </a:xfrm>
            <a:prstGeom prst="rect">
              <a:avLst/>
            </a:prstGeom>
            <a:noFill/>
          </p:spPr>
          <p:txBody>
            <a:bodyPr wrap="square">
              <a:spAutoFit/>
            </a:bodyPr>
            <a:lstStyle/>
            <a:p>
              <a:pPr algn="ctr"/>
              <a:r>
                <a:rPr lang="en-US" altLang="zh-CN" sz="1200" b="1" dirty="0">
                  <a:solidFill>
                    <a:prstClr val="white"/>
                  </a:solidFill>
                  <a:latin typeface="Agency FB" panose="020B0503020202020204" pitchFamily="34" charset="0"/>
                  <a:ea typeface="微软雅黑" panose="020B0503020204020204" pitchFamily="34" charset="-122"/>
                </a:rPr>
                <a:t>03</a:t>
              </a:r>
              <a:endParaRPr lang="zh-CN" altLang="en-US" sz="1200" b="1" dirty="0">
                <a:solidFill>
                  <a:prstClr val="white"/>
                </a:solidFill>
                <a:latin typeface="Agency FB" panose="020B0503020202020204" pitchFamily="34" charset="0"/>
                <a:ea typeface="微软雅黑" panose="020B0503020204020204" pitchFamily="34" charset="-122"/>
              </a:endParaRPr>
            </a:p>
          </p:txBody>
        </p:sp>
      </p:grpSp>
      <p:grpSp>
        <p:nvGrpSpPr>
          <p:cNvPr id="20" name="组合 19">
            <a:extLst>
              <a:ext uri="{FF2B5EF4-FFF2-40B4-BE49-F238E27FC236}">
                <a16:creationId xmlns:a16="http://schemas.microsoft.com/office/drawing/2014/main" id="{B7A24882-3375-4000-95E8-3FDC5F8DFD0F}"/>
              </a:ext>
            </a:extLst>
          </p:cNvPr>
          <p:cNvGrpSpPr/>
          <p:nvPr/>
        </p:nvGrpSpPr>
        <p:grpSpPr>
          <a:xfrm>
            <a:off x="3480915" y="2145030"/>
            <a:ext cx="413110" cy="1869657"/>
            <a:chOff x="9286310" y="2250508"/>
            <a:chExt cx="683265" cy="1646827"/>
          </a:xfrm>
          <a:solidFill>
            <a:srgbClr val="676372"/>
          </a:solidFill>
          <a:effectLst/>
        </p:grpSpPr>
        <p:sp>
          <p:nvSpPr>
            <p:cNvPr id="21" name="矩形 20">
              <a:extLst>
                <a:ext uri="{FF2B5EF4-FFF2-40B4-BE49-F238E27FC236}">
                  <a16:creationId xmlns:a16="http://schemas.microsoft.com/office/drawing/2014/main" id="{1905DD0F-5103-4D98-98D8-CF6F39C74F4C}"/>
                </a:ext>
              </a:extLst>
            </p:cNvPr>
            <p:cNvSpPr/>
            <p:nvPr/>
          </p:nvSpPr>
          <p:spPr>
            <a:xfrm>
              <a:off x="9325402" y="2250508"/>
              <a:ext cx="644173" cy="1646827"/>
            </a:xfrm>
            <a:prstGeom prst="rect">
              <a:avLst/>
            </a:prstGeom>
            <a:solidFill>
              <a:schemeClr val="bg2">
                <a:lumMod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endParaRPr>
            </a:p>
          </p:txBody>
        </p:sp>
        <p:sp>
          <p:nvSpPr>
            <p:cNvPr id="22" name="矩形 21">
              <a:extLst>
                <a:ext uri="{FF2B5EF4-FFF2-40B4-BE49-F238E27FC236}">
                  <a16:creationId xmlns:a16="http://schemas.microsoft.com/office/drawing/2014/main" id="{93066C53-61EC-4513-BBB5-7D1D08763FE1}"/>
                </a:ext>
              </a:extLst>
            </p:cNvPr>
            <p:cNvSpPr/>
            <p:nvPr/>
          </p:nvSpPr>
          <p:spPr>
            <a:xfrm>
              <a:off x="9286310" y="3162042"/>
              <a:ext cx="680546" cy="276999"/>
            </a:xfrm>
            <a:prstGeom prst="rect">
              <a:avLst/>
            </a:prstGeom>
            <a:noFill/>
          </p:spPr>
          <p:txBody>
            <a:bodyPr wrap="square">
              <a:spAutoFit/>
            </a:bodyPr>
            <a:lstStyle/>
            <a:p>
              <a:pPr algn="ctr"/>
              <a:r>
                <a:rPr lang="en-US" altLang="zh-CN" sz="1200" b="1" dirty="0">
                  <a:solidFill>
                    <a:prstClr val="white"/>
                  </a:solidFill>
                  <a:latin typeface="Agency FB" panose="020B0503020202020204" pitchFamily="34" charset="0"/>
                  <a:ea typeface="微软雅黑" panose="020B0503020204020204" pitchFamily="34" charset="-122"/>
                </a:rPr>
                <a:t>04</a:t>
              </a:r>
              <a:endParaRPr lang="zh-CN" altLang="en-US" sz="1200" b="1" dirty="0">
                <a:solidFill>
                  <a:prstClr val="white"/>
                </a:solidFill>
                <a:latin typeface="Agency FB" panose="020B0503020202020204" pitchFamily="34" charset="0"/>
                <a:ea typeface="微软雅黑" panose="020B0503020204020204" pitchFamily="34" charset="-122"/>
              </a:endParaRPr>
            </a:p>
          </p:txBody>
        </p:sp>
      </p:grpSp>
    </p:spTree>
    <p:extLst>
      <p:ext uri="{BB962C8B-B14F-4D97-AF65-F5344CB8AC3E}">
        <p14:creationId xmlns:p14="http://schemas.microsoft.com/office/powerpoint/2010/main" val="2409866815"/>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900" decel="100000" fill="hold"/>
                                        <p:tgtEl>
                                          <p:spTgt spid="1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900" decel="100000" fill="hold"/>
                                        <p:tgtEl>
                                          <p:spTgt spid="1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900" decel="100000" fill="hold"/>
                                        <p:tgtEl>
                                          <p:spTgt spid="20"/>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7AC7505-F190-4D26-9EF0-1375F98EAF7E}"/>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FFBC1F02-8804-4BC9-9B3B-8C3687FD480B}"/>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sp>
        <p:nvSpPr>
          <p:cNvPr id="4" name="Rectangle 22">
            <a:extLst>
              <a:ext uri="{FF2B5EF4-FFF2-40B4-BE49-F238E27FC236}">
                <a16:creationId xmlns:a16="http://schemas.microsoft.com/office/drawing/2014/main" id="{4C24637C-8D4E-4C94-8A87-589958AC39E4}"/>
              </a:ext>
            </a:extLst>
          </p:cNvPr>
          <p:cNvSpPr/>
          <p:nvPr/>
        </p:nvSpPr>
        <p:spPr>
          <a:xfrm>
            <a:off x="6156176" y="2107349"/>
            <a:ext cx="813961" cy="2100229"/>
          </a:xfrm>
          <a:prstGeom prst="rect">
            <a:avLst/>
          </a:prstGeom>
          <a:solidFill>
            <a:srgbClr val="D7923E">
              <a:alpha val="47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24">
            <a:extLst>
              <a:ext uri="{FF2B5EF4-FFF2-40B4-BE49-F238E27FC236}">
                <a16:creationId xmlns:a16="http://schemas.microsoft.com/office/drawing/2014/main" id="{9CC8E05F-C704-49F6-B2B6-4D2BAC60459A}"/>
              </a:ext>
            </a:extLst>
          </p:cNvPr>
          <p:cNvSpPr/>
          <p:nvPr/>
        </p:nvSpPr>
        <p:spPr>
          <a:xfrm>
            <a:off x="4427984" y="2107349"/>
            <a:ext cx="813961" cy="2100229"/>
          </a:xfrm>
          <a:prstGeom prst="rect">
            <a:avLst/>
          </a:prstGeom>
          <a:solidFill>
            <a:srgbClr val="D7923E">
              <a:alpha val="47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5">
            <a:extLst>
              <a:ext uri="{FF2B5EF4-FFF2-40B4-BE49-F238E27FC236}">
                <a16:creationId xmlns:a16="http://schemas.microsoft.com/office/drawing/2014/main" id="{613DFAFA-05EE-47D6-8BB1-66BDABF1EB3C}"/>
              </a:ext>
            </a:extLst>
          </p:cNvPr>
          <p:cNvSpPr/>
          <p:nvPr/>
        </p:nvSpPr>
        <p:spPr>
          <a:xfrm>
            <a:off x="0" y="953199"/>
            <a:ext cx="9144000" cy="761840"/>
          </a:xfrm>
          <a:prstGeom prst="rect">
            <a:avLst/>
          </a:prstGeom>
          <a:solidFill>
            <a:schemeClr val="bg2">
              <a:lumMod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7" name="Straight Connector 3">
            <a:extLst>
              <a:ext uri="{FF2B5EF4-FFF2-40B4-BE49-F238E27FC236}">
                <a16:creationId xmlns:a16="http://schemas.microsoft.com/office/drawing/2014/main" id="{096FD37B-B163-4418-A094-939D00404EEF}"/>
              </a:ext>
            </a:extLst>
          </p:cNvPr>
          <p:cNvCxnSpPr/>
          <p:nvPr/>
        </p:nvCxnSpPr>
        <p:spPr>
          <a:xfrm>
            <a:off x="1066800" y="2105275"/>
            <a:ext cx="6756400" cy="0"/>
          </a:xfrm>
          <a:prstGeom prst="line">
            <a:avLst/>
          </a:prstGeom>
          <a:ln w="3175" cmpd="sng">
            <a:solidFill>
              <a:srgbClr val="4D4D4D"/>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13">
            <a:extLst>
              <a:ext uri="{FF2B5EF4-FFF2-40B4-BE49-F238E27FC236}">
                <a16:creationId xmlns:a16="http://schemas.microsoft.com/office/drawing/2014/main" id="{C29DF630-A510-498E-8307-A49BAED4171B}"/>
              </a:ext>
            </a:extLst>
          </p:cNvPr>
          <p:cNvCxnSpPr/>
          <p:nvPr/>
        </p:nvCxnSpPr>
        <p:spPr>
          <a:xfrm>
            <a:off x="1066800" y="2479386"/>
            <a:ext cx="6756400" cy="0"/>
          </a:xfrm>
          <a:prstGeom prst="line">
            <a:avLst/>
          </a:prstGeom>
          <a:ln w="3175" cmpd="sng">
            <a:solidFill>
              <a:srgbClr val="4D4D4D"/>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 name="Straight Connector 14">
            <a:extLst>
              <a:ext uri="{FF2B5EF4-FFF2-40B4-BE49-F238E27FC236}">
                <a16:creationId xmlns:a16="http://schemas.microsoft.com/office/drawing/2014/main" id="{DA24DF26-B65C-464E-894F-159F5724D189}"/>
              </a:ext>
            </a:extLst>
          </p:cNvPr>
          <p:cNvCxnSpPr/>
          <p:nvPr/>
        </p:nvCxnSpPr>
        <p:spPr>
          <a:xfrm>
            <a:off x="1066800" y="2767418"/>
            <a:ext cx="6756400" cy="0"/>
          </a:xfrm>
          <a:prstGeom prst="line">
            <a:avLst/>
          </a:prstGeom>
          <a:ln w="3175" cmpd="sng">
            <a:solidFill>
              <a:schemeClr val="tx1">
                <a:lumMod val="40000"/>
                <a:lumOff val="6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0" name="Straight Connector 15">
            <a:extLst>
              <a:ext uri="{FF2B5EF4-FFF2-40B4-BE49-F238E27FC236}">
                <a16:creationId xmlns:a16="http://schemas.microsoft.com/office/drawing/2014/main" id="{245B0CF6-CB75-4B34-A26C-943D811F7D9E}"/>
              </a:ext>
            </a:extLst>
          </p:cNvPr>
          <p:cNvCxnSpPr/>
          <p:nvPr/>
        </p:nvCxnSpPr>
        <p:spPr>
          <a:xfrm>
            <a:off x="1066800" y="3055450"/>
            <a:ext cx="6756400" cy="0"/>
          </a:xfrm>
          <a:prstGeom prst="line">
            <a:avLst/>
          </a:prstGeom>
          <a:ln w="3175" cmpd="sng">
            <a:solidFill>
              <a:schemeClr val="tx1">
                <a:lumMod val="40000"/>
                <a:lumOff val="6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1" name="Straight Connector 16">
            <a:extLst>
              <a:ext uri="{FF2B5EF4-FFF2-40B4-BE49-F238E27FC236}">
                <a16:creationId xmlns:a16="http://schemas.microsoft.com/office/drawing/2014/main" id="{BFB32D6E-D73F-4088-8749-C56BEC84C5D8}"/>
              </a:ext>
            </a:extLst>
          </p:cNvPr>
          <p:cNvCxnSpPr/>
          <p:nvPr/>
        </p:nvCxnSpPr>
        <p:spPr>
          <a:xfrm>
            <a:off x="1066800" y="3343482"/>
            <a:ext cx="6756400" cy="0"/>
          </a:xfrm>
          <a:prstGeom prst="line">
            <a:avLst/>
          </a:prstGeom>
          <a:ln w="3175" cmpd="sng">
            <a:solidFill>
              <a:schemeClr val="tx1">
                <a:lumMod val="40000"/>
                <a:lumOff val="6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2" name="Straight Connector 17">
            <a:extLst>
              <a:ext uri="{FF2B5EF4-FFF2-40B4-BE49-F238E27FC236}">
                <a16:creationId xmlns:a16="http://schemas.microsoft.com/office/drawing/2014/main" id="{F9875909-6AC1-4994-9DB9-5CC3A9784CCB}"/>
              </a:ext>
            </a:extLst>
          </p:cNvPr>
          <p:cNvCxnSpPr/>
          <p:nvPr/>
        </p:nvCxnSpPr>
        <p:spPr>
          <a:xfrm>
            <a:off x="1066800" y="3631514"/>
            <a:ext cx="6756400" cy="0"/>
          </a:xfrm>
          <a:prstGeom prst="line">
            <a:avLst/>
          </a:prstGeom>
          <a:ln w="3175" cmpd="sng">
            <a:solidFill>
              <a:schemeClr val="tx1">
                <a:lumMod val="40000"/>
                <a:lumOff val="6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3" name="Straight Connector 18">
            <a:extLst>
              <a:ext uri="{FF2B5EF4-FFF2-40B4-BE49-F238E27FC236}">
                <a16:creationId xmlns:a16="http://schemas.microsoft.com/office/drawing/2014/main" id="{99E2E340-C4B5-4E7E-BB84-B6555A27FB4E}"/>
              </a:ext>
            </a:extLst>
          </p:cNvPr>
          <p:cNvCxnSpPr/>
          <p:nvPr/>
        </p:nvCxnSpPr>
        <p:spPr>
          <a:xfrm>
            <a:off x="1066800" y="3919546"/>
            <a:ext cx="6756400" cy="0"/>
          </a:xfrm>
          <a:prstGeom prst="line">
            <a:avLst/>
          </a:prstGeom>
          <a:ln w="3175" cmpd="sng">
            <a:solidFill>
              <a:schemeClr val="tx1">
                <a:lumMod val="40000"/>
                <a:lumOff val="6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4" name="Straight Connector 19">
            <a:extLst>
              <a:ext uri="{FF2B5EF4-FFF2-40B4-BE49-F238E27FC236}">
                <a16:creationId xmlns:a16="http://schemas.microsoft.com/office/drawing/2014/main" id="{19BEF5DC-576F-475F-B5D0-696374FB0621}"/>
              </a:ext>
            </a:extLst>
          </p:cNvPr>
          <p:cNvCxnSpPr/>
          <p:nvPr/>
        </p:nvCxnSpPr>
        <p:spPr>
          <a:xfrm>
            <a:off x="1066800" y="4207578"/>
            <a:ext cx="6756400" cy="0"/>
          </a:xfrm>
          <a:prstGeom prst="line">
            <a:avLst/>
          </a:prstGeom>
          <a:ln w="3175" cmpd="sng">
            <a:solidFill>
              <a:srgbClr val="4D4D4D"/>
            </a:solidFill>
          </a:ln>
          <a:effectLst/>
        </p:spPr>
        <p:style>
          <a:lnRef idx="2">
            <a:schemeClr val="accent1"/>
          </a:lnRef>
          <a:fillRef idx="0">
            <a:schemeClr val="accent1"/>
          </a:fillRef>
          <a:effectRef idx="1">
            <a:schemeClr val="accent1"/>
          </a:effectRef>
          <a:fontRef idx="minor">
            <a:schemeClr val="tx1"/>
          </a:fontRef>
        </p:style>
      </p:cxnSp>
      <p:sp>
        <p:nvSpPr>
          <p:cNvPr id="15" name="Subtitle 2">
            <a:extLst>
              <a:ext uri="{FF2B5EF4-FFF2-40B4-BE49-F238E27FC236}">
                <a16:creationId xmlns:a16="http://schemas.microsoft.com/office/drawing/2014/main" id="{905AFEC0-9B32-4D87-BE27-EBC86A57B8FF}"/>
              </a:ext>
            </a:extLst>
          </p:cNvPr>
          <p:cNvSpPr txBox="1">
            <a:spLocks/>
          </p:cNvSpPr>
          <p:nvPr/>
        </p:nvSpPr>
        <p:spPr>
          <a:xfrm>
            <a:off x="999065" y="2354650"/>
            <a:ext cx="440268" cy="1989520"/>
          </a:xfrm>
          <a:prstGeom prst="rect">
            <a:avLst/>
          </a:prstGeom>
          <a:ln>
            <a:noFill/>
          </a:ln>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200000"/>
              </a:lnSpc>
            </a:pPr>
            <a:r>
              <a:rPr lang="en-US" sz="1000" dirty="0">
                <a:solidFill>
                  <a:schemeClr val="tx1">
                    <a:lumMod val="60000"/>
                    <a:lumOff val="40000"/>
                  </a:schemeClr>
                </a:solidFill>
                <a:latin typeface="Aparajita" pitchFamily="34" charset="0"/>
                <a:cs typeface="Aparajita" pitchFamily="34" charset="0"/>
              </a:rPr>
              <a:t>1</a:t>
            </a:r>
          </a:p>
          <a:p>
            <a:pPr algn="l">
              <a:lnSpc>
                <a:spcPts val="2050"/>
              </a:lnSpc>
            </a:pPr>
            <a:r>
              <a:rPr lang="en-US" sz="1000" dirty="0">
                <a:solidFill>
                  <a:schemeClr val="tx1">
                    <a:lumMod val="60000"/>
                    <a:lumOff val="40000"/>
                  </a:schemeClr>
                </a:solidFill>
                <a:latin typeface="Aparajita" pitchFamily="34" charset="0"/>
                <a:cs typeface="Aparajita" pitchFamily="34" charset="0"/>
              </a:rPr>
              <a:t>2</a:t>
            </a:r>
          </a:p>
          <a:p>
            <a:pPr algn="l">
              <a:lnSpc>
                <a:spcPts val="2050"/>
              </a:lnSpc>
            </a:pPr>
            <a:r>
              <a:rPr lang="en-US" sz="1000" dirty="0">
                <a:solidFill>
                  <a:schemeClr val="tx1">
                    <a:lumMod val="60000"/>
                    <a:lumOff val="40000"/>
                  </a:schemeClr>
                </a:solidFill>
                <a:latin typeface="Aparajita" pitchFamily="34" charset="0"/>
                <a:cs typeface="Aparajita" pitchFamily="34" charset="0"/>
              </a:rPr>
              <a:t>3</a:t>
            </a:r>
          </a:p>
          <a:p>
            <a:pPr algn="l">
              <a:lnSpc>
                <a:spcPts val="2050"/>
              </a:lnSpc>
            </a:pPr>
            <a:r>
              <a:rPr lang="en-US" sz="1000" dirty="0">
                <a:solidFill>
                  <a:schemeClr val="tx1">
                    <a:lumMod val="60000"/>
                    <a:lumOff val="40000"/>
                  </a:schemeClr>
                </a:solidFill>
                <a:latin typeface="Aparajita" pitchFamily="34" charset="0"/>
                <a:cs typeface="Aparajita" pitchFamily="34" charset="0"/>
              </a:rPr>
              <a:t>4</a:t>
            </a:r>
          </a:p>
          <a:p>
            <a:pPr algn="l">
              <a:lnSpc>
                <a:spcPts val="2050"/>
              </a:lnSpc>
            </a:pPr>
            <a:r>
              <a:rPr lang="en-US" sz="1000" dirty="0">
                <a:solidFill>
                  <a:schemeClr val="tx1">
                    <a:lumMod val="60000"/>
                    <a:lumOff val="40000"/>
                  </a:schemeClr>
                </a:solidFill>
                <a:latin typeface="Aparajita" pitchFamily="34" charset="0"/>
                <a:cs typeface="Aparajita" pitchFamily="34" charset="0"/>
              </a:rPr>
              <a:t>5</a:t>
            </a:r>
          </a:p>
          <a:p>
            <a:pPr algn="l">
              <a:lnSpc>
                <a:spcPts val="2050"/>
              </a:lnSpc>
            </a:pPr>
            <a:r>
              <a:rPr lang="en-US" sz="1000" dirty="0">
                <a:solidFill>
                  <a:schemeClr val="tx1">
                    <a:lumMod val="60000"/>
                    <a:lumOff val="40000"/>
                  </a:schemeClr>
                </a:solidFill>
                <a:latin typeface="Aparajita" pitchFamily="34" charset="0"/>
                <a:cs typeface="Aparajita" pitchFamily="34" charset="0"/>
              </a:rPr>
              <a:t>6</a:t>
            </a:r>
          </a:p>
        </p:txBody>
      </p:sp>
      <p:sp>
        <p:nvSpPr>
          <p:cNvPr id="16" name="Subtitle 2">
            <a:extLst>
              <a:ext uri="{FF2B5EF4-FFF2-40B4-BE49-F238E27FC236}">
                <a16:creationId xmlns:a16="http://schemas.microsoft.com/office/drawing/2014/main" id="{E967A258-2F9D-49C6-81C9-DA66E00887E5}"/>
              </a:ext>
            </a:extLst>
          </p:cNvPr>
          <p:cNvSpPr txBox="1">
            <a:spLocks/>
          </p:cNvSpPr>
          <p:nvPr/>
        </p:nvSpPr>
        <p:spPr>
          <a:xfrm>
            <a:off x="1835694" y="2354650"/>
            <a:ext cx="2109773" cy="1989519"/>
          </a:xfrm>
          <a:prstGeom prst="rect">
            <a:avLst/>
          </a:prstGeom>
          <a:ln>
            <a:noFill/>
          </a:ln>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200000"/>
              </a:lnSpc>
            </a:pPr>
            <a:r>
              <a:rPr lang="en-US" sz="1000" dirty="0">
                <a:solidFill>
                  <a:srgbClr val="000000"/>
                </a:solidFill>
                <a:latin typeface="Aparajita" pitchFamily="34" charset="0"/>
                <a:cs typeface="Aparajita" pitchFamily="34" charset="0"/>
              </a:rPr>
              <a:t>Item Name One this is an example text</a:t>
            </a:r>
          </a:p>
          <a:p>
            <a:pPr algn="l">
              <a:lnSpc>
                <a:spcPts val="2050"/>
              </a:lnSpc>
            </a:pPr>
            <a:r>
              <a:rPr lang="en-US" sz="1000" dirty="0">
                <a:solidFill>
                  <a:srgbClr val="000000"/>
                </a:solidFill>
                <a:latin typeface="Aparajita" pitchFamily="34" charset="0"/>
                <a:cs typeface="Aparajita" pitchFamily="34" charset="0"/>
              </a:rPr>
              <a:t>This is an Example text</a:t>
            </a:r>
          </a:p>
          <a:p>
            <a:pPr algn="l">
              <a:lnSpc>
                <a:spcPts val="2050"/>
              </a:lnSpc>
            </a:pPr>
            <a:r>
              <a:rPr lang="en-US" sz="1000" dirty="0">
                <a:solidFill>
                  <a:srgbClr val="000000"/>
                </a:solidFill>
                <a:latin typeface="Aparajita" pitchFamily="34" charset="0"/>
                <a:cs typeface="Aparajita" pitchFamily="34" charset="0"/>
              </a:rPr>
              <a:t>Item Name Three this is an example</a:t>
            </a:r>
          </a:p>
          <a:p>
            <a:pPr algn="l">
              <a:lnSpc>
                <a:spcPts val="2050"/>
              </a:lnSpc>
            </a:pPr>
            <a:r>
              <a:rPr lang="en-US" sz="1000" dirty="0">
                <a:solidFill>
                  <a:srgbClr val="000000"/>
                </a:solidFill>
                <a:latin typeface="Aparajita" pitchFamily="34" charset="0"/>
                <a:cs typeface="Aparajita" pitchFamily="34" charset="0"/>
              </a:rPr>
              <a:t>This is an Example text</a:t>
            </a:r>
          </a:p>
          <a:p>
            <a:pPr algn="l">
              <a:lnSpc>
                <a:spcPts val="2050"/>
              </a:lnSpc>
            </a:pPr>
            <a:r>
              <a:rPr lang="en-US" sz="1000" dirty="0">
                <a:solidFill>
                  <a:srgbClr val="000000"/>
                </a:solidFill>
                <a:latin typeface="Aparajita" pitchFamily="34" charset="0"/>
                <a:cs typeface="Aparajita" pitchFamily="34" charset="0"/>
              </a:rPr>
              <a:t>Item Name Three this is an example</a:t>
            </a:r>
          </a:p>
          <a:p>
            <a:pPr algn="l">
              <a:lnSpc>
                <a:spcPts val="2050"/>
              </a:lnSpc>
            </a:pPr>
            <a:r>
              <a:rPr lang="en-US" sz="1000" dirty="0">
                <a:solidFill>
                  <a:srgbClr val="000000"/>
                </a:solidFill>
                <a:latin typeface="Aparajita" pitchFamily="34" charset="0"/>
                <a:cs typeface="Aparajita" pitchFamily="34" charset="0"/>
              </a:rPr>
              <a:t>This is an Example text</a:t>
            </a:r>
          </a:p>
        </p:txBody>
      </p:sp>
      <p:sp>
        <p:nvSpPr>
          <p:cNvPr id="18" name="Subtitle 2">
            <a:extLst>
              <a:ext uri="{FF2B5EF4-FFF2-40B4-BE49-F238E27FC236}">
                <a16:creationId xmlns:a16="http://schemas.microsoft.com/office/drawing/2014/main" id="{BF0110D6-814D-4BDF-9E1C-11929B524BAF}"/>
              </a:ext>
            </a:extLst>
          </p:cNvPr>
          <p:cNvSpPr txBox="1">
            <a:spLocks/>
          </p:cNvSpPr>
          <p:nvPr/>
        </p:nvSpPr>
        <p:spPr>
          <a:xfrm>
            <a:off x="4427984" y="2061657"/>
            <a:ext cx="813961" cy="417730"/>
          </a:xfrm>
          <a:prstGeom prst="rect">
            <a:avLst/>
          </a:prstGeom>
          <a:ln>
            <a:noFill/>
          </a:ln>
        </p:spPr>
        <p:txBody>
          <a:bodyPr vert="horz" lIns="91440" tIns="45720" rIns="91440" bIns="45720" rtlCol="0">
            <a:normAutofit fontScale="925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ts val="2050"/>
              </a:lnSpc>
            </a:pPr>
            <a:r>
              <a:rPr lang="en-US" sz="1000" dirty="0">
                <a:solidFill>
                  <a:srgbClr val="000000"/>
                </a:solidFill>
                <a:latin typeface="Oswald Regular"/>
                <a:cs typeface="Oswald Regular"/>
              </a:rPr>
              <a:t>Service One</a:t>
            </a:r>
            <a:endParaRPr lang="en-US" sz="1000" dirty="0">
              <a:solidFill>
                <a:srgbClr val="000000"/>
              </a:solidFill>
              <a:latin typeface="Aparajita" pitchFamily="34" charset="0"/>
              <a:cs typeface="Aparajita" pitchFamily="34" charset="0"/>
            </a:endParaRPr>
          </a:p>
        </p:txBody>
      </p:sp>
      <p:sp>
        <p:nvSpPr>
          <p:cNvPr id="19" name="Subtitle 2">
            <a:extLst>
              <a:ext uri="{FF2B5EF4-FFF2-40B4-BE49-F238E27FC236}">
                <a16:creationId xmlns:a16="http://schemas.microsoft.com/office/drawing/2014/main" id="{8C9D9401-E983-4D8C-8507-BF9AE5AB2237}"/>
              </a:ext>
            </a:extLst>
          </p:cNvPr>
          <p:cNvSpPr txBox="1">
            <a:spLocks/>
          </p:cNvSpPr>
          <p:nvPr/>
        </p:nvSpPr>
        <p:spPr>
          <a:xfrm>
            <a:off x="5292080" y="2061657"/>
            <a:ext cx="813961" cy="417730"/>
          </a:xfrm>
          <a:prstGeom prst="rect">
            <a:avLst/>
          </a:prstGeom>
          <a:ln>
            <a:noFill/>
          </a:ln>
        </p:spPr>
        <p:txBody>
          <a:bodyPr vert="horz" lIns="91440" tIns="45720" rIns="91440" bIns="45720" rtlCol="0">
            <a:normAutofit fontScale="925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ts val="2050"/>
              </a:lnSpc>
            </a:pPr>
            <a:r>
              <a:rPr lang="en-US" sz="1000" dirty="0">
                <a:solidFill>
                  <a:srgbClr val="000000"/>
                </a:solidFill>
                <a:latin typeface="Oswald Regular"/>
                <a:cs typeface="Oswald Regular"/>
              </a:rPr>
              <a:t>Service Two</a:t>
            </a:r>
            <a:endParaRPr lang="en-US" sz="1000" dirty="0">
              <a:solidFill>
                <a:srgbClr val="000000"/>
              </a:solidFill>
              <a:latin typeface="Aparajita" pitchFamily="34" charset="0"/>
              <a:cs typeface="Aparajita" pitchFamily="34" charset="0"/>
            </a:endParaRPr>
          </a:p>
        </p:txBody>
      </p:sp>
      <p:sp>
        <p:nvSpPr>
          <p:cNvPr id="20" name="Subtitle 2">
            <a:extLst>
              <a:ext uri="{FF2B5EF4-FFF2-40B4-BE49-F238E27FC236}">
                <a16:creationId xmlns:a16="http://schemas.microsoft.com/office/drawing/2014/main" id="{1ACD744F-3149-47EE-8CF1-00218F6AB82F}"/>
              </a:ext>
            </a:extLst>
          </p:cNvPr>
          <p:cNvSpPr txBox="1">
            <a:spLocks/>
          </p:cNvSpPr>
          <p:nvPr/>
        </p:nvSpPr>
        <p:spPr>
          <a:xfrm>
            <a:off x="6138032" y="2061657"/>
            <a:ext cx="853064" cy="417730"/>
          </a:xfrm>
          <a:prstGeom prst="rect">
            <a:avLst/>
          </a:prstGeom>
          <a:ln>
            <a:noFill/>
          </a:ln>
        </p:spPr>
        <p:txBody>
          <a:bodyPr vert="horz" lIns="91440" tIns="45720" rIns="91440" bIns="45720" rtlCol="0">
            <a:normAutofit fontScale="77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ts val="2050"/>
              </a:lnSpc>
            </a:pPr>
            <a:r>
              <a:rPr lang="en-US" sz="1000" dirty="0">
                <a:solidFill>
                  <a:srgbClr val="000000"/>
                </a:solidFill>
                <a:latin typeface="Oswald Regular"/>
                <a:cs typeface="Oswald Regular"/>
              </a:rPr>
              <a:t>Service Three</a:t>
            </a:r>
            <a:endParaRPr lang="en-US" sz="1000" dirty="0">
              <a:solidFill>
                <a:srgbClr val="000000"/>
              </a:solidFill>
              <a:latin typeface="Aparajita" pitchFamily="34" charset="0"/>
              <a:cs typeface="Aparajita" pitchFamily="34" charset="0"/>
            </a:endParaRPr>
          </a:p>
        </p:txBody>
      </p:sp>
      <p:sp>
        <p:nvSpPr>
          <p:cNvPr id="21" name="Subtitle 2">
            <a:extLst>
              <a:ext uri="{FF2B5EF4-FFF2-40B4-BE49-F238E27FC236}">
                <a16:creationId xmlns:a16="http://schemas.microsoft.com/office/drawing/2014/main" id="{EB829A57-E6A2-4AE7-8782-0602DB4F305B}"/>
              </a:ext>
            </a:extLst>
          </p:cNvPr>
          <p:cNvSpPr txBox="1">
            <a:spLocks/>
          </p:cNvSpPr>
          <p:nvPr/>
        </p:nvSpPr>
        <p:spPr>
          <a:xfrm>
            <a:off x="7020272" y="2061657"/>
            <a:ext cx="813961" cy="417730"/>
          </a:xfrm>
          <a:prstGeom prst="rect">
            <a:avLst/>
          </a:prstGeom>
          <a:ln>
            <a:noFill/>
          </a:ln>
        </p:spPr>
        <p:txBody>
          <a:bodyPr vert="horz" lIns="91440" tIns="45720" rIns="91440" bIns="45720" rtlCol="0">
            <a:normAutofit fontScale="775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ts val="2050"/>
              </a:lnSpc>
            </a:pPr>
            <a:r>
              <a:rPr lang="en-US" sz="1000" dirty="0">
                <a:solidFill>
                  <a:srgbClr val="000000"/>
                </a:solidFill>
                <a:latin typeface="Oswald Regular"/>
                <a:cs typeface="Oswald Regular"/>
              </a:rPr>
              <a:t>Service Four</a:t>
            </a:r>
            <a:endParaRPr lang="en-US" sz="1000" dirty="0">
              <a:solidFill>
                <a:srgbClr val="000000"/>
              </a:solidFill>
              <a:latin typeface="Aparajita" pitchFamily="34" charset="0"/>
              <a:cs typeface="Aparajita" pitchFamily="34" charset="0"/>
            </a:endParaRPr>
          </a:p>
        </p:txBody>
      </p:sp>
      <p:sp>
        <p:nvSpPr>
          <p:cNvPr id="33" name="Subtitle 2">
            <a:extLst>
              <a:ext uri="{FF2B5EF4-FFF2-40B4-BE49-F238E27FC236}">
                <a16:creationId xmlns:a16="http://schemas.microsoft.com/office/drawing/2014/main" id="{E80BB385-737E-4D9A-9CE6-A2C26507FE29}"/>
              </a:ext>
            </a:extLst>
          </p:cNvPr>
          <p:cNvSpPr txBox="1">
            <a:spLocks/>
          </p:cNvSpPr>
          <p:nvPr/>
        </p:nvSpPr>
        <p:spPr>
          <a:xfrm>
            <a:off x="1267162" y="4277651"/>
            <a:ext cx="6691232" cy="277518"/>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10000"/>
              </a:lnSpc>
            </a:pPr>
            <a:r>
              <a:rPr lang="en-US" sz="900" dirty="0">
                <a:solidFill>
                  <a:schemeClr val="tx1">
                    <a:lumMod val="60000"/>
                    <a:lumOff val="40000"/>
                  </a:schemeClr>
                </a:solidFill>
                <a:latin typeface="Aparajita" pitchFamily="34" charset="0"/>
                <a:cs typeface="Aparajita" pitchFamily="34" charset="0"/>
              </a:rPr>
              <a:t>This is an example text to place your own text here, what you want to put at here instead this dummy text, this is an example text.</a:t>
            </a:r>
          </a:p>
        </p:txBody>
      </p:sp>
      <p:grpSp>
        <p:nvGrpSpPr>
          <p:cNvPr id="34" name="Group 66">
            <a:extLst>
              <a:ext uri="{FF2B5EF4-FFF2-40B4-BE49-F238E27FC236}">
                <a16:creationId xmlns:a16="http://schemas.microsoft.com/office/drawing/2014/main" id="{EABD5016-E908-4811-9DE3-B083EC0FEB66}"/>
              </a:ext>
            </a:extLst>
          </p:cNvPr>
          <p:cNvGrpSpPr/>
          <p:nvPr/>
        </p:nvGrpSpPr>
        <p:grpSpPr>
          <a:xfrm>
            <a:off x="1061841" y="4323606"/>
            <a:ext cx="173517" cy="173517"/>
            <a:chOff x="1068295" y="3417488"/>
            <a:chExt cx="239034" cy="239034"/>
          </a:xfrm>
        </p:grpSpPr>
        <p:sp>
          <p:nvSpPr>
            <p:cNvPr id="35" name="Oval 67">
              <a:extLst>
                <a:ext uri="{FF2B5EF4-FFF2-40B4-BE49-F238E27FC236}">
                  <a16:creationId xmlns:a16="http://schemas.microsoft.com/office/drawing/2014/main" id="{DF4068C6-4CB4-4362-A573-D80C86EC0021}"/>
                </a:ext>
              </a:extLst>
            </p:cNvPr>
            <p:cNvSpPr/>
            <p:nvPr/>
          </p:nvSpPr>
          <p:spPr>
            <a:xfrm>
              <a:off x="1068295" y="3417488"/>
              <a:ext cx="239034" cy="239034"/>
            </a:xfrm>
            <a:prstGeom prst="ellipse">
              <a:avLst/>
            </a:prstGeom>
            <a:solidFill>
              <a:srgbClr val="D7923E"/>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Plus 68">
              <a:extLst>
                <a:ext uri="{FF2B5EF4-FFF2-40B4-BE49-F238E27FC236}">
                  <a16:creationId xmlns:a16="http://schemas.microsoft.com/office/drawing/2014/main" id="{1C6297F6-45D4-40A2-94B2-BCC0F0B3D4CA}"/>
                </a:ext>
              </a:extLst>
            </p:cNvPr>
            <p:cNvSpPr/>
            <p:nvPr/>
          </p:nvSpPr>
          <p:spPr>
            <a:xfrm>
              <a:off x="1129668" y="3475634"/>
              <a:ext cx="115371" cy="115371"/>
            </a:xfrm>
            <a:prstGeom prst="mathPlus">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9" name="Subtitle 2">
            <a:extLst>
              <a:ext uri="{FF2B5EF4-FFF2-40B4-BE49-F238E27FC236}">
                <a16:creationId xmlns:a16="http://schemas.microsoft.com/office/drawing/2014/main" id="{F7ABFCBC-AD39-4147-817E-299C89D11D43}"/>
              </a:ext>
            </a:extLst>
          </p:cNvPr>
          <p:cNvSpPr txBox="1">
            <a:spLocks/>
          </p:cNvSpPr>
          <p:nvPr/>
        </p:nvSpPr>
        <p:spPr>
          <a:xfrm>
            <a:off x="999065" y="2046950"/>
            <a:ext cx="440268" cy="466481"/>
          </a:xfrm>
          <a:prstGeom prst="rect">
            <a:avLst/>
          </a:prstGeom>
          <a:ln>
            <a:noFill/>
          </a:ln>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200000"/>
              </a:lnSpc>
            </a:pPr>
            <a:r>
              <a:rPr lang="en-US" sz="1000" dirty="0">
                <a:solidFill>
                  <a:schemeClr val="tx1">
                    <a:lumMod val="60000"/>
                    <a:lumOff val="40000"/>
                  </a:schemeClr>
                </a:solidFill>
                <a:latin typeface="Oswald Regular"/>
                <a:cs typeface="Oswald Regular"/>
              </a:rPr>
              <a:t>Nu.</a:t>
            </a:r>
          </a:p>
        </p:txBody>
      </p:sp>
      <p:sp>
        <p:nvSpPr>
          <p:cNvPr id="50" name="Subtitle 2">
            <a:extLst>
              <a:ext uri="{FF2B5EF4-FFF2-40B4-BE49-F238E27FC236}">
                <a16:creationId xmlns:a16="http://schemas.microsoft.com/office/drawing/2014/main" id="{C8C2AF79-3FC6-41FA-B0E5-F2C1E3EFEB96}"/>
              </a:ext>
            </a:extLst>
          </p:cNvPr>
          <p:cNvSpPr txBox="1">
            <a:spLocks/>
          </p:cNvSpPr>
          <p:nvPr/>
        </p:nvSpPr>
        <p:spPr>
          <a:xfrm>
            <a:off x="1835694" y="2081424"/>
            <a:ext cx="2109773" cy="445737"/>
          </a:xfrm>
          <a:prstGeom prst="rect">
            <a:avLst/>
          </a:prstGeom>
          <a:ln>
            <a:noFill/>
          </a:ln>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ts val="2050"/>
              </a:lnSpc>
            </a:pPr>
            <a:r>
              <a:rPr lang="en-US" sz="1000" dirty="0">
                <a:solidFill>
                  <a:srgbClr val="000000"/>
                </a:solidFill>
                <a:latin typeface="Oswald Regular"/>
                <a:cs typeface="Oswald Regular"/>
              </a:rPr>
              <a:t>Description</a:t>
            </a:r>
          </a:p>
        </p:txBody>
      </p:sp>
      <p:sp>
        <p:nvSpPr>
          <p:cNvPr id="51" name="Subtitle 2">
            <a:extLst>
              <a:ext uri="{FF2B5EF4-FFF2-40B4-BE49-F238E27FC236}">
                <a16:creationId xmlns:a16="http://schemas.microsoft.com/office/drawing/2014/main" id="{3FB0F520-42D2-454F-8BB1-397F2851A0EC}"/>
              </a:ext>
            </a:extLst>
          </p:cNvPr>
          <p:cNvSpPr txBox="1">
            <a:spLocks/>
          </p:cNvSpPr>
          <p:nvPr/>
        </p:nvSpPr>
        <p:spPr>
          <a:xfrm>
            <a:off x="994709" y="1078543"/>
            <a:ext cx="6993710" cy="54738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120000"/>
              </a:lnSpc>
            </a:pPr>
            <a:r>
              <a:rPr lang="en-US" sz="1000" dirty="0">
                <a:solidFill>
                  <a:schemeClr val="bg1"/>
                </a:solidFill>
                <a:latin typeface="Aparajita" pitchFamily="34" charset="0"/>
                <a:cs typeface="Aparajita" pitchFamily="34" charset="0"/>
              </a:rPr>
              <a:t>This is an example text to place your own text here, what you want to put at here instead this dummy text. This is an example text to place. This is an example text to place your own text here, This is an example text to place your own text here.</a:t>
            </a:r>
          </a:p>
        </p:txBody>
      </p:sp>
      <p:sp>
        <p:nvSpPr>
          <p:cNvPr id="52" name="矩形 51">
            <a:extLst>
              <a:ext uri="{FF2B5EF4-FFF2-40B4-BE49-F238E27FC236}">
                <a16:creationId xmlns:a16="http://schemas.microsoft.com/office/drawing/2014/main" id="{45BD99E0-315F-4494-9DA3-C939072B4D4E}"/>
              </a:ext>
            </a:extLst>
          </p:cNvPr>
          <p:cNvSpPr/>
          <p:nvPr/>
        </p:nvSpPr>
        <p:spPr>
          <a:xfrm>
            <a:off x="4632963" y="2497119"/>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
        <p:nvSpPr>
          <p:cNvPr id="53" name="矩形 52">
            <a:extLst>
              <a:ext uri="{FF2B5EF4-FFF2-40B4-BE49-F238E27FC236}">
                <a16:creationId xmlns:a16="http://schemas.microsoft.com/office/drawing/2014/main" id="{B0C90B05-F277-4EB7-A4D1-924C91CD7D7C}"/>
              </a:ext>
            </a:extLst>
          </p:cNvPr>
          <p:cNvSpPr/>
          <p:nvPr/>
        </p:nvSpPr>
        <p:spPr>
          <a:xfrm>
            <a:off x="4632963" y="2788324"/>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
        <p:nvSpPr>
          <p:cNvPr id="54" name="矩形 53">
            <a:extLst>
              <a:ext uri="{FF2B5EF4-FFF2-40B4-BE49-F238E27FC236}">
                <a16:creationId xmlns:a16="http://schemas.microsoft.com/office/drawing/2014/main" id="{6C366343-A3A2-45BC-B127-401277C97D65}"/>
              </a:ext>
            </a:extLst>
          </p:cNvPr>
          <p:cNvSpPr/>
          <p:nvPr/>
        </p:nvSpPr>
        <p:spPr>
          <a:xfrm>
            <a:off x="4624835" y="3094088"/>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
        <p:nvSpPr>
          <p:cNvPr id="55" name="矩形 54">
            <a:extLst>
              <a:ext uri="{FF2B5EF4-FFF2-40B4-BE49-F238E27FC236}">
                <a16:creationId xmlns:a16="http://schemas.microsoft.com/office/drawing/2014/main" id="{66766533-01B7-448C-A4FC-3E7F737F3F4A}"/>
              </a:ext>
            </a:extLst>
          </p:cNvPr>
          <p:cNvSpPr/>
          <p:nvPr/>
        </p:nvSpPr>
        <p:spPr>
          <a:xfrm>
            <a:off x="4624835" y="3385293"/>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
        <p:nvSpPr>
          <p:cNvPr id="56" name="矩形 55">
            <a:extLst>
              <a:ext uri="{FF2B5EF4-FFF2-40B4-BE49-F238E27FC236}">
                <a16:creationId xmlns:a16="http://schemas.microsoft.com/office/drawing/2014/main" id="{CA9928D5-FD66-4A2C-8193-C5617FEABF63}"/>
              </a:ext>
            </a:extLst>
          </p:cNvPr>
          <p:cNvSpPr/>
          <p:nvPr/>
        </p:nvSpPr>
        <p:spPr>
          <a:xfrm>
            <a:off x="4625233" y="3684169"/>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
        <p:nvSpPr>
          <p:cNvPr id="57" name="矩形 56">
            <a:extLst>
              <a:ext uri="{FF2B5EF4-FFF2-40B4-BE49-F238E27FC236}">
                <a16:creationId xmlns:a16="http://schemas.microsoft.com/office/drawing/2014/main" id="{D918EF8F-E204-404E-A4EA-C910417AEC97}"/>
              </a:ext>
            </a:extLst>
          </p:cNvPr>
          <p:cNvSpPr/>
          <p:nvPr/>
        </p:nvSpPr>
        <p:spPr>
          <a:xfrm>
            <a:off x="4625233" y="3975374"/>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
        <p:nvSpPr>
          <p:cNvPr id="58" name="矩形 57">
            <a:extLst>
              <a:ext uri="{FF2B5EF4-FFF2-40B4-BE49-F238E27FC236}">
                <a16:creationId xmlns:a16="http://schemas.microsoft.com/office/drawing/2014/main" id="{6A3A45BB-D497-4EFA-83A9-7E26EB33D140}"/>
              </a:ext>
            </a:extLst>
          </p:cNvPr>
          <p:cNvSpPr/>
          <p:nvPr/>
        </p:nvSpPr>
        <p:spPr>
          <a:xfrm>
            <a:off x="6406654" y="2477313"/>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
        <p:nvSpPr>
          <p:cNvPr id="59" name="矩形 58">
            <a:extLst>
              <a:ext uri="{FF2B5EF4-FFF2-40B4-BE49-F238E27FC236}">
                <a16:creationId xmlns:a16="http://schemas.microsoft.com/office/drawing/2014/main" id="{33C895FA-2D03-4514-8806-FB2985AB1F03}"/>
              </a:ext>
            </a:extLst>
          </p:cNvPr>
          <p:cNvSpPr/>
          <p:nvPr/>
        </p:nvSpPr>
        <p:spPr>
          <a:xfrm>
            <a:off x="6406654" y="2768518"/>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
        <p:nvSpPr>
          <p:cNvPr id="60" name="矩形 59">
            <a:extLst>
              <a:ext uri="{FF2B5EF4-FFF2-40B4-BE49-F238E27FC236}">
                <a16:creationId xmlns:a16="http://schemas.microsoft.com/office/drawing/2014/main" id="{A4A0327C-89E9-42DD-99F7-594BB2BAA33A}"/>
              </a:ext>
            </a:extLst>
          </p:cNvPr>
          <p:cNvSpPr/>
          <p:nvPr/>
        </p:nvSpPr>
        <p:spPr>
          <a:xfrm>
            <a:off x="6398526" y="3074282"/>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
        <p:nvSpPr>
          <p:cNvPr id="61" name="矩形 60">
            <a:extLst>
              <a:ext uri="{FF2B5EF4-FFF2-40B4-BE49-F238E27FC236}">
                <a16:creationId xmlns:a16="http://schemas.microsoft.com/office/drawing/2014/main" id="{C2FF4741-1C65-40F1-B5E3-690A7DE8C59F}"/>
              </a:ext>
            </a:extLst>
          </p:cNvPr>
          <p:cNvSpPr/>
          <p:nvPr/>
        </p:nvSpPr>
        <p:spPr>
          <a:xfrm>
            <a:off x="6398526" y="3365487"/>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
        <p:nvSpPr>
          <p:cNvPr id="62" name="矩形 61">
            <a:extLst>
              <a:ext uri="{FF2B5EF4-FFF2-40B4-BE49-F238E27FC236}">
                <a16:creationId xmlns:a16="http://schemas.microsoft.com/office/drawing/2014/main" id="{1C77C080-0EDF-48CB-A986-223E1FD13F59}"/>
              </a:ext>
            </a:extLst>
          </p:cNvPr>
          <p:cNvSpPr/>
          <p:nvPr/>
        </p:nvSpPr>
        <p:spPr>
          <a:xfrm>
            <a:off x="6398924" y="3664363"/>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
        <p:nvSpPr>
          <p:cNvPr id="63" name="矩形 62">
            <a:extLst>
              <a:ext uri="{FF2B5EF4-FFF2-40B4-BE49-F238E27FC236}">
                <a16:creationId xmlns:a16="http://schemas.microsoft.com/office/drawing/2014/main" id="{B9A39AD3-0793-4360-87E4-E584F77A8A1F}"/>
              </a:ext>
            </a:extLst>
          </p:cNvPr>
          <p:cNvSpPr/>
          <p:nvPr/>
        </p:nvSpPr>
        <p:spPr>
          <a:xfrm>
            <a:off x="6398924" y="3955568"/>
            <a:ext cx="437940" cy="246221"/>
          </a:xfrm>
          <a:prstGeom prst="rect">
            <a:avLst/>
          </a:prstGeom>
        </p:spPr>
        <p:txBody>
          <a:bodyPr wrap="none">
            <a:spAutoFit/>
          </a:bodyPr>
          <a:lstStyle/>
          <a:p>
            <a:r>
              <a:rPr lang="en-US" altLang="zh-CN" sz="1000" b="1" dirty="0">
                <a:solidFill>
                  <a:schemeClr val="bg2">
                    <a:lumMod val="10000"/>
                  </a:schemeClr>
                </a:solidFill>
              </a:rPr>
              <a:t>35% </a:t>
            </a:r>
            <a:endParaRPr lang="zh-CN" altLang="en-US" sz="1000" b="1" dirty="0">
              <a:solidFill>
                <a:schemeClr val="bg2">
                  <a:lumMod val="10000"/>
                </a:schemeClr>
              </a:solidFill>
            </a:endParaRPr>
          </a:p>
        </p:txBody>
      </p:sp>
    </p:spTree>
    <p:extLst>
      <p:ext uri="{BB962C8B-B14F-4D97-AF65-F5344CB8AC3E}">
        <p14:creationId xmlns:p14="http://schemas.microsoft.com/office/powerpoint/2010/main" val="2316465946"/>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upRight)">
                                      <p:cBhvr>
                                        <p:cTn id="7" dur="500"/>
                                        <p:tgtEl>
                                          <p:spTgt spid="7"/>
                                        </p:tgtEl>
                                      </p:cBhvr>
                                    </p:animEffect>
                                  </p:childTnLst>
                                </p:cTn>
                              </p:par>
                              <p:par>
                                <p:cTn id="8" presetID="18" presetClass="entr" presetSubtype="3"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trips(upRigh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3"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strips(upRight)">
                                      <p:cBhvr>
                                        <p:cTn id="15" dur="500"/>
                                        <p:tgtEl>
                                          <p:spTgt spid="49"/>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3"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strips(upRight)">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3" fill="hold" grpId="0" nodeType="click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strips(upRight)">
                                      <p:cBhvr>
                                        <p:cTn id="57" dur="500"/>
                                        <p:tgtEl>
                                          <p:spTgt spid="50"/>
                                        </p:tgtEl>
                                      </p:cBhvr>
                                    </p:animEffect>
                                  </p:childTnLst>
                                </p:cTn>
                              </p:par>
                            </p:childTnLst>
                          </p:cTn>
                        </p:par>
                      </p:childTnLst>
                    </p:cTn>
                  </p:par>
                  <p:par>
                    <p:cTn id="58" fill="hold">
                      <p:stCondLst>
                        <p:cond delay="indefinite"/>
                      </p:stCondLst>
                      <p:childTnLst>
                        <p:par>
                          <p:cTn id="59" fill="hold">
                            <p:stCondLst>
                              <p:cond delay="0"/>
                            </p:stCondLst>
                            <p:childTnLst>
                              <p:par>
                                <p:cTn id="60" presetID="18" presetClass="entr" presetSubtype="3"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strips(upRight)">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3"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strips(upRight)">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3" fill="hold" grpId="0" nodeType="click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strips(upRight)">
                                      <p:cBhvr>
                                        <p:cTn id="72" dur="500"/>
                                        <p:tgtEl>
                                          <p:spTgt spid="5"/>
                                        </p:tgtEl>
                                      </p:cBhvr>
                                    </p:animEffect>
                                  </p:childTnLst>
                                </p:cTn>
                              </p:par>
                            </p:childTnLst>
                          </p:cTn>
                        </p:par>
                      </p:childTnLst>
                    </p:cTn>
                  </p:par>
                  <p:par>
                    <p:cTn id="73" fill="hold">
                      <p:stCondLst>
                        <p:cond delay="indefinite"/>
                      </p:stCondLst>
                      <p:childTnLst>
                        <p:par>
                          <p:cTn id="74" fill="hold">
                            <p:stCondLst>
                              <p:cond delay="0"/>
                            </p:stCondLst>
                            <p:childTnLst>
                              <p:par>
                                <p:cTn id="75" presetID="18" presetClass="entr" presetSubtype="3"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strips(upRight)">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p:cTn id="82" dur="500" fill="hold"/>
                                        <p:tgtEl>
                                          <p:spTgt spid="20"/>
                                        </p:tgtEl>
                                        <p:attrNameLst>
                                          <p:attrName>ppt_w</p:attrName>
                                        </p:attrNameLst>
                                      </p:cBhvr>
                                      <p:tavLst>
                                        <p:tav tm="0">
                                          <p:val>
                                            <p:fltVal val="0"/>
                                          </p:val>
                                        </p:tav>
                                        <p:tav tm="100000">
                                          <p:val>
                                            <p:strVal val="#ppt_w"/>
                                          </p:val>
                                        </p:tav>
                                      </p:tavLst>
                                    </p:anim>
                                    <p:anim calcmode="lin" valueType="num">
                                      <p:cBhvr>
                                        <p:cTn id="83" dur="500" fill="hold"/>
                                        <p:tgtEl>
                                          <p:spTgt spid="20"/>
                                        </p:tgtEl>
                                        <p:attrNameLst>
                                          <p:attrName>ppt_h</p:attrName>
                                        </p:attrNameLst>
                                      </p:cBhvr>
                                      <p:tavLst>
                                        <p:tav tm="0">
                                          <p:val>
                                            <p:fltVal val="0"/>
                                          </p:val>
                                        </p:tav>
                                        <p:tav tm="100000">
                                          <p:val>
                                            <p:strVal val="#ppt_h"/>
                                          </p:val>
                                        </p:tav>
                                      </p:tavLst>
                                    </p:anim>
                                    <p:animEffect transition="in" filter="fade">
                                      <p:cBhvr>
                                        <p:cTn id="84" dur="500"/>
                                        <p:tgtEl>
                                          <p:spTgt spid="2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p:cTn id="87" dur="500" fill="hold"/>
                                        <p:tgtEl>
                                          <p:spTgt spid="4"/>
                                        </p:tgtEl>
                                        <p:attrNameLst>
                                          <p:attrName>ppt_w</p:attrName>
                                        </p:attrNameLst>
                                      </p:cBhvr>
                                      <p:tavLst>
                                        <p:tav tm="0">
                                          <p:val>
                                            <p:fltVal val="0"/>
                                          </p:val>
                                        </p:tav>
                                        <p:tav tm="100000">
                                          <p:val>
                                            <p:strVal val="#ppt_w"/>
                                          </p:val>
                                        </p:tav>
                                      </p:tavLst>
                                    </p:anim>
                                    <p:anim calcmode="lin" valueType="num">
                                      <p:cBhvr>
                                        <p:cTn id="88" dur="500" fill="hold"/>
                                        <p:tgtEl>
                                          <p:spTgt spid="4"/>
                                        </p:tgtEl>
                                        <p:attrNameLst>
                                          <p:attrName>ppt_h</p:attrName>
                                        </p:attrNameLst>
                                      </p:cBhvr>
                                      <p:tavLst>
                                        <p:tav tm="0">
                                          <p:val>
                                            <p:fltVal val="0"/>
                                          </p:val>
                                        </p:tav>
                                        <p:tav tm="100000">
                                          <p:val>
                                            <p:strVal val="#ppt_h"/>
                                          </p:val>
                                        </p:tav>
                                      </p:tavLst>
                                    </p:anim>
                                    <p:animEffect transition="in" filter="fade">
                                      <p:cBhvr>
                                        <p:cTn id="89" dur="500"/>
                                        <p:tgtEl>
                                          <p:spTgt spid="4"/>
                                        </p:tgtEl>
                                      </p:cBhvr>
                                    </p:animEffect>
                                  </p:childTnLst>
                                </p:cTn>
                              </p:par>
                            </p:childTnLst>
                          </p:cTn>
                        </p:par>
                      </p:childTnLst>
                    </p:cTn>
                  </p:par>
                  <p:par>
                    <p:cTn id="90" fill="hold">
                      <p:stCondLst>
                        <p:cond delay="indefinite"/>
                      </p:stCondLst>
                      <p:childTnLst>
                        <p:par>
                          <p:cTn id="91" fill="hold">
                            <p:stCondLst>
                              <p:cond delay="0"/>
                            </p:stCondLst>
                            <p:childTnLst>
                              <p:par>
                                <p:cTn id="92" presetID="18" presetClass="entr" presetSubtype="3" fill="hold" grpId="0" nodeType="click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strips(upRight)">
                                      <p:cBhvr>
                                        <p:cTn id="94" dur="500"/>
                                        <p:tgtEl>
                                          <p:spTgt spid="21"/>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grpId="0" nodeType="clickEffect">
                                  <p:stCondLst>
                                    <p:cond delay="0"/>
                                  </p:stCondLst>
                                  <p:childTnLst>
                                    <p:set>
                                      <p:cBhvr>
                                        <p:cTn id="98" dur="1" fill="hold">
                                          <p:stCondLst>
                                            <p:cond delay="0"/>
                                          </p:stCondLst>
                                        </p:cTn>
                                        <p:tgtEl>
                                          <p:spTgt spid="33"/>
                                        </p:tgtEl>
                                        <p:attrNameLst>
                                          <p:attrName>style.visibility</p:attrName>
                                        </p:attrNameLst>
                                      </p:cBhvr>
                                      <p:to>
                                        <p:strVal val="visible"/>
                                      </p:to>
                                    </p:set>
                                    <p:anim calcmode="lin" valueType="num">
                                      <p:cBhvr>
                                        <p:cTn id="99" dur="500" fill="hold"/>
                                        <p:tgtEl>
                                          <p:spTgt spid="33"/>
                                        </p:tgtEl>
                                        <p:attrNameLst>
                                          <p:attrName>ppt_w</p:attrName>
                                        </p:attrNameLst>
                                      </p:cBhvr>
                                      <p:tavLst>
                                        <p:tav tm="0">
                                          <p:val>
                                            <p:fltVal val="0"/>
                                          </p:val>
                                        </p:tav>
                                        <p:tav tm="100000">
                                          <p:val>
                                            <p:strVal val="#ppt_w"/>
                                          </p:val>
                                        </p:tav>
                                      </p:tavLst>
                                    </p:anim>
                                    <p:anim calcmode="lin" valueType="num">
                                      <p:cBhvr>
                                        <p:cTn id="100" dur="500" fill="hold"/>
                                        <p:tgtEl>
                                          <p:spTgt spid="33"/>
                                        </p:tgtEl>
                                        <p:attrNameLst>
                                          <p:attrName>ppt_h</p:attrName>
                                        </p:attrNameLst>
                                      </p:cBhvr>
                                      <p:tavLst>
                                        <p:tav tm="0">
                                          <p:val>
                                            <p:fltVal val="0"/>
                                          </p:val>
                                        </p:tav>
                                        <p:tav tm="100000">
                                          <p:val>
                                            <p:strVal val="#ppt_h"/>
                                          </p:val>
                                        </p:tav>
                                      </p:tavLst>
                                    </p:anim>
                                    <p:animEffect transition="in" filter="fade">
                                      <p:cBhvr>
                                        <p:cTn id="101" dur="500"/>
                                        <p:tgtEl>
                                          <p:spTgt spid="33"/>
                                        </p:tgtEl>
                                      </p:cBhvr>
                                    </p:animEffect>
                                  </p:childTnLst>
                                </p:cTn>
                              </p:par>
                              <p:par>
                                <p:cTn id="102" presetID="53" presetClass="entr" presetSubtype="16" fill="hold" nodeType="withEffect">
                                  <p:stCondLst>
                                    <p:cond delay="0"/>
                                  </p:stCondLst>
                                  <p:childTnLst>
                                    <p:set>
                                      <p:cBhvr>
                                        <p:cTn id="103" dur="1" fill="hold">
                                          <p:stCondLst>
                                            <p:cond delay="0"/>
                                          </p:stCondLst>
                                        </p:cTn>
                                        <p:tgtEl>
                                          <p:spTgt spid="34"/>
                                        </p:tgtEl>
                                        <p:attrNameLst>
                                          <p:attrName>style.visibility</p:attrName>
                                        </p:attrNameLst>
                                      </p:cBhvr>
                                      <p:to>
                                        <p:strVal val="visible"/>
                                      </p:to>
                                    </p:set>
                                    <p:anim calcmode="lin" valueType="num">
                                      <p:cBhvr>
                                        <p:cTn id="104" dur="500" fill="hold"/>
                                        <p:tgtEl>
                                          <p:spTgt spid="34"/>
                                        </p:tgtEl>
                                        <p:attrNameLst>
                                          <p:attrName>ppt_w</p:attrName>
                                        </p:attrNameLst>
                                      </p:cBhvr>
                                      <p:tavLst>
                                        <p:tav tm="0">
                                          <p:val>
                                            <p:fltVal val="0"/>
                                          </p:val>
                                        </p:tav>
                                        <p:tav tm="100000">
                                          <p:val>
                                            <p:strVal val="#ppt_w"/>
                                          </p:val>
                                        </p:tav>
                                      </p:tavLst>
                                    </p:anim>
                                    <p:anim calcmode="lin" valueType="num">
                                      <p:cBhvr>
                                        <p:cTn id="105" dur="500" fill="hold"/>
                                        <p:tgtEl>
                                          <p:spTgt spid="34"/>
                                        </p:tgtEl>
                                        <p:attrNameLst>
                                          <p:attrName>ppt_h</p:attrName>
                                        </p:attrNameLst>
                                      </p:cBhvr>
                                      <p:tavLst>
                                        <p:tav tm="0">
                                          <p:val>
                                            <p:fltVal val="0"/>
                                          </p:val>
                                        </p:tav>
                                        <p:tav tm="100000">
                                          <p:val>
                                            <p:strVal val="#ppt_h"/>
                                          </p:val>
                                        </p:tav>
                                      </p:tavLst>
                                    </p:anim>
                                    <p:animEffect transition="in" filter="fade">
                                      <p:cBhvr>
                                        <p:cTn id="10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5" grpId="0"/>
      <p:bldP spid="16" grpId="0"/>
      <p:bldP spid="18" grpId="0"/>
      <p:bldP spid="19" grpId="0"/>
      <p:bldP spid="20" grpId="0"/>
      <p:bldP spid="21" grpId="0"/>
      <p:bldP spid="33" grpId="0"/>
      <p:bldP spid="49" grpId="0"/>
      <p:bldP spid="5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E9A0A2F-027F-4E8A-B157-52ECF90F3AC0}"/>
              </a:ext>
            </a:extLst>
          </p:cNvPr>
          <p:cNvSpPr/>
          <p:nvPr/>
        </p:nvSpPr>
        <p:spPr>
          <a:xfrm>
            <a:off x="4966324" y="3095368"/>
            <a:ext cx="2800768" cy="523220"/>
          </a:xfrm>
          <a:prstGeom prst="rect">
            <a:avLst/>
          </a:prstGeom>
        </p:spPr>
        <p:txBody>
          <a:bodyPr wrap="none">
            <a:spAutoFit/>
            <a:scene3d>
              <a:camera prst="orthographicFront"/>
              <a:lightRig rig="threePt" dir="t"/>
            </a:scene3d>
            <a:sp3d contourW="12700"/>
          </a:bodyPr>
          <a:lstStyle/>
          <a:p>
            <a:pPr algn="ctr"/>
            <a:r>
              <a:rPr lang="zh-CN" altLang="en-US" sz="2800" spc="600" dirty="0">
                <a:solidFill>
                  <a:schemeClr val="bg2">
                    <a:lumMod val="10000"/>
                  </a:schemeClr>
                </a:solidFill>
                <a:latin typeface="微软雅黑" panose="020B0503020204020204" pitchFamily="34" charset="-122"/>
                <a:ea typeface="微软雅黑" panose="020B0503020204020204" pitchFamily="34" charset="-122"/>
              </a:rPr>
              <a:t>活动执行方案</a:t>
            </a:r>
          </a:p>
        </p:txBody>
      </p:sp>
      <p:sp>
        <p:nvSpPr>
          <p:cNvPr id="8" name="矩形 7">
            <a:extLst>
              <a:ext uri="{FF2B5EF4-FFF2-40B4-BE49-F238E27FC236}">
                <a16:creationId xmlns:a16="http://schemas.microsoft.com/office/drawing/2014/main" id="{8AA47A49-37A8-494F-9C1A-BF2400251379}"/>
              </a:ext>
            </a:extLst>
          </p:cNvPr>
          <p:cNvSpPr/>
          <p:nvPr/>
        </p:nvSpPr>
        <p:spPr>
          <a:xfrm>
            <a:off x="5027286" y="3690516"/>
            <a:ext cx="3799438" cy="246221"/>
          </a:xfrm>
          <a:prstGeom prst="rect">
            <a:avLst/>
          </a:prstGeom>
        </p:spPr>
        <p:txBody>
          <a:bodyPr wrap="none">
            <a:spAutoFit/>
          </a:bodyPr>
          <a:lstStyle/>
          <a:p>
            <a:r>
              <a:rPr lang="en-US" altLang="zh-CN" sz="1000" spc="600" dirty="0">
                <a:solidFill>
                  <a:schemeClr val="bg2">
                    <a:lumMod val="10000"/>
                  </a:schemeClr>
                </a:solidFill>
                <a:latin typeface="arial" panose="020B0604020202020204" pitchFamily="34" charset="0"/>
              </a:rPr>
              <a:t>GENERAL IDEA OF ACTIVITY</a:t>
            </a:r>
            <a:endParaRPr lang="zh-CN" altLang="en-US" sz="1000" spc="600" dirty="0">
              <a:solidFill>
                <a:schemeClr val="bg2">
                  <a:lumMod val="10000"/>
                </a:schemeClr>
              </a:solidFill>
            </a:endParaRPr>
          </a:p>
        </p:txBody>
      </p:sp>
      <p:sp>
        <p:nvSpPr>
          <p:cNvPr id="16" name="矩形 15">
            <a:extLst>
              <a:ext uri="{FF2B5EF4-FFF2-40B4-BE49-F238E27FC236}">
                <a16:creationId xmlns:a16="http://schemas.microsoft.com/office/drawing/2014/main" id="{24A5CD8D-A142-4A30-BAAE-00CD48807648}"/>
              </a:ext>
            </a:extLst>
          </p:cNvPr>
          <p:cNvSpPr/>
          <p:nvPr/>
        </p:nvSpPr>
        <p:spPr>
          <a:xfrm>
            <a:off x="0" y="0"/>
            <a:ext cx="3918857" cy="5143500"/>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7" name="组合 28">
            <a:extLst>
              <a:ext uri="{FF2B5EF4-FFF2-40B4-BE49-F238E27FC236}">
                <a16:creationId xmlns:a16="http://schemas.microsoft.com/office/drawing/2014/main" id="{67FAABEA-9928-4B3F-90F4-ECD0647AE369}"/>
              </a:ext>
            </a:extLst>
          </p:cNvPr>
          <p:cNvGrpSpPr>
            <a:grpSpLocks/>
          </p:cNvGrpSpPr>
          <p:nvPr/>
        </p:nvGrpSpPr>
        <p:grpSpPr bwMode="auto">
          <a:xfrm>
            <a:off x="2125337" y="955948"/>
            <a:ext cx="2651125" cy="3429000"/>
            <a:chOff x="5797805" y="1733238"/>
            <a:chExt cx="2625090" cy="3395362"/>
          </a:xfrm>
        </p:grpSpPr>
        <p:pic>
          <p:nvPicPr>
            <p:cNvPr id="18" name="图片 20">
              <a:extLst>
                <a:ext uri="{FF2B5EF4-FFF2-40B4-BE49-F238E27FC236}">
                  <a16:creationId xmlns:a16="http://schemas.microsoft.com/office/drawing/2014/main" id="{BE5663B6-E5EB-4529-9EEF-AA61C5A028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7805" y="1733238"/>
              <a:ext cx="2625090" cy="33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a:extLst>
                <a:ext uri="{FF2B5EF4-FFF2-40B4-BE49-F238E27FC236}">
                  <a16:creationId xmlns:a16="http://schemas.microsoft.com/office/drawing/2014/main" id="{AEAFBCAA-7641-42CC-9F37-07FFED98FDDD}"/>
                </a:ext>
              </a:extLst>
            </p:cNvPr>
            <p:cNvSpPr/>
            <p:nvPr/>
          </p:nvSpPr>
          <p:spPr>
            <a:xfrm>
              <a:off x="6046166" y="2049195"/>
              <a:ext cx="2128366" cy="2829468"/>
            </a:xfrm>
            <a:prstGeom prst="rect">
              <a:avLst/>
            </a:prstGeom>
            <a:blipFill dpi="0" rotWithShape="1">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2" name="Text Placeholder 4">
            <a:extLst>
              <a:ext uri="{FF2B5EF4-FFF2-40B4-BE49-F238E27FC236}">
                <a16:creationId xmlns:a16="http://schemas.microsoft.com/office/drawing/2014/main" id="{D083462A-3989-4A1B-8943-6AA8FE7FEB0A}"/>
              </a:ext>
            </a:extLst>
          </p:cNvPr>
          <p:cNvSpPr txBox="1">
            <a:spLocks/>
          </p:cNvSpPr>
          <p:nvPr/>
        </p:nvSpPr>
        <p:spPr>
          <a:xfrm>
            <a:off x="5027286" y="4008665"/>
            <a:ext cx="3962303" cy="5899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id-ID" sz="1200" u="none" strike="noStrike" kern="1200" cap="none" spc="300" normalizeH="0" baseline="0" noProof="0" dirty="0">
                <a:ln>
                  <a:noFill/>
                </a:ln>
                <a:solidFill>
                  <a:schemeClr val="bg2">
                    <a:lumMod val="10000"/>
                  </a:schemeClr>
                </a:solidFill>
                <a:effectLst/>
                <a:uLnTx/>
                <a:uFillTx/>
                <a:latin typeface="Agency FB" panose="020B0503020202020204" pitchFamily="34" charset="0"/>
                <a:cs typeface="Calibri"/>
              </a:rPr>
              <a:t>Ut wisi enim ad minim veniam, quis nostrud exerci tation ullamcorper nibh euismod tincidunt ut</a:t>
            </a:r>
          </a:p>
        </p:txBody>
      </p:sp>
      <p:sp>
        <p:nvSpPr>
          <p:cNvPr id="23" name="TextBox 8">
            <a:extLst>
              <a:ext uri="{FF2B5EF4-FFF2-40B4-BE49-F238E27FC236}">
                <a16:creationId xmlns:a16="http://schemas.microsoft.com/office/drawing/2014/main" id="{B85B2DF4-D17E-4C62-B04C-F3348C29C8B3}"/>
              </a:ext>
            </a:extLst>
          </p:cNvPr>
          <p:cNvSpPr txBox="1"/>
          <p:nvPr/>
        </p:nvSpPr>
        <p:spPr>
          <a:xfrm>
            <a:off x="5560454" y="366619"/>
            <a:ext cx="3807376" cy="688707"/>
          </a:xfrm>
          <a:prstGeom prst="rect">
            <a:avLst/>
          </a:prstGeom>
          <a:noFill/>
        </p:spPr>
        <p:txBody>
          <a:bodyPr wrap="square" lIns="72446" tIns="36223" rIns="72446" bIns="36223" rtlCol="0">
            <a:spAutoFit/>
          </a:bodyPr>
          <a:lstStyle/>
          <a:p>
            <a:pPr algn="ctr" defTabSz="724480">
              <a:defRPr/>
            </a:pPr>
            <a:r>
              <a:rPr lang="en-US" altLang="zh-CN" sz="4000" b="1" kern="0" spc="305" dirty="0">
                <a:solidFill>
                  <a:schemeClr val="bg2">
                    <a:lumMod val="10000"/>
                  </a:schemeClr>
                </a:solidFill>
                <a:latin typeface="Century" panose="02040604050505020304" pitchFamily="18" charset="0"/>
                <a:ea typeface="微软雅黑" panose="020B0503020204020204" pitchFamily="34" charset="-122"/>
                <a:sym typeface="微软雅黑" panose="020B0503020204020204" pitchFamily="34" charset="-122"/>
              </a:rPr>
              <a:t>PART  04</a:t>
            </a:r>
            <a:endParaRPr lang="id-ID" sz="4000" b="1" kern="0" spc="305" dirty="0">
              <a:solidFill>
                <a:schemeClr val="bg2">
                  <a:lumMod val="10000"/>
                </a:schemeClr>
              </a:solidFill>
              <a:latin typeface="Century" panose="02040604050505020304" pitchFamily="18" charset="0"/>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963523649"/>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55"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par>
                                <p:cTn id="17" presetID="42" presetClass="entr" presetSubtype="0" fill="hold" grpId="0"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3"/>
                                        </p:tgtEl>
                                        <p:attrNameLst>
                                          <p:attrName>ppt_y</p:attrName>
                                        </p:attrNameLst>
                                      </p:cBhvr>
                                      <p:tavLst>
                                        <p:tav tm="0">
                                          <p:val>
                                            <p:strVal val="#ppt_y"/>
                                          </p:val>
                                        </p:tav>
                                        <p:tav tm="100000">
                                          <p:val>
                                            <p:strVal val="#ppt_y"/>
                                          </p:val>
                                        </p:tav>
                                      </p:tavLst>
                                    </p:anim>
                                    <p:anim calcmode="lin" valueType="num">
                                      <p:cBhvr>
                                        <p:cTn id="2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E9A0A2F-027F-4E8A-B157-52ECF90F3AC0}"/>
              </a:ext>
            </a:extLst>
          </p:cNvPr>
          <p:cNvSpPr/>
          <p:nvPr/>
        </p:nvSpPr>
        <p:spPr>
          <a:xfrm>
            <a:off x="6201141" y="1649744"/>
            <a:ext cx="1261884" cy="307777"/>
          </a:xfrm>
          <a:prstGeom prst="rect">
            <a:avLst/>
          </a:prstGeom>
        </p:spPr>
        <p:txBody>
          <a:bodyPr wrap="none">
            <a:spAutoFit/>
            <a:scene3d>
              <a:camera prst="orthographicFront"/>
              <a:lightRig rig="threePt" dir="t"/>
            </a:scene3d>
            <a:sp3d contourW="12700"/>
          </a:bodyPr>
          <a:lstStyle/>
          <a:p>
            <a:pPr algn="ctr"/>
            <a:r>
              <a:rPr lang="zh-CN" altLang="en-US" sz="1400" b="1" dirty="0">
                <a:solidFill>
                  <a:schemeClr val="bg2">
                    <a:lumMod val="10000"/>
                  </a:schemeClr>
                </a:solidFill>
                <a:latin typeface="微软雅黑" panose="020B0503020204020204" pitchFamily="34" charset="-122"/>
                <a:ea typeface="微软雅黑" panose="020B0503020204020204" pitchFamily="34" charset="-122"/>
              </a:rPr>
              <a:t>活动总体思路</a:t>
            </a:r>
          </a:p>
        </p:txBody>
      </p:sp>
      <p:sp>
        <p:nvSpPr>
          <p:cNvPr id="5" name="矩形 4">
            <a:extLst>
              <a:ext uri="{FF2B5EF4-FFF2-40B4-BE49-F238E27FC236}">
                <a16:creationId xmlns:a16="http://schemas.microsoft.com/office/drawing/2014/main" id="{B4FF42C9-3C4A-4A4A-AB1E-7A1AD1488937}"/>
              </a:ext>
            </a:extLst>
          </p:cNvPr>
          <p:cNvSpPr/>
          <p:nvPr/>
        </p:nvSpPr>
        <p:spPr>
          <a:xfrm>
            <a:off x="6229922" y="3010219"/>
            <a:ext cx="1261884" cy="307777"/>
          </a:xfrm>
          <a:prstGeom prst="rect">
            <a:avLst/>
          </a:prstGeom>
        </p:spPr>
        <p:txBody>
          <a:bodyPr wrap="none">
            <a:spAutoFit/>
            <a:scene3d>
              <a:camera prst="orthographicFront"/>
              <a:lightRig rig="threePt" dir="t"/>
            </a:scene3d>
            <a:sp3d contourW="12700"/>
          </a:bodyPr>
          <a:lstStyle/>
          <a:p>
            <a:pPr algn="ctr"/>
            <a:r>
              <a:rPr lang="zh-CN" altLang="en-US" sz="1400" b="1" dirty="0">
                <a:solidFill>
                  <a:schemeClr val="bg2">
                    <a:lumMod val="10000"/>
                  </a:schemeClr>
                </a:solidFill>
                <a:latin typeface="微软雅黑" panose="020B0503020204020204" pitchFamily="34" charset="-122"/>
                <a:ea typeface="微软雅黑" panose="020B0503020204020204" pitchFamily="34" charset="-122"/>
              </a:rPr>
              <a:t>活动内容构成</a:t>
            </a:r>
          </a:p>
        </p:txBody>
      </p:sp>
      <p:sp>
        <p:nvSpPr>
          <p:cNvPr id="6" name="矩形 5">
            <a:extLst>
              <a:ext uri="{FF2B5EF4-FFF2-40B4-BE49-F238E27FC236}">
                <a16:creationId xmlns:a16="http://schemas.microsoft.com/office/drawing/2014/main" id="{516997A0-30BF-40B6-AF28-ED539CF44ED9}"/>
              </a:ext>
            </a:extLst>
          </p:cNvPr>
          <p:cNvSpPr/>
          <p:nvPr/>
        </p:nvSpPr>
        <p:spPr>
          <a:xfrm>
            <a:off x="6192730" y="2362481"/>
            <a:ext cx="1261884" cy="307777"/>
          </a:xfrm>
          <a:prstGeom prst="rect">
            <a:avLst/>
          </a:prstGeom>
        </p:spPr>
        <p:txBody>
          <a:bodyPr wrap="none">
            <a:spAutoFit/>
            <a:scene3d>
              <a:camera prst="orthographicFront"/>
              <a:lightRig rig="threePt" dir="t"/>
            </a:scene3d>
            <a:sp3d contourW="12700"/>
          </a:bodyPr>
          <a:lstStyle/>
          <a:p>
            <a:pPr algn="ctr"/>
            <a:r>
              <a:rPr lang="zh-CN" altLang="en-US" sz="1400" b="1" dirty="0">
                <a:solidFill>
                  <a:schemeClr val="bg2">
                    <a:lumMod val="10000"/>
                  </a:schemeClr>
                </a:solidFill>
                <a:latin typeface="微软雅黑" panose="020B0503020204020204" pitchFamily="34" charset="-122"/>
                <a:ea typeface="微软雅黑" panose="020B0503020204020204" pitchFamily="34" charset="-122"/>
              </a:rPr>
              <a:t>活动前期准备</a:t>
            </a:r>
          </a:p>
        </p:txBody>
      </p:sp>
      <p:sp>
        <p:nvSpPr>
          <p:cNvPr id="7" name="矩形 6">
            <a:extLst>
              <a:ext uri="{FF2B5EF4-FFF2-40B4-BE49-F238E27FC236}">
                <a16:creationId xmlns:a16="http://schemas.microsoft.com/office/drawing/2014/main" id="{3005E752-029E-4069-82E5-33FF8696235E}"/>
              </a:ext>
            </a:extLst>
          </p:cNvPr>
          <p:cNvSpPr/>
          <p:nvPr/>
        </p:nvSpPr>
        <p:spPr>
          <a:xfrm>
            <a:off x="6200185" y="3737416"/>
            <a:ext cx="1261884" cy="307777"/>
          </a:xfrm>
          <a:prstGeom prst="rect">
            <a:avLst/>
          </a:prstGeom>
        </p:spPr>
        <p:txBody>
          <a:bodyPr wrap="none">
            <a:spAutoFit/>
            <a:scene3d>
              <a:camera prst="orthographicFront"/>
              <a:lightRig rig="threePt" dir="t"/>
            </a:scene3d>
            <a:sp3d contourW="12700"/>
          </a:bodyPr>
          <a:lstStyle/>
          <a:p>
            <a:pPr algn="ctr"/>
            <a:r>
              <a:rPr lang="zh-CN" altLang="en-US" sz="1400" b="1" dirty="0">
                <a:solidFill>
                  <a:schemeClr val="bg2">
                    <a:lumMod val="10000"/>
                  </a:schemeClr>
                </a:solidFill>
                <a:latin typeface="微软雅黑" panose="020B0503020204020204" pitchFamily="34" charset="-122"/>
                <a:ea typeface="微软雅黑" panose="020B0503020204020204" pitchFamily="34" charset="-122"/>
              </a:rPr>
              <a:t>活动执行方案</a:t>
            </a:r>
          </a:p>
        </p:txBody>
      </p:sp>
      <p:sp>
        <p:nvSpPr>
          <p:cNvPr id="8" name="矩形 7">
            <a:extLst>
              <a:ext uri="{FF2B5EF4-FFF2-40B4-BE49-F238E27FC236}">
                <a16:creationId xmlns:a16="http://schemas.microsoft.com/office/drawing/2014/main" id="{8AA47A49-37A8-494F-9C1A-BF2400251379}"/>
              </a:ext>
            </a:extLst>
          </p:cNvPr>
          <p:cNvSpPr/>
          <p:nvPr/>
        </p:nvSpPr>
        <p:spPr>
          <a:xfrm>
            <a:off x="6154841" y="1985891"/>
            <a:ext cx="1481496" cy="246221"/>
          </a:xfrm>
          <a:prstGeom prst="rect">
            <a:avLst/>
          </a:prstGeom>
        </p:spPr>
        <p:txBody>
          <a:bodyPr wrap="none">
            <a:spAutoFit/>
          </a:bodyPr>
          <a:lstStyle/>
          <a:p>
            <a:r>
              <a:rPr lang="en-US" altLang="zh-CN" sz="1000" dirty="0">
                <a:solidFill>
                  <a:schemeClr val="bg2">
                    <a:lumMod val="10000"/>
                  </a:schemeClr>
                </a:solidFill>
                <a:latin typeface="arial" panose="020B0604020202020204" pitchFamily="34" charset="0"/>
              </a:rPr>
              <a:t>General idea of activity</a:t>
            </a:r>
            <a:endParaRPr lang="zh-CN" altLang="en-US" sz="1000" dirty="0">
              <a:solidFill>
                <a:schemeClr val="bg2">
                  <a:lumMod val="10000"/>
                </a:schemeClr>
              </a:solidFill>
            </a:endParaRPr>
          </a:p>
        </p:txBody>
      </p:sp>
      <p:sp>
        <p:nvSpPr>
          <p:cNvPr id="9" name="矩形 8">
            <a:extLst>
              <a:ext uri="{FF2B5EF4-FFF2-40B4-BE49-F238E27FC236}">
                <a16:creationId xmlns:a16="http://schemas.microsoft.com/office/drawing/2014/main" id="{1B210132-B72C-4944-8AEA-E83F32301F42}"/>
              </a:ext>
            </a:extLst>
          </p:cNvPr>
          <p:cNvSpPr/>
          <p:nvPr/>
        </p:nvSpPr>
        <p:spPr>
          <a:xfrm>
            <a:off x="6229922" y="3338262"/>
            <a:ext cx="1574470" cy="246221"/>
          </a:xfrm>
          <a:prstGeom prst="rect">
            <a:avLst/>
          </a:prstGeom>
        </p:spPr>
        <p:txBody>
          <a:bodyPr wrap="none">
            <a:spAutoFit/>
          </a:bodyPr>
          <a:lstStyle/>
          <a:p>
            <a:r>
              <a:rPr lang="en-US" altLang="zh-CN" sz="1000" dirty="0">
                <a:solidFill>
                  <a:schemeClr val="bg2">
                    <a:lumMod val="10000"/>
                  </a:schemeClr>
                </a:solidFill>
                <a:latin typeface="arial" panose="020B0604020202020204" pitchFamily="34" charset="0"/>
              </a:rPr>
              <a:t>Activity content structure</a:t>
            </a:r>
            <a:endParaRPr lang="zh-CN" altLang="en-US" sz="1000" dirty="0">
              <a:solidFill>
                <a:schemeClr val="bg2">
                  <a:lumMod val="10000"/>
                </a:schemeClr>
              </a:solidFill>
            </a:endParaRPr>
          </a:p>
        </p:txBody>
      </p:sp>
      <p:sp>
        <p:nvSpPr>
          <p:cNvPr id="10" name="矩形 9">
            <a:extLst>
              <a:ext uri="{FF2B5EF4-FFF2-40B4-BE49-F238E27FC236}">
                <a16:creationId xmlns:a16="http://schemas.microsoft.com/office/drawing/2014/main" id="{9BC94722-3C31-4920-B2BC-9C5235DEA04C}"/>
              </a:ext>
            </a:extLst>
          </p:cNvPr>
          <p:cNvSpPr/>
          <p:nvPr/>
        </p:nvSpPr>
        <p:spPr>
          <a:xfrm>
            <a:off x="6182432" y="2620621"/>
            <a:ext cx="1330814" cy="246221"/>
          </a:xfrm>
          <a:prstGeom prst="rect">
            <a:avLst/>
          </a:prstGeom>
        </p:spPr>
        <p:txBody>
          <a:bodyPr wrap="none">
            <a:spAutoFit/>
          </a:bodyPr>
          <a:lstStyle/>
          <a:p>
            <a:r>
              <a:rPr lang="en-US" altLang="zh-CN" sz="1000" dirty="0">
                <a:solidFill>
                  <a:schemeClr val="bg2">
                    <a:lumMod val="10000"/>
                  </a:schemeClr>
                </a:solidFill>
              </a:rPr>
              <a:t>Pre event preparation</a:t>
            </a:r>
          </a:p>
        </p:txBody>
      </p:sp>
      <p:sp>
        <p:nvSpPr>
          <p:cNvPr id="11" name="矩形 10">
            <a:extLst>
              <a:ext uri="{FF2B5EF4-FFF2-40B4-BE49-F238E27FC236}">
                <a16:creationId xmlns:a16="http://schemas.microsoft.com/office/drawing/2014/main" id="{F1C6ECB0-7D83-418E-97C4-35700B33E0D4}"/>
              </a:ext>
            </a:extLst>
          </p:cNvPr>
          <p:cNvSpPr/>
          <p:nvPr/>
        </p:nvSpPr>
        <p:spPr>
          <a:xfrm>
            <a:off x="6265770" y="4009424"/>
            <a:ext cx="1446230" cy="246221"/>
          </a:xfrm>
          <a:prstGeom prst="rect">
            <a:avLst/>
          </a:prstGeom>
        </p:spPr>
        <p:txBody>
          <a:bodyPr wrap="none">
            <a:spAutoFit/>
          </a:bodyPr>
          <a:lstStyle/>
          <a:p>
            <a:r>
              <a:rPr lang="en-US" altLang="zh-CN" sz="1000" dirty="0">
                <a:solidFill>
                  <a:schemeClr val="bg2">
                    <a:lumMod val="10000"/>
                  </a:schemeClr>
                </a:solidFill>
                <a:latin typeface="arial" panose="020B0604020202020204" pitchFamily="34" charset="0"/>
              </a:rPr>
              <a:t>Activity execution plan</a:t>
            </a:r>
            <a:endParaRPr lang="zh-CN" altLang="en-US" sz="1000" dirty="0">
              <a:solidFill>
                <a:schemeClr val="bg2">
                  <a:lumMod val="10000"/>
                </a:schemeClr>
              </a:solidFill>
            </a:endParaRPr>
          </a:p>
        </p:txBody>
      </p:sp>
      <p:sp>
        <p:nvSpPr>
          <p:cNvPr id="12" name="菱形 11">
            <a:extLst>
              <a:ext uri="{FF2B5EF4-FFF2-40B4-BE49-F238E27FC236}">
                <a16:creationId xmlns:a16="http://schemas.microsoft.com/office/drawing/2014/main" id="{F1AA303F-5D3F-44D6-A610-43892389CE28}"/>
              </a:ext>
            </a:extLst>
          </p:cNvPr>
          <p:cNvSpPr/>
          <p:nvPr/>
        </p:nvSpPr>
        <p:spPr>
          <a:xfrm>
            <a:off x="5473418" y="1649947"/>
            <a:ext cx="397247" cy="411837"/>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lumMod val="10000"/>
                  </a:schemeClr>
                </a:solidFill>
                <a:latin typeface="Impact" panose="020B0806030902050204" pitchFamily="34" charset="0"/>
              </a:rPr>
              <a:t>1</a:t>
            </a:r>
            <a:endParaRPr lang="zh-CN" altLang="en-US" sz="2400" b="1" dirty="0">
              <a:solidFill>
                <a:schemeClr val="bg2">
                  <a:lumMod val="10000"/>
                </a:schemeClr>
              </a:solidFill>
              <a:latin typeface="Impact" panose="020B0806030902050204" pitchFamily="34" charset="0"/>
            </a:endParaRPr>
          </a:p>
        </p:txBody>
      </p:sp>
      <p:sp>
        <p:nvSpPr>
          <p:cNvPr id="13" name="菱形 12">
            <a:extLst>
              <a:ext uri="{FF2B5EF4-FFF2-40B4-BE49-F238E27FC236}">
                <a16:creationId xmlns:a16="http://schemas.microsoft.com/office/drawing/2014/main" id="{EBD93EBE-A162-435C-A7D8-91393AF574E6}"/>
              </a:ext>
            </a:extLst>
          </p:cNvPr>
          <p:cNvSpPr/>
          <p:nvPr/>
        </p:nvSpPr>
        <p:spPr>
          <a:xfrm>
            <a:off x="5488146" y="2399673"/>
            <a:ext cx="397247" cy="397247"/>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lumMod val="10000"/>
                  </a:schemeClr>
                </a:solidFill>
                <a:latin typeface="Impact" panose="020B0806030902050204" pitchFamily="34" charset="0"/>
              </a:rPr>
              <a:t>2</a:t>
            </a:r>
            <a:endParaRPr lang="zh-CN" altLang="en-US" sz="2400" b="1" dirty="0">
              <a:solidFill>
                <a:schemeClr val="bg2">
                  <a:lumMod val="10000"/>
                </a:schemeClr>
              </a:solidFill>
              <a:latin typeface="Impact" panose="020B0806030902050204" pitchFamily="34" charset="0"/>
            </a:endParaRPr>
          </a:p>
        </p:txBody>
      </p:sp>
      <p:sp>
        <p:nvSpPr>
          <p:cNvPr id="14" name="菱形 13">
            <a:extLst>
              <a:ext uri="{FF2B5EF4-FFF2-40B4-BE49-F238E27FC236}">
                <a16:creationId xmlns:a16="http://schemas.microsoft.com/office/drawing/2014/main" id="{E7EAC1CB-06FF-4FDD-884D-F5E1D3FD0843}"/>
              </a:ext>
            </a:extLst>
          </p:cNvPr>
          <p:cNvSpPr/>
          <p:nvPr/>
        </p:nvSpPr>
        <p:spPr>
          <a:xfrm>
            <a:off x="5488146" y="3037539"/>
            <a:ext cx="397247" cy="397247"/>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lumMod val="10000"/>
                  </a:schemeClr>
                </a:solidFill>
                <a:latin typeface="Impact" panose="020B0806030902050204" pitchFamily="34" charset="0"/>
              </a:rPr>
              <a:t>3</a:t>
            </a:r>
            <a:endParaRPr lang="zh-CN" altLang="en-US" sz="2400" b="1" dirty="0">
              <a:solidFill>
                <a:schemeClr val="bg2">
                  <a:lumMod val="10000"/>
                </a:schemeClr>
              </a:solidFill>
              <a:latin typeface="Impact" panose="020B0806030902050204" pitchFamily="34" charset="0"/>
            </a:endParaRPr>
          </a:p>
        </p:txBody>
      </p:sp>
      <p:sp>
        <p:nvSpPr>
          <p:cNvPr id="15" name="菱形 14">
            <a:extLst>
              <a:ext uri="{FF2B5EF4-FFF2-40B4-BE49-F238E27FC236}">
                <a16:creationId xmlns:a16="http://schemas.microsoft.com/office/drawing/2014/main" id="{6DF9790A-0E28-4E48-89D4-9DD5AC0E7609}"/>
              </a:ext>
            </a:extLst>
          </p:cNvPr>
          <p:cNvSpPr/>
          <p:nvPr/>
        </p:nvSpPr>
        <p:spPr>
          <a:xfrm>
            <a:off x="5473418" y="3766577"/>
            <a:ext cx="397247" cy="397247"/>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lumMod val="10000"/>
                  </a:schemeClr>
                </a:solidFill>
                <a:latin typeface="Impact" panose="020B0806030902050204" pitchFamily="34" charset="0"/>
              </a:rPr>
              <a:t>4</a:t>
            </a:r>
            <a:endParaRPr lang="zh-CN" altLang="en-US" sz="2400" b="1" dirty="0">
              <a:solidFill>
                <a:schemeClr val="bg2">
                  <a:lumMod val="10000"/>
                </a:schemeClr>
              </a:solidFill>
              <a:latin typeface="Impact" panose="020B0806030902050204" pitchFamily="34" charset="0"/>
            </a:endParaRPr>
          </a:p>
        </p:txBody>
      </p:sp>
      <p:sp>
        <p:nvSpPr>
          <p:cNvPr id="16" name="矩形 15">
            <a:extLst>
              <a:ext uri="{FF2B5EF4-FFF2-40B4-BE49-F238E27FC236}">
                <a16:creationId xmlns:a16="http://schemas.microsoft.com/office/drawing/2014/main" id="{24A5CD8D-A142-4A30-BAAE-00CD48807648}"/>
              </a:ext>
            </a:extLst>
          </p:cNvPr>
          <p:cNvSpPr/>
          <p:nvPr/>
        </p:nvSpPr>
        <p:spPr>
          <a:xfrm>
            <a:off x="0" y="0"/>
            <a:ext cx="3918857" cy="5143500"/>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7" name="组合 28">
            <a:extLst>
              <a:ext uri="{FF2B5EF4-FFF2-40B4-BE49-F238E27FC236}">
                <a16:creationId xmlns:a16="http://schemas.microsoft.com/office/drawing/2014/main" id="{67FAABEA-9928-4B3F-90F4-ECD0647AE369}"/>
              </a:ext>
            </a:extLst>
          </p:cNvPr>
          <p:cNvGrpSpPr>
            <a:grpSpLocks/>
          </p:cNvGrpSpPr>
          <p:nvPr/>
        </p:nvGrpSpPr>
        <p:grpSpPr bwMode="auto">
          <a:xfrm>
            <a:off x="2125337" y="955948"/>
            <a:ext cx="2651125" cy="3429000"/>
            <a:chOff x="5797805" y="1733238"/>
            <a:chExt cx="2625090" cy="3395362"/>
          </a:xfrm>
        </p:grpSpPr>
        <p:pic>
          <p:nvPicPr>
            <p:cNvPr id="18" name="图片 20">
              <a:extLst>
                <a:ext uri="{FF2B5EF4-FFF2-40B4-BE49-F238E27FC236}">
                  <a16:creationId xmlns:a16="http://schemas.microsoft.com/office/drawing/2014/main" id="{BE5663B6-E5EB-4529-9EEF-AA61C5A028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7805" y="1733238"/>
              <a:ext cx="2625090" cy="33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a:extLst>
                <a:ext uri="{FF2B5EF4-FFF2-40B4-BE49-F238E27FC236}">
                  <a16:creationId xmlns:a16="http://schemas.microsoft.com/office/drawing/2014/main" id="{AEAFBCAA-7641-42CC-9F37-07FFED98FDDD}"/>
                </a:ext>
              </a:extLst>
            </p:cNvPr>
            <p:cNvSpPr/>
            <p:nvPr/>
          </p:nvSpPr>
          <p:spPr>
            <a:xfrm>
              <a:off x="6046166" y="2049195"/>
              <a:ext cx="2128366" cy="2829468"/>
            </a:xfrm>
            <a:prstGeom prst="rect">
              <a:avLst/>
            </a:prstGeom>
            <a:blipFill dpi="0" rotWithShape="1">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0" name="文本框 19">
            <a:extLst>
              <a:ext uri="{FF2B5EF4-FFF2-40B4-BE49-F238E27FC236}">
                <a16:creationId xmlns:a16="http://schemas.microsoft.com/office/drawing/2014/main" id="{E4C167F0-3116-439B-8CFC-A629FC1529F9}"/>
              </a:ext>
            </a:extLst>
          </p:cNvPr>
          <p:cNvSpPr txBox="1"/>
          <p:nvPr/>
        </p:nvSpPr>
        <p:spPr>
          <a:xfrm>
            <a:off x="6469626" y="266225"/>
            <a:ext cx="1936749" cy="553998"/>
          </a:xfrm>
          <a:prstGeom prst="rect">
            <a:avLst/>
          </a:prstGeom>
          <a:noFill/>
        </p:spPr>
        <p:txBody>
          <a:bodyPr wrap="none" rtlCol="0">
            <a:spAutoFit/>
          </a:bodyPr>
          <a:lstStyle/>
          <a:p>
            <a:r>
              <a:rPr lang="en-US" altLang="zh-CN" sz="3000" dirty="0">
                <a:solidFill>
                  <a:schemeClr val="bg2">
                    <a:lumMod val="10000"/>
                  </a:schemeClr>
                </a:solidFill>
                <a:latin typeface="Century Gothic" panose="020B0502020202020204" pitchFamily="34" charset="0"/>
                <a:cs typeface="+mn-ea"/>
                <a:sym typeface="+mn-lt"/>
              </a:rPr>
              <a:t>CONTENT</a:t>
            </a:r>
            <a:endParaRPr lang="zh-CN" altLang="en-US" sz="3000" dirty="0">
              <a:solidFill>
                <a:schemeClr val="bg2">
                  <a:lumMod val="10000"/>
                </a:schemeClr>
              </a:solidFill>
              <a:latin typeface="Century Gothic" panose="020B0502020202020204" pitchFamily="34" charset="0"/>
              <a:cs typeface="+mn-ea"/>
              <a:sym typeface="+mn-lt"/>
            </a:endParaRPr>
          </a:p>
        </p:txBody>
      </p:sp>
      <p:sp>
        <p:nvSpPr>
          <p:cNvPr id="21" name="矩形 2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id="{8BD2762D-DF07-48E1-885A-B04394E60F85}"/>
              </a:ext>
            </a:extLst>
          </p:cNvPr>
          <p:cNvSpPr/>
          <p:nvPr/>
        </p:nvSpPr>
        <p:spPr>
          <a:xfrm>
            <a:off x="5386332" y="714380"/>
            <a:ext cx="4162567" cy="253916"/>
          </a:xfrm>
          <a:prstGeom prst="rect">
            <a:avLst/>
          </a:prstGeom>
        </p:spPr>
        <p:txBody>
          <a:bodyPr wrap="square">
            <a:spAutoFit/>
          </a:bodyPr>
          <a:lstStyle/>
          <a:p>
            <a:pPr algn="ctr"/>
            <a:r>
              <a:rPr lang="en-US" altLang="zh-CN" sz="1050" dirty="0">
                <a:solidFill>
                  <a:schemeClr val="bg2">
                    <a:lumMod val="10000"/>
                  </a:schemeClr>
                </a:solidFill>
                <a:cs typeface="+mn-ea"/>
                <a:sym typeface="+mn-lt"/>
              </a:rPr>
              <a:t>Lorem ipsum dolor sit </a:t>
            </a:r>
            <a:r>
              <a:rPr lang="en-US" altLang="zh-CN" sz="1050" dirty="0" err="1">
                <a:solidFill>
                  <a:schemeClr val="bg2">
                    <a:lumMod val="10000"/>
                  </a:schemeClr>
                </a:solidFill>
                <a:cs typeface="+mn-ea"/>
                <a:sym typeface="+mn-lt"/>
              </a:rPr>
              <a:t>amet</a:t>
            </a:r>
            <a:r>
              <a:rPr lang="en-US" altLang="zh-CN" sz="1050" dirty="0">
                <a:solidFill>
                  <a:schemeClr val="bg2">
                    <a:lumMod val="10000"/>
                  </a:schemeClr>
                </a:solidFill>
                <a:cs typeface="+mn-ea"/>
                <a:sym typeface="+mn-lt"/>
              </a:rPr>
              <a:t>, </a:t>
            </a:r>
            <a:r>
              <a:rPr lang="en-US" altLang="zh-CN" sz="1050" dirty="0" err="1">
                <a:solidFill>
                  <a:schemeClr val="bg2">
                    <a:lumMod val="10000"/>
                  </a:schemeClr>
                </a:solidFill>
                <a:cs typeface="+mn-ea"/>
                <a:sym typeface="+mn-lt"/>
              </a:rPr>
              <a:t>consectetur</a:t>
            </a:r>
            <a:r>
              <a:rPr lang="en-US" altLang="zh-CN" sz="1050" dirty="0">
                <a:solidFill>
                  <a:schemeClr val="bg2">
                    <a:lumMod val="10000"/>
                  </a:schemeClr>
                </a:solidFill>
                <a:cs typeface="+mn-ea"/>
                <a:sym typeface="+mn-lt"/>
              </a:rPr>
              <a:t> </a:t>
            </a:r>
            <a:r>
              <a:rPr lang="en-US" altLang="zh-CN" sz="1050" dirty="0" err="1">
                <a:solidFill>
                  <a:schemeClr val="bg2">
                    <a:lumMod val="10000"/>
                  </a:schemeClr>
                </a:solidFill>
                <a:cs typeface="+mn-ea"/>
                <a:sym typeface="+mn-lt"/>
              </a:rPr>
              <a:t>adipiscing</a:t>
            </a:r>
            <a:r>
              <a:rPr lang="en-US" altLang="zh-CN" sz="1050" dirty="0">
                <a:solidFill>
                  <a:schemeClr val="bg2">
                    <a:lumMod val="10000"/>
                  </a:schemeClr>
                </a:solidFill>
                <a:cs typeface="+mn-ea"/>
                <a:sym typeface="+mn-lt"/>
              </a:rPr>
              <a:t> </a:t>
            </a:r>
            <a:r>
              <a:rPr lang="en-US" altLang="zh-CN" sz="1050" dirty="0" err="1">
                <a:solidFill>
                  <a:schemeClr val="bg2">
                    <a:lumMod val="10000"/>
                  </a:schemeClr>
                </a:solidFill>
                <a:cs typeface="+mn-ea"/>
                <a:sym typeface="+mn-lt"/>
              </a:rPr>
              <a:t>elit</a:t>
            </a:r>
            <a:r>
              <a:rPr lang="en-US" altLang="zh-CN" sz="1050" dirty="0">
                <a:solidFill>
                  <a:schemeClr val="bg2">
                    <a:lumMod val="10000"/>
                  </a:schemeClr>
                </a:solidFill>
                <a:cs typeface="+mn-ea"/>
                <a:sym typeface="+mn-lt"/>
              </a:rPr>
              <a:t>. </a:t>
            </a:r>
            <a:endParaRPr lang="zh-CN" altLang="en-US" sz="1050" dirty="0">
              <a:solidFill>
                <a:schemeClr val="bg2">
                  <a:lumMod val="10000"/>
                </a:schemeClr>
              </a:solidFill>
              <a:cs typeface="+mn-ea"/>
              <a:sym typeface="+mn-lt"/>
            </a:endParaRPr>
          </a:p>
        </p:txBody>
      </p:sp>
    </p:spTree>
    <p:extLst>
      <p:ext uri="{BB962C8B-B14F-4D97-AF65-F5344CB8AC3E}">
        <p14:creationId xmlns:p14="http://schemas.microsoft.com/office/powerpoint/2010/main" val="2737727316"/>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 calcmode="lin" valueType="num">
                                      <p:cBhvr>
                                        <p:cTn id="2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1"/>
                                        </p:tgtEl>
                                        <p:attrNameLst>
                                          <p:attrName>ppt_y</p:attrName>
                                        </p:attrNameLst>
                                      </p:cBhvr>
                                      <p:tavLst>
                                        <p:tav tm="0">
                                          <p:val>
                                            <p:strVal val="#ppt_y"/>
                                          </p:val>
                                        </p:tav>
                                        <p:tav tm="100000">
                                          <p:val>
                                            <p:strVal val="#ppt_y"/>
                                          </p:val>
                                        </p:tav>
                                      </p:tavLst>
                                    </p:anim>
                                    <p:anim calcmode="lin" valueType="num">
                                      <p:cBhvr>
                                        <p:cTn id="3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par>
                                <p:cTn id="59" presetID="55" presetClass="entr" presetSubtype="0" fill="hold" nodeType="with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1000" fill="hold"/>
                                        <p:tgtEl>
                                          <p:spTgt spid="17"/>
                                        </p:tgtEl>
                                        <p:attrNameLst>
                                          <p:attrName>ppt_w</p:attrName>
                                        </p:attrNameLst>
                                      </p:cBhvr>
                                      <p:tavLst>
                                        <p:tav tm="0">
                                          <p:val>
                                            <p:strVal val="#ppt_w*0.70"/>
                                          </p:val>
                                        </p:tav>
                                        <p:tav tm="100000">
                                          <p:val>
                                            <p:strVal val="#ppt_w"/>
                                          </p:val>
                                        </p:tav>
                                      </p:tavLst>
                                    </p:anim>
                                    <p:anim calcmode="lin" valueType="num">
                                      <p:cBhvr>
                                        <p:cTn id="62" dur="1000" fill="hold"/>
                                        <p:tgtEl>
                                          <p:spTgt spid="17"/>
                                        </p:tgtEl>
                                        <p:attrNameLst>
                                          <p:attrName>ppt_h</p:attrName>
                                        </p:attrNameLst>
                                      </p:cBhvr>
                                      <p:tavLst>
                                        <p:tav tm="0">
                                          <p:val>
                                            <p:strVal val="#ppt_h"/>
                                          </p:val>
                                        </p:tav>
                                        <p:tav tm="100000">
                                          <p:val>
                                            <p:strVal val="#ppt_h"/>
                                          </p:val>
                                        </p:tav>
                                      </p:tavLst>
                                    </p:anim>
                                    <p:animEffect transition="in" filter="fade">
                                      <p:cBhvr>
                                        <p:cTn id="63"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BDC3B48-9081-4B55-B62D-6E3CD04A5990}"/>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D42E7839-BD54-44C5-85E1-BAC16A4E3405}"/>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id="{5BCB77EB-91C6-4F30-B8BB-F27159B9AF1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44254" y="1410085"/>
            <a:ext cx="3869243" cy="2495900"/>
          </a:xfrm>
          <a:prstGeom prst="rect">
            <a:avLst/>
          </a:prstGeom>
        </p:spPr>
      </p:pic>
      <p:sp>
        <p:nvSpPr>
          <p:cNvPr id="5" name="图文框 4">
            <a:extLst>
              <a:ext uri="{FF2B5EF4-FFF2-40B4-BE49-F238E27FC236}">
                <a16:creationId xmlns:a16="http://schemas.microsoft.com/office/drawing/2014/main" id="{782C9EB3-630A-48A8-BBB9-693AAE5103D1}"/>
              </a:ext>
            </a:extLst>
          </p:cNvPr>
          <p:cNvSpPr/>
          <p:nvPr/>
        </p:nvSpPr>
        <p:spPr>
          <a:xfrm>
            <a:off x="827062" y="837592"/>
            <a:ext cx="2503628" cy="3640888"/>
          </a:xfrm>
          <a:prstGeom prst="frame">
            <a:avLst>
              <a:gd name="adj1" fmla="val 747"/>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矩形 5">
            <a:extLst>
              <a:ext uri="{FF2B5EF4-FFF2-40B4-BE49-F238E27FC236}">
                <a16:creationId xmlns:a16="http://schemas.microsoft.com/office/drawing/2014/main" id="{0DA39B48-0C15-47BF-ABAD-7EC0EBA61F5B}"/>
              </a:ext>
            </a:extLst>
          </p:cNvPr>
          <p:cNvSpPr/>
          <p:nvPr/>
        </p:nvSpPr>
        <p:spPr>
          <a:xfrm>
            <a:off x="4336117" y="1664175"/>
            <a:ext cx="3163519" cy="422360"/>
          </a:xfrm>
          <a:prstGeom prst="rect">
            <a:avLst/>
          </a:prstGeom>
        </p:spPr>
        <p:txBody>
          <a:bodyPr wrap="square">
            <a:spAutoFit/>
          </a:bodyPr>
          <a:lstStyle/>
          <a:p>
            <a:pPr>
              <a:lnSpc>
                <a:spcPct val="110000"/>
              </a:lnSpc>
            </a:pPr>
            <a:r>
              <a:rPr lang="en-US" altLang="zh-CN" sz="1000" b="1" spc="300" dirty="0">
                <a:solidFill>
                  <a:schemeClr val="tx1">
                    <a:lumMod val="65000"/>
                    <a:lumOff val="35000"/>
                  </a:schemeClr>
                </a:solidFill>
                <a:latin typeface="Arial Black" panose="020B0A04020102020204" pitchFamily="34" charset="0"/>
                <a:ea typeface="宋体" panose="02010600030101010101" pitchFamily="2" charset="-122"/>
              </a:rPr>
              <a:t>Actually </a:t>
            </a:r>
          </a:p>
          <a:p>
            <a:pPr>
              <a:lnSpc>
                <a:spcPct val="110000"/>
              </a:lnSpc>
            </a:pPr>
            <a:r>
              <a:rPr lang="en-US" altLang="zh-CN" sz="1000" spc="300" dirty="0">
                <a:solidFill>
                  <a:schemeClr val="tx1">
                    <a:lumMod val="65000"/>
                    <a:lumOff val="35000"/>
                  </a:schemeClr>
                </a:solidFill>
                <a:latin typeface="Arial Black" panose="020B0A04020102020204" pitchFamily="34" charset="0"/>
                <a:ea typeface="宋体" panose="02010600030101010101" pitchFamily="2" charset="-122"/>
              </a:rPr>
              <a:t>you do not Understand me</a:t>
            </a:r>
          </a:p>
        </p:txBody>
      </p:sp>
      <p:sp>
        <p:nvSpPr>
          <p:cNvPr id="7" name="任意多边形 6">
            <a:extLst>
              <a:ext uri="{FF2B5EF4-FFF2-40B4-BE49-F238E27FC236}">
                <a16:creationId xmlns:a16="http://schemas.microsoft.com/office/drawing/2014/main" id="{3CC47874-9338-4A0F-99DD-DD674D08EC1D}"/>
              </a:ext>
            </a:extLst>
          </p:cNvPr>
          <p:cNvSpPr/>
          <p:nvPr/>
        </p:nvSpPr>
        <p:spPr>
          <a:xfrm>
            <a:off x="4338084" y="1436573"/>
            <a:ext cx="2979782" cy="91041"/>
          </a:xfrm>
          <a:custGeom>
            <a:avLst/>
            <a:gdLst/>
            <a:ahLst/>
            <a:cxnLst/>
            <a:rect l="l" t="t" r="r" b="b"/>
            <a:pathLst>
              <a:path w="5664600" h="305581">
                <a:moveTo>
                  <a:pt x="5304671" y="174589"/>
                </a:moveTo>
                <a:cubicBezTo>
                  <a:pt x="5296139" y="177922"/>
                  <a:pt x="5290639" y="181255"/>
                  <a:pt x="5288172" y="184588"/>
                </a:cubicBezTo>
                <a:cubicBezTo>
                  <a:pt x="5285706" y="187921"/>
                  <a:pt x="5284473" y="193254"/>
                  <a:pt x="5284473" y="200587"/>
                </a:cubicBezTo>
                <a:lnTo>
                  <a:pt x="5284473" y="285182"/>
                </a:lnTo>
                <a:cubicBezTo>
                  <a:pt x="5284473" y="287982"/>
                  <a:pt x="5284972" y="290049"/>
                  <a:pt x="5285972" y="291382"/>
                </a:cubicBezTo>
                <a:cubicBezTo>
                  <a:pt x="5286972" y="292715"/>
                  <a:pt x="5288206" y="293382"/>
                  <a:pt x="5289672" y="293382"/>
                </a:cubicBezTo>
                <a:cubicBezTo>
                  <a:pt x="5291805" y="293382"/>
                  <a:pt x="5294205" y="291115"/>
                  <a:pt x="5296871" y="286582"/>
                </a:cubicBezTo>
                <a:cubicBezTo>
                  <a:pt x="5302071" y="278183"/>
                  <a:pt x="5304671" y="268050"/>
                  <a:pt x="5304671" y="256184"/>
                </a:cubicBezTo>
                <a:close/>
                <a:moveTo>
                  <a:pt x="4056896" y="174589"/>
                </a:moveTo>
                <a:cubicBezTo>
                  <a:pt x="4048363" y="177922"/>
                  <a:pt x="4042864" y="181255"/>
                  <a:pt x="4040397" y="184588"/>
                </a:cubicBezTo>
                <a:cubicBezTo>
                  <a:pt x="4037931" y="187921"/>
                  <a:pt x="4036697" y="193254"/>
                  <a:pt x="4036697" y="200587"/>
                </a:cubicBezTo>
                <a:lnTo>
                  <a:pt x="4036697" y="285182"/>
                </a:lnTo>
                <a:cubicBezTo>
                  <a:pt x="4036697" y="287982"/>
                  <a:pt x="4037197" y="290049"/>
                  <a:pt x="4038197" y="291382"/>
                </a:cubicBezTo>
                <a:cubicBezTo>
                  <a:pt x="4039197" y="292715"/>
                  <a:pt x="4040431" y="293382"/>
                  <a:pt x="4041897" y="293382"/>
                </a:cubicBezTo>
                <a:cubicBezTo>
                  <a:pt x="4044030" y="293382"/>
                  <a:pt x="4046430" y="291115"/>
                  <a:pt x="4049097" y="286582"/>
                </a:cubicBezTo>
                <a:cubicBezTo>
                  <a:pt x="4054297" y="278183"/>
                  <a:pt x="4056896" y="268050"/>
                  <a:pt x="4056896" y="256184"/>
                </a:cubicBezTo>
                <a:close/>
                <a:moveTo>
                  <a:pt x="1523247" y="174589"/>
                </a:moveTo>
                <a:cubicBezTo>
                  <a:pt x="1514714" y="177922"/>
                  <a:pt x="1509214" y="181255"/>
                  <a:pt x="1506748" y="184588"/>
                </a:cubicBezTo>
                <a:cubicBezTo>
                  <a:pt x="1504281" y="187921"/>
                  <a:pt x="1503048" y="193254"/>
                  <a:pt x="1503048" y="200587"/>
                </a:cubicBezTo>
                <a:lnTo>
                  <a:pt x="1503048" y="285182"/>
                </a:lnTo>
                <a:cubicBezTo>
                  <a:pt x="1503048" y="287982"/>
                  <a:pt x="1503548" y="290049"/>
                  <a:pt x="1504548" y="291382"/>
                </a:cubicBezTo>
                <a:cubicBezTo>
                  <a:pt x="1505548" y="292715"/>
                  <a:pt x="1506781" y="293382"/>
                  <a:pt x="1508247" y="293382"/>
                </a:cubicBezTo>
                <a:cubicBezTo>
                  <a:pt x="1510381" y="293382"/>
                  <a:pt x="1512780" y="291115"/>
                  <a:pt x="1515447" y="286582"/>
                </a:cubicBezTo>
                <a:cubicBezTo>
                  <a:pt x="1520647" y="278183"/>
                  <a:pt x="1523247" y="268050"/>
                  <a:pt x="1523247" y="256184"/>
                </a:cubicBezTo>
                <a:close/>
                <a:moveTo>
                  <a:pt x="1237497" y="174589"/>
                </a:moveTo>
                <a:cubicBezTo>
                  <a:pt x="1228964" y="177922"/>
                  <a:pt x="1223464" y="181255"/>
                  <a:pt x="1220998" y="184588"/>
                </a:cubicBezTo>
                <a:cubicBezTo>
                  <a:pt x="1218531" y="187921"/>
                  <a:pt x="1217298" y="193254"/>
                  <a:pt x="1217298" y="200587"/>
                </a:cubicBezTo>
                <a:lnTo>
                  <a:pt x="1217298" y="285182"/>
                </a:lnTo>
                <a:cubicBezTo>
                  <a:pt x="1217298" y="287982"/>
                  <a:pt x="1217798" y="290049"/>
                  <a:pt x="1218798" y="291382"/>
                </a:cubicBezTo>
                <a:cubicBezTo>
                  <a:pt x="1219798" y="292715"/>
                  <a:pt x="1221031" y="293382"/>
                  <a:pt x="1222497" y="293382"/>
                </a:cubicBezTo>
                <a:cubicBezTo>
                  <a:pt x="1224631" y="293382"/>
                  <a:pt x="1227030" y="291115"/>
                  <a:pt x="1229697" y="286582"/>
                </a:cubicBezTo>
                <a:cubicBezTo>
                  <a:pt x="1234897" y="278183"/>
                  <a:pt x="1237497" y="268050"/>
                  <a:pt x="1237497" y="256184"/>
                </a:cubicBezTo>
                <a:close/>
                <a:moveTo>
                  <a:pt x="846971" y="174589"/>
                </a:moveTo>
                <a:cubicBezTo>
                  <a:pt x="838439" y="177922"/>
                  <a:pt x="832939" y="181255"/>
                  <a:pt x="830472" y="184588"/>
                </a:cubicBezTo>
                <a:cubicBezTo>
                  <a:pt x="828006" y="187921"/>
                  <a:pt x="826773" y="193254"/>
                  <a:pt x="826773" y="200587"/>
                </a:cubicBezTo>
                <a:lnTo>
                  <a:pt x="826773" y="285182"/>
                </a:lnTo>
                <a:cubicBezTo>
                  <a:pt x="826773" y="287982"/>
                  <a:pt x="827273" y="290049"/>
                  <a:pt x="828273" y="291382"/>
                </a:cubicBezTo>
                <a:cubicBezTo>
                  <a:pt x="829273" y="292715"/>
                  <a:pt x="830506" y="293382"/>
                  <a:pt x="831972" y="293382"/>
                </a:cubicBezTo>
                <a:cubicBezTo>
                  <a:pt x="834106" y="293382"/>
                  <a:pt x="836505" y="291115"/>
                  <a:pt x="839172" y="286582"/>
                </a:cubicBezTo>
                <a:cubicBezTo>
                  <a:pt x="844372" y="278183"/>
                  <a:pt x="846971" y="268050"/>
                  <a:pt x="846971" y="256184"/>
                </a:cubicBezTo>
                <a:close/>
                <a:moveTo>
                  <a:pt x="512600" y="94794"/>
                </a:moveTo>
                <a:cubicBezTo>
                  <a:pt x="511032" y="94794"/>
                  <a:pt x="509626" y="95494"/>
                  <a:pt x="508385" y="96894"/>
                </a:cubicBezTo>
                <a:cubicBezTo>
                  <a:pt x="507143" y="98294"/>
                  <a:pt x="506523" y="100127"/>
                  <a:pt x="506523" y="102393"/>
                </a:cubicBezTo>
                <a:lnTo>
                  <a:pt x="506523" y="286382"/>
                </a:lnTo>
                <a:cubicBezTo>
                  <a:pt x="506523" y="290515"/>
                  <a:pt x="507111" y="293382"/>
                  <a:pt x="508286" y="294982"/>
                </a:cubicBezTo>
                <a:cubicBezTo>
                  <a:pt x="509462" y="296581"/>
                  <a:pt x="510835" y="297381"/>
                  <a:pt x="512403" y="297381"/>
                </a:cubicBezTo>
                <a:cubicBezTo>
                  <a:pt x="514757" y="297381"/>
                  <a:pt x="517110" y="295648"/>
                  <a:pt x="519462" y="292182"/>
                </a:cubicBezTo>
                <a:cubicBezTo>
                  <a:pt x="524168" y="285649"/>
                  <a:pt x="526521" y="279982"/>
                  <a:pt x="526521" y="275183"/>
                </a:cubicBezTo>
                <a:lnTo>
                  <a:pt x="526521" y="121792"/>
                </a:lnTo>
                <a:cubicBezTo>
                  <a:pt x="526521" y="112859"/>
                  <a:pt x="524691" y="105726"/>
                  <a:pt x="521031" y="100393"/>
                </a:cubicBezTo>
                <a:cubicBezTo>
                  <a:pt x="518548" y="96660"/>
                  <a:pt x="515738" y="94794"/>
                  <a:pt x="512600" y="94794"/>
                </a:cubicBezTo>
                <a:close/>
                <a:moveTo>
                  <a:pt x="5608475" y="94794"/>
                </a:moveTo>
                <a:cubicBezTo>
                  <a:pt x="5606907" y="94794"/>
                  <a:pt x="5605501" y="95494"/>
                  <a:pt x="5604259" y="96894"/>
                </a:cubicBezTo>
                <a:cubicBezTo>
                  <a:pt x="5603018" y="98294"/>
                  <a:pt x="5602397" y="100127"/>
                  <a:pt x="5602397" y="102393"/>
                </a:cubicBezTo>
                <a:lnTo>
                  <a:pt x="5602397" y="286382"/>
                </a:lnTo>
                <a:cubicBezTo>
                  <a:pt x="5602397" y="290515"/>
                  <a:pt x="5602985" y="293382"/>
                  <a:pt x="5604161" y="294982"/>
                </a:cubicBezTo>
                <a:cubicBezTo>
                  <a:pt x="5605337" y="296581"/>
                  <a:pt x="5606709" y="297381"/>
                  <a:pt x="5608278" y="297381"/>
                </a:cubicBezTo>
                <a:cubicBezTo>
                  <a:pt x="5610632" y="297381"/>
                  <a:pt x="5612985" y="295648"/>
                  <a:pt x="5615337" y="292182"/>
                </a:cubicBezTo>
                <a:cubicBezTo>
                  <a:pt x="5620043" y="285649"/>
                  <a:pt x="5622396" y="279982"/>
                  <a:pt x="5622396" y="275183"/>
                </a:cubicBezTo>
                <a:lnTo>
                  <a:pt x="5622396" y="121792"/>
                </a:lnTo>
                <a:cubicBezTo>
                  <a:pt x="5622396" y="112859"/>
                  <a:pt x="5620567" y="105726"/>
                  <a:pt x="5616906" y="100393"/>
                </a:cubicBezTo>
                <a:cubicBezTo>
                  <a:pt x="5614423" y="96660"/>
                  <a:pt x="5611612" y="94794"/>
                  <a:pt x="5608475" y="94794"/>
                </a:cubicBezTo>
                <a:close/>
                <a:moveTo>
                  <a:pt x="3609841" y="90594"/>
                </a:moveTo>
                <a:cubicBezTo>
                  <a:pt x="3606937" y="90594"/>
                  <a:pt x="3604395" y="91863"/>
                  <a:pt x="3602216" y="94402"/>
                </a:cubicBezTo>
                <a:cubicBezTo>
                  <a:pt x="3600037" y="96940"/>
                  <a:pt x="3598948" y="100814"/>
                  <a:pt x="3598948" y="106024"/>
                </a:cubicBezTo>
                <a:lnTo>
                  <a:pt x="3598948" y="191388"/>
                </a:lnTo>
                <a:lnTo>
                  <a:pt x="3619546" y="191388"/>
                </a:lnTo>
                <a:lnTo>
                  <a:pt x="3619546" y="106024"/>
                </a:lnTo>
                <a:cubicBezTo>
                  <a:pt x="3619546" y="100548"/>
                  <a:pt x="3618490" y="96406"/>
                  <a:pt x="3616378" y="93600"/>
                </a:cubicBezTo>
                <a:cubicBezTo>
                  <a:pt x="3614926" y="91596"/>
                  <a:pt x="3612747" y="90594"/>
                  <a:pt x="3609841" y="90594"/>
                </a:cubicBezTo>
                <a:close/>
                <a:moveTo>
                  <a:pt x="2809741" y="90594"/>
                </a:moveTo>
                <a:cubicBezTo>
                  <a:pt x="2806837" y="90594"/>
                  <a:pt x="2804295" y="91863"/>
                  <a:pt x="2802116" y="94402"/>
                </a:cubicBezTo>
                <a:cubicBezTo>
                  <a:pt x="2799937" y="96940"/>
                  <a:pt x="2798848" y="100814"/>
                  <a:pt x="2798848" y="106024"/>
                </a:cubicBezTo>
                <a:lnTo>
                  <a:pt x="2798848" y="191388"/>
                </a:lnTo>
                <a:lnTo>
                  <a:pt x="2819446" y="191388"/>
                </a:lnTo>
                <a:lnTo>
                  <a:pt x="2819446" y="106024"/>
                </a:lnTo>
                <a:cubicBezTo>
                  <a:pt x="2819446" y="100548"/>
                  <a:pt x="2818390" y="96406"/>
                  <a:pt x="2816278" y="93600"/>
                </a:cubicBezTo>
                <a:cubicBezTo>
                  <a:pt x="2814826" y="91596"/>
                  <a:pt x="2812647" y="90594"/>
                  <a:pt x="2809741" y="90594"/>
                </a:cubicBezTo>
                <a:close/>
                <a:moveTo>
                  <a:pt x="2266816" y="90594"/>
                </a:moveTo>
                <a:cubicBezTo>
                  <a:pt x="2263912" y="90594"/>
                  <a:pt x="2261370" y="91863"/>
                  <a:pt x="2259191" y="94402"/>
                </a:cubicBezTo>
                <a:cubicBezTo>
                  <a:pt x="2257012" y="96940"/>
                  <a:pt x="2255923" y="100814"/>
                  <a:pt x="2255923" y="106024"/>
                </a:cubicBezTo>
                <a:lnTo>
                  <a:pt x="2255923" y="191388"/>
                </a:lnTo>
                <a:lnTo>
                  <a:pt x="2276521" y="191388"/>
                </a:lnTo>
                <a:lnTo>
                  <a:pt x="2276521" y="106024"/>
                </a:lnTo>
                <a:cubicBezTo>
                  <a:pt x="2276521" y="100548"/>
                  <a:pt x="2275465" y="96406"/>
                  <a:pt x="2273353" y="93600"/>
                </a:cubicBezTo>
                <a:cubicBezTo>
                  <a:pt x="2271901" y="91596"/>
                  <a:pt x="2269722" y="90594"/>
                  <a:pt x="2266816" y="90594"/>
                </a:cubicBezTo>
                <a:close/>
                <a:moveTo>
                  <a:pt x="1761991" y="90594"/>
                </a:moveTo>
                <a:cubicBezTo>
                  <a:pt x="1759087" y="90594"/>
                  <a:pt x="1756545" y="91863"/>
                  <a:pt x="1754366" y="94402"/>
                </a:cubicBezTo>
                <a:cubicBezTo>
                  <a:pt x="1752187" y="96940"/>
                  <a:pt x="1751098" y="100814"/>
                  <a:pt x="1751098" y="106024"/>
                </a:cubicBezTo>
                <a:lnTo>
                  <a:pt x="1751098" y="191388"/>
                </a:lnTo>
                <a:lnTo>
                  <a:pt x="1771696" y="191388"/>
                </a:lnTo>
                <a:lnTo>
                  <a:pt x="1771696" y="106024"/>
                </a:lnTo>
                <a:cubicBezTo>
                  <a:pt x="1771696" y="100548"/>
                  <a:pt x="1770640" y="96406"/>
                  <a:pt x="1768528" y="93600"/>
                </a:cubicBezTo>
                <a:cubicBezTo>
                  <a:pt x="1767076" y="91596"/>
                  <a:pt x="1764897" y="90594"/>
                  <a:pt x="1761991" y="90594"/>
                </a:cubicBezTo>
                <a:close/>
                <a:moveTo>
                  <a:pt x="733291" y="90594"/>
                </a:moveTo>
                <a:cubicBezTo>
                  <a:pt x="730387" y="90594"/>
                  <a:pt x="727845" y="91863"/>
                  <a:pt x="725666" y="94402"/>
                </a:cubicBezTo>
                <a:cubicBezTo>
                  <a:pt x="723487" y="96940"/>
                  <a:pt x="722398" y="100814"/>
                  <a:pt x="722398" y="106024"/>
                </a:cubicBezTo>
                <a:lnTo>
                  <a:pt x="722398" y="191388"/>
                </a:lnTo>
                <a:lnTo>
                  <a:pt x="742996" y="191388"/>
                </a:lnTo>
                <a:lnTo>
                  <a:pt x="742996" y="106024"/>
                </a:lnTo>
                <a:cubicBezTo>
                  <a:pt x="742996" y="100548"/>
                  <a:pt x="741940" y="96406"/>
                  <a:pt x="739828" y="93600"/>
                </a:cubicBezTo>
                <a:cubicBezTo>
                  <a:pt x="738376" y="91596"/>
                  <a:pt x="736197" y="90594"/>
                  <a:pt x="733291" y="90594"/>
                </a:cubicBezTo>
                <a:close/>
                <a:moveTo>
                  <a:pt x="304666" y="90594"/>
                </a:moveTo>
                <a:cubicBezTo>
                  <a:pt x="301762" y="90594"/>
                  <a:pt x="299220" y="91863"/>
                  <a:pt x="297041" y="94402"/>
                </a:cubicBezTo>
                <a:cubicBezTo>
                  <a:pt x="294862" y="96940"/>
                  <a:pt x="293773" y="100814"/>
                  <a:pt x="293773" y="106024"/>
                </a:cubicBezTo>
                <a:lnTo>
                  <a:pt x="293773" y="191388"/>
                </a:lnTo>
                <a:lnTo>
                  <a:pt x="314371" y="191388"/>
                </a:lnTo>
                <a:lnTo>
                  <a:pt x="314371" y="106024"/>
                </a:lnTo>
                <a:cubicBezTo>
                  <a:pt x="314371" y="100548"/>
                  <a:pt x="313315" y="96406"/>
                  <a:pt x="311203" y="93600"/>
                </a:cubicBezTo>
                <a:cubicBezTo>
                  <a:pt x="309751" y="91596"/>
                  <a:pt x="307572" y="90594"/>
                  <a:pt x="304666" y="90594"/>
                </a:cubicBezTo>
                <a:close/>
                <a:moveTo>
                  <a:pt x="3943215" y="90594"/>
                </a:moveTo>
                <a:cubicBezTo>
                  <a:pt x="3940311" y="90594"/>
                  <a:pt x="3937770" y="91863"/>
                  <a:pt x="3935591" y="94402"/>
                </a:cubicBezTo>
                <a:cubicBezTo>
                  <a:pt x="3933412" y="96940"/>
                  <a:pt x="3932323" y="100814"/>
                  <a:pt x="3932323" y="106024"/>
                </a:cubicBezTo>
                <a:lnTo>
                  <a:pt x="3932323" y="191388"/>
                </a:lnTo>
                <a:lnTo>
                  <a:pt x="3952921" y="191388"/>
                </a:lnTo>
                <a:lnTo>
                  <a:pt x="3952921" y="106024"/>
                </a:lnTo>
                <a:cubicBezTo>
                  <a:pt x="3952921" y="100548"/>
                  <a:pt x="3951865" y="96406"/>
                  <a:pt x="3949753" y="93600"/>
                </a:cubicBezTo>
                <a:cubicBezTo>
                  <a:pt x="3948301" y="91596"/>
                  <a:pt x="3946122" y="90594"/>
                  <a:pt x="3943215" y="90594"/>
                </a:cubicBezTo>
                <a:close/>
                <a:moveTo>
                  <a:pt x="5505316" y="90594"/>
                </a:moveTo>
                <a:cubicBezTo>
                  <a:pt x="5502412" y="90594"/>
                  <a:pt x="5499870" y="91863"/>
                  <a:pt x="5497691" y="94402"/>
                </a:cubicBezTo>
                <a:cubicBezTo>
                  <a:pt x="5495513" y="96940"/>
                  <a:pt x="5494423" y="100814"/>
                  <a:pt x="5494423" y="106024"/>
                </a:cubicBezTo>
                <a:lnTo>
                  <a:pt x="5494423" y="191388"/>
                </a:lnTo>
                <a:lnTo>
                  <a:pt x="5515021" y="191388"/>
                </a:lnTo>
                <a:lnTo>
                  <a:pt x="5515021" y="106024"/>
                </a:lnTo>
                <a:cubicBezTo>
                  <a:pt x="5515021" y="100548"/>
                  <a:pt x="5513965" y="96406"/>
                  <a:pt x="5511853" y="93600"/>
                </a:cubicBezTo>
                <a:cubicBezTo>
                  <a:pt x="5510401" y="91596"/>
                  <a:pt x="5508221" y="90594"/>
                  <a:pt x="5505316" y="90594"/>
                </a:cubicBezTo>
                <a:close/>
                <a:moveTo>
                  <a:pt x="5114791" y="90594"/>
                </a:moveTo>
                <a:cubicBezTo>
                  <a:pt x="5111887" y="90594"/>
                  <a:pt x="5109345" y="91863"/>
                  <a:pt x="5107166" y="94402"/>
                </a:cubicBezTo>
                <a:cubicBezTo>
                  <a:pt x="5104987" y="96940"/>
                  <a:pt x="5103897" y="100814"/>
                  <a:pt x="5103897" y="106024"/>
                </a:cubicBezTo>
                <a:lnTo>
                  <a:pt x="5103897" y="191388"/>
                </a:lnTo>
                <a:lnTo>
                  <a:pt x="5124496" y="191388"/>
                </a:lnTo>
                <a:lnTo>
                  <a:pt x="5124496" y="106024"/>
                </a:lnTo>
                <a:cubicBezTo>
                  <a:pt x="5124496" y="100548"/>
                  <a:pt x="5123440" y="96406"/>
                  <a:pt x="5121327" y="93600"/>
                </a:cubicBezTo>
                <a:cubicBezTo>
                  <a:pt x="5119876" y="91596"/>
                  <a:pt x="5117697" y="90594"/>
                  <a:pt x="5114791" y="90594"/>
                </a:cubicBezTo>
                <a:close/>
                <a:moveTo>
                  <a:pt x="4638541" y="90594"/>
                </a:moveTo>
                <a:cubicBezTo>
                  <a:pt x="4635637" y="90594"/>
                  <a:pt x="4633095" y="91863"/>
                  <a:pt x="4630916" y="94402"/>
                </a:cubicBezTo>
                <a:cubicBezTo>
                  <a:pt x="4628737" y="96940"/>
                  <a:pt x="4627647" y="100814"/>
                  <a:pt x="4627647" y="106024"/>
                </a:cubicBezTo>
                <a:lnTo>
                  <a:pt x="4627647" y="191388"/>
                </a:lnTo>
                <a:lnTo>
                  <a:pt x="4648247" y="191388"/>
                </a:lnTo>
                <a:lnTo>
                  <a:pt x="4648247" y="106024"/>
                </a:lnTo>
                <a:cubicBezTo>
                  <a:pt x="4648247" y="100548"/>
                  <a:pt x="4647190" y="96406"/>
                  <a:pt x="4645077" y="93600"/>
                </a:cubicBezTo>
                <a:cubicBezTo>
                  <a:pt x="4643625" y="91596"/>
                  <a:pt x="4641447" y="90594"/>
                  <a:pt x="4638541" y="90594"/>
                </a:cubicBezTo>
                <a:close/>
                <a:moveTo>
                  <a:pt x="4533765" y="90594"/>
                </a:moveTo>
                <a:cubicBezTo>
                  <a:pt x="4530861" y="90594"/>
                  <a:pt x="4528320" y="91863"/>
                  <a:pt x="4526141" y="94402"/>
                </a:cubicBezTo>
                <a:cubicBezTo>
                  <a:pt x="4523962" y="96940"/>
                  <a:pt x="4522873" y="100814"/>
                  <a:pt x="4522873" y="106024"/>
                </a:cubicBezTo>
                <a:lnTo>
                  <a:pt x="4522873" y="191388"/>
                </a:lnTo>
                <a:lnTo>
                  <a:pt x="4543471" y="191388"/>
                </a:lnTo>
                <a:lnTo>
                  <a:pt x="4543471" y="106024"/>
                </a:lnTo>
                <a:cubicBezTo>
                  <a:pt x="4543471" y="100548"/>
                  <a:pt x="4542415" y="96406"/>
                  <a:pt x="4540303" y="93600"/>
                </a:cubicBezTo>
                <a:cubicBezTo>
                  <a:pt x="4538851" y="91596"/>
                  <a:pt x="4536671" y="90594"/>
                  <a:pt x="4533765" y="90594"/>
                </a:cubicBezTo>
                <a:close/>
                <a:moveTo>
                  <a:pt x="3077387" y="88594"/>
                </a:moveTo>
                <a:lnTo>
                  <a:pt x="3120972" y="88594"/>
                </a:lnTo>
                <a:lnTo>
                  <a:pt x="3120972" y="297981"/>
                </a:lnTo>
                <a:lnTo>
                  <a:pt x="3129572" y="297981"/>
                </a:lnTo>
                <a:cubicBezTo>
                  <a:pt x="3130372" y="297981"/>
                  <a:pt x="3131005" y="298215"/>
                  <a:pt x="3131472" y="298681"/>
                </a:cubicBezTo>
                <a:cubicBezTo>
                  <a:pt x="3131938" y="299148"/>
                  <a:pt x="3132172" y="299848"/>
                  <a:pt x="3132172" y="300781"/>
                </a:cubicBezTo>
                <a:cubicBezTo>
                  <a:pt x="3132172" y="301448"/>
                  <a:pt x="3131937" y="302014"/>
                  <a:pt x="3131468" y="302481"/>
                </a:cubicBezTo>
                <a:cubicBezTo>
                  <a:pt x="3131000" y="302948"/>
                  <a:pt x="3130364" y="303181"/>
                  <a:pt x="3129562" y="303181"/>
                </a:cubicBezTo>
                <a:lnTo>
                  <a:pt x="3077381" y="303181"/>
                </a:lnTo>
                <a:cubicBezTo>
                  <a:pt x="3076044" y="302248"/>
                  <a:pt x="3075375" y="301381"/>
                  <a:pt x="3075375" y="300581"/>
                </a:cubicBezTo>
                <a:cubicBezTo>
                  <a:pt x="3075375" y="299648"/>
                  <a:pt x="3076042" y="298781"/>
                  <a:pt x="3077375" y="297981"/>
                </a:cubicBezTo>
                <a:lnTo>
                  <a:pt x="3085174" y="297981"/>
                </a:lnTo>
                <a:lnTo>
                  <a:pt x="3085174" y="93794"/>
                </a:lnTo>
                <a:lnTo>
                  <a:pt x="3077375" y="93794"/>
                </a:lnTo>
                <a:cubicBezTo>
                  <a:pt x="3076575" y="93794"/>
                  <a:pt x="3075942" y="93561"/>
                  <a:pt x="3075475" y="93094"/>
                </a:cubicBezTo>
                <a:cubicBezTo>
                  <a:pt x="3075008" y="92627"/>
                  <a:pt x="3074775" y="91994"/>
                  <a:pt x="3074775" y="91194"/>
                </a:cubicBezTo>
                <a:cubicBezTo>
                  <a:pt x="3074775" y="90394"/>
                  <a:pt x="3075009" y="89761"/>
                  <a:pt x="3075478" y="89294"/>
                </a:cubicBezTo>
                <a:cubicBezTo>
                  <a:pt x="3075947" y="88827"/>
                  <a:pt x="3076583" y="88594"/>
                  <a:pt x="3077387" y="88594"/>
                </a:cubicBezTo>
                <a:close/>
                <a:moveTo>
                  <a:pt x="2524937" y="88594"/>
                </a:moveTo>
                <a:lnTo>
                  <a:pt x="2568522" y="88594"/>
                </a:lnTo>
                <a:lnTo>
                  <a:pt x="2568522" y="297981"/>
                </a:lnTo>
                <a:lnTo>
                  <a:pt x="2577122" y="297981"/>
                </a:lnTo>
                <a:cubicBezTo>
                  <a:pt x="2577922" y="297981"/>
                  <a:pt x="2578555" y="298215"/>
                  <a:pt x="2579022" y="298681"/>
                </a:cubicBezTo>
                <a:cubicBezTo>
                  <a:pt x="2579488" y="299148"/>
                  <a:pt x="2579722" y="299848"/>
                  <a:pt x="2579722" y="300781"/>
                </a:cubicBezTo>
                <a:cubicBezTo>
                  <a:pt x="2579722" y="301448"/>
                  <a:pt x="2579487" y="302014"/>
                  <a:pt x="2579018" y="302481"/>
                </a:cubicBezTo>
                <a:cubicBezTo>
                  <a:pt x="2578550" y="302948"/>
                  <a:pt x="2577914" y="303181"/>
                  <a:pt x="2577112" y="303181"/>
                </a:cubicBezTo>
                <a:lnTo>
                  <a:pt x="2524931" y="303181"/>
                </a:lnTo>
                <a:cubicBezTo>
                  <a:pt x="2523594" y="302248"/>
                  <a:pt x="2522925" y="301381"/>
                  <a:pt x="2522925" y="300581"/>
                </a:cubicBezTo>
                <a:cubicBezTo>
                  <a:pt x="2522925" y="299648"/>
                  <a:pt x="2523592" y="298781"/>
                  <a:pt x="2524925" y="297981"/>
                </a:cubicBezTo>
                <a:lnTo>
                  <a:pt x="2532724" y="297981"/>
                </a:lnTo>
                <a:lnTo>
                  <a:pt x="2532724" y="93794"/>
                </a:lnTo>
                <a:lnTo>
                  <a:pt x="2524925" y="93794"/>
                </a:lnTo>
                <a:cubicBezTo>
                  <a:pt x="2524125" y="93794"/>
                  <a:pt x="2523492" y="93561"/>
                  <a:pt x="2523025" y="93094"/>
                </a:cubicBezTo>
                <a:cubicBezTo>
                  <a:pt x="2522558" y="92627"/>
                  <a:pt x="2522325" y="91994"/>
                  <a:pt x="2522325" y="91194"/>
                </a:cubicBezTo>
                <a:cubicBezTo>
                  <a:pt x="2522325" y="90394"/>
                  <a:pt x="2522559" y="89761"/>
                  <a:pt x="2523028" y="89294"/>
                </a:cubicBezTo>
                <a:cubicBezTo>
                  <a:pt x="2523497" y="88827"/>
                  <a:pt x="2524133" y="88594"/>
                  <a:pt x="2524937" y="88594"/>
                </a:cubicBezTo>
                <a:close/>
                <a:moveTo>
                  <a:pt x="1664270" y="88594"/>
                </a:moveTo>
                <a:lnTo>
                  <a:pt x="1708668" y="88594"/>
                </a:lnTo>
                <a:cubicBezTo>
                  <a:pt x="1709468" y="88594"/>
                  <a:pt x="1710101" y="88871"/>
                  <a:pt x="1710568" y="89425"/>
                </a:cubicBezTo>
                <a:cubicBezTo>
                  <a:pt x="1711034" y="89979"/>
                  <a:pt x="1711268" y="90673"/>
                  <a:pt x="1711268" y="91506"/>
                </a:cubicBezTo>
                <a:cubicBezTo>
                  <a:pt x="1711268" y="92615"/>
                  <a:pt x="1711001" y="93377"/>
                  <a:pt x="1710468" y="93794"/>
                </a:cubicBezTo>
                <a:lnTo>
                  <a:pt x="1704465" y="94184"/>
                </a:lnTo>
                <a:cubicBezTo>
                  <a:pt x="1702198" y="94314"/>
                  <a:pt x="1700132" y="94704"/>
                  <a:pt x="1698265" y="95356"/>
                </a:cubicBezTo>
                <a:cubicBezTo>
                  <a:pt x="1695063" y="96658"/>
                  <a:pt x="1692263" y="98936"/>
                  <a:pt x="1689863" y="102190"/>
                </a:cubicBezTo>
                <a:cubicBezTo>
                  <a:pt x="1688400" y="104321"/>
                  <a:pt x="1685212" y="110515"/>
                  <a:pt x="1680298" y="120770"/>
                </a:cubicBezTo>
                <a:lnTo>
                  <a:pt x="1660168" y="161330"/>
                </a:lnTo>
                <a:lnTo>
                  <a:pt x="1703668" y="297981"/>
                </a:lnTo>
                <a:lnTo>
                  <a:pt x="1710468" y="297981"/>
                </a:lnTo>
                <a:cubicBezTo>
                  <a:pt x="1711268" y="297981"/>
                  <a:pt x="1711934" y="298215"/>
                  <a:pt x="1712468" y="298681"/>
                </a:cubicBezTo>
                <a:cubicBezTo>
                  <a:pt x="1713001" y="299148"/>
                  <a:pt x="1713267" y="299781"/>
                  <a:pt x="1713267" y="300581"/>
                </a:cubicBezTo>
                <a:lnTo>
                  <a:pt x="1712668" y="302381"/>
                </a:lnTo>
                <a:cubicBezTo>
                  <a:pt x="1712001" y="302914"/>
                  <a:pt x="1711268" y="303181"/>
                  <a:pt x="1710468" y="303181"/>
                </a:cubicBezTo>
                <a:lnTo>
                  <a:pt x="1658071" y="303181"/>
                </a:lnTo>
                <a:cubicBezTo>
                  <a:pt x="1657271" y="303181"/>
                  <a:pt x="1656638" y="302948"/>
                  <a:pt x="1656171" y="302481"/>
                </a:cubicBezTo>
                <a:cubicBezTo>
                  <a:pt x="1655704" y="302014"/>
                  <a:pt x="1655471" y="301381"/>
                  <a:pt x="1655471" y="300581"/>
                </a:cubicBezTo>
                <a:cubicBezTo>
                  <a:pt x="1655471" y="299781"/>
                  <a:pt x="1655706" y="299148"/>
                  <a:pt x="1656176" y="298681"/>
                </a:cubicBezTo>
                <a:cubicBezTo>
                  <a:pt x="1656645" y="298215"/>
                  <a:pt x="1657282" y="297981"/>
                  <a:pt x="1658086" y="297981"/>
                </a:cubicBezTo>
                <a:lnTo>
                  <a:pt x="1667948" y="297981"/>
                </a:lnTo>
                <a:lnTo>
                  <a:pt x="1636315" y="199921"/>
                </a:lnTo>
                <a:lnTo>
                  <a:pt x="1675870" y="118624"/>
                </a:lnTo>
                <a:cubicBezTo>
                  <a:pt x="1678270" y="113678"/>
                  <a:pt x="1679470" y="109335"/>
                  <a:pt x="1679470" y="105593"/>
                </a:cubicBezTo>
                <a:cubicBezTo>
                  <a:pt x="1679470" y="102579"/>
                  <a:pt x="1678670" y="100088"/>
                  <a:pt x="1677070" y="98122"/>
                </a:cubicBezTo>
                <a:cubicBezTo>
                  <a:pt x="1675470" y="96155"/>
                  <a:pt x="1673270" y="94909"/>
                  <a:pt x="1670470" y="94384"/>
                </a:cubicBezTo>
                <a:lnTo>
                  <a:pt x="1662871" y="93794"/>
                </a:lnTo>
                <a:cubicBezTo>
                  <a:pt x="1662071" y="93377"/>
                  <a:pt x="1661671" y="92615"/>
                  <a:pt x="1661671" y="91506"/>
                </a:cubicBezTo>
                <a:cubicBezTo>
                  <a:pt x="1661671" y="90673"/>
                  <a:pt x="1661904" y="89979"/>
                  <a:pt x="1662371" y="89425"/>
                </a:cubicBezTo>
                <a:cubicBezTo>
                  <a:pt x="1662837" y="88871"/>
                  <a:pt x="1663471" y="88594"/>
                  <a:pt x="1664270" y="88594"/>
                </a:cubicBezTo>
                <a:close/>
                <a:moveTo>
                  <a:pt x="1302531" y="88594"/>
                </a:moveTo>
                <a:lnTo>
                  <a:pt x="1352516" y="88594"/>
                </a:lnTo>
                <a:cubicBezTo>
                  <a:pt x="1353720" y="89527"/>
                  <a:pt x="1354322" y="90394"/>
                  <a:pt x="1354322" y="91194"/>
                </a:cubicBezTo>
                <a:cubicBezTo>
                  <a:pt x="1354322" y="91994"/>
                  <a:pt x="1353722" y="92861"/>
                  <a:pt x="1352522" y="93794"/>
                </a:cubicBezTo>
                <a:lnTo>
                  <a:pt x="1342323" y="93794"/>
                </a:lnTo>
                <a:lnTo>
                  <a:pt x="1361422" y="242385"/>
                </a:lnTo>
                <a:lnTo>
                  <a:pt x="1378892" y="137632"/>
                </a:lnTo>
                <a:lnTo>
                  <a:pt x="1373043" y="93794"/>
                </a:lnTo>
                <a:lnTo>
                  <a:pt x="1367955" y="93794"/>
                </a:lnTo>
                <a:cubicBezTo>
                  <a:pt x="1367278" y="93794"/>
                  <a:pt x="1366770" y="93561"/>
                  <a:pt x="1366431" y="93094"/>
                </a:cubicBezTo>
                <a:cubicBezTo>
                  <a:pt x="1366091" y="92627"/>
                  <a:pt x="1365921" y="91994"/>
                  <a:pt x="1365921" y="91194"/>
                </a:cubicBezTo>
                <a:cubicBezTo>
                  <a:pt x="1365921" y="90394"/>
                  <a:pt x="1366088" y="89761"/>
                  <a:pt x="1366423" y="89294"/>
                </a:cubicBezTo>
                <a:cubicBezTo>
                  <a:pt x="1366757" y="88827"/>
                  <a:pt x="1367259" y="88594"/>
                  <a:pt x="1367927" y="88594"/>
                </a:cubicBezTo>
                <a:lnTo>
                  <a:pt x="1418709" y="88594"/>
                </a:lnTo>
                <a:cubicBezTo>
                  <a:pt x="1419379" y="88594"/>
                  <a:pt x="1419915" y="88827"/>
                  <a:pt x="1420316" y="89294"/>
                </a:cubicBezTo>
                <a:cubicBezTo>
                  <a:pt x="1420717" y="89761"/>
                  <a:pt x="1420918" y="90394"/>
                  <a:pt x="1420918" y="91194"/>
                </a:cubicBezTo>
                <a:cubicBezTo>
                  <a:pt x="1420918" y="91994"/>
                  <a:pt x="1420718" y="92627"/>
                  <a:pt x="1420318" y="93094"/>
                </a:cubicBezTo>
                <a:cubicBezTo>
                  <a:pt x="1419918" y="93561"/>
                  <a:pt x="1419385" y="93794"/>
                  <a:pt x="1418718" y="93794"/>
                </a:cubicBezTo>
                <a:lnTo>
                  <a:pt x="1407919" y="93794"/>
                </a:lnTo>
                <a:lnTo>
                  <a:pt x="1427617" y="240185"/>
                </a:lnTo>
                <a:lnTo>
                  <a:pt x="1448113" y="115593"/>
                </a:lnTo>
                <a:cubicBezTo>
                  <a:pt x="1448782" y="111993"/>
                  <a:pt x="1449116" y="108860"/>
                  <a:pt x="1449116" y="106193"/>
                </a:cubicBezTo>
                <a:cubicBezTo>
                  <a:pt x="1449116" y="102860"/>
                  <a:pt x="1448383" y="100327"/>
                  <a:pt x="1446916" y="98594"/>
                </a:cubicBezTo>
                <a:cubicBezTo>
                  <a:pt x="1445450" y="96860"/>
                  <a:pt x="1442517" y="95260"/>
                  <a:pt x="1438117" y="93794"/>
                </a:cubicBezTo>
                <a:cubicBezTo>
                  <a:pt x="1437183" y="93527"/>
                  <a:pt x="1436550" y="93227"/>
                  <a:pt x="1436217" y="92894"/>
                </a:cubicBezTo>
                <a:cubicBezTo>
                  <a:pt x="1435884" y="92561"/>
                  <a:pt x="1435717" y="92061"/>
                  <a:pt x="1435717" y="91394"/>
                </a:cubicBezTo>
                <a:cubicBezTo>
                  <a:pt x="1435717" y="90727"/>
                  <a:pt x="1436502" y="89794"/>
                  <a:pt x="1438073" y="88594"/>
                </a:cubicBezTo>
                <a:lnTo>
                  <a:pt x="1465740" y="88594"/>
                </a:lnTo>
                <a:lnTo>
                  <a:pt x="1466721" y="89219"/>
                </a:lnTo>
                <a:lnTo>
                  <a:pt x="1467115" y="91506"/>
                </a:lnTo>
                <a:cubicBezTo>
                  <a:pt x="1467115" y="92200"/>
                  <a:pt x="1467049" y="92686"/>
                  <a:pt x="1466917" y="92963"/>
                </a:cubicBezTo>
                <a:cubicBezTo>
                  <a:pt x="1466784" y="93240"/>
                  <a:pt x="1466389" y="93517"/>
                  <a:pt x="1465731" y="93794"/>
                </a:cubicBezTo>
                <a:cubicBezTo>
                  <a:pt x="1458346" y="96439"/>
                  <a:pt x="1453203" y="107352"/>
                  <a:pt x="1450304" y="126532"/>
                </a:cubicBezTo>
                <a:lnTo>
                  <a:pt x="1424733" y="290938"/>
                </a:lnTo>
                <a:cubicBezTo>
                  <a:pt x="1423812" y="297094"/>
                  <a:pt x="1422891" y="300774"/>
                  <a:pt x="1421968" y="301978"/>
                </a:cubicBezTo>
                <a:cubicBezTo>
                  <a:pt x="1421309" y="302780"/>
                  <a:pt x="1420191" y="303181"/>
                  <a:pt x="1418612" y="303181"/>
                </a:cubicBezTo>
                <a:lnTo>
                  <a:pt x="1404194" y="303181"/>
                </a:lnTo>
                <a:cubicBezTo>
                  <a:pt x="1403271" y="303181"/>
                  <a:pt x="1402448" y="302647"/>
                  <a:pt x="1401724" y="301580"/>
                </a:cubicBezTo>
                <a:cubicBezTo>
                  <a:pt x="1401000" y="300512"/>
                  <a:pt x="1400243" y="297174"/>
                  <a:pt x="1399453" y="291566"/>
                </a:cubicBezTo>
                <a:lnTo>
                  <a:pt x="1380814" y="151990"/>
                </a:lnTo>
                <a:lnTo>
                  <a:pt x="1361387" y="278576"/>
                </a:lnTo>
                <a:cubicBezTo>
                  <a:pt x="1359391" y="291380"/>
                  <a:pt x="1357595" y="298981"/>
                  <a:pt x="1355997" y="301381"/>
                </a:cubicBezTo>
                <a:cubicBezTo>
                  <a:pt x="1355332" y="302581"/>
                  <a:pt x="1354201" y="303181"/>
                  <a:pt x="1352603" y="303181"/>
                </a:cubicBezTo>
                <a:lnTo>
                  <a:pt x="1337832" y="303181"/>
                </a:lnTo>
                <a:cubicBezTo>
                  <a:pt x="1336635" y="303181"/>
                  <a:pt x="1335637" y="302581"/>
                  <a:pt x="1334839" y="301381"/>
                </a:cubicBezTo>
                <a:cubicBezTo>
                  <a:pt x="1334439" y="300579"/>
                  <a:pt x="1333374" y="292974"/>
                  <a:pt x="1331645" y="278567"/>
                </a:cubicBezTo>
                <a:lnTo>
                  <a:pt x="1307287" y="93794"/>
                </a:lnTo>
                <a:lnTo>
                  <a:pt x="1302572" y="93794"/>
                </a:lnTo>
                <a:lnTo>
                  <a:pt x="1301341" y="93194"/>
                </a:lnTo>
                <a:cubicBezTo>
                  <a:pt x="1300930" y="92661"/>
                  <a:pt x="1300725" y="91994"/>
                  <a:pt x="1300725" y="91194"/>
                </a:cubicBezTo>
                <a:cubicBezTo>
                  <a:pt x="1300725" y="90394"/>
                  <a:pt x="1301327" y="89527"/>
                  <a:pt x="1302531" y="88594"/>
                </a:cubicBezTo>
                <a:close/>
                <a:moveTo>
                  <a:pt x="5361575" y="88594"/>
                </a:moveTo>
                <a:lnTo>
                  <a:pt x="5412971" y="88594"/>
                </a:lnTo>
                <a:cubicBezTo>
                  <a:pt x="5413638" y="88594"/>
                  <a:pt x="5414205" y="88861"/>
                  <a:pt x="5414671" y="89394"/>
                </a:cubicBezTo>
                <a:cubicBezTo>
                  <a:pt x="5415138" y="89927"/>
                  <a:pt x="5415371" y="90594"/>
                  <a:pt x="5415371" y="91394"/>
                </a:cubicBezTo>
                <a:cubicBezTo>
                  <a:pt x="5415371" y="92327"/>
                  <a:pt x="5414971" y="93061"/>
                  <a:pt x="5414171" y="93594"/>
                </a:cubicBezTo>
                <a:lnTo>
                  <a:pt x="5405772" y="93794"/>
                </a:lnTo>
                <a:lnTo>
                  <a:pt x="5418346" y="152968"/>
                </a:lnTo>
                <a:lnTo>
                  <a:pt x="5434699" y="105593"/>
                </a:lnTo>
                <a:cubicBezTo>
                  <a:pt x="5434965" y="104926"/>
                  <a:pt x="5435099" y="104260"/>
                  <a:pt x="5435099" y="103593"/>
                </a:cubicBezTo>
                <a:cubicBezTo>
                  <a:pt x="5435099" y="101060"/>
                  <a:pt x="5434337" y="98860"/>
                  <a:pt x="5432813" y="96994"/>
                </a:cubicBezTo>
                <a:cubicBezTo>
                  <a:pt x="5431289" y="95127"/>
                  <a:pt x="5429601" y="94060"/>
                  <a:pt x="5427749" y="93794"/>
                </a:cubicBezTo>
                <a:cubicBezTo>
                  <a:pt x="5426557" y="93660"/>
                  <a:pt x="5425730" y="93394"/>
                  <a:pt x="5425266" y="92994"/>
                </a:cubicBezTo>
                <a:cubicBezTo>
                  <a:pt x="5424803" y="92594"/>
                  <a:pt x="5424571" y="92061"/>
                  <a:pt x="5424571" y="91394"/>
                </a:cubicBezTo>
                <a:cubicBezTo>
                  <a:pt x="5424571" y="90594"/>
                  <a:pt x="5424837" y="89994"/>
                  <a:pt x="5425371" y="89594"/>
                </a:cubicBezTo>
                <a:cubicBezTo>
                  <a:pt x="5426037" y="88927"/>
                  <a:pt x="5426837" y="88594"/>
                  <a:pt x="5427771" y="88594"/>
                </a:cubicBezTo>
                <a:lnTo>
                  <a:pt x="5452569" y="88594"/>
                </a:lnTo>
                <a:cubicBezTo>
                  <a:pt x="5453236" y="88594"/>
                  <a:pt x="5453803" y="88827"/>
                  <a:pt x="5454269" y="89294"/>
                </a:cubicBezTo>
                <a:cubicBezTo>
                  <a:pt x="5454735" y="89761"/>
                  <a:pt x="5454969" y="90394"/>
                  <a:pt x="5454969" y="91194"/>
                </a:cubicBezTo>
                <a:cubicBezTo>
                  <a:pt x="5454969" y="91994"/>
                  <a:pt x="5454803" y="92594"/>
                  <a:pt x="5454469" y="92994"/>
                </a:cubicBezTo>
                <a:cubicBezTo>
                  <a:pt x="5454136" y="93394"/>
                  <a:pt x="5453503" y="93660"/>
                  <a:pt x="5452569" y="93794"/>
                </a:cubicBezTo>
                <a:cubicBezTo>
                  <a:pt x="5446037" y="94994"/>
                  <a:pt x="5441237" y="100727"/>
                  <a:pt x="5438170" y="110993"/>
                </a:cubicBezTo>
                <a:lnTo>
                  <a:pt x="5420431" y="162768"/>
                </a:lnTo>
                <a:lnTo>
                  <a:pt x="5449169" y="297981"/>
                </a:lnTo>
                <a:lnTo>
                  <a:pt x="5454969" y="297981"/>
                </a:lnTo>
                <a:cubicBezTo>
                  <a:pt x="5455769" y="297981"/>
                  <a:pt x="5456403" y="298215"/>
                  <a:pt x="5456869" y="298681"/>
                </a:cubicBezTo>
                <a:cubicBezTo>
                  <a:pt x="5457335" y="299148"/>
                  <a:pt x="5457569" y="299781"/>
                  <a:pt x="5457569" y="300581"/>
                </a:cubicBezTo>
                <a:cubicBezTo>
                  <a:pt x="5457569" y="301381"/>
                  <a:pt x="5457335" y="302014"/>
                  <a:pt x="5456869" y="302481"/>
                </a:cubicBezTo>
                <a:cubicBezTo>
                  <a:pt x="5456403" y="302948"/>
                  <a:pt x="5455769" y="303181"/>
                  <a:pt x="5454969" y="303181"/>
                </a:cubicBezTo>
                <a:lnTo>
                  <a:pt x="5402372" y="303181"/>
                </a:lnTo>
                <a:cubicBezTo>
                  <a:pt x="5401706" y="303181"/>
                  <a:pt x="5401172" y="302948"/>
                  <a:pt x="5400772" y="302481"/>
                </a:cubicBezTo>
                <a:cubicBezTo>
                  <a:pt x="5400372" y="302014"/>
                  <a:pt x="5400172" y="301381"/>
                  <a:pt x="5400172" y="300581"/>
                </a:cubicBezTo>
                <a:cubicBezTo>
                  <a:pt x="5400172" y="299781"/>
                  <a:pt x="5400372" y="299148"/>
                  <a:pt x="5400772" y="298681"/>
                </a:cubicBezTo>
                <a:cubicBezTo>
                  <a:pt x="5401172" y="298215"/>
                  <a:pt x="5401705" y="297981"/>
                  <a:pt x="5402369" y="297981"/>
                </a:cubicBezTo>
                <a:lnTo>
                  <a:pt x="5412957" y="297981"/>
                </a:lnTo>
                <a:lnTo>
                  <a:pt x="5398213" y="227617"/>
                </a:lnTo>
                <a:lnTo>
                  <a:pt x="5379173" y="283182"/>
                </a:lnTo>
                <a:cubicBezTo>
                  <a:pt x="5378773" y="284382"/>
                  <a:pt x="5378573" y="285449"/>
                  <a:pt x="5378573" y="286382"/>
                </a:cubicBezTo>
                <a:cubicBezTo>
                  <a:pt x="5378573" y="289315"/>
                  <a:pt x="5379541" y="291915"/>
                  <a:pt x="5381473" y="294182"/>
                </a:cubicBezTo>
                <a:cubicBezTo>
                  <a:pt x="5383407" y="296448"/>
                  <a:pt x="5385440" y="297715"/>
                  <a:pt x="5387573" y="297981"/>
                </a:cubicBezTo>
                <a:cubicBezTo>
                  <a:pt x="5388640" y="298115"/>
                  <a:pt x="5389373" y="298381"/>
                  <a:pt x="5389773" y="298781"/>
                </a:cubicBezTo>
                <a:cubicBezTo>
                  <a:pt x="5390173" y="299181"/>
                  <a:pt x="5390373" y="299715"/>
                  <a:pt x="5390373" y="300381"/>
                </a:cubicBezTo>
                <a:cubicBezTo>
                  <a:pt x="5390373" y="301181"/>
                  <a:pt x="5390107" y="301781"/>
                  <a:pt x="5389573" y="302181"/>
                </a:cubicBezTo>
                <a:cubicBezTo>
                  <a:pt x="5388907" y="302848"/>
                  <a:pt x="5388173" y="303181"/>
                  <a:pt x="5387373" y="303181"/>
                </a:cubicBezTo>
                <a:lnTo>
                  <a:pt x="5361575" y="303181"/>
                </a:lnTo>
                <a:cubicBezTo>
                  <a:pt x="5360241" y="302248"/>
                  <a:pt x="5359575" y="301381"/>
                  <a:pt x="5359575" y="300581"/>
                </a:cubicBezTo>
                <a:cubicBezTo>
                  <a:pt x="5359575" y="299781"/>
                  <a:pt x="5359741" y="299181"/>
                  <a:pt x="5360075" y="298781"/>
                </a:cubicBezTo>
                <a:cubicBezTo>
                  <a:pt x="5360409" y="298381"/>
                  <a:pt x="5360909" y="298115"/>
                  <a:pt x="5361575" y="297981"/>
                </a:cubicBezTo>
                <a:cubicBezTo>
                  <a:pt x="5364508" y="297448"/>
                  <a:pt x="5366774" y="296181"/>
                  <a:pt x="5368374" y="294182"/>
                </a:cubicBezTo>
                <a:cubicBezTo>
                  <a:pt x="5370774" y="290982"/>
                  <a:pt x="5373507" y="284249"/>
                  <a:pt x="5376573" y="273983"/>
                </a:cubicBezTo>
                <a:lnTo>
                  <a:pt x="5396085" y="217455"/>
                </a:lnTo>
                <a:lnTo>
                  <a:pt x="5370174" y="93794"/>
                </a:lnTo>
                <a:lnTo>
                  <a:pt x="5361575" y="93794"/>
                </a:lnTo>
                <a:lnTo>
                  <a:pt x="5360575" y="93394"/>
                </a:lnTo>
                <a:cubicBezTo>
                  <a:pt x="5360041" y="92861"/>
                  <a:pt x="5359775" y="92194"/>
                  <a:pt x="5359775" y="91394"/>
                </a:cubicBezTo>
                <a:cubicBezTo>
                  <a:pt x="5359775" y="90461"/>
                  <a:pt x="5360375" y="89527"/>
                  <a:pt x="5361575" y="88594"/>
                </a:cubicBezTo>
                <a:close/>
                <a:moveTo>
                  <a:pt x="1857841" y="86194"/>
                </a:moveTo>
                <a:cubicBezTo>
                  <a:pt x="1865847" y="86194"/>
                  <a:pt x="1873586" y="89861"/>
                  <a:pt x="1881059" y="97194"/>
                </a:cubicBezTo>
                <a:cubicBezTo>
                  <a:pt x="1883061" y="95835"/>
                  <a:pt x="1886063" y="93188"/>
                  <a:pt x="1890067" y="89250"/>
                </a:cubicBezTo>
                <a:cubicBezTo>
                  <a:pt x="1892336" y="87213"/>
                  <a:pt x="1893870" y="86194"/>
                  <a:pt x="1894670" y="86194"/>
                </a:cubicBezTo>
                <a:cubicBezTo>
                  <a:pt x="1895149" y="86194"/>
                  <a:pt x="1895569" y="86328"/>
                  <a:pt x="1895930" y="86594"/>
                </a:cubicBezTo>
                <a:cubicBezTo>
                  <a:pt x="1896290" y="87128"/>
                  <a:pt x="1896470" y="87728"/>
                  <a:pt x="1896470" y="88394"/>
                </a:cubicBezTo>
                <a:lnTo>
                  <a:pt x="1896470" y="172789"/>
                </a:lnTo>
                <a:cubicBezTo>
                  <a:pt x="1896470" y="173722"/>
                  <a:pt x="1896213" y="174456"/>
                  <a:pt x="1895700" y="174989"/>
                </a:cubicBezTo>
                <a:cubicBezTo>
                  <a:pt x="1895186" y="175522"/>
                  <a:pt x="1894609" y="175789"/>
                  <a:pt x="1893967" y="175789"/>
                </a:cubicBezTo>
                <a:cubicBezTo>
                  <a:pt x="1893196" y="175789"/>
                  <a:pt x="1892618" y="175457"/>
                  <a:pt x="1892233" y="174792"/>
                </a:cubicBezTo>
                <a:cubicBezTo>
                  <a:pt x="1891848" y="174127"/>
                  <a:pt x="1891527" y="172132"/>
                  <a:pt x="1891271" y="168805"/>
                </a:cubicBezTo>
                <a:cubicBezTo>
                  <a:pt x="1889537" y="144200"/>
                  <a:pt x="1885804" y="124250"/>
                  <a:pt x="1880071" y="108955"/>
                </a:cubicBezTo>
                <a:cubicBezTo>
                  <a:pt x="1875938" y="98314"/>
                  <a:pt x="1870538" y="92994"/>
                  <a:pt x="1863872" y="92994"/>
                </a:cubicBezTo>
                <a:cubicBezTo>
                  <a:pt x="1860139" y="92994"/>
                  <a:pt x="1857006" y="94394"/>
                  <a:pt x="1854473" y="97194"/>
                </a:cubicBezTo>
                <a:cubicBezTo>
                  <a:pt x="1851940" y="99993"/>
                  <a:pt x="1850673" y="103793"/>
                  <a:pt x="1850673" y="108593"/>
                </a:cubicBezTo>
                <a:cubicBezTo>
                  <a:pt x="1850673" y="120726"/>
                  <a:pt x="1858606" y="142657"/>
                  <a:pt x="1874472" y="174389"/>
                </a:cubicBezTo>
                <a:cubicBezTo>
                  <a:pt x="1885138" y="195454"/>
                  <a:pt x="1892404" y="212253"/>
                  <a:pt x="1896270" y="224786"/>
                </a:cubicBezTo>
                <a:cubicBezTo>
                  <a:pt x="1900137" y="237318"/>
                  <a:pt x="1902070" y="248384"/>
                  <a:pt x="1902070" y="257984"/>
                </a:cubicBezTo>
                <a:cubicBezTo>
                  <a:pt x="1902070" y="272516"/>
                  <a:pt x="1898337" y="284082"/>
                  <a:pt x="1890871" y="292682"/>
                </a:cubicBezTo>
                <a:cubicBezTo>
                  <a:pt x="1883404" y="301281"/>
                  <a:pt x="1874738" y="305581"/>
                  <a:pt x="1864872" y="305581"/>
                </a:cubicBezTo>
                <a:cubicBezTo>
                  <a:pt x="1859806" y="305581"/>
                  <a:pt x="1855373" y="304414"/>
                  <a:pt x="1851573" y="302081"/>
                </a:cubicBezTo>
                <a:cubicBezTo>
                  <a:pt x="1847773" y="299748"/>
                  <a:pt x="1843807" y="295648"/>
                  <a:pt x="1839674" y="289782"/>
                </a:cubicBezTo>
                <a:cubicBezTo>
                  <a:pt x="1837140" y="291782"/>
                  <a:pt x="1834074" y="295248"/>
                  <a:pt x="1830474" y="300181"/>
                </a:cubicBezTo>
                <a:cubicBezTo>
                  <a:pt x="1827808" y="303781"/>
                  <a:pt x="1825808" y="305581"/>
                  <a:pt x="1824475" y="305581"/>
                </a:cubicBezTo>
                <a:cubicBezTo>
                  <a:pt x="1823941" y="305581"/>
                  <a:pt x="1823475" y="305381"/>
                  <a:pt x="1823075" y="304982"/>
                </a:cubicBezTo>
                <a:cubicBezTo>
                  <a:pt x="1822675" y="304584"/>
                  <a:pt x="1822475" y="303985"/>
                  <a:pt x="1822475" y="303187"/>
                </a:cubicBezTo>
                <a:lnTo>
                  <a:pt x="1822475" y="209581"/>
                </a:lnTo>
                <a:cubicBezTo>
                  <a:pt x="1822475" y="208649"/>
                  <a:pt x="1822708" y="207951"/>
                  <a:pt x="1823175" y="207485"/>
                </a:cubicBezTo>
                <a:cubicBezTo>
                  <a:pt x="1823641" y="207020"/>
                  <a:pt x="1824208" y="206787"/>
                  <a:pt x="1824875" y="206787"/>
                </a:cubicBezTo>
                <a:cubicBezTo>
                  <a:pt x="1825675" y="206787"/>
                  <a:pt x="1826275" y="207053"/>
                  <a:pt x="1826675" y="207585"/>
                </a:cubicBezTo>
                <a:cubicBezTo>
                  <a:pt x="1827074" y="208118"/>
                  <a:pt x="1827408" y="210246"/>
                  <a:pt x="1827674" y="213971"/>
                </a:cubicBezTo>
                <a:cubicBezTo>
                  <a:pt x="1829408" y="239780"/>
                  <a:pt x="1833807" y="261330"/>
                  <a:pt x="1840874" y="278623"/>
                </a:cubicBezTo>
                <a:cubicBezTo>
                  <a:pt x="1845940" y="291129"/>
                  <a:pt x="1851940" y="297381"/>
                  <a:pt x="1858873" y="297381"/>
                </a:cubicBezTo>
                <a:cubicBezTo>
                  <a:pt x="1862339" y="297381"/>
                  <a:pt x="1865472" y="295681"/>
                  <a:pt x="1868272" y="292282"/>
                </a:cubicBezTo>
                <a:cubicBezTo>
                  <a:pt x="1871072" y="288882"/>
                  <a:pt x="1872472" y="283982"/>
                  <a:pt x="1872472" y="277583"/>
                </a:cubicBezTo>
                <a:cubicBezTo>
                  <a:pt x="1872472" y="270250"/>
                  <a:pt x="1870905" y="261284"/>
                  <a:pt x="1867772" y="250684"/>
                </a:cubicBezTo>
                <a:cubicBezTo>
                  <a:pt x="1864639" y="240085"/>
                  <a:pt x="1858039" y="223686"/>
                  <a:pt x="1847973" y="201487"/>
                </a:cubicBezTo>
                <a:cubicBezTo>
                  <a:pt x="1837907" y="179289"/>
                  <a:pt x="1831441" y="163256"/>
                  <a:pt x="1828574" y="153390"/>
                </a:cubicBezTo>
                <a:cubicBezTo>
                  <a:pt x="1825708" y="143524"/>
                  <a:pt x="1824275" y="134858"/>
                  <a:pt x="1824275" y="127392"/>
                </a:cubicBezTo>
                <a:cubicBezTo>
                  <a:pt x="1824275" y="115126"/>
                  <a:pt x="1827638" y="105193"/>
                  <a:pt x="1834365" y="97594"/>
                </a:cubicBezTo>
                <a:cubicBezTo>
                  <a:pt x="1841091" y="89994"/>
                  <a:pt x="1848917" y="86194"/>
                  <a:pt x="1857841" y="86194"/>
                </a:cubicBezTo>
                <a:close/>
                <a:moveTo>
                  <a:pt x="1763297" y="86194"/>
                </a:moveTo>
                <a:cubicBezTo>
                  <a:pt x="1777429" y="86194"/>
                  <a:pt x="1788329" y="93727"/>
                  <a:pt x="1795995" y="108793"/>
                </a:cubicBezTo>
                <a:cubicBezTo>
                  <a:pt x="1803661" y="123859"/>
                  <a:pt x="1807494" y="142191"/>
                  <a:pt x="1807494" y="163790"/>
                </a:cubicBezTo>
                <a:lnTo>
                  <a:pt x="1807494" y="196588"/>
                </a:lnTo>
                <a:lnTo>
                  <a:pt x="1751098" y="196588"/>
                </a:lnTo>
                <a:lnTo>
                  <a:pt x="1751098" y="270983"/>
                </a:lnTo>
                <a:cubicBezTo>
                  <a:pt x="1751098" y="282582"/>
                  <a:pt x="1752431" y="290249"/>
                  <a:pt x="1755097" y="293982"/>
                </a:cubicBezTo>
                <a:cubicBezTo>
                  <a:pt x="1757097" y="296781"/>
                  <a:pt x="1760364" y="298181"/>
                  <a:pt x="1764897" y="298181"/>
                </a:cubicBezTo>
                <a:cubicBezTo>
                  <a:pt x="1772363" y="298181"/>
                  <a:pt x="1779029" y="293982"/>
                  <a:pt x="1784896" y="285582"/>
                </a:cubicBezTo>
                <a:cubicBezTo>
                  <a:pt x="1794628" y="271450"/>
                  <a:pt x="1799828" y="252184"/>
                  <a:pt x="1800495" y="227786"/>
                </a:cubicBezTo>
                <a:cubicBezTo>
                  <a:pt x="1800628" y="219786"/>
                  <a:pt x="1800995" y="215253"/>
                  <a:pt x="1801595" y="214186"/>
                </a:cubicBezTo>
                <a:cubicBezTo>
                  <a:pt x="1802195" y="213120"/>
                  <a:pt x="1803028" y="212587"/>
                  <a:pt x="1804094" y="212587"/>
                </a:cubicBezTo>
                <a:cubicBezTo>
                  <a:pt x="1805028" y="212587"/>
                  <a:pt x="1805761" y="212987"/>
                  <a:pt x="1806294" y="213786"/>
                </a:cubicBezTo>
                <a:cubicBezTo>
                  <a:pt x="1806961" y="214853"/>
                  <a:pt x="1807294" y="217386"/>
                  <a:pt x="1807294" y="221386"/>
                </a:cubicBezTo>
                <a:cubicBezTo>
                  <a:pt x="1807294" y="245118"/>
                  <a:pt x="1803128" y="265083"/>
                  <a:pt x="1794795" y="281282"/>
                </a:cubicBezTo>
                <a:cubicBezTo>
                  <a:pt x="1786462" y="297481"/>
                  <a:pt x="1775230" y="305581"/>
                  <a:pt x="1761097" y="305581"/>
                </a:cubicBezTo>
                <a:cubicBezTo>
                  <a:pt x="1747898" y="305581"/>
                  <a:pt x="1736965" y="299348"/>
                  <a:pt x="1728299" y="286882"/>
                </a:cubicBezTo>
                <a:cubicBezTo>
                  <a:pt x="1719633" y="274416"/>
                  <a:pt x="1715300" y="247384"/>
                  <a:pt x="1715300" y="205787"/>
                </a:cubicBezTo>
                <a:lnTo>
                  <a:pt x="1715300" y="176389"/>
                </a:lnTo>
                <a:cubicBezTo>
                  <a:pt x="1715300" y="144524"/>
                  <a:pt x="1721166" y="120326"/>
                  <a:pt x="1732899" y="103793"/>
                </a:cubicBezTo>
                <a:cubicBezTo>
                  <a:pt x="1741298" y="92061"/>
                  <a:pt x="1751431" y="86194"/>
                  <a:pt x="1763297" y="86194"/>
                </a:cubicBezTo>
                <a:close/>
                <a:moveTo>
                  <a:pt x="1518447" y="86194"/>
                </a:moveTo>
                <a:cubicBezTo>
                  <a:pt x="1532846" y="86194"/>
                  <a:pt x="1543212" y="88894"/>
                  <a:pt x="1549545" y="94294"/>
                </a:cubicBezTo>
                <a:cubicBezTo>
                  <a:pt x="1555878" y="99693"/>
                  <a:pt x="1559044" y="106593"/>
                  <a:pt x="1559044" y="114993"/>
                </a:cubicBezTo>
                <a:lnTo>
                  <a:pt x="1559044" y="287782"/>
                </a:lnTo>
                <a:cubicBezTo>
                  <a:pt x="1559044" y="289782"/>
                  <a:pt x="1559575" y="291415"/>
                  <a:pt x="1560635" y="292682"/>
                </a:cubicBezTo>
                <a:cubicBezTo>
                  <a:pt x="1561695" y="293948"/>
                  <a:pt x="1562822" y="294582"/>
                  <a:pt x="1564016" y="294582"/>
                </a:cubicBezTo>
                <a:cubicBezTo>
                  <a:pt x="1567330" y="294582"/>
                  <a:pt x="1570711" y="291048"/>
                  <a:pt x="1574159" y="283982"/>
                </a:cubicBezTo>
                <a:cubicBezTo>
                  <a:pt x="1575086" y="281849"/>
                  <a:pt x="1576014" y="280782"/>
                  <a:pt x="1576943" y="280782"/>
                </a:cubicBezTo>
                <a:lnTo>
                  <a:pt x="1579443" y="282982"/>
                </a:lnTo>
                <a:cubicBezTo>
                  <a:pt x="1579443" y="287649"/>
                  <a:pt x="1576443" y="292582"/>
                  <a:pt x="1570444" y="297781"/>
                </a:cubicBezTo>
                <a:cubicBezTo>
                  <a:pt x="1564444" y="302981"/>
                  <a:pt x="1557244" y="305581"/>
                  <a:pt x="1548845" y="305581"/>
                </a:cubicBezTo>
                <a:cubicBezTo>
                  <a:pt x="1541645" y="305581"/>
                  <a:pt x="1536079" y="303914"/>
                  <a:pt x="1532146" y="300581"/>
                </a:cubicBezTo>
                <a:cubicBezTo>
                  <a:pt x="1528213" y="297248"/>
                  <a:pt x="1525246" y="291382"/>
                  <a:pt x="1523247" y="282982"/>
                </a:cubicBezTo>
                <a:cubicBezTo>
                  <a:pt x="1517113" y="292048"/>
                  <a:pt x="1511747" y="298081"/>
                  <a:pt x="1507148" y="301081"/>
                </a:cubicBezTo>
                <a:cubicBezTo>
                  <a:pt x="1502548" y="304081"/>
                  <a:pt x="1497115" y="305581"/>
                  <a:pt x="1490849" y="305581"/>
                </a:cubicBezTo>
                <a:cubicBezTo>
                  <a:pt x="1483249" y="305581"/>
                  <a:pt x="1477416" y="303614"/>
                  <a:pt x="1473350" y="299681"/>
                </a:cubicBezTo>
                <a:cubicBezTo>
                  <a:pt x="1469283" y="295748"/>
                  <a:pt x="1467250" y="290582"/>
                  <a:pt x="1467250" y="284182"/>
                </a:cubicBezTo>
                <a:lnTo>
                  <a:pt x="1467250" y="208787"/>
                </a:lnTo>
                <a:cubicBezTo>
                  <a:pt x="1467250" y="200654"/>
                  <a:pt x="1469016" y="194654"/>
                  <a:pt x="1472550" y="190788"/>
                </a:cubicBezTo>
                <a:cubicBezTo>
                  <a:pt x="1476083" y="186921"/>
                  <a:pt x="1486515" y="182122"/>
                  <a:pt x="1503848" y="176389"/>
                </a:cubicBezTo>
                <a:cubicBezTo>
                  <a:pt x="1511581" y="173722"/>
                  <a:pt x="1518047" y="171056"/>
                  <a:pt x="1523247" y="168389"/>
                </a:cubicBezTo>
                <a:lnTo>
                  <a:pt x="1523247" y="110793"/>
                </a:lnTo>
                <a:cubicBezTo>
                  <a:pt x="1523247" y="104793"/>
                  <a:pt x="1521680" y="100127"/>
                  <a:pt x="1518547" y="96794"/>
                </a:cubicBezTo>
                <a:cubicBezTo>
                  <a:pt x="1515414" y="93461"/>
                  <a:pt x="1511314" y="91794"/>
                  <a:pt x="1506248" y="91794"/>
                </a:cubicBezTo>
                <a:cubicBezTo>
                  <a:pt x="1494515" y="91794"/>
                  <a:pt x="1485782" y="97794"/>
                  <a:pt x="1480049" y="109793"/>
                </a:cubicBezTo>
                <a:cubicBezTo>
                  <a:pt x="1481916" y="109126"/>
                  <a:pt x="1483716" y="108626"/>
                  <a:pt x="1485449" y="108293"/>
                </a:cubicBezTo>
                <a:cubicBezTo>
                  <a:pt x="1487182" y="107960"/>
                  <a:pt x="1488782" y="107793"/>
                  <a:pt x="1490249" y="107793"/>
                </a:cubicBezTo>
                <a:cubicBezTo>
                  <a:pt x="1495581" y="107793"/>
                  <a:pt x="1500081" y="109726"/>
                  <a:pt x="1503748" y="113593"/>
                </a:cubicBezTo>
                <a:cubicBezTo>
                  <a:pt x="1507414" y="117459"/>
                  <a:pt x="1509247" y="122525"/>
                  <a:pt x="1509247" y="128792"/>
                </a:cubicBezTo>
                <a:cubicBezTo>
                  <a:pt x="1509247" y="135191"/>
                  <a:pt x="1507381" y="140324"/>
                  <a:pt x="1503648" y="144191"/>
                </a:cubicBezTo>
                <a:cubicBezTo>
                  <a:pt x="1499915" y="148057"/>
                  <a:pt x="1494915" y="149990"/>
                  <a:pt x="1488649" y="149990"/>
                </a:cubicBezTo>
                <a:cubicBezTo>
                  <a:pt x="1482382" y="149990"/>
                  <a:pt x="1477449" y="148024"/>
                  <a:pt x="1473850" y="144091"/>
                </a:cubicBezTo>
                <a:cubicBezTo>
                  <a:pt x="1470250" y="140158"/>
                  <a:pt x="1468450" y="134325"/>
                  <a:pt x="1468450" y="126592"/>
                </a:cubicBezTo>
                <a:cubicBezTo>
                  <a:pt x="1468450" y="115126"/>
                  <a:pt x="1472783" y="105526"/>
                  <a:pt x="1481449" y="97794"/>
                </a:cubicBezTo>
                <a:cubicBezTo>
                  <a:pt x="1490115" y="90061"/>
                  <a:pt x="1502448" y="86194"/>
                  <a:pt x="1518447" y="86194"/>
                </a:cubicBezTo>
                <a:close/>
                <a:moveTo>
                  <a:pt x="1232697" y="86194"/>
                </a:moveTo>
                <a:cubicBezTo>
                  <a:pt x="1247096" y="86194"/>
                  <a:pt x="1257462" y="88894"/>
                  <a:pt x="1263795" y="94294"/>
                </a:cubicBezTo>
                <a:cubicBezTo>
                  <a:pt x="1270128" y="99693"/>
                  <a:pt x="1273294" y="106593"/>
                  <a:pt x="1273294" y="114993"/>
                </a:cubicBezTo>
                <a:lnTo>
                  <a:pt x="1273294" y="287782"/>
                </a:lnTo>
                <a:cubicBezTo>
                  <a:pt x="1273294" y="289782"/>
                  <a:pt x="1273825" y="291415"/>
                  <a:pt x="1274885" y="292682"/>
                </a:cubicBezTo>
                <a:cubicBezTo>
                  <a:pt x="1275945" y="293948"/>
                  <a:pt x="1277072" y="294582"/>
                  <a:pt x="1278266" y="294582"/>
                </a:cubicBezTo>
                <a:cubicBezTo>
                  <a:pt x="1281580" y="294582"/>
                  <a:pt x="1284961" y="291048"/>
                  <a:pt x="1288409" y="283982"/>
                </a:cubicBezTo>
                <a:cubicBezTo>
                  <a:pt x="1289336" y="281849"/>
                  <a:pt x="1290264" y="280782"/>
                  <a:pt x="1291193" y="280782"/>
                </a:cubicBezTo>
                <a:lnTo>
                  <a:pt x="1293693" y="282982"/>
                </a:lnTo>
                <a:cubicBezTo>
                  <a:pt x="1293693" y="287649"/>
                  <a:pt x="1290693" y="292582"/>
                  <a:pt x="1284694" y="297781"/>
                </a:cubicBezTo>
                <a:cubicBezTo>
                  <a:pt x="1278694" y="302981"/>
                  <a:pt x="1271494" y="305581"/>
                  <a:pt x="1263095" y="305581"/>
                </a:cubicBezTo>
                <a:cubicBezTo>
                  <a:pt x="1255895" y="305581"/>
                  <a:pt x="1250329" y="303914"/>
                  <a:pt x="1246396" y="300581"/>
                </a:cubicBezTo>
                <a:cubicBezTo>
                  <a:pt x="1242463" y="297248"/>
                  <a:pt x="1239496" y="291382"/>
                  <a:pt x="1237497" y="282982"/>
                </a:cubicBezTo>
                <a:cubicBezTo>
                  <a:pt x="1231363" y="292048"/>
                  <a:pt x="1225997" y="298081"/>
                  <a:pt x="1221398" y="301081"/>
                </a:cubicBezTo>
                <a:cubicBezTo>
                  <a:pt x="1216798" y="304081"/>
                  <a:pt x="1211365" y="305581"/>
                  <a:pt x="1205099" y="305581"/>
                </a:cubicBezTo>
                <a:cubicBezTo>
                  <a:pt x="1197499" y="305581"/>
                  <a:pt x="1191666" y="303614"/>
                  <a:pt x="1187600" y="299681"/>
                </a:cubicBezTo>
                <a:cubicBezTo>
                  <a:pt x="1183533" y="295748"/>
                  <a:pt x="1181500" y="290582"/>
                  <a:pt x="1181500" y="284182"/>
                </a:cubicBezTo>
                <a:lnTo>
                  <a:pt x="1181500" y="208787"/>
                </a:lnTo>
                <a:cubicBezTo>
                  <a:pt x="1181500" y="200654"/>
                  <a:pt x="1183266" y="194654"/>
                  <a:pt x="1186800" y="190788"/>
                </a:cubicBezTo>
                <a:cubicBezTo>
                  <a:pt x="1190333" y="186921"/>
                  <a:pt x="1200765" y="182122"/>
                  <a:pt x="1218098" y="176389"/>
                </a:cubicBezTo>
                <a:cubicBezTo>
                  <a:pt x="1225831" y="173722"/>
                  <a:pt x="1232297" y="171056"/>
                  <a:pt x="1237497" y="168389"/>
                </a:cubicBezTo>
                <a:lnTo>
                  <a:pt x="1237497" y="110793"/>
                </a:lnTo>
                <a:cubicBezTo>
                  <a:pt x="1237497" y="104793"/>
                  <a:pt x="1235930" y="100127"/>
                  <a:pt x="1232797" y="96794"/>
                </a:cubicBezTo>
                <a:cubicBezTo>
                  <a:pt x="1229664" y="93461"/>
                  <a:pt x="1225564" y="91794"/>
                  <a:pt x="1220498" y="91794"/>
                </a:cubicBezTo>
                <a:cubicBezTo>
                  <a:pt x="1208765" y="91794"/>
                  <a:pt x="1200032" y="97794"/>
                  <a:pt x="1194299" y="109793"/>
                </a:cubicBezTo>
                <a:cubicBezTo>
                  <a:pt x="1196166" y="109126"/>
                  <a:pt x="1197966" y="108626"/>
                  <a:pt x="1199699" y="108293"/>
                </a:cubicBezTo>
                <a:cubicBezTo>
                  <a:pt x="1201432" y="107960"/>
                  <a:pt x="1203032" y="107793"/>
                  <a:pt x="1204499" y="107793"/>
                </a:cubicBezTo>
                <a:cubicBezTo>
                  <a:pt x="1209831" y="107793"/>
                  <a:pt x="1214331" y="109726"/>
                  <a:pt x="1217998" y="113593"/>
                </a:cubicBezTo>
                <a:cubicBezTo>
                  <a:pt x="1221664" y="117459"/>
                  <a:pt x="1223497" y="122525"/>
                  <a:pt x="1223497" y="128792"/>
                </a:cubicBezTo>
                <a:cubicBezTo>
                  <a:pt x="1223497" y="135191"/>
                  <a:pt x="1221631" y="140324"/>
                  <a:pt x="1217898" y="144191"/>
                </a:cubicBezTo>
                <a:cubicBezTo>
                  <a:pt x="1214165" y="148057"/>
                  <a:pt x="1209165" y="149990"/>
                  <a:pt x="1202899" y="149990"/>
                </a:cubicBezTo>
                <a:cubicBezTo>
                  <a:pt x="1196632" y="149990"/>
                  <a:pt x="1191699" y="148024"/>
                  <a:pt x="1188100" y="144091"/>
                </a:cubicBezTo>
                <a:cubicBezTo>
                  <a:pt x="1184500" y="140158"/>
                  <a:pt x="1182700" y="134325"/>
                  <a:pt x="1182700" y="126592"/>
                </a:cubicBezTo>
                <a:cubicBezTo>
                  <a:pt x="1182700" y="115126"/>
                  <a:pt x="1187033" y="105526"/>
                  <a:pt x="1195699" y="97794"/>
                </a:cubicBezTo>
                <a:cubicBezTo>
                  <a:pt x="1204365" y="90061"/>
                  <a:pt x="1216698" y="86194"/>
                  <a:pt x="1232697" y="86194"/>
                </a:cubicBezTo>
                <a:close/>
                <a:moveTo>
                  <a:pt x="987795" y="86194"/>
                </a:moveTo>
                <a:cubicBezTo>
                  <a:pt x="995128" y="86194"/>
                  <a:pt x="1000695" y="87694"/>
                  <a:pt x="1004494" y="90694"/>
                </a:cubicBezTo>
                <a:cubicBezTo>
                  <a:pt x="1008294" y="93694"/>
                  <a:pt x="1011527" y="99327"/>
                  <a:pt x="1014194" y="107593"/>
                </a:cubicBezTo>
                <a:cubicBezTo>
                  <a:pt x="1018460" y="99194"/>
                  <a:pt x="1022593" y="93527"/>
                  <a:pt x="1026593" y="90594"/>
                </a:cubicBezTo>
                <a:cubicBezTo>
                  <a:pt x="1030593" y="87661"/>
                  <a:pt x="1036059" y="86194"/>
                  <a:pt x="1042992" y="86194"/>
                </a:cubicBezTo>
                <a:cubicBezTo>
                  <a:pt x="1052458" y="86194"/>
                  <a:pt x="1059424" y="88427"/>
                  <a:pt x="1063891" y="92894"/>
                </a:cubicBezTo>
                <a:cubicBezTo>
                  <a:pt x="1068357" y="97360"/>
                  <a:pt x="1070590" y="103727"/>
                  <a:pt x="1070590" y="111993"/>
                </a:cubicBezTo>
                <a:lnTo>
                  <a:pt x="1070590" y="297981"/>
                </a:lnTo>
                <a:lnTo>
                  <a:pt x="1077190" y="297981"/>
                </a:lnTo>
                <a:cubicBezTo>
                  <a:pt x="1077990" y="297981"/>
                  <a:pt x="1078657" y="298215"/>
                  <a:pt x="1079190" y="298681"/>
                </a:cubicBezTo>
                <a:cubicBezTo>
                  <a:pt x="1079723" y="299148"/>
                  <a:pt x="1079990" y="299781"/>
                  <a:pt x="1079990" y="300581"/>
                </a:cubicBezTo>
                <a:lnTo>
                  <a:pt x="1079387" y="302381"/>
                </a:lnTo>
                <a:cubicBezTo>
                  <a:pt x="1078718" y="302914"/>
                  <a:pt x="1077983" y="303181"/>
                  <a:pt x="1077181" y="303181"/>
                </a:cubicBezTo>
                <a:lnTo>
                  <a:pt x="1030602" y="303181"/>
                </a:lnTo>
                <a:cubicBezTo>
                  <a:pt x="1029263" y="302248"/>
                  <a:pt x="1028593" y="301381"/>
                  <a:pt x="1028593" y="300581"/>
                </a:cubicBezTo>
                <a:cubicBezTo>
                  <a:pt x="1028593" y="299781"/>
                  <a:pt x="1029260" y="298915"/>
                  <a:pt x="1030593" y="297981"/>
                </a:cubicBezTo>
                <a:lnTo>
                  <a:pt x="1034793" y="297981"/>
                </a:lnTo>
                <a:lnTo>
                  <a:pt x="1034793" y="104593"/>
                </a:lnTo>
                <a:cubicBezTo>
                  <a:pt x="1034793" y="102327"/>
                  <a:pt x="1034231" y="100527"/>
                  <a:pt x="1033108" y="99194"/>
                </a:cubicBezTo>
                <a:cubicBezTo>
                  <a:pt x="1031985" y="97860"/>
                  <a:pt x="1030765" y="97194"/>
                  <a:pt x="1029446" y="97194"/>
                </a:cubicBezTo>
                <a:cubicBezTo>
                  <a:pt x="1026540" y="97194"/>
                  <a:pt x="1023701" y="99394"/>
                  <a:pt x="1020928" y="103793"/>
                </a:cubicBezTo>
                <a:cubicBezTo>
                  <a:pt x="1016439" y="110859"/>
                  <a:pt x="1014194" y="120726"/>
                  <a:pt x="1014194" y="133391"/>
                </a:cubicBezTo>
                <a:lnTo>
                  <a:pt x="1014194" y="297981"/>
                </a:lnTo>
                <a:lnTo>
                  <a:pt x="1018594" y="297981"/>
                </a:lnTo>
                <a:lnTo>
                  <a:pt x="1019793" y="298581"/>
                </a:lnTo>
                <a:cubicBezTo>
                  <a:pt x="1020193" y="299115"/>
                  <a:pt x="1020393" y="299781"/>
                  <a:pt x="1020393" y="300581"/>
                </a:cubicBezTo>
                <a:cubicBezTo>
                  <a:pt x="1020393" y="301381"/>
                  <a:pt x="1019793" y="302248"/>
                  <a:pt x="1018594" y="303181"/>
                </a:cubicBezTo>
                <a:lnTo>
                  <a:pt x="973596" y="303181"/>
                </a:lnTo>
                <a:cubicBezTo>
                  <a:pt x="972530" y="302381"/>
                  <a:pt x="971996" y="301514"/>
                  <a:pt x="971996" y="300581"/>
                </a:cubicBezTo>
                <a:cubicBezTo>
                  <a:pt x="971996" y="299648"/>
                  <a:pt x="972530" y="298781"/>
                  <a:pt x="973596" y="297981"/>
                </a:cubicBezTo>
                <a:lnTo>
                  <a:pt x="978996" y="297981"/>
                </a:lnTo>
                <a:lnTo>
                  <a:pt x="978996" y="107593"/>
                </a:lnTo>
                <a:cubicBezTo>
                  <a:pt x="978996" y="103993"/>
                  <a:pt x="978396" y="101427"/>
                  <a:pt x="977196" y="99893"/>
                </a:cubicBezTo>
                <a:cubicBezTo>
                  <a:pt x="975996" y="98360"/>
                  <a:pt x="974596" y="97594"/>
                  <a:pt x="972996" y="97594"/>
                </a:cubicBezTo>
                <a:cubicBezTo>
                  <a:pt x="970330" y="97594"/>
                  <a:pt x="967863" y="99260"/>
                  <a:pt x="965597" y="102593"/>
                </a:cubicBezTo>
                <a:cubicBezTo>
                  <a:pt x="961064" y="109526"/>
                  <a:pt x="958797" y="117126"/>
                  <a:pt x="958797" y="125392"/>
                </a:cubicBezTo>
                <a:lnTo>
                  <a:pt x="958797" y="297981"/>
                </a:lnTo>
                <a:lnTo>
                  <a:pt x="963597" y="298381"/>
                </a:lnTo>
                <a:cubicBezTo>
                  <a:pt x="964264" y="298781"/>
                  <a:pt x="964597" y="299515"/>
                  <a:pt x="964597" y="300581"/>
                </a:cubicBezTo>
                <a:cubicBezTo>
                  <a:pt x="964597" y="301381"/>
                  <a:pt x="963930" y="302248"/>
                  <a:pt x="962597" y="303181"/>
                </a:cubicBezTo>
                <a:lnTo>
                  <a:pt x="915200" y="303181"/>
                </a:lnTo>
                <a:cubicBezTo>
                  <a:pt x="913867" y="302248"/>
                  <a:pt x="913200" y="301381"/>
                  <a:pt x="913200" y="300581"/>
                </a:cubicBezTo>
                <a:cubicBezTo>
                  <a:pt x="913200" y="299781"/>
                  <a:pt x="913867" y="298915"/>
                  <a:pt x="915200" y="297981"/>
                </a:cubicBezTo>
                <a:lnTo>
                  <a:pt x="922999" y="297981"/>
                </a:lnTo>
                <a:lnTo>
                  <a:pt x="922999" y="93794"/>
                </a:lnTo>
                <a:lnTo>
                  <a:pt x="915200" y="93794"/>
                </a:lnTo>
                <a:cubicBezTo>
                  <a:pt x="913867" y="92994"/>
                  <a:pt x="913200" y="92194"/>
                  <a:pt x="913200" y="91394"/>
                </a:cubicBezTo>
                <a:cubicBezTo>
                  <a:pt x="913200" y="90461"/>
                  <a:pt x="913867" y="89527"/>
                  <a:pt x="915200" y="88594"/>
                </a:cubicBezTo>
                <a:lnTo>
                  <a:pt x="958797" y="88594"/>
                </a:lnTo>
                <a:lnTo>
                  <a:pt x="958797" y="104593"/>
                </a:lnTo>
                <a:cubicBezTo>
                  <a:pt x="963597" y="97394"/>
                  <a:pt x="967997" y="92527"/>
                  <a:pt x="971996" y="89994"/>
                </a:cubicBezTo>
                <a:cubicBezTo>
                  <a:pt x="975996" y="87461"/>
                  <a:pt x="981263" y="86194"/>
                  <a:pt x="987795" y="86194"/>
                </a:cubicBezTo>
                <a:close/>
                <a:moveTo>
                  <a:pt x="842172" y="86194"/>
                </a:moveTo>
                <a:cubicBezTo>
                  <a:pt x="856571" y="86194"/>
                  <a:pt x="866937" y="88894"/>
                  <a:pt x="873270" y="94294"/>
                </a:cubicBezTo>
                <a:cubicBezTo>
                  <a:pt x="879603" y="99693"/>
                  <a:pt x="882769" y="106593"/>
                  <a:pt x="882769" y="114993"/>
                </a:cubicBezTo>
                <a:lnTo>
                  <a:pt x="882769" y="287782"/>
                </a:lnTo>
                <a:cubicBezTo>
                  <a:pt x="882769" y="289782"/>
                  <a:pt x="883299" y="291415"/>
                  <a:pt x="884360" y="292682"/>
                </a:cubicBezTo>
                <a:cubicBezTo>
                  <a:pt x="885420" y="293948"/>
                  <a:pt x="886547" y="294582"/>
                  <a:pt x="887741" y="294582"/>
                </a:cubicBezTo>
                <a:cubicBezTo>
                  <a:pt x="891055" y="294582"/>
                  <a:pt x="894436" y="291048"/>
                  <a:pt x="897884" y="283982"/>
                </a:cubicBezTo>
                <a:cubicBezTo>
                  <a:pt x="898811" y="281849"/>
                  <a:pt x="899739" y="280782"/>
                  <a:pt x="900668" y="280782"/>
                </a:cubicBezTo>
                <a:lnTo>
                  <a:pt x="903168" y="282982"/>
                </a:lnTo>
                <a:cubicBezTo>
                  <a:pt x="903168" y="287649"/>
                  <a:pt x="900168" y="292582"/>
                  <a:pt x="894169" y="297781"/>
                </a:cubicBezTo>
                <a:cubicBezTo>
                  <a:pt x="888169" y="302981"/>
                  <a:pt x="880969" y="305581"/>
                  <a:pt x="872570" y="305581"/>
                </a:cubicBezTo>
                <a:cubicBezTo>
                  <a:pt x="865370" y="305581"/>
                  <a:pt x="859804" y="303914"/>
                  <a:pt x="855871" y="300581"/>
                </a:cubicBezTo>
                <a:cubicBezTo>
                  <a:pt x="851938" y="297248"/>
                  <a:pt x="848971" y="291382"/>
                  <a:pt x="846971" y="282982"/>
                </a:cubicBezTo>
                <a:cubicBezTo>
                  <a:pt x="840838" y="292048"/>
                  <a:pt x="835472" y="298081"/>
                  <a:pt x="830872" y="301081"/>
                </a:cubicBezTo>
                <a:cubicBezTo>
                  <a:pt x="826273" y="304081"/>
                  <a:pt x="820840" y="305581"/>
                  <a:pt x="814573" y="305581"/>
                </a:cubicBezTo>
                <a:cubicBezTo>
                  <a:pt x="806974" y="305581"/>
                  <a:pt x="801141" y="303614"/>
                  <a:pt x="797075" y="299681"/>
                </a:cubicBezTo>
                <a:cubicBezTo>
                  <a:pt x="793008" y="295748"/>
                  <a:pt x="790975" y="290582"/>
                  <a:pt x="790975" y="284182"/>
                </a:cubicBezTo>
                <a:lnTo>
                  <a:pt x="790975" y="208787"/>
                </a:lnTo>
                <a:cubicBezTo>
                  <a:pt x="790975" y="200654"/>
                  <a:pt x="792741" y="194654"/>
                  <a:pt x="796275" y="190788"/>
                </a:cubicBezTo>
                <a:cubicBezTo>
                  <a:pt x="799808" y="186921"/>
                  <a:pt x="810240" y="182122"/>
                  <a:pt x="827573" y="176389"/>
                </a:cubicBezTo>
                <a:cubicBezTo>
                  <a:pt x="835306" y="173722"/>
                  <a:pt x="841772" y="171056"/>
                  <a:pt x="846971" y="168389"/>
                </a:cubicBezTo>
                <a:lnTo>
                  <a:pt x="846971" y="110793"/>
                </a:lnTo>
                <a:cubicBezTo>
                  <a:pt x="846971" y="104793"/>
                  <a:pt x="845405" y="100127"/>
                  <a:pt x="842272" y="96794"/>
                </a:cubicBezTo>
                <a:cubicBezTo>
                  <a:pt x="839139" y="93461"/>
                  <a:pt x="835039" y="91794"/>
                  <a:pt x="829973" y="91794"/>
                </a:cubicBezTo>
                <a:cubicBezTo>
                  <a:pt x="818240" y="91794"/>
                  <a:pt x="809507" y="97794"/>
                  <a:pt x="803774" y="109793"/>
                </a:cubicBezTo>
                <a:cubicBezTo>
                  <a:pt x="805641" y="109126"/>
                  <a:pt x="807441" y="108626"/>
                  <a:pt x="809174" y="108293"/>
                </a:cubicBezTo>
                <a:cubicBezTo>
                  <a:pt x="810907" y="107960"/>
                  <a:pt x="812507" y="107793"/>
                  <a:pt x="813973" y="107793"/>
                </a:cubicBezTo>
                <a:cubicBezTo>
                  <a:pt x="819307" y="107793"/>
                  <a:pt x="823806" y="109726"/>
                  <a:pt x="827473" y="113593"/>
                </a:cubicBezTo>
                <a:cubicBezTo>
                  <a:pt x="831139" y="117459"/>
                  <a:pt x="832972" y="122525"/>
                  <a:pt x="832972" y="128792"/>
                </a:cubicBezTo>
                <a:cubicBezTo>
                  <a:pt x="832972" y="135191"/>
                  <a:pt x="831106" y="140324"/>
                  <a:pt x="827373" y="144191"/>
                </a:cubicBezTo>
                <a:cubicBezTo>
                  <a:pt x="823640" y="148057"/>
                  <a:pt x="818640" y="149990"/>
                  <a:pt x="812374" y="149990"/>
                </a:cubicBezTo>
                <a:cubicBezTo>
                  <a:pt x="806107" y="149990"/>
                  <a:pt x="801174" y="148024"/>
                  <a:pt x="797574" y="144091"/>
                </a:cubicBezTo>
                <a:cubicBezTo>
                  <a:pt x="793975" y="140158"/>
                  <a:pt x="792175" y="134325"/>
                  <a:pt x="792175" y="126592"/>
                </a:cubicBezTo>
                <a:cubicBezTo>
                  <a:pt x="792175" y="115126"/>
                  <a:pt x="796508" y="105526"/>
                  <a:pt x="805174" y="97794"/>
                </a:cubicBezTo>
                <a:cubicBezTo>
                  <a:pt x="813840" y="90061"/>
                  <a:pt x="826173" y="86194"/>
                  <a:pt x="842172" y="86194"/>
                </a:cubicBezTo>
                <a:close/>
                <a:moveTo>
                  <a:pt x="734597" y="86194"/>
                </a:moveTo>
                <a:cubicBezTo>
                  <a:pt x="748729" y="86194"/>
                  <a:pt x="759629" y="93727"/>
                  <a:pt x="767295" y="108793"/>
                </a:cubicBezTo>
                <a:cubicBezTo>
                  <a:pt x="774961" y="123859"/>
                  <a:pt x="778794" y="142191"/>
                  <a:pt x="778794" y="163790"/>
                </a:cubicBezTo>
                <a:lnTo>
                  <a:pt x="778794" y="196588"/>
                </a:lnTo>
                <a:lnTo>
                  <a:pt x="722398" y="196588"/>
                </a:lnTo>
                <a:lnTo>
                  <a:pt x="722398" y="270983"/>
                </a:lnTo>
                <a:cubicBezTo>
                  <a:pt x="722398" y="282582"/>
                  <a:pt x="723731" y="290249"/>
                  <a:pt x="726397" y="293982"/>
                </a:cubicBezTo>
                <a:cubicBezTo>
                  <a:pt x="728397" y="296781"/>
                  <a:pt x="731664" y="298181"/>
                  <a:pt x="736197" y="298181"/>
                </a:cubicBezTo>
                <a:cubicBezTo>
                  <a:pt x="743663" y="298181"/>
                  <a:pt x="750329" y="293982"/>
                  <a:pt x="756196" y="285582"/>
                </a:cubicBezTo>
                <a:cubicBezTo>
                  <a:pt x="765928" y="271450"/>
                  <a:pt x="771128" y="252184"/>
                  <a:pt x="771795" y="227786"/>
                </a:cubicBezTo>
                <a:cubicBezTo>
                  <a:pt x="771928" y="219786"/>
                  <a:pt x="772295" y="215253"/>
                  <a:pt x="772895" y="214186"/>
                </a:cubicBezTo>
                <a:cubicBezTo>
                  <a:pt x="773495" y="213120"/>
                  <a:pt x="774328" y="212587"/>
                  <a:pt x="775394" y="212587"/>
                </a:cubicBezTo>
                <a:cubicBezTo>
                  <a:pt x="776328" y="212587"/>
                  <a:pt x="777061" y="212987"/>
                  <a:pt x="777594" y="213786"/>
                </a:cubicBezTo>
                <a:cubicBezTo>
                  <a:pt x="778261" y="214853"/>
                  <a:pt x="778594" y="217386"/>
                  <a:pt x="778594" y="221386"/>
                </a:cubicBezTo>
                <a:cubicBezTo>
                  <a:pt x="778594" y="245118"/>
                  <a:pt x="774428" y="265083"/>
                  <a:pt x="766095" y="281282"/>
                </a:cubicBezTo>
                <a:cubicBezTo>
                  <a:pt x="757762" y="297481"/>
                  <a:pt x="746530" y="305581"/>
                  <a:pt x="732397" y="305581"/>
                </a:cubicBezTo>
                <a:cubicBezTo>
                  <a:pt x="719198" y="305581"/>
                  <a:pt x="708265" y="299348"/>
                  <a:pt x="699599" y="286882"/>
                </a:cubicBezTo>
                <a:cubicBezTo>
                  <a:pt x="690933" y="274416"/>
                  <a:pt x="686600" y="247384"/>
                  <a:pt x="686600" y="205787"/>
                </a:cubicBezTo>
                <a:lnTo>
                  <a:pt x="686600" y="176389"/>
                </a:lnTo>
                <a:cubicBezTo>
                  <a:pt x="686600" y="144524"/>
                  <a:pt x="692466" y="120326"/>
                  <a:pt x="704199" y="103793"/>
                </a:cubicBezTo>
                <a:cubicBezTo>
                  <a:pt x="712598" y="92061"/>
                  <a:pt x="722731" y="86194"/>
                  <a:pt x="734597" y="86194"/>
                </a:cubicBezTo>
                <a:close/>
                <a:moveTo>
                  <a:pt x="651221" y="86194"/>
                </a:moveTo>
                <a:cubicBezTo>
                  <a:pt x="657220" y="86194"/>
                  <a:pt x="662620" y="89194"/>
                  <a:pt x="667420" y="95194"/>
                </a:cubicBezTo>
                <a:cubicBezTo>
                  <a:pt x="673553" y="102927"/>
                  <a:pt x="676619" y="112659"/>
                  <a:pt x="676619" y="124392"/>
                </a:cubicBezTo>
                <a:cubicBezTo>
                  <a:pt x="676619" y="134391"/>
                  <a:pt x="674586" y="141958"/>
                  <a:pt x="670519" y="147091"/>
                </a:cubicBezTo>
                <a:cubicBezTo>
                  <a:pt x="666453" y="152224"/>
                  <a:pt x="661953" y="154790"/>
                  <a:pt x="657020" y="154790"/>
                </a:cubicBezTo>
                <a:cubicBezTo>
                  <a:pt x="653021" y="154790"/>
                  <a:pt x="649687" y="153057"/>
                  <a:pt x="647021" y="149590"/>
                </a:cubicBezTo>
                <a:cubicBezTo>
                  <a:pt x="643421" y="144924"/>
                  <a:pt x="641621" y="138258"/>
                  <a:pt x="641621" y="129592"/>
                </a:cubicBezTo>
                <a:cubicBezTo>
                  <a:pt x="641621" y="121059"/>
                  <a:pt x="644154" y="112859"/>
                  <a:pt x="649221" y="104993"/>
                </a:cubicBezTo>
                <a:cubicBezTo>
                  <a:pt x="651754" y="100993"/>
                  <a:pt x="653021" y="98260"/>
                  <a:pt x="653021" y="96794"/>
                </a:cubicBezTo>
                <a:cubicBezTo>
                  <a:pt x="653021" y="95594"/>
                  <a:pt x="652554" y="94560"/>
                  <a:pt x="651621" y="93694"/>
                </a:cubicBezTo>
                <a:cubicBezTo>
                  <a:pt x="650687" y="92827"/>
                  <a:pt x="649554" y="92394"/>
                  <a:pt x="648221" y="92394"/>
                </a:cubicBezTo>
                <a:cubicBezTo>
                  <a:pt x="645688" y="92394"/>
                  <a:pt x="643288" y="93594"/>
                  <a:pt x="641021" y="95994"/>
                </a:cubicBezTo>
                <a:cubicBezTo>
                  <a:pt x="637155" y="99993"/>
                  <a:pt x="633688" y="107226"/>
                  <a:pt x="630622" y="117692"/>
                </a:cubicBezTo>
                <a:cubicBezTo>
                  <a:pt x="627555" y="128158"/>
                  <a:pt x="626022" y="140058"/>
                  <a:pt x="626022" y="153390"/>
                </a:cubicBezTo>
                <a:lnTo>
                  <a:pt x="626022" y="297981"/>
                </a:lnTo>
                <a:lnTo>
                  <a:pt x="636222" y="297981"/>
                </a:lnTo>
                <a:cubicBezTo>
                  <a:pt x="637155" y="297981"/>
                  <a:pt x="637888" y="298248"/>
                  <a:pt x="638421" y="298781"/>
                </a:cubicBezTo>
                <a:cubicBezTo>
                  <a:pt x="638955" y="299315"/>
                  <a:pt x="639221" y="299915"/>
                  <a:pt x="639221" y="300581"/>
                </a:cubicBezTo>
                <a:lnTo>
                  <a:pt x="638621" y="302381"/>
                </a:lnTo>
                <a:cubicBezTo>
                  <a:pt x="637821" y="302914"/>
                  <a:pt x="637022" y="303181"/>
                  <a:pt x="636222" y="303181"/>
                </a:cubicBezTo>
                <a:lnTo>
                  <a:pt x="582425" y="303181"/>
                </a:lnTo>
                <a:cubicBezTo>
                  <a:pt x="581758" y="303181"/>
                  <a:pt x="581192" y="302948"/>
                  <a:pt x="580725" y="302481"/>
                </a:cubicBezTo>
                <a:cubicBezTo>
                  <a:pt x="580258" y="302014"/>
                  <a:pt x="580025" y="301381"/>
                  <a:pt x="580025" y="300581"/>
                </a:cubicBezTo>
                <a:cubicBezTo>
                  <a:pt x="580025" y="299781"/>
                  <a:pt x="580258" y="299148"/>
                  <a:pt x="580725" y="298681"/>
                </a:cubicBezTo>
                <a:cubicBezTo>
                  <a:pt x="581192" y="298215"/>
                  <a:pt x="581758" y="297981"/>
                  <a:pt x="582425" y="297981"/>
                </a:cubicBezTo>
                <a:lnTo>
                  <a:pt x="590824" y="297981"/>
                </a:lnTo>
                <a:lnTo>
                  <a:pt x="590824" y="93794"/>
                </a:lnTo>
                <a:lnTo>
                  <a:pt x="582425" y="93794"/>
                </a:lnTo>
                <a:cubicBezTo>
                  <a:pt x="581625" y="93794"/>
                  <a:pt x="580992" y="93561"/>
                  <a:pt x="580525" y="93094"/>
                </a:cubicBezTo>
                <a:cubicBezTo>
                  <a:pt x="580058" y="92627"/>
                  <a:pt x="579825" y="91994"/>
                  <a:pt x="579825" y="91194"/>
                </a:cubicBezTo>
                <a:cubicBezTo>
                  <a:pt x="579825" y="90394"/>
                  <a:pt x="580058" y="89761"/>
                  <a:pt x="580525" y="89294"/>
                </a:cubicBezTo>
                <a:cubicBezTo>
                  <a:pt x="580992" y="88827"/>
                  <a:pt x="581625" y="88594"/>
                  <a:pt x="582425" y="88594"/>
                </a:cubicBezTo>
                <a:lnTo>
                  <a:pt x="626022" y="88594"/>
                </a:lnTo>
                <a:lnTo>
                  <a:pt x="626022" y="114993"/>
                </a:lnTo>
                <a:cubicBezTo>
                  <a:pt x="630555" y="102993"/>
                  <a:pt x="634788" y="95194"/>
                  <a:pt x="638721" y="91594"/>
                </a:cubicBezTo>
                <a:cubicBezTo>
                  <a:pt x="642655" y="87994"/>
                  <a:pt x="646821" y="86194"/>
                  <a:pt x="651221" y="86194"/>
                </a:cubicBezTo>
                <a:close/>
                <a:moveTo>
                  <a:pt x="305972" y="86194"/>
                </a:moveTo>
                <a:cubicBezTo>
                  <a:pt x="320104" y="86194"/>
                  <a:pt x="331004" y="93727"/>
                  <a:pt x="338670" y="108793"/>
                </a:cubicBezTo>
                <a:cubicBezTo>
                  <a:pt x="346336" y="123859"/>
                  <a:pt x="350169" y="142191"/>
                  <a:pt x="350169" y="163790"/>
                </a:cubicBezTo>
                <a:lnTo>
                  <a:pt x="350169" y="196588"/>
                </a:lnTo>
                <a:lnTo>
                  <a:pt x="293773" y="196588"/>
                </a:lnTo>
                <a:lnTo>
                  <a:pt x="293773" y="270983"/>
                </a:lnTo>
                <a:cubicBezTo>
                  <a:pt x="293773" y="282582"/>
                  <a:pt x="295106" y="290249"/>
                  <a:pt x="297772" y="293982"/>
                </a:cubicBezTo>
                <a:cubicBezTo>
                  <a:pt x="299772" y="296781"/>
                  <a:pt x="303039" y="298181"/>
                  <a:pt x="307572" y="298181"/>
                </a:cubicBezTo>
                <a:cubicBezTo>
                  <a:pt x="315038" y="298181"/>
                  <a:pt x="321704" y="293982"/>
                  <a:pt x="327571" y="285582"/>
                </a:cubicBezTo>
                <a:cubicBezTo>
                  <a:pt x="337303" y="271450"/>
                  <a:pt x="342503" y="252184"/>
                  <a:pt x="343170" y="227786"/>
                </a:cubicBezTo>
                <a:cubicBezTo>
                  <a:pt x="343303" y="219786"/>
                  <a:pt x="343670" y="215253"/>
                  <a:pt x="344270" y="214186"/>
                </a:cubicBezTo>
                <a:cubicBezTo>
                  <a:pt x="344870" y="213120"/>
                  <a:pt x="345703" y="212587"/>
                  <a:pt x="346769" y="212587"/>
                </a:cubicBezTo>
                <a:cubicBezTo>
                  <a:pt x="347703" y="212587"/>
                  <a:pt x="348436" y="212987"/>
                  <a:pt x="348969" y="213786"/>
                </a:cubicBezTo>
                <a:cubicBezTo>
                  <a:pt x="349636" y="214853"/>
                  <a:pt x="349969" y="217386"/>
                  <a:pt x="349969" y="221386"/>
                </a:cubicBezTo>
                <a:cubicBezTo>
                  <a:pt x="349969" y="245118"/>
                  <a:pt x="345803" y="265083"/>
                  <a:pt x="337470" y="281282"/>
                </a:cubicBezTo>
                <a:cubicBezTo>
                  <a:pt x="329137" y="297481"/>
                  <a:pt x="317905" y="305581"/>
                  <a:pt x="303772" y="305581"/>
                </a:cubicBezTo>
                <a:cubicBezTo>
                  <a:pt x="290573" y="305581"/>
                  <a:pt x="279640" y="299348"/>
                  <a:pt x="270974" y="286882"/>
                </a:cubicBezTo>
                <a:cubicBezTo>
                  <a:pt x="262308" y="274416"/>
                  <a:pt x="257975" y="247384"/>
                  <a:pt x="257975" y="205787"/>
                </a:cubicBezTo>
                <a:lnTo>
                  <a:pt x="257975" y="176389"/>
                </a:lnTo>
                <a:cubicBezTo>
                  <a:pt x="257975" y="144524"/>
                  <a:pt x="263841" y="120326"/>
                  <a:pt x="275574" y="103793"/>
                </a:cubicBezTo>
                <a:cubicBezTo>
                  <a:pt x="283973" y="92061"/>
                  <a:pt x="294106" y="86194"/>
                  <a:pt x="305972" y="86194"/>
                </a:cubicBezTo>
                <a:close/>
                <a:moveTo>
                  <a:pt x="3611147" y="86194"/>
                </a:moveTo>
                <a:cubicBezTo>
                  <a:pt x="3625279" y="86194"/>
                  <a:pt x="3636179" y="93727"/>
                  <a:pt x="3643845" y="108793"/>
                </a:cubicBezTo>
                <a:cubicBezTo>
                  <a:pt x="3651511" y="123859"/>
                  <a:pt x="3655344" y="142191"/>
                  <a:pt x="3655344" y="163790"/>
                </a:cubicBezTo>
                <a:lnTo>
                  <a:pt x="3655344" y="196588"/>
                </a:lnTo>
                <a:lnTo>
                  <a:pt x="3598948" y="196588"/>
                </a:lnTo>
                <a:lnTo>
                  <a:pt x="3598948" y="270983"/>
                </a:lnTo>
                <a:cubicBezTo>
                  <a:pt x="3598948" y="282582"/>
                  <a:pt x="3600281" y="290249"/>
                  <a:pt x="3602947" y="293982"/>
                </a:cubicBezTo>
                <a:cubicBezTo>
                  <a:pt x="3604947" y="296781"/>
                  <a:pt x="3608214" y="298181"/>
                  <a:pt x="3612747" y="298181"/>
                </a:cubicBezTo>
                <a:cubicBezTo>
                  <a:pt x="3620213" y="298181"/>
                  <a:pt x="3626879" y="293982"/>
                  <a:pt x="3632746" y="285582"/>
                </a:cubicBezTo>
                <a:cubicBezTo>
                  <a:pt x="3642478" y="271450"/>
                  <a:pt x="3647678" y="252184"/>
                  <a:pt x="3648345" y="227786"/>
                </a:cubicBezTo>
                <a:cubicBezTo>
                  <a:pt x="3648478" y="219786"/>
                  <a:pt x="3648845" y="215253"/>
                  <a:pt x="3649445" y="214186"/>
                </a:cubicBezTo>
                <a:cubicBezTo>
                  <a:pt x="3650045" y="213120"/>
                  <a:pt x="3650878" y="212587"/>
                  <a:pt x="3651944" y="212587"/>
                </a:cubicBezTo>
                <a:cubicBezTo>
                  <a:pt x="3652878" y="212587"/>
                  <a:pt x="3653611" y="212987"/>
                  <a:pt x="3654144" y="213786"/>
                </a:cubicBezTo>
                <a:cubicBezTo>
                  <a:pt x="3654811" y="214853"/>
                  <a:pt x="3655144" y="217386"/>
                  <a:pt x="3655144" y="221386"/>
                </a:cubicBezTo>
                <a:cubicBezTo>
                  <a:pt x="3655144" y="245118"/>
                  <a:pt x="3650978" y="265083"/>
                  <a:pt x="3642645" y="281282"/>
                </a:cubicBezTo>
                <a:cubicBezTo>
                  <a:pt x="3634312" y="297481"/>
                  <a:pt x="3623079" y="305581"/>
                  <a:pt x="3608947" y="305581"/>
                </a:cubicBezTo>
                <a:cubicBezTo>
                  <a:pt x="3595748" y="305581"/>
                  <a:pt x="3584815" y="299348"/>
                  <a:pt x="3576149" y="286882"/>
                </a:cubicBezTo>
                <a:cubicBezTo>
                  <a:pt x="3567483" y="274416"/>
                  <a:pt x="3563150" y="247384"/>
                  <a:pt x="3563150" y="205787"/>
                </a:cubicBezTo>
                <a:lnTo>
                  <a:pt x="3563150" y="176389"/>
                </a:lnTo>
                <a:cubicBezTo>
                  <a:pt x="3563150" y="144524"/>
                  <a:pt x="3569016" y="120326"/>
                  <a:pt x="3580749" y="103793"/>
                </a:cubicBezTo>
                <a:cubicBezTo>
                  <a:pt x="3589148" y="92061"/>
                  <a:pt x="3599281" y="86194"/>
                  <a:pt x="3611147" y="86194"/>
                </a:cubicBezTo>
                <a:close/>
                <a:moveTo>
                  <a:pt x="3208520" y="86194"/>
                </a:moveTo>
                <a:cubicBezTo>
                  <a:pt x="3217053" y="86194"/>
                  <a:pt x="3223119" y="88327"/>
                  <a:pt x="3226719" y="92594"/>
                </a:cubicBezTo>
                <a:cubicBezTo>
                  <a:pt x="3231919" y="98727"/>
                  <a:pt x="3234519" y="107526"/>
                  <a:pt x="3234519" y="118992"/>
                </a:cubicBezTo>
                <a:lnTo>
                  <a:pt x="3234519" y="297981"/>
                </a:lnTo>
                <a:lnTo>
                  <a:pt x="3241262" y="297981"/>
                </a:lnTo>
                <a:cubicBezTo>
                  <a:pt x="3242079" y="297981"/>
                  <a:pt x="3242726" y="298215"/>
                  <a:pt x="3243203" y="298681"/>
                </a:cubicBezTo>
                <a:cubicBezTo>
                  <a:pt x="3243680" y="299148"/>
                  <a:pt x="3243918" y="299781"/>
                  <a:pt x="3243918" y="300581"/>
                </a:cubicBezTo>
                <a:cubicBezTo>
                  <a:pt x="3243918" y="301381"/>
                  <a:pt x="3243683" y="302014"/>
                  <a:pt x="3243214" y="302481"/>
                </a:cubicBezTo>
                <a:cubicBezTo>
                  <a:pt x="3242744" y="302948"/>
                  <a:pt x="3242106" y="303181"/>
                  <a:pt x="3241299" y="303181"/>
                </a:cubicBezTo>
                <a:lnTo>
                  <a:pt x="3194740" y="303181"/>
                </a:lnTo>
                <a:cubicBezTo>
                  <a:pt x="3194069" y="303181"/>
                  <a:pt x="3193498" y="302948"/>
                  <a:pt x="3193027" y="302481"/>
                </a:cubicBezTo>
                <a:cubicBezTo>
                  <a:pt x="3192557" y="302014"/>
                  <a:pt x="3192321" y="301381"/>
                  <a:pt x="3192321" y="300581"/>
                </a:cubicBezTo>
                <a:cubicBezTo>
                  <a:pt x="3192321" y="299781"/>
                  <a:pt x="3192554" y="299148"/>
                  <a:pt x="3193021" y="298681"/>
                </a:cubicBezTo>
                <a:cubicBezTo>
                  <a:pt x="3193488" y="298215"/>
                  <a:pt x="3194054" y="297981"/>
                  <a:pt x="3194721" y="297981"/>
                </a:cubicBezTo>
                <a:lnTo>
                  <a:pt x="3198721" y="297981"/>
                </a:lnTo>
                <a:lnTo>
                  <a:pt x="3198721" y="110793"/>
                </a:lnTo>
                <a:cubicBezTo>
                  <a:pt x="3198721" y="106660"/>
                  <a:pt x="3198193" y="103893"/>
                  <a:pt x="3197137" y="102493"/>
                </a:cubicBezTo>
                <a:cubicBezTo>
                  <a:pt x="3196080" y="101093"/>
                  <a:pt x="3194628" y="100393"/>
                  <a:pt x="3192781" y="100393"/>
                </a:cubicBezTo>
                <a:cubicBezTo>
                  <a:pt x="3189347" y="100393"/>
                  <a:pt x="3186377" y="102327"/>
                  <a:pt x="3183869" y="106193"/>
                </a:cubicBezTo>
                <a:cubicBezTo>
                  <a:pt x="3180171" y="111926"/>
                  <a:pt x="3178322" y="121326"/>
                  <a:pt x="3178322" y="134391"/>
                </a:cubicBezTo>
                <a:lnTo>
                  <a:pt x="3178322" y="297981"/>
                </a:lnTo>
                <a:lnTo>
                  <a:pt x="3183322" y="297981"/>
                </a:lnTo>
                <a:cubicBezTo>
                  <a:pt x="3184655" y="298915"/>
                  <a:pt x="3185322" y="299781"/>
                  <a:pt x="3185322" y="300581"/>
                </a:cubicBezTo>
                <a:cubicBezTo>
                  <a:pt x="3185322" y="301381"/>
                  <a:pt x="3184655" y="302248"/>
                  <a:pt x="3183322" y="303181"/>
                </a:cubicBezTo>
                <a:lnTo>
                  <a:pt x="3134525" y="303181"/>
                </a:lnTo>
                <a:cubicBezTo>
                  <a:pt x="3133192" y="302248"/>
                  <a:pt x="3132525" y="301381"/>
                  <a:pt x="3132525" y="300581"/>
                </a:cubicBezTo>
                <a:cubicBezTo>
                  <a:pt x="3132525" y="299781"/>
                  <a:pt x="3133192" y="298915"/>
                  <a:pt x="3134525" y="297981"/>
                </a:cubicBezTo>
                <a:lnTo>
                  <a:pt x="3143124" y="297981"/>
                </a:lnTo>
                <a:lnTo>
                  <a:pt x="3143124" y="93794"/>
                </a:lnTo>
                <a:lnTo>
                  <a:pt x="3134525" y="93794"/>
                </a:lnTo>
                <a:lnTo>
                  <a:pt x="3133325" y="93394"/>
                </a:lnTo>
                <a:cubicBezTo>
                  <a:pt x="3132925" y="92861"/>
                  <a:pt x="3132725" y="92127"/>
                  <a:pt x="3132725" y="91194"/>
                </a:cubicBezTo>
                <a:cubicBezTo>
                  <a:pt x="3132725" y="90394"/>
                  <a:pt x="3133325" y="89527"/>
                  <a:pt x="3134525" y="88594"/>
                </a:cubicBezTo>
                <a:lnTo>
                  <a:pt x="3178322" y="88594"/>
                </a:lnTo>
                <a:lnTo>
                  <a:pt x="3178322" y="104993"/>
                </a:lnTo>
                <a:cubicBezTo>
                  <a:pt x="3182988" y="97927"/>
                  <a:pt x="3187588" y="93027"/>
                  <a:pt x="3192121" y="90294"/>
                </a:cubicBezTo>
                <a:cubicBezTo>
                  <a:pt x="3196654" y="87561"/>
                  <a:pt x="3202121" y="86194"/>
                  <a:pt x="3208520" y="86194"/>
                </a:cubicBezTo>
                <a:close/>
                <a:moveTo>
                  <a:pt x="2811047" y="86194"/>
                </a:moveTo>
                <a:cubicBezTo>
                  <a:pt x="2825179" y="86194"/>
                  <a:pt x="2836079" y="93727"/>
                  <a:pt x="2843745" y="108793"/>
                </a:cubicBezTo>
                <a:cubicBezTo>
                  <a:pt x="2851411" y="123859"/>
                  <a:pt x="2855244" y="142191"/>
                  <a:pt x="2855244" y="163790"/>
                </a:cubicBezTo>
                <a:lnTo>
                  <a:pt x="2855244" y="196588"/>
                </a:lnTo>
                <a:lnTo>
                  <a:pt x="2798848" y="196588"/>
                </a:lnTo>
                <a:lnTo>
                  <a:pt x="2798848" y="270983"/>
                </a:lnTo>
                <a:cubicBezTo>
                  <a:pt x="2798848" y="282582"/>
                  <a:pt x="2800181" y="290249"/>
                  <a:pt x="2802847" y="293982"/>
                </a:cubicBezTo>
                <a:cubicBezTo>
                  <a:pt x="2804847" y="296781"/>
                  <a:pt x="2808114" y="298181"/>
                  <a:pt x="2812647" y="298181"/>
                </a:cubicBezTo>
                <a:cubicBezTo>
                  <a:pt x="2820113" y="298181"/>
                  <a:pt x="2826779" y="293982"/>
                  <a:pt x="2832646" y="285582"/>
                </a:cubicBezTo>
                <a:cubicBezTo>
                  <a:pt x="2842378" y="271450"/>
                  <a:pt x="2847578" y="252184"/>
                  <a:pt x="2848245" y="227786"/>
                </a:cubicBezTo>
                <a:cubicBezTo>
                  <a:pt x="2848378" y="219786"/>
                  <a:pt x="2848745" y="215253"/>
                  <a:pt x="2849345" y="214186"/>
                </a:cubicBezTo>
                <a:cubicBezTo>
                  <a:pt x="2849945" y="213120"/>
                  <a:pt x="2850778" y="212587"/>
                  <a:pt x="2851844" y="212587"/>
                </a:cubicBezTo>
                <a:cubicBezTo>
                  <a:pt x="2852778" y="212587"/>
                  <a:pt x="2853511" y="212987"/>
                  <a:pt x="2854044" y="213786"/>
                </a:cubicBezTo>
                <a:cubicBezTo>
                  <a:pt x="2854711" y="214853"/>
                  <a:pt x="2855044" y="217386"/>
                  <a:pt x="2855044" y="221386"/>
                </a:cubicBezTo>
                <a:cubicBezTo>
                  <a:pt x="2855044" y="245118"/>
                  <a:pt x="2850878" y="265083"/>
                  <a:pt x="2842545" y="281282"/>
                </a:cubicBezTo>
                <a:cubicBezTo>
                  <a:pt x="2834212" y="297481"/>
                  <a:pt x="2822979" y="305581"/>
                  <a:pt x="2808847" y="305581"/>
                </a:cubicBezTo>
                <a:cubicBezTo>
                  <a:pt x="2795648" y="305581"/>
                  <a:pt x="2784715" y="299348"/>
                  <a:pt x="2776049" y="286882"/>
                </a:cubicBezTo>
                <a:cubicBezTo>
                  <a:pt x="2767383" y="274416"/>
                  <a:pt x="2763050" y="247384"/>
                  <a:pt x="2763050" y="205787"/>
                </a:cubicBezTo>
                <a:lnTo>
                  <a:pt x="2763050" y="176389"/>
                </a:lnTo>
                <a:cubicBezTo>
                  <a:pt x="2763050" y="144524"/>
                  <a:pt x="2768916" y="120326"/>
                  <a:pt x="2780649" y="103793"/>
                </a:cubicBezTo>
                <a:cubicBezTo>
                  <a:pt x="2789048" y="92061"/>
                  <a:pt x="2799181" y="86194"/>
                  <a:pt x="2811047" y="86194"/>
                </a:cubicBezTo>
                <a:close/>
                <a:moveTo>
                  <a:pt x="2654670" y="86194"/>
                </a:moveTo>
                <a:cubicBezTo>
                  <a:pt x="2662003" y="86194"/>
                  <a:pt x="2667570" y="87694"/>
                  <a:pt x="2671369" y="90694"/>
                </a:cubicBezTo>
                <a:cubicBezTo>
                  <a:pt x="2675169" y="93694"/>
                  <a:pt x="2678402" y="99327"/>
                  <a:pt x="2681069" y="107593"/>
                </a:cubicBezTo>
                <a:cubicBezTo>
                  <a:pt x="2685335" y="99194"/>
                  <a:pt x="2689468" y="93527"/>
                  <a:pt x="2693468" y="90594"/>
                </a:cubicBezTo>
                <a:cubicBezTo>
                  <a:pt x="2697468" y="87661"/>
                  <a:pt x="2702934" y="86194"/>
                  <a:pt x="2709867" y="86194"/>
                </a:cubicBezTo>
                <a:cubicBezTo>
                  <a:pt x="2719333" y="86194"/>
                  <a:pt x="2726299" y="88427"/>
                  <a:pt x="2730766" y="92894"/>
                </a:cubicBezTo>
                <a:cubicBezTo>
                  <a:pt x="2735232" y="97360"/>
                  <a:pt x="2737465" y="103727"/>
                  <a:pt x="2737465" y="111993"/>
                </a:cubicBezTo>
                <a:lnTo>
                  <a:pt x="2737465" y="297981"/>
                </a:lnTo>
                <a:lnTo>
                  <a:pt x="2744065" y="297981"/>
                </a:lnTo>
                <a:cubicBezTo>
                  <a:pt x="2744865" y="297981"/>
                  <a:pt x="2745531" y="298215"/>
                  <a:pt x="2746065" y="298681"/>
                </a:cubicBezTo>
                <a:cubicBezTo>
                  <a:pt x="2746598" y="299148"/>
                  <a:pt x="2746865" y="299781"/>
                  <a:pt x="2746865" y="300581"/>
                </a:cubicBezTo>
                <a:lnTo>
                  <a:pt x="2746262" y="302381"/>
                </a:lnTo>
                <a:cubicBezTo>
                  <a:pt x="2745593" y="302914"/>
                  <a:pt x="2744858" y="303181"/>
                  <a:pt x="2744056" y="303181"/>
                </a:cubicBezTo>
                <a:lnTo>
                  <a:pt x="2697477" y="303181"/>
                </a:lnTo>
                <a:cubicBezTo>
                  <a:pt x="2696138" y="302248"/>
                  <a:pt x="2695468" y="301381"/>
                  <a:pt x="2695468" y="300581"/>
                </a:cubicBezTo>
                <a:cubicBezTo>
                  <a:pt x="2695468" y="299781"/>
                  <a:pt x="2696134" y="298915"/>
                  <a:pt x="2697468" y="297981"/>
                </a:cubicBezTo>
                <a:lnTo>
                  <a:pt x="2701668" y="297981"/>
                </a:lnTo>
                <a:lnTo>
                  <a:pt x="2701668" y="104593"/>
                </a:lnTo>
                <a:cubicBezTo>
                  <a:pt x="2701668" y="102327"/>
                  <a:pt x="2701106" y="100527"/>
                  <a:pt x="2699983" y="99194"/>
                </a:cubicBezTo>
                <a:cubicBezTo>
                  <a:pt x="2698860" y="97860"/>
                  <a:pt x="2697640" y="97194"/>
                  <a:pt x="2696321" y="97194"/>
                </a:cubicBezTo>
                <a:cubicBezTo>
                  <a:pt x="2693415" y="97194"/>
                  <a:pt x="2690575" y="99394"/>
                  <a:pt x="2687803" y="103793"/>
                </a:cubicBezTo>
                <a:cubicBezTo>
                  <a:pt x="2683313" y="110859"/>
                  <a:pt x="2681069" y="120726"/>
                  <a:pt x="2681069" y="133391"/>
                </a:cubicBezTo>
                <a:lnTo>
                  <a:pt x="2681069" y="297981"/>
                </a:lnTo>
                <a:lnTo>
                  <a:pt x="2685469" y="297981"/>
                </a:lnTo>
                <a:lnTo>
                  <a:pt x="2686668" y="298581"/>
                </a:lnTo>
                <a:cubicBezTo>
                  <a:pt x="2687068" y="299115"/>
                  <a:pt x="2687268" y="299781"/>
                  <a:pt x="2687268" y="300581"/>
                </a:cubicBezTo>
                <a:cubicBezTo>
                  <a:pt x="2687268" y="301381"/>
                  <a:pt x="2686668" y="302248"/>
                  <a:pt x="2685469" y="303181"/>
                </a:cubicBezTo>
                <a:lnTo>
                  <a:pt x="2640471" y="303181"/>
                </a:lnTo>
                <a:cubicBezTo>
                  <a:pt x="2639404" y="302381"/>
                  <a:pt x="2638871" y="301514"/>
                  <a:pt x="2638871" y="300581"/>
                </a:cubicBezTo>
                <a:cubicBezTo>
                  <a:pt x="2638871" y="299648"/>
                  <a:pt x="2639404" y="298781"/>
                  <a:pt x="2640471" y="297981"/>
                </a:cubicBezTo>
                <a:lnTo>
                  <a:pt x="2645871" y="297981"/>
                </a:lnTo>
                <a:lnTo>
                  <a:pt x="2645871" y="107593"/>
                </a:lnTo>
                <a:cubicBezTo>
                  <a:pt x="2645871" y="103993"/>
                  <a:pt x="2645271" y="101427"/>
                  <a:pt x="2644071" y="99893"/>
                </a:cubicBezTo>
                <a:cubicBezTo>
                  <a:pt x="2642871" y="98360"/>
                  <a:pt x="2641471" y="97594"/>
                  <a:pt x="2639871" y="97594"/>
                </a:cubicBezTo>
                <a:cubicBezTo>
                  <a:pt x="2637205" y="97594"/>
                  <a:pt x="2634738" y="99260"/>
                  <a:pt x="2632472" y="102593"/>
                </a:cubicBezTo>
                <a:cubicBezTo>
                  <a:pt x="2627939" y="109526"/>
                  <a:pt x="2625672" y="117126"/>
                  <a:pt x="2625672" y="125392"/>
                </a:cubicBezTo>
                <a:lnTo>
                  <a:pt x="2625672" y="297981"/>
                </a:lnTo>
                <a:lnTo>
                  <a:pt x="2630472" y="298381"/>
                </a:lnTo>
                <a:cubicBezTo>
                  <a:pt x="2631138" y="298781"/>
                  <a:pt x="2631472" y="299515"/>
                  <a:pt x="2631472" y="300581"/>
                </a:cubicBezTo>
                <a:cubicBezTo>
                  <a:pt x="2631472" y="301381"/>
                  <a:pt x="2630805" y="302248"/>
                  <a:pt x="2629472" y="303181"/>
                </a:cubicBezTo>
                <a:lnTo>
                  <a:pt x="2582075" y="303181"/>
                </a:lnTo>
                <a:cubicBezTo>
                  <a:pt x="2580742" y="302248"/>
                  <a:pt x="2580075" y="301381"/>
                  <a:pt x="2580075" y="300581"/>
                </a:cubicBezTo>
                <a:cubicBezTo>
                  <a:pt x="2580075" y="299781"/>
                  <a:pt x="2580742" y="298915"/>
                  <a:pt x="2582075" y="297981"/>
                </a:cubicBezTo>
                <a:lnTo>
                  <a:pt x="2589874" y="297981"/>
                </a:lnTo>
                <a:lnTo>
                  <a:pt x="2589874" y="93794"/>
                </a:lnTo>
                <a:lnTo>
                  <a:pt x="2582075" y="93794"/>
                </a:lnTo>
                <a:cubicBezTo>
                  <a:pt x="2580742" y="92994"/>
                  <a:pt x="2580075" y="92194"/>
                  <a:pt x="2580075" y="91394"/>
                </a:cubicBezTo>
                <a:cubicBezTo>
                  <a:pt x="2580075" y="90461"/>
                  <a:pt x="2580742" y="89527"/>
                  <a:pt x="2582075" y="88594"/>
                </a:cubicBezTo>
                <a:lnTo>
                  <a:pt x="2625672" y="88594"/>
                </a:lnTo>
                <a:lnTo>
                  <a:pt x="2625672" y="104593"/>
                </a:lnTo>
                <a:cubicBezTo>
                  <a:pt x="2630472" y="97394"/>
                  <a:pt x="2634872" y="92527"/>
                  <a:pt x="2638871" y="89994"/>
                </a:cubicBezTo>
                <a:cubicBezTo>
                  <a:pt x="2642871" y="87461"/>
                  <a:pt x="2648137" y="86194"/>
                  <a:pt x="2654670" y="86194"/>
                </a:cubicBezTo>
                <a:close/>
                <a:moveTo>
                  <a:pt x="2268122" y="86194"/>
                </a:moveTo>
                <a:cubicBezTo>
                  <a:pt x="2282254" y="86194"/>
                  <a:pt x="2293154" y="93727"/>
                  <a:pt x="2300820" y="108793"/>
                </a:cubicBezTo>
                <a:cubicBezTo>
                  <a:pt x="2308486" y="123859"/>
                  <a:pt x="2312319" y="142191"/>
                  <a:pt x="2312319" y="163790"/>
                </a:cubicBezTo>
                <a:lnTo>
                  <a:pt x="2312319" y="196588"/>
                </a:lnTo>
                <a:lnTo>
                  <a:pt x="2255923" y="196588"/>
                </a:lnTo>
                <a:lnTo>
                  <a:pt x="2255923" y="270983"/>
                </a:lnTo>
                <a:cubicBezTo>
                  <a:pt x="2255923" y="282582"/>
                  <a:pt x="2257256" y="290249"/>
                  <a:pt x="2259922" y="293982"/>
                </a:cubicBezTo>
                <a:cubicBezTo>
                  <a:pt x="2261922" y="296781"/>
                  <a:pt x="2265189" y="298181"/>
                  <a:pt x="2269722" y="298181"/>
                </a:cubicBezTo>
                <a:cubicBezTo>
                  <a:pt x="2277188" y="298181"/>
                  <a:pt x="2283854" y="293982"/>
                  <a:pt x="2289721" y="285582"/>
                </a:cubicBezTo>
                <a:cubicBezTo>
                  <a:pt x="2299453" y="271450"/>
                  <a:pt x="2304653" y="252184"/>
                  <a:pt x="2305320" y="227786"/>
                </a:cubicBezTo>
                <a:cubicBezTo>
                  <a:pt x="2305453" y="219786"/>
                  <a:pt x="2305820" y="215253"/>
                  <a:pt x="2306420" y="214186"/>
                </a:cubicBezTo>
                <a:cubicBezTo>
                  <a:pt x="2307020" y="213120"/>
                  <a:pt x="2307853" y="212587"/>
                  <a:pt x="2308919" y="212587"/>
                </a:cubicBezTo>
                <a:cubicBezTo>
                  <a:pt x="2309853" y="212587"/>
                  <a:pt x="2310586" y="212987"/>
                  <a:pt x="2311119" y="213786"/>
                </a:cubicBezTo>
                <a:cubicBezTo>
                  <a:pt x="2311786" y="214853"/>
                  <a:pt x="2312119" y="217386"/>
                  <a:pt x="2312119" y="221386"/>
                </a:cubicBezTo>
                <a:cubicBezTo>
                  <a:pt x="2312119" y="245118"/>
                  <a:pt x="2307953" y="265083"/>
                  <a:pt x="2299620" y="281282"/>
                </a:cubicBezTo>
                <a:cubicBezTo>
                  <a:pt x="2291287" y="297481"/>
                  <a:pt x="2280054" y="305581"/>
                  <a:pt x="2265922" y="305581"/>
                </a:cubicBezTo>
                <a:cubicBezTo>
                  <a:pt x="2252723" y="305581"/>
                  <a:pt x="2241790" y="299348"/>
                  <a:pt x="2233124" y="286882"/>
                </a:cubicBezTo>
                <a:cubicBezTo>
                  <a:pt x="2224458" y="274416"/>
                  <a:pt x="2220125" y="247384"/>
                  <a:pt x="2220125" y="205787"/>
                </a:cubicBezTo>
                <a:lnTo>
                  <a:pt x="2220125" y="176389"/>
                </a:lnTo>
                <a:cubicBezTo>
                  <a:pt x="2220125" y="144524"/>
                  <a:pt x="2225991" y="120326"/>
                  <a:pt x="2237724" y="103793"/>
                </a:cubicBezTo>
                <a:cubicBezTo>
                  <a:pt x="2246123" y="92061"/>
                  <a:pt x="2256256" y="86194"/>
                  <a:pt x="2268122" y="86194"/>
                </a:cubicBezTo>
                <a:close/>
                <a:moveTo>
                  <a:pt x="5506621" y="86194"/>
                </a:moveTo>
                <a:cubicBezTo>
                  <a:pt x="5520755" y="86194"/>
                  <a:pt x="5531653" y="93727"/>
                  <a:pt x="5539319" y="108793"/>
                </a:cubicBezTo>
                <a:cubicBezTo>
                  <a:pt x="5546986" y="123859"/>
                  <a:pt x="5550819" y="142191"/>
                  <a:pt x="5550819" y="163790"/>
                </a:cubicBezTo>
                <a:lnTo>
                  <a:pt x="5550819" y="196588"/>
                </a:lnTo>
                <a:lnTo>
                  <a:pt x="5494423" y="196588"/>
                </a:lnTo>
                <a:lnTo>
                  <a:pt x="5494423" y="270983"/>
                </a:lnTo>
                <a:cubicBezTo>
                  <a:pt x="5494423" y="282582"/>
                  <a:pt x="5495756" y="290249"/>
                  <a:pt x="5498422" y="293982"/>
                </a:cubicBezTo>
                <a:cubicBezTo>
                  <a:pt x="5500422" y="296781"/>
                  <a:pt x="5503689" y="298181"/>
                  <a:pt x="5508221" y="298181"/>
                </a:cubicBezTo>
                <a:cubicBezTo>
                  <a:pt x="5515688" y="298181"/>
                  <a:pt x="5522355" y="293982"/>
                  <a:pt x="5528220" y="285582"/>
                </a:cubicBezTo>
                <a:cubicBezTo>
                  <a:pt x="5537953" y="271450"/>
                  <a:pt x="5543153" y="252184"/>
                  <a:pt x="5543819" y="227786"/>
                </a:cubicBezTo>
                <a:cubicBezTo>
                  <a:pt x="5543953" y="219786"/>
                  <a:pt x="5544319" y="215253"/>
                  <a:pt x="5544919" y="214186"/>
                </a:cubicBezTo>
                <a:cubicBezTo>
                  <a:pt x="5545519" y="213120"/>
                  <a:pt x="5546353" y="212587"/>
                  <a:pt x="5547419" y="212587"/>
                </a:cubicBezTo>
                <a:cubicBezTo>
                  <a:pt x="5548353" y="212587"/>
                  <a:pt x="5549086" y="212987"/>
                  <a:pt x="5549619" y="213786"/>
                </a:cubicBezTo>
                <a:cubicBezTo>
                  <a:pt x="5550285" y="214853"/>
                  <a:pt x="5550619" y="217386"/>
                  <a:pt x="5550619" y="221386"/>
                </a:cubicBezTo>
                <a:cubicBezTo>
                  <a:pt x="5550619" y="245118"/>
                  <a:pt x="5546453" y="265083"/>
                  <a:pt x="5538119" y="281282"/>
                </a:cubicBezTo>
                <a:cubicBezTo>
                  <a:pt x="5529787" y="297481"/>
                  <a:pt x="5518555" y="305581"/>
                  <a:pt x="5504421" y="305581"/>
                </a:cubicBezTo>
                <a:cubicBezTo>
                  <a:pt x="5491223" y="305581"/>
                  <a:pt x="5480290" y="299348"/>
                  <a:pt x="5471623" y="286882"/>
                </a:cubicBezTo>
                <a:cubicBezTo>
                  <a:pt x="5462958" y="274416"/>
                  <a:pt x="5458625" y="247384"/>
                  <a:pt x="5458625" y="205787"/>
                </a:cubicBezTo>
                <a:lnTo>
                  <a:pt x="5458625" y="176389"/>
                </a:lnTo>
                <a:cubicBezTo>
                  <a:pt x="5458625" y="144524"/>
                  <a:pt x="5464491" y="120326"/>
                  <a:pt x="5476223" y="103793"/>
                </a:cubicBezTo>
                <a:cubicBezTo>
                  <a:pt x="5484623" y="92061"/>
                  <a:pt x="5494756" y="86194"/>
                  <a:pt x="5506621" y="86194"/>
                </a:cubicBezTo>
                <a:close/>
                <a:moveTo>
                  <a:pt x="5299871" y="86194"/>
                </a:moveTo>
                <a:cubicBezTo>
                  <a:pt x="5314271" y="86194"/>
                  <a:pt x="5324637" y="88894"/>
                  <a:pt x="5330969" y="94294"/>
                </a:cubicBezTo>
                <a:cubicBezTo>
                  <a:pt x="5337303" y="99693"/>
                  <a:pt x="5340469" y="106593"/>
                  <a:pt x="5340469" y="114993"/>
                </a:cubicBezTo>
                <a:lnTo>
                  <a:pt x="5340469" y="287782"/>
                </a:lnTo>
                <a:cubicBezTo>
                  <a:pt x="5340469" y="289782"/>
                  <a:pt x="5340999" y="291415"/>
                  <a:pt x="5342059" y="292682"/>
                </a:cubicBezTo>
                <a:cubicBezTo>
                  <a:pt x="5343120" y="293948"/>
                  <a:pt x="5344247" y="294582"/>
                  <a:pt x="5345441" y="294582"/>
                </a:cubicBezTo>
                <a:cubicBezTo>
                  <a:pt x="5348755" y="294582"/>
                  <a:pt x="5352136" y="291048"/>
                  <a:pt x="5355583" y="283982"/>
                </a:cubicBezTo>
                <a:cubicBezTo>
                  <a:pt x="5356511" y="281849"/>
                  <a:pt x="5357439" y="280782"/>
                  <a:pt x="5358368" y="280782"/>
                </a:cubicBezTo>
                <a:lnTo>
                  <a:pt x="5360867" y="282982"/>
                </a:lnTo>
                <a:cubicBezTo>
                  <a:pt x="5360867" y="287649"/>
                  <a:pt x="5357868" y="292582"/>
                  <a:pt x="5351868" y="297781"/>
                </a:cubicBezTo>
                <a:cubicBezTo>
                  <a:pt x="5345869" y="302981"/>
                  <a:pt x="5338669" y="305581"/>
                  <a:pt x="5330269" y="305581"/>
                </a:cubicBezTo>
                <a:cubicBezTo>
                  <a:pt x="5323070" y="305581"/>
                  <a:pt x="5317504" y="303914"/>
                  <a:pt x="5313571" y="300581"/>
                </a:cubicBezTo>
                <a:cubicBezTo>
                  <a:pt x="5309637" y="297248"/>
                  <a:pt x="5306671" y="291382"/>
                  <a:pt x="5304671" y="282982"/>
                </a:cubicBezTo>
                <a:cubicBezTo>
                  <a:pt x="5298539" y="292048"/>
                  <a:pt x="5293171" y="298081"/>
                  <a:pt x="5288572" y="301081"/>
                </a:cubicBezTo>
                <a:cubicBezTo>
                  <a:pt x="5283973" y="304081"/>
                  <a:pt x="5278539" y="305581"/>
                  <a:pt x="5272273" y="305581"/>
                </a:cubicBezTo>
                <a:cubicBezTo>
                  <a:pt x="5264673" y="305581"/>
                  <a:pt x="5258841" y="303614"/>
                  <a:pt x="5254774" y="299681"/>
                </a:cubicBezTo>
                <a:cubicBezTo>
                  <a:pt x="5250708" y="295748"/>
                  <a:pt x="5248675" y="290582"/>
                  <a:pt x="5248675" y="284182"/>
                </a:cubicBezTo>
                <a:lnTo>
                  <a:pt x="5248675" y="208787"/>
                </a:lnTo>
                <a:cubicBezTo>
                  <a:pt x="5248675" y="200654"/>
                  <a:pt x="5250441" y="194654"/>
                  <a:pt x="5253974" y="190788"/>
                </a:cubicBezTo>
                <a:cubicBezTo>
                  <a:pt x="5257507" y="186921"/>
                  <a:pt x="5267940" y="182122"/>
                  <a:pt x="5285272" y="176389"/>
                </a:cubicBezTo>
                <a:cubicBezTo>
                  <a:pt x="5293005" y="173722"/>
                  <a:pt x="5299471" y="171056"/>
                  <a:pt x="5304671" y="168389"/>
                </a:cubicBezTo>
                <a:lnTo>
                  <a:pt x="5304671" y="110793"/>
                </a:lnTo>
                <a:cubicBezTo>
                  <a:pt x="5304671" y="104793"/>
                  <a:pt x="5303105" y="100127"/>
                  <a:pt x="5299971" y="96794"/>
                </a:cubicBezTo>
                <a:cubicBezTo>
                  <a:pt x="5296839" y="93460"/>
                  <a:pt x="5292739" y="91794"/>
                  <a:pt x="5287672" y="91794"/>
                </a:cubicBezTo>
                <a:cubicBezTo>
                  <a:pt x="5275939" y="91794"/>
                  <a:pt x="5267207" y="97794"/>
                  <a:pt x="5261473" y="109793"/>
                </a:cubicBezTo>
                <a:cubicBezTo>
                  <a:pt x="5263341" y="109126"/>
                  <a:pt x="5265141" y="108626"/>
                  <a:pt x="5266873" y="108293"/>
                </a:cubicBezTo>
                <a:cubicBezTo>
                  <a:pt x="5268607" y="107960"/>
                  <a:pt x="5270207" y="107793"/>
                  <a:pt x="5271673" y="107793"/>
                </a:cubicBezTo>
                <a:cubicBezTo>
                  <a:pt x="5277007" y="107793"/>
                  <a:pt x="5281506" y="109726"/>
                  <a:pt x="5285172" y="113593"/>
                </a:cubicBezTo>
                <a:cubicBezTo>
                  <a:pt x="5288839" y="117459"/>
                  <a:pt x="5290672" y="122525"/>
                  <a:pt x="5290672" y="128792"/>
                </a:cubicBezTo>
                <a:cubicBezTo>
                  <a:pt x="5290672" y="135191"/>
                  <a:pt x="5288805" y="140324"/>
                  <a:pt x="5285072" y="144191"/>
                </a:cubicBezTo>
                <a:cubicBezTo>
                  <a:pt x="5281339" y="148057"/>
                  <a:pt x="5276339" y="149990"/>
                  <a:pt x="5270073" y="149990"/>
                </a:cubicBezTo>
                <a:cubicBezTo>
                  <a:pt x="5263807" y="149990"/>
                  <a:pt x="5258874" y="148024"/>
                  <a:pt x="5255274" y="144091"/>
                </a:cubicBezTo>
                <a:cubicBezTo>
                  <a:pt x="5251675" y="140158"/>
                  <a:pt x="5249875" y="134325"/>
                  <a:pt x="5249875" y="126592"/>
                </a:cubicBezTo>
                <a:cubicBezTo>
                  <a:pt x="5249875" y="115126"/>
                  <a:pt x="5254208" y="105526"/>
                  <a:pt x="5262873" y="97794"/>
                </a:cubicBezTo>
                <a:cubicBezTo>
                  <a:pt x="5271540" y="90061"/>
                  <a:pt x="5283873" y="86194"/>
                  <a:pt x="5299871" y="86194"/>
                </a:cubicBezTo>
                <a:close/>
                <a:moveTo>
                  <a:pt x="5116097" y="86194"/>
                </a:moveTo>
                <a:cubicBezTo>
                  <a:pt x="5130229" y="86194"/>
                  <a:pt x="5141129" y="93727"/>
                  <a:pt x="5148795" y="108793"/>
                </a:cubicBezTo>
                <a:cubicBezTo>
                  <a:pt x="5156461" y="123859"/>
                  <a:pt x="5160294" y="142191"/>
                  <a:pt x="5160294" y="163790"/>
                </a:cubicBezTo>
                <a:lnTo>
                  <a:pt x="5160294" y="196588"/>
                </a:lnTo>
                <a:lnTo>
                  <a:pt x="5103897" y="196588"/>
                </a:lnTo>
                <a:lnTo>
                  <a:pt x="5103897" y="270983"/>
                </a:lnTo>
                <a:cubicBezTo>
                  <a:pt x="5103897" y="282582"/>
                  <a:pt x="5105231" y="290249"/>
                  <a:pt x="5107897" y="293982"/>
                </a:cubicBezTo>
                <a:cubicBezTo>
                  <a:pt x="5109897" y="296781"/>
                  <a:pt x="5113163" y="298181"/>
                  <a:pt x="5117697" y="298181"/>
                </a:cubicBezTo>
                <a:cubicBezTo>
                  <a:pt x="5125163" y="298181"/>
                  <a:pt x="5131829" y="293982"/>
                  <a:pt x="5137695" y="285582"/>
                </a:cubicBezTo>
                <a:cubicBezTo>
                  <a:pt x="5147429" y="271450"/>
                  <a:pt x="5152628" y="252184"/>
                  <a:pt x="5153294" y="227786"/>
                </a:cubicBezTo>
                <a:cubicBezTo>
                  <a:pt x="5153428" y="219786"/>
                  <a:pt x="5153794" y="215253"/>
                  <a:pt x="5154394" y="214186"/>
                </a:cubicBezTo>
                <a:cubicBezTo>
                  <a:pt x="5154994" y="213120"/>
                  <a:pt x="5155828" y="212587"/>
                  <a:pt x="5156894" y="212587"/>
                </a:cubicBezTo>
                <a:cubicBezTo>
                  <a:pt x="5157827" y="212587"/>
                  <a:pt x="5158561" y="212987"/>
                  <a:pt x="5159094" y="213786"/>
                </a:cubicBezTo>
                <a:cubicBezTo>
                  <a:pt x="5159761" y="214853"/>
                  <a:pt x="5160094" y="217386"/>
                  <a:pt x="5160094" y="221386"/>
                </a:cubicBezTo>
                <a:cubicBezTo>
                  <a:pt x="5160094" y="245118"/>
                  <a:pt x="5155928" y="265083"/>
                  <a:pt x="5147595" y="281282"/>
                </a:cubicBezTo>
                <a:cubicBezTo>
                  <a:pt x="5139262" y="297481"/>
                  <a:pt x="5128029" y="305581"/>
                  <a:pt x="5113897" y="305581"/>
                </a:cubicBezTo>
                <a:cubicBezTo>
                  <a:pt x="5100697" y="305581"/>
                  <a:pt x="5089765" y="299348"/>
                  <a:pt x="5081099" y="286882"/>
                </a:cubicBezTo>
                <a:cubicBezTo>
                  <a:pt x="5072433" y="274416"/>
                  <a:pt x="5068099" y="247384"/>
                  <a:pt x="5068099" y="205787"/>
                </a:cubicBezTo>
                <a:lnTo>
                  <a:pt x="5068099" y="176389"/>
                </a:lnTo>
                <a:cubicBezTo>
                  <a:pt x="5068099" y="144524"/>
                  <a:pt x="5073966" y="120326"/>
                  <a:pt x="5085699" y="103793"/>
                </a:cubicBezTo>
                <a:cubicBezTo>
                  <a:pt x="5094098" y="92061"/>
                  <a:pt x="5104231" y="86194"/>
                  <a:pt x="5116097" y="86194"/>
                </a:cubicBezTo>
                <a:close/>
                <a:moveTo>
                  <a:pt x="5032720" y="86194"/>
                </a:moveTo>
                <a:cubicBezTo>
                  <a:pt x="5038720" y="86194"/>
                  <a:pt x="5044119" y="89194"/>
                  <a:pt x="5048919" y="95194"/>
                </a:cubicBezTo>
                <a:cubicBezTo>
                  <a:pt x="5055053" y="102927"/>
                  <a:pt x="5058119" y="112659"/>
                  <a:pt x="5058119" y="124392"/>
                </a:cubicBezTo>
                <a:cubicBezTo>
                  <a:pt x="5058119" y="134391"/>
                  <a:pt x="5056085" y="141958"/>
                  <a:pt x="5052019" y="147091"/>
                </a:cubicBezTo>
                <a:cubicBezTo>
                  <a:pt x="5047953" y="152224"/>
                  <a:pt x="5043453" y="154790"/>
                  <a:pt x="5038520" y="154790"/>
                </a:cubicBezTo>
                <a:cubicBezTo>
                  <a:pt x="5034520" y="154790"/>
                  <a:pt x="5031187" y="153057"/>
                  <a:pt x="5028521" y="149590"/>
                </a:cubicBezTo>
                <a:cubicBezTo>
                  <a:pt x="5024921" y="144924"/>
                  <a:pt x="5023121" y="138258"/>
                  <a:pt x="5023121" y="129592"/>
                </a:cubicBezTo>
                <a:cubicBezTo>
                  <a:pt x="5023121" y="121059"/>
                  <a:pt x="5025655" y="112859"/>
                  <a:pt x="5030721" y="104993"/>
                </a:cubicBezTo>
                <a:cubicBezTo>
                  <a:pt x="5033254" y="100993"/>
                  <a:pt x="5034520" y="98260"/>
                  <a:pt x="5034520" y="96794"/>
                </a:cubicBezTo>
                <a:cubicBezTo>
                  <a:pt x="5034520" y="95594"/>
                  <a:pt x="5034054" y="94560"/>
                  <a:pt x="5033120" y="93694"/>
                </a:cubicBezTo>
                <a:cubicBezTo>
                  <a:pt x="5032187" y="92827"/>
                  <a:pt x="5031054" y="92394"/>
                  <a:pt x="5029721" y="92394"/>
                </a:cubicBezTo>
                <a:cubicBezTo>
                  <a:pt x="5027187" y="92394"/>
                  <a:pt x="5024787" y="93594"/>
                  <a:pt x="5022521" y="95994"/>
                </a:cubicBezTo>
                <a:cubicBezTo>
                  <a:pt x="5018655" y="99993"/>
                  <a:pt x="5015188" y="107226"/>
                  <a:pt x="5012121" y="117692"/>
                </a:cubicBezTo>
                <a:cubicBezTo>
                  <a:pt x="5009055" y="128158"/>
                  <a:pt x="5007521" y="140058"/>
                  <a:pt x="5007521" y="153390"/>
                </a:cubicBezTo>
                <a:lnTo>
                  <a:pt x="5007521" y="297981"/>
                </a:lnTo>
                <a:lnTo>
                  <a:pt x="5017721" y="297981"/>
                </a:lnTo>
                <a:cubicBezTo>
                  <a:pt x="5018655" y="297981"/>
                  <a:pt x="5019388" y="298248"/>
                  <a:pt x="5019921" y="298781"/>
                </a:cubicBezTo>
                <a:cubicBezTo>
                  <a:pt x="5020455" y="299315"/>
                  <a:pt x="5020721" y="299915"/>
                  <a:pt x="5020721" y="300581"/>
                </a:cubicBezTo>
                <a:lnTo>
                  <a:pt x="5020121" y="302381"/>
                </a:lnTo>
                <a:cubicBezTo>
                  <a:pt x="5019321" y="302914"/>
                  <a:pt x="5018521" y="303181"/>
                  <a:pt x="5017721" y="303181"/>
                </a:cubicBezTo>
                <a:lnTo>
                  <a:pt x="4963925" y="303181"/>
                </a:lnTo>
                <a:cubicBezTo>
                  <a:pt x="4963258" y="303181"/>
                  <a:pt x="4962691" y="302948"/>
                  <a:pt x="4962225" y="302481"/>
                </a:cubicBezTo>
                <a:cubicBezTo>
                  <a:pt x="4961759" y="302014"/>
                  <a:pt x="4961525" y="301381"/>
                  <a:pt x="4961525" y="300581"/>
                </a:cubicBezTo>
                <a:cubicBezTo>
                  <a:pt x="4961525" y="299781"/>
                  <a:pt x="4961759" y="299148"/>
                  <a:pt x="4962225" y="298681"/>
                </a:cubicBezTo>
                <a:cubicBezTo>
                  <a:pt x="4962691" y="298215"/>
                  <a:pt x="4963258" y="297981"/>
                  <a:pt x="4963925" y="297981"/>
                </a:cubicBezTo>
                <a:lnTo>
                  <a:pt x="4972324" y="297981"/>
                </a:lnTo>
                <a:lnTo>
                  <a:pt x="4972324" y="93794"/>
                </a:lnTo>
                <a:lnTo>
                  <a:pt x="4963925" y="93794"/>
                </a:lnTo>
                <a:cubicBezTo>
                  <a:pt x="4963125" y="93794"/>
                  <a:pt x="4962491" y="93560"/>
                  <a:pt x="4962025" y="93094"/>
                </a:cubicBezTo>
                <a:cubicBezTo>
                  <a:pt x="4961559" y="92627"/>
                  <a:pt x="4961325" y="91994"/>
                  <a:pt x="4961325" y="91194"/>
                </a:cubicBezTo>
                <a:cubicBezTo>
                  <a:pt x="4961325" y="90394"/>
                  <a:pt x="4961559" y="89761"/>
                  <a:pt x="4962025" y="89294"/>
                </a:cubicBezTo>
                <a:cubicBezTo>
                  <a:pt x="4962491" y="88827"/>
                  <a:pt x="4963125" y="88594"/>
                  <a:pt x="4963925" y="88594"/>
                </a:cubicBezTo>
                <a:lnTo>
                  <a:pt x="5007521" y="88594"/>
                </a:lnTo>
                <a:lnTo>
                  <a:pt x="5007521" y="114993"/>
                </a:lnTo>
                <a:cubicBezTo>
                  <a:pt x="5012055" y="102993"/>
                  <a:pt x="5016288" y="95194"/>
                  <a:pt x="5020221" y="91594"/>
                </a:cubicBezTo>
                <a:cubicBezTo>
                  <a:pt x="5024155" y="87994"/>
                  <a:pt x="5028321" y="86194"/>
                  <a:pt x="5032720" y="86194"/>
                </a:cubicBezTo>
                <a:close/>
                <a:moveTo>
                  <a:pt x="4810591" y="86194"/>
                </a:moveTo>
                <a:cubicBezTo>
                  <a:pt x="4818597" y="86194"/>
                  <a:pt x="4826335" y="89861"/>
                  <a:pt x="4833809" y="97194"/>
                </a:cubicBezTo>
                <a:cubicBezTo>
                  <a:pt x="4835810" y="95835"/>
                  <a:pt x="4838813" y="93188"/>
                  <a:pt x="4842817" y="89250"/>
                </a:cubicBezTo>
                <a:cubicBezTo>
                  <a:pt x="4845085" y="87213"/>
                  <a:pt x="4846620" y="86194"/>
                  <a:pt x="4847420" y="86194"/>
                </a:cubicBezTo>
                <a:cubicBezTo>
                  <a:pt x="4847899" y="86194"/>
                  <a:pt x="4848319" y="86328"/>
                  <a:pt x="4848679" y="86594"/>
                </a:cubicBezTo>
                <a:cubicBezTo>
                  <a:pt x="4849039" y="87128"/>
                  <a:pt x="4849220" y="87728"/>
                  <a:pt x="4849220" y="88394"/>
                </a:cubicBezTo>
                <a:lnTo>
                  <a:pt x="4849220" y="172789"/>
                </a:lnTo>
                <a:cubicBezTo>
                  <a:pt x="4849220" y="173722"/>
                  <a:pt x="4848963" y="174456"/>
                  <a:pt x="4848449" y="174989"/>
                </a:cubicBezTo>
                <a:cubicBezTo>
                  <a:pt x="4847936" y="175522"/>
                  <a:pt x="4847359" y="175789"/>
                  <a:pt x="4846717" y="175789"/>
                </a:cubicBezTo>
                <a:cubicBezTo>
                  <a:pt x="4845946" y="175789"/>
                  <a:pt x="4845369" y="175457"/>
                  <a:pt x="4844983" y="174792"/>
                </a:cubicBezTo>
                <a:cubicBezTo>
                  <a:pt x="4844597" y="174127"/>
                  <a:pt x="4844277" y="172132"/>
                  <a:pt x="4844020" y="168805"/>
                </a:cubicBezTo>
                <a:cubicBezTo>
                  <a:pt x="4842287" y="144200"/>
                  <a:pt x="4838554" y="124250"/>
                  <a:pt x="4832821" y="108955"/>
                </a:cubicBezTo>
                <a:cubicBezTo>
                  <a:pt x="4828688" y="98314"/>
                  <a:pt x="4823288" y="92994"/>
                  <a:pt x="4816622" y="92994"/>
                </a:cubicBezTo>
                <a:cubicBezTo>
                  <a:pt x="4812889" y="92994"/>
                  <a:pt x="4809756" y="94394"/>
                  <a:pt x="4807223" y="97194"/>
                </a:cubicBezTo>
                <a:cubicBezTo>
                  <a:pt x="4804689" y="99993"/>
                  <a:pt x="4803423" y="103793"/>
                  <a:pt x="4803423" y="108593"/>
                </a:cubicBezTo>
                <a:cubicBezTo>
                  <a:pt x="4803423" y="120726"/>
                  <a:pt x="4811356" y="142657"/>
                  <a:pt x="4827221" y="174389"/>
                </a:cubicBezTo>
                <a:cubicBezTo>
                  <a:pt x="4837887" y="195454"/>
                  <a:pt x="4845153" y="212253"/>
                  <a:pt x="4849020" y="224786"/>
                </a:cubicBezTo>
                <a:cubicBezTo>
                  <a:pt x="4852887" y="237318"/>
                  <a:pt x="4854819" y="248384"/>
                  <a:pt x="4854819" y="257984"/>
                </a:cubicBezTo>
                <a:cubicBezTo>
                  <a:pt x="4854819" y="272516"/>
                  <a:pt x="4851087" y="284082"/>
                  <a:pt x="4843620" y="292682"/>
                </a:cubicBezTo>
                <a:cubicBezTo>
                  <a:pt x="4836155" y="301281"/>
                  <a:pt x="4827488" y="305581"/>
                  <a:pt x="4817621" y="305581"/>
                </a:cubicBezTo>
                <a:cubicBezTo>
                  <a:pt x="4812555" y="305581"/>
                  <a:pt x="4808123" y="304414"/>
                  <a:pt x="4804323" y="302081"/>
                </a:cubicBezTo>
                <a:cubicBezTo>
                  <a:pt x="4800523" y="299748"/>
                  <a:pt x="4796557" y="295648"/>
                  <a:pt x="4792423" y="289782"/>
                </a:cubicBezTo>
                <a:cubicBezTo>
                  <a:pt x="4789891" y="291782"/>
                  <a:pt x="4786823" y="295248"/>
                  <a:pt x="4783224" y="300181"/>
                </a:cubicBezTo>
                <a:cubicBezTo>
                  <a:pt x="4780557" y="303781"/>
                  <a:pt x="4778557" y="305581"/>
                  <a:pt x="4777225" y="305581"/>
                </a:cubicBezTo>
                <a:cubicBezTo>
                  <a:pt x="4776691" y="305581"/>
                  <a:pt x="4776225" y="305381"/>
                  <a:pt x="4775825" y="304982"/>
                </a:cubicBezTo>
                <a:cubicBezTo>
                  <a:pt x="4775425" y="304584"/>
                  <a:pt x="4775225" y="303985"/>
                  <a:pt x="4775225" y="303187"/>
                </a:cubicBezTo>
                <a:lnTo>
                  <a:pt x="4775225" y="209581"/>
                </a:lnTo>
                <a:cubicBezTo>
                  <a:pt x="4775225" y="208649"/>
                  <a:pt x="4775457" y="207951"/>
                  <a:pt x="4775925" y="207485"/>
                </a:cubicBezTo>
                <a:cubicBezTo>
                  <a:pt x="4776391" y="207020"/>
                  <a:pt x="4776957" y="206787"/>
                  <a:pt x="4777625" y="206787"/>
                </a:cubicBezTo>
                <a:cubicBezTo>
                  <a:pt x="4778425" y="206787"/>
                  <a:pt x="4779025" y="207053"/>
                  <a:pt x="4779425" y="207585"/>
                </a:cubicBezTo>
                <a:cubicBezTo>
                  <a:pt x="4779825" y="208118"/>
                  <a:pt x="4780157" y="210246"/>
                  <a:pt x="4780425" y="213971"/>
                </a:cubicBezTo>
                <a:cubicBezTo>
                  <a:pt x="4782157" y="239780"/>
                  <a:pt x="4786557" y="261330"/>
                  <a:pt x="4793623" y="278623"/>
                </a:cubicBezTo>
                <a:cubicBezTo>
                  <a:pt x="4798689" y="291129"/>
                  <a:pt x="4804689" y="297381"/>
                  <a:pt x="4811622" y="297381"/>
                </a:cubicBezTo>
                <a:cubicBezTo>
                  <a:pt x="4815089" y="297381"/>
                  <a:pt x="4818221" y="295681"/>
                  <a:pt x="4821021" y="292282"/>
                </a:cubicBezTo>
                <a:cubicBezTo>
                  <a:pt x="4823821" y="288882"/>
                  <a:pt x="4825221" y="283982"/>
                  <a:pt x="4825221" y="277583"/>
                </a:cubicBezTo>
                <a:cubicBezTo>
                  <a:pt x="4825221" y="270250"/>
                  <a:pt x="4823655" y="261284"/>
                  <a:pt x="4820521" y="250684"/>
                </a:cubicBezTo>
                <a:cubicBezTo>
                  <a:pt x="4817389" y="240085"/>
                  <a:pt x="4810789" y="223686"/>
                  <a:pt x="4800723" y="201487"/>
                </a:cubicBezTo>
                <a:cubicBezTo>
                  <a:pt x="4790657" y="179289"/>
                  <a:pt x="4784191" y="163256"/>
                  <a:pt x="4781324" y="153390"/>
                </a:cubicBezTo>
                <a:cubicBezTo>
                  <a:pt x="4778457" y="143524"/>
                  <a:pt x="4777025" y="134858"/>
                  <a:pt x="4777025" y="127392"/>
                </a:cubicBezTo>
                <a:cubicBezTo>
                  <a:pt x="4777025" y="115126"/>
                  <a:pt x="4780387" y="105193"/>
                  <a:pt x="4787115" y="97594"/>
                </a:cubicBezTo>
                <a:cubicBezTo>
                  <a:pt x="4793841" y="89994"/>
                  <a:pt x="4801667" y="86194"/>
                  <a:pt x="4810591" y="86194"/>
                </a:cubicBezTo>
                <a:close/>
                <a:moveTo>
                  <a:pt x="4639847" y="86194"/>
                </a:moveTo>
                <a:cubicBezTo>
                  <a:pt x="4653979" y="86194"/>
                  <a:pt x="4664879" y="93727"/>
                  <a:pt x="4672545" y="108793"/>
                </a:cubicBezTo>
                <a:cubicBezTo>
                  <a:pt x="4680211" y="123859"/>
                  <a:pt x="4684044" y="142191"/>
                  <a:pt x="4684044" y="163790"/>
                </a:cubicBezTo>
                <a:lnTo>
                  <a:pt x="4684044" y="196588"/>
                </a:lnTo>
                <a:lnTo>
                  <a:pt x="4627647" y="196588"/>
                </a:lnTo>
                <a:lnTo>
                  <a:pt x="4627647" y="270983"/>
                </a:lnTo>
                <a:cubicBezTo>
                  <a:pt x="4627647" y="282582"/>
                  <a:pt x="4628981" y="290249"/>
                  <a:pt x="4631647" y="293982"/>
                </a:cubicBezTo>
                <a:cubicBezTo>
                  <a:pt x="4633647" y="296781"/>
                  <a:pt x="4636913" y="298181"/>
                  <a:pt x="4641447" y="298181"/>
                </a:cubicBezTo>
                <a:cubicBezTo>
                  <a:pt x="4648913" y="298181"/>
                  <a:pt x="4655579" y="293982"/>
                  <a:pt x="4661445" y="285582"/>
                </a:cubicBezTo>
                <a:cubicBezTo>
                  <a:pt x="4671178" y="271450"/>
                  <a:pt x="4676377" y="252184"/>
                  <a:pt x="4677045" y="227786"/>
                </a:cubicBezTo>
                <a:cubicBezTo>
                  <a:pt x="4677177" y="219786"/>
                  <a:pt x="4677545" y="215253"/>
                  <a:pt x="4678145" y="214186"/>
                </a:cubicBezTo>
                <a:cubicBezTo>
                  <a:pt x="4678745" y="213120"/>
                  <a:pt x="4679577" y="212587"/>
                  <a:pt x="4680645" y="212587"/>
                </a:cubicBezTo>
                <a:cubicBezTo>
                  <a:pt x="4681577" y="212587"/>
                  <a:pt x="4682311" y="212987"/>
                  <a:pt x="4682844" y="213786"/>
                </a:cubicBezTo>
                <a:cubicBezTo>
                  <a:pt x="4683511" y="214853"/>
                  <a:pt x="4683844" y="217386"/>
                  <a:pt x="4683844" y="221386"/>
                </a:cubicBezTo>
                <a:cubicBezTo>
                  <a:pt x="4683844" y="245118"/>
                  <a:pt x="4679677" y="265083"/>
                  <a:pt x="4671345" y="281282"/>
                </a:cubicBezTo>
                <a:cubicBezTo>
                  <a:pt x="4663012" y="297481"/>
                  <a:pt x="4651779" y="305581"/>
                  <a:pt x="4637647" y="305581"/>
                </a:cubicBezTo>
                <a:cubicBezTo>
                  <a:pt x="4624447" y="305581"/>
                  <a:pt x="4613515" y="299348"/>
                  <a:pt x="4604849" y="286882"/>
                </a:cubicBezTo>
                <a:cubicBezTo>
                  <a:pt x="4596183" y="274416"/>
                  <a:pt x="4591849" y="247384"/>
                  <a:pt x="4591849" y="205787"/>
                </a:cubicBezTo>
                <a:lnTo>
                  <a:pt x="4591849" y="176389"/>
                </a:lnTo>
                <a:cubicBezTo>
                  <a:pt x="4591849" y="144524"/>
                  <a:pt x="4597716" y="120326"/>
                  <a:pt x="4609449" y="103793"/>
                </a:cubicBezTo>
                <a:cubicBezTo>
                  <a:pt x="4617848" y="92061"/>
                  <a:pt x="4627981" y="86194"/>
                  <a:pt x="4639847" y="86194"/>
                </a:cubicBezTo>
                <a:close/>
                <a:moveTo>
                  <a:pt x="4535072" y="86194"/>
                </a:moveTo>
                <a:cubicBezTo>
                  <a:pt x="4549205" y="86194"/>
                  <a:pt x="4560103" y="93727"/>
                  <a:pt x="4567770" y="108793"/>
                </a:cubicBezTo>
                <a:cubicBezTo>
                  <a:pt x="4575436" y="123859"/>
                  <a:pt x="4579269" y="142191"/>
                  <a:pt x="4579269" y="163790"/>
                </a:cubicBezTo>
                <a:lnTo>
                  <a:pt x="4579269" y="196588"/>
                </a:lnTo>
                <a:lnTo>
                  <a:pt x="4522873" y="196588"/>
                </a:lnTo>
                <a:lnTo>
                  <a:pt x="4522873" y="270983"/>
                </a:lnTo>
                <a:cubicBezTo>
                  <a:pt x="4522873" y="282582"/>
                  <a:pt x="4524206" y="290249"/>
                  <a:pt x="4526873" y="293982"/>
                </a:cubicBezTo>
                <a:cubicBezTo>
                  <a:pt x="4528872" y="296781"/>
                  <a:pt x="4532139" y="298181"/>
                  <a:pt x="4536671" y="298181"/>
                </a:cubicBezTo>
                <a:cubicBezTo>
                  <a:pt x="4544138" y="298181"/>
                  <a:pt x="4550805" y="293982"/>
                  <a:pt x="4556671" y="285582"/>
                </a:cubicBezTo>
                <a:cubicBezTo>
                  <a:pt x="4566403" y="271450"/>
                  <a:pt x="4571603" y="252184"/>
                  <a:pt x="4572269" y="227786"/>
                </a:cubicBezTo>
                <a:cubicBezTo>
                  <a:pt x="4572403" y="219786"/>
                  <a:pt x="4572769" y="215253"/>
                  <a:pt x="4573369" y="214186"/>
                </a:cubicBezTo>
                <a:cubicBezTo>
                  <a:pt x="4573969" y="213120"/>
                  <a:pt x="4574803" y="212587"/>
                  <a:pt x="4575869" y="212587"/>
                </a:cubicBezTo>
                <a:cubicBezTo>
                  <a:pt x="4576803" y="212587"/>
                  <a:pt x="4577536" y="212987"/>
                  <a:pt x="4578069" y="213786"/>
                </a:cubicBezTo>
                <a:cubicBezTo>
                  <a:pt x="4578735" y="214853"/>
                  <a:pt x="4579069" y="217386"/>
                  <a:pt x="4579069" y="221386"/>
                </a:cubicBezTo>
                <a:cubicBezTo>
                  <a:pt x="4579069" y="245118"/>
                  <a:pt x="4574903" y="265083"/>
                  <a:pt x="4566570" y="281282"/>
                </a:cubicBezTo>
                <a:cubicBezTo>
                  <a:pt x="4558237" y="297481"/>
                  <a:pt x="4547005" y="305581"/>
                  <a:pt x="4532872" y="305581"/>
                </a:cubicBezTo>
                <a:cubicBezTo>
                  <a:pt x="4519673" y="305581"/>
                  <a:pt x="4508740" y="299348"/>
                  <a:pt x="4500074" y="286882"/>
                </a:cubicBezTo>
                <a:cubicBezTo>
                  <a:pt x="4491407" y="274416"/>
                  <a:pt x="4487075" y="247384"/>
                  <a:pt x="4487075" y="205787"/>
                </a:cubicBezTo>
                <a:lnTo>
                  <a:pt x="4487075" y="176389"/>
                </a:lnTo>
                <a:cubicBezTo>
                  <a:pt x="4487075" y="144524"/>
                  <a:pt x="4492941" y="120326"/>
                  <a:pt x="4504673" y="103793"/>
                </a:cubicBezTo>
                <a:cubicBezTo>
                  <a:pt x="4513073" y="92061"/>
                  <a:pt x="4523206" y="86194"/>
                  <a:pt x="4535072" y="86194"/>
                </a:cubicBezTo>
                <a:close/>
                <a:moveTo>
                  <a:pt x="4184995" y="86194"/>
                </a:moveTo>
                <a:cubicBezTo>
                  <a:pt x="4190995" y="86194"/>
                  <a:pt x="4196395" y="89194"/>
                  <a:pt x="4201195" y="95194"/>
                </a:cubicBezTo>
                <a:cubicBezTo>
                  <a:pt x="4207327" y="102927"/>
                  <a:pt x="4210394" y="112659"/>
                  <a:pt x="4210394" y="124392"/>
                </a:cubicBezTo>
                <a:cubicBezTo>
                  <a:pt x="4210394" y="134391"/>
                  <a:pt x="4208361" y="141958"/>
                  <a:pt x="4204295" y="147091"/>
                </a:cubicBezTo>
                <a:cubicBezTo>
                  <a:pt x="4200227" y="152224"/>
                  <a:pt x="4195728" y="154790"/>
                  <a:pt x="4190795" y="154790"/>
                </a:cubicBezTo>
                <a:cubicBezTo>
                  <a:pt x="4186795" y="154790"/>
                  <a:pt x="4183462" y="153057"/>
                  <a:pt x="4180795" y="149590"/>
                </a:cubicBezTo>
                <a:cubicBezTo>
                  <a:pt x="4177196" y="144924"/>
                  <a:pt x="4175396" y="138258"/>
                  <a:pt x="4175396" y="129592"/>
                </a:cubicBezTo>
                <a:cubicBezTo>
                  <a:pt x="4175396" y="121059"/>
                  <a:pt x="4177929" y="112859"/>
                  <a:pt x="4182995" y="104993"/>
                </a:cubicBezTo>
                <a:cubicBezTo>
                  <a:pt x="4185529" y="100993"/>
                  <a:pt x="4186795" y="98260"/>
                  <a:pt x="4186795" y="96794"/>
                </a:cubicBezTo>
                <a:cubicBezTo>
                  <a:pt x="4186795" y="95594"/>
                  <a:pt x="4186329" y="94560"/>
                  <a:pt x="4185395" y="93694"/>
                </a:cubicBezTo>
                <a:cubicBezTo>
                  <a:pt x="4184462" y="92827"/>
                  <a:pt x="4183329" y="92394"/>
                  <a:pt x="4181995" y="92394"/>
                </a:cubicBezTo>
                <a:cubicBezTo>
                  <a:pt x="4179463" y="92394"/>
                  <a:pt x="4177063" y="93594"/>
                  <a:pt x="4174796" y="95994"/>
                </a:cubicBezTo>
                <a:cubicBezTo>
                  <a:pt x="4170929" y="99993"/>
                  <a:pt x="4167463" y="107226"/>
                  <a:pt x="4164397" y="117692"/>
                </a:cubicBezTo>
                <a:cubicBezTo>
                  <a:pt x="4161330" y="128158"/>
                  <a:pt x="4159797" y="140058"/>
                  <a:pt x="4159797" y="153390"/>
                </a:cubicBezTo>
                <a:lnTo>
                  <a:pt x="4159797" y="297981"/>
                </a:lnTo>
                <a:lnTo>
                  <a:pt x="4169997" y="297981"/>
                </a:lnTo>
                <a:cubicBezTo>
                  <a:pt x="4170929" y="297981"/>
                  <a:pt x="4171663" y="298248"/>
                  <a:pt x="4172197" y="298781"/>
                </a:cubicBezTo>
                <a:cubicBezTo>
                  <a:pt x="4172729" y="299315"/>
                  <a:pt x="4172996" y="299915"/>
                  <a:pt x="4172996" y="300581"/>
                </a:cubicBezTo>
                <a:lnTo>
                  <a:pt x="4172397" y="302381"/>
                </a:lnTo>
                <a:cubicBezTo>
                  <a:pt x="4171597" y="302914"/>
                  <a:pt x="4170797" y="303181"/>
                  <a:pt x="4169997" y="303181"/>
                </a:cubicBezTo>
                <a:lnTo>
                  <a:pt x="4116199" y="303181"/>
                </a:lnTo>
                <a:cubicBezTo>
                  <a:pt x="4115533" y="303181"/>
                  <a:pt x="4114967" y="302948"/>
                  <a:pt x="4114500" y="302481"/>
                </a:cubicBezTo>
                <a:cubicBezTo>
                  <a:pt x="4114033" y="302014"/>
                  <a:pt x="4113800" y="301381"/>
                  <a:pt x="4113800" y="300581"/>
                </a:cubicBezTo>
                <a:cubicBezTo>
                  <a:pt x="4113800" y="299781"/>
                  <a:pt x="4114033" y="299148"/>
                  <a:pt x="4114500" y="298681"/>
                </a:cubicBezTo>
                <a:cubicBezTo>
                  <a:pt x="4114967" y="298215"/>
                  <a:pt x="4115533" y="297981"/>
                  <a:pt x="4116199" y="297981"/>
                </a:cubicBezTo>
                <a:lnTo>
                  <a:pt x="4124599" y="297981"/>
                </a:lnTo>
                <a:lnTo>
                  <a:pt x="4124599" y="93794"/>
                </a:lnTo>
                <a:lnTo>
                  <a:pt x="4116199" y="93794"/>
                </a:lnTo>
                <a:cubicBezTo>
                  <a:pt x="4115399" y="93794"/>
                  <a:pt x="4114767" y="93561"/>
                  <a:pt x="4114300" y="93094"/>
                </a:cubicBezTo>
                <a:cubicBezTo>
                  <a:pt x="4113833" y="92627"/>
                  <a:pt x="4113600" y="91994"/>
                  <a:pt x="4113600" y="91194"/>
                </a:cubicBezTo>
                <a:cubicBezTo>
                  <a:pt x="4113600" y="90394"/>
                  <a:pt x="4113833" y="89761"/>
                  <a:pt x="4114300" y="89294"/>
                </a:cubicBezTo>
                <a:cubicBezTo>
                  <a:pt x="4114767" y="88827"/>
                  <a:pt x="4115399" y="88594"/>
                  <a:pt x="4116199" y="88594"/>
                </a:cubicBezTo>
                <a:lnTo>
                  <a:pt x="4159797" y="88594"/>
                </a:lnTo>
                <a:lnTo>
                  <a:pt x="4159797" y="114993"/>
                </a:lnTo>
                <a:cubicBezTo>
                  <a:pt x="4164330" y="102993"/>
                  <a:pt x="4168563" y="95194"/>
                  <a:pt x="4172497" y="91594"/>
                </a:cubicBezTo>
                <a:cubicBezTo>
                  <a:pt x="4176429" y="87994"/>
                  <a:pt x="4180596" y="86194"/>
                  <a:pt x="4184995" y="86194"/>
                </a:cubicBezTo>
                <a:close/>
                <a:moveTo>
                  <a:pt x="4052097" y="86194"/>
                </a:moveTo>
                <a:cubicBezTo>
                  <a:pt x="4066496" y="86194"/>
                  <a:pt x="4076862" y="88894"/>
                  <a:pt x="4083195" y="94294"/>
                </a:cubicBezTo>
                <a:cubicBezTo>
                  <a:pt x="4089527" y="99693"/>
                  <a:pt x="4092694" y="106593"/>
                  <a:pt x="4092694" y="114993"/>
                </a:cubicBezTo>
                <a:lnTo>
                  <a:pt x="4092694" y="287782"/>
                </a:lnTo>
                <a:cubicBezTo>
                  <a:pt x="4092694" y="289782"/>
                  <a:pt x="4093224" y="291415"/>
                  <a:pt x="4094285" y="292682"/>
                </a:cubicBezTo>
                <a:cubicBezTo>
                  <a:pt x="4095345" y="293948"/>
                  <a:pt x="4096472" y="294582"/>
                  <a:pt x="4097666" y="294582"/>
                </a:cubicBezTo>
                <a:cubicBezTo>
                  <a:pt x="4100980" y="294582"/>
                  <a:pt x="4104361" y="291048"/>
                  <a:pt x="4107809" y="283982"/>
                </a:cubicBezTo>
                <a:cubicBezTo>
                  <a:pt x="4108736" y="281849"/>
                  <a:pt x="4109664" y="280782"/>
                  <a:pt x="4110593" y="280782"/>
                </a:cubicBezTo>
                <a:lnTo>
                  <a:pt x="4113093" y="282982"/>
                </a:lnTo>
                <a:cubicBezTo>
                  <a:pt x="4113093" y="287649"/>
                  <a:pt x="4110093" y="292582"/>
                  <a:pt x="4104093" y="297781"/>
                </a:cubicBezTo>
                <a:cubicBezTo>
                  <a:pt x="4098094" y="302981"/>
                  <a:pt x="4090894" y="305581"/>
                  <a:pt x="4082495" y="305581"/>
                </a:cubicBezTo>
                <a:cubicBezTo>
                  <a:pt x="4075295" y="305581"/>
                  <a:pt x="4069729" y="303914"/>
                  <a:pt x="4065796" y="300581"/>
                </a:cubicBezTo>
                <a:cubicBezTo>
                  <a:pt x="4061863" y="297248"/>
                  <a:pt x="4058896" y="291382"/>
                  <a:pt x="4056896" y="282982"/>
                </a:cubicBezTo>
                <a:cubicBezTo>
                  <a:pt x="4050763" y="292048"/>
                  <a:pt x="4045397" y="298081"/>
                  <a:pt x="4040797" y="301081"/>
                </a:cubicBezTo>
                <a:cubicBezTo>
                  <a:pt x="4036197" y="304081"/>
                  <a:pt x="4030765" y="305581"/>
                  <a:pt x="4024498" y="305581"/>
                </a:cubicBezTo>
                <a:cubicBezTo>
                  <a:pt x="4016899" y="305581"/>
                  <a:pt x="4011066" y="303614"/>
                  <a:pt x="4006999" y="299681"/>
                </a:cubicBezTo>
                <a:cubicBezTo>
                  <a:pt x="4002933" y="295748"/>
                  <a:pt x="4000900" y="290582"/>
                  <a:pt x="4000900" y="284182"/>
                </a:cubicBezTo>
                <a:lnTo>
                  <a:pt x="4000900" y="208787"/>
                </a:lnTo>
                <a:cubicBezTo>
                  <a:pt x="4000900" y="200654"/>
                  <a:pt x="4002666" y="194654"/>
                  <a:pt x="4006199" y="190788"/>
                </a:cubicBezTo>
                <a:cubicBezTo>
                  <a:pt x="4009732" y="186921"/>
                  <a:pt x="4020165" y="182122"/>
                  <a:pt x="4037497" y="176389"/>
                </a:cubicBezTo>
                <a:cubicBezTo>
                  <a:pt x="4045230" y="173722"/>
                  <a:pt x="4051697" y="171056"/>
                  <a:pt x="4056896" y="168389"/>
                </a:cubicBezTo>
                <a:lnTo>
                  <a:pt x="4056896" y="110793"/>
                </a:lnTo>
                <a:cubicBezTo>
                  <a:pt x="4056896" y="104793"/>
                  <a:pt x="4055329" y="100127"/>
                  <a:pt x="4052197" y="96794"/>
                </a:cubicBezTo>
                <a:cubicBezTo>
                  <a:pt x="4049063" y="93461"/>
                  <a:pt x="4044964" y="91794"/>
                  <a:pt x="4039897" y="91794"/>
                </a:cubicBezTo>
                <a:cubicBezTo>
                  <a:pt x="4028165" y="91794"/>
                  <a:pt x="4019432" y="97794"/>
                  <a:pt x="4013699" y="109793"/>
                </a:cubicBezTo>
                <a:cubicBezTo>
                  <a:pt x="4015565" y="109126"/>
                  <a:pt x="4017365" y="108626"/>
                  <a:pt x="4019099" y="108293"/>
                </a:cubicBezTo>
                <a:cubicBezTo>
                  <a:pt x="4020832" y="107960"/>
                  <a:pt x="4022431" y="107793"/>
                  <a:pt x="4023898" y="107793"/>
                </a:cubicBezTo>
                <a:cubicBezTo>
                  <a:pt x="4029231" y="107793"/>
                  <a:pt x="4033731" y="109726"/>
                  <a:pt x="4037397" y="113593"/>
                </a:cubicBezTo>
                <a:cubicBezTo>
                  <a:pt x="4041064" y="117459"/>
                  <a:pt x="4042897" y="122525"/>
                  <a:pt x="4042897" y="128792"/>
                </a:cubicBezTo>
                <a:cubicBezTo>
                  <a:pt x="4042897" y="135191"/>
                  <a:pt x="4041031" y="140324"/>
                  <a:pt x="4037297" y="144191"/>
                </a:cubicBezTo>
                <a:cubicBezTo>
                  <a:pt x="4033564" y="148057"/>
                  <a:pt x="4028565" y="149990"/>
                  <a:pt x="4022299" y="149990"/>
                </a:cubicBezTo>
                <a:cubicBezTo>
                  <a:pt x="4016032" y="149990"/>
                  <a:pt x="4011099" y="148024"/>
                  <a:pt x="4007499" y="144091"/>
                </a:cubicBezTo>
                <a:cubicBezTo>
                  <a:pt x="4003899" y="140158"/>
                  <a:pt x="4002100" y="134325"/>
                  <a:pt x="4002100" y="126592"/>
                </a:cubicBezTo>
                <a:cubicBezTo>
                  <a:pt x="4002100" y="115126"/>
                  <a:pt x="4006433" y="105526"/>
                  <a:pt x="4015099" y="97794"/>
                </a:cubicBezTo>
                <a:cubicBezTo>
                  <a:pt x="4023765" y="90061"/>
                  <a:pt x="4036097" y="86194"/>
                  <a:pt x="4052097" y="86194"/>
                </a:cubicBezTo>
                <a:close/>
                <a:moveTo>
                  <a:pt x="3944522" y="86194"/>
                </a:moveTo>
                <a:cubicBezTo>
                  <a:pt x="3958654" y="86194"/>
                  <a:pt x="3969553" y="93727"/>
                  <a:pt x="3977220" y="108793"/>
                </a:cubicBezTo>
                <a:cubicBezTo>
                  <a:pt x="3984886" y="123859"/>
                  <a:pt x="3988719" y="142191"/>
                  <a:pt x="3988719" y="163790"/>
                </a:cubicBezTo>
                <a:lnTo>
                  <a:pt x="3988719" y="196588"/>
                </a:lnTo>
                <a:lnTo>
                  <a:pt x="3932323" y="196588"/>
                </a:lnTo>
                <a:lnTo>
                  <a:pt x="3932323" y="270983"/>
                </a:lnTo>
                <a:cubicBezTo>
                  <a:pt x="3932323" y="282582"/>
                  <a:pt x="3933655" y="290249"/>
                  <a:pt x="3936322" y="293982"/>
                </a:cubicBezTo>
                <a:cubicBezTo>
                  <a:pt x="3938322" y="296781"/>
                  <a:pt x="3941589" y="298181"/>
                  <a:pt x="3946122" y="298181"/>
                </a:cubicBezTo>
                <a:cubicBezTo>
                  <a:pt x="3953588" y="298181"/>
                  <a:pt x="3960254" y="293982"/>
                  <a:pt x="3966121" y="285582"/>
                </a:cubicBezTo>
                <a:cubicBezTo>
                  <a:pt x="3975853" y="271450"/>
                  <a:pt x="3981053" y="252184"/>
                  <a:pt x="3981719" y="227786"/>
                </a:cubicBezTo>
                <a:cubicBezTo>
                  <a:pt x="3981853" y="219786"/>
                  <a:pt x="3982219" y="215253"/>
                  <a:pt x="3982819" y="214186"/>
                </a:cubicBezTo>
                <a:cubicBezTo>
                  <a:pt x="3983419" y="213120"/>
                  <a:pt x="3984253" y="212587"/>
                  <a:pt x="3985319" y="212587"/>
                </a:cubicBezTo>
                <a:cubicBezTo>
                  <a:pt x="3986253" y="212587"/>
                  <a:pt x="3986986" y="212987"/>
                  <a:pt x="3987519" y="213786"/>
                </a:cubicBezTo>
                <a:cubicBezTo>
                  <a:pt x="3988186" y="214853"/>
                  <a:pt x="3988519" y="217386"/>
                  <a:pt x="3988519" y="221386"/>
                </a:cubicBezTo>
                <a:cubicBezTo>
                  <a:pt x="3988519" y="245118"/>
                  <a:pt x="3984353" y="265083"/>
                  <a:pt x="3976020" y="281282"/>
                </a:cubicBezTo>
                <a:cubicBezTo>
                  <a:pt x="3967687" y="297481"/>
                  <a:pt x="3956454" y="305581"/>
                  <a:pt x="3942322" y="305581"/>
                </a:cubicBezTo>
                <a:cubicBezTo>
                  <a:pt x="3929123" y="305581"/>
                  <a:pt x="3918190" y="299348"/>
                  <a:pt x="3909524" y="286882"/>
                </a:cubicBezTo>
                <a:cubicBezTo>
                  <a:pt x="3900857" y="274416"/>
                  <a:pt x="3896525" y="247384"/>
                  <a:pt x="3896525" y="205787"/>
                </a:cubicBezTo>
                <a:lnTo>
                  <a:pt x="3896525" y="176389"/>
                </a:lnTo>
                <a:cubicBezTo>
                  <a:pt x="3896525" y="144524"/>
                  <a:pt x="3902391" y="120326"/>
                  <a:pt x="3914124" y="103793"/>
                </a:cubicBezTo>
                <a:cubicBezTo>
                  <a:pt x="3922523" y="92061"/>
                  <a:pt x="3932656" y="86194"/>
                  <a:pt x="3944522" y="86194"/>
                </a:cubicBezTo>
                <a:close/>
                <a:moveTo>
                  <a:pt x="2065697" y="4599"/>
                </a:moveTo>
                <a:cubicBezTo>
                  <a:pt x="2066497" y="4599"/>
                  <a:pt x="2067130" y="4799"/>
                  <a:pt x="2067597" y="5199"/>
                </a:cubicBezTo>
                <a:cubicBezTo>
                  <a:pt x="2068063" y="5599"/>
                  <a:pt x="2068297" y="6133"/>
                  <a:pt x="2068297" y="6799"/>
                </a:cubicBezTo>
                <a:lnTo>
                  <a:pt x="2068297" y="88594"/>
                </a:lnTo>
                <a:lnTo>
                  <a:pt x="2097917" y="88594"/>
                </a:lnTo>
                <a:cubicBezTo>
                  <a:pt x="2098975" y="88594"/>
                  <a:pt x="2099803" y="88861"/>
                  <a:pt x="2100400" y="89394"/>
                </a:cubicBezTo>
                <a:cubicBezTo>
                  <a:pt x="2100996" y="89927"/>
                  <a:pt x="2101295" y="90527"/>
                  <a:pt x="2101295" y="91194"/>
                </a:cubicBezTo>
                <a:cubicBezTo>
                  <a:pt x="2101295" y="91994"/>
                  <a:pt x="2101030" y="92594"/>
                  <a:pt x="2100501" y="92994"/>
                </a:cubicBezTo>
                <a:cubicBezTo>
                  <a:pt x="2099837" y="93527"/>
                  <a:pt x="2098975" y="93794"/>
                  <a:pt x="2097917" y="93794"/>
                </a:cubicBezTo>
                <a:lnTo>
                  <a:pt x="2068297" y="93794"/>
                </a:lnTo>
                <a:lnTo>
                  <a:pt x="2068297" y="279982"/>
                </a:lnTo>
                <a:cubicBezTo>
                  <a:pt x="2068297" y="285715"/>
                  <a:pt x="2069091" y="289649"/>
                  <a:pt x="2070678" y="291782"/>
                </a:cubicBezTo>
                <a:cubicBezTo>
                  <a:pt x="2071738" y="293382"/>
                  <a:pt x="2073327" y="294182"/>
                  <a:pt x="2075443" y="294182"/>
                </a:cubicBezTo>
                <a:cubicBezTo>
                  <a:pt x="2079943" y="294182"/>
                  <a:pt x="2083913" y="291582"/>
                  <a:pt x="2087352" y="286382"/>
                </a:cubicBezTo>
                <a:cubicBezTo>
                  <a:pt x="2092514" y="278649"/>
                  <a:pt x="2095095" y="266783"/>
                  <a:pt x="2095095" y="250784"/>
                </a:cubicBezTo>
                <a:lnTo>
                  <a:pt x="2095095" y="221586"/>
                </a:lnTo>
                <a:cubicBezTo>
                  <a:pt x="2095095" y="219719"/>
                  <a:pt x="2095495" y="218253"/>
                  <a:pt x="2096295" y="217186"/>
                </a:cubicBezTo>
                <a:cubicBezTo>
                  <a:pt x="2096828" y="216520"/>
                  <a:pt x="2097495" y="216186"/>
                  <a:pt x="2098295" y="216186"/>
                </a:cubicBezTo>
                <a:cubicBezTo>
                  <a:pt x="2099095" y="216186"/>
                  <a:pt x="2099762" y="216520"/>
                  <a:pt x="2100295" y="217186"/>
                </a:cubicBezTo>
                <a:cubicBezTo>
                  <a:pt x="2101095" y="218253"/>
                  <a:pt x="2101495" y="219719"/>
                  <a:pt x="2101495" y="221586"/>
                </a:cubicBezTo>
                <a:lnTo>
                  <a:pt x="2101495" y="243785"/>
                </a:lnTo>
                <a:cubicBezTo>
                  <a:pt x="2101495" y="266317"/>
                  <a:pt x="2097928" y="282249"/>
                  <a:pt x="2090796" y="291582"/>
                </a:cubicBezTo>
                <a:cubicBezTo>
                  <a:pt x="2083663" y="300915"/>
                  <a:pt x="2074763" y="305581"/>
                  <a:pt x="2064097" y="305581"/>
                </a:cubicBezTo>
                <a:cubicBezTo>
                  <a:pt x="2054098" y="305581"/>
                  <a:pt x="2046765" y="302848"/>
                  <a:pt x="2042099" y="297381"/>
                </a:cubicBezTo>
                <a:cubicBezTo>
                  <a:pt x="2035699" y="290049"/>
                  <a:pt x="2032499" y="279649"/>
                  <a:pt x="2032499" y="266183"/>
                </a:cubicBezTo>
                <a:lnTo>
                  <a:pt x="2032499" y="93794"/>
                </a:lnTo>
                <a:lnTo>
                  <a:pt x="2023100" y="93794"/>
                </a:lnTo>
                <a:cubicBezTo>
                  <a:pt x="2021900" y="93794"/>
                  <a:pt x="2020966" y="93527"/>
                  <a:pt x="2020300" y="92994"/>
                </a:cubicBezTo>
                <a:cubicBezTo>
                  <a:pt x="2019633" y="92461"/>
                  <a:pt x="2019300" y="91794"/>
                  <a:pt x="2019300" y="90994"/>
                </a:cubicBezTo>
                <a:cubicBezTo>
                  <a:pt x="2019300" y="90061"/>
                  <a:pt x="2019903" y="89061"/>
                  <a:pt x="2021109" y="87994"/>
                </a:cubicBezTo>
                <a:cubicBezTo>
                  <a:pt x="2032358" y="79328"/>
                  <a:pt x="2040528" y="70695"/>
                  <a:pt x="2045617" y="62096"/>
                </a:cubicBezTo>
                <a:cubicBezTo>
                  <a:pt x="2050706" y="53496"/>
                  <a:pt x="2055192" y="43464"/>
                  <a:pt x="2059076" y="31998"/>
                </a:cubicBezTo>
                <a:cubicBezTo>
                  <a:pt x="2061888" y="23731"/>
                  <a:pt x="2063361" y="17998"/>
                  <a:pt x="2063494" y="14799"/>
                </a:cubicBezTo>
                <a:lnTo>
                  <a:pt x="2063897" y="5599"/>
                </a:lnTo>
                <a:cubicBezTo>
                  <a:pt x="2064297" y="4933"/>
                  <a:pt x="2064897" y="4599"/>
                  <a:pt x="2065697" y="4599"/>
                </a:cubicBezTo>
                <a:close/>
                <a:moveTo>
                  <a:pt x="3399197" y="4599"/>
                </a:moveTo>
                <a:cubicBezTo>
                  <a:pt x="3399997" y="4599"/>
                  <a:pt x="3400630" y="4799"/>
                  <a:pt x="3401097" y="5199"/>
                </a:cubicBezTo>
                <a:cubicBezTo>
                  <a:pt x="3401563" y="5599"/>
                  <a:pt x="3401797" y="6133"/>
                  <a:pt x="3401797" y="6799"/>
                </a:cubicBezTo>
                <a:lnTo>
                  <a:pt x="3401797" y="88594"/>
                </a:lnTo>
                <a:lnTo>
                  <a:pt x="3431417" y="88594"/>
                </a:lnTo>
                <a:cubicBezTo>
                  <a:pt x="3432475" y="88594"/>
                  <a:pt x="3433303" y="88861"/>
                  <a:pt x="3433900" y="89394"/>
                </a:cubicBezTo>
                <a:cubicBezTo>
                  <a:pt x="3434496" y="89927"/>
                  <a:pt x="3434795" y="90527"/>
                  <a:pt x="3434795" y="91194"/>
                </a:cubicBezTo>
                <a:cubicBezTo>
                  <a:pt x="3434795" y="91994"/>
                  <a:pt x="3434530" y="92594"/>
                  <a:pt x="3434001" y="92994"/>
                </a:cubicBezTo>
                <a:cubicBezTo>
                  <a:pt x="3433337" y="93527"/>
                  <a:pt x="3432475" y="93794"/>
                  <a:pt x="3431417" y="93794"/>
                </a:cubicBezTo>
                <a:lnTo>
                  <a:pt x="3401797" y="93794"/>
                </a:lnTo>
                <a:lnTo>
                  <a:pt x="3401797" y="279982"/>
                </a:lnTo>
                <a:cubicBezTo>
                  <a:pt x="3401797" y="285715"/>
                  <a:pt x="3402590" y="289649"/>
                  <a:pt x="3404178" y="291782"/>
                </a:cubicBezTo>
                <a:cubicBezTo>
                  <a:pt x="3405238" y="293382"/>
                  <a:pt x="3406827" y="294182"/>
                  <a:pt x="3408943" y="294182"/>
                </a:cubicBezTo>
                <a:cubicBezTo>
                  <a:pt x="3413443" y="294182"/>
                  <a:pt x="3417413" y="291582"/>
                  <a:pt x="3420852" y="286382"/>
                </a:cubicBezTo>
                <a:cubicBezTo>
                  <a:pt x="3426014" y="278649"/>
                  <a:pt x="3428595" y="266783"/>
                  <a:pt x="3428595" y="250784"/>
                </a:cubicBezTo>
                <a:lnTo>
                  <a:pt x="3428595" y="221586"/>
                </a:lnTo>
                <a:cubicBezTo>
                  <a:pt x="3428595" y="219719"/>
                  <a:pt x="3428995" y="218253"/>
                  <a:pt x="3429795" y="217186"/>
                </a:cubicBezTo>
                <a:cubicBezTo>
                  <a:pt x="3430328" y="216520"/>
                  <a:pt x="3430995" y="216186"/>
                  <a:pt x="3431795" y="216186"/>
                </a:cubicBezTo>
                <a:cubicBezTo>
                  <a:pt x="3432595" y="216186"/>
                  <a:pt x="3433262" y="216520"/>
                  <a:pt x="3433795" y="217186"/>
                </a:cubicBezTo>
                <a:cubicBezTo>
                  <a:pt x="3434595" y="218253"/>
                  <a:pt x="3434995" y="219719"/>
                  <a:pt x="3434995" y="221586"/>
                </a:cubicBezTo>
                <a:lnTo>
                  <a:pt x="3434995" y="243785"/>
                </a:lnTo>
                <a:cubicBezTo>
                  <a:pt x="3434995" y="266317"/>
                  <a:pt x="3431428" y="282249"/>
                  <a:pt x="3424296" y="291582"/>
                </a:cubicBezTo>
                <a:cubicBezTo>
                  <a:pt x="3417163" y="300915"/>
                  <a:pt x="3408263" y="305581"/>
                  <a:pt x="3397597" y="305581"/>
                </a:cubicBezTo>
                <a:cubicBezTo>
                  <a:pt x="3387598" y="305581"/>
                  <a:pt x="3380265" y="302848"/>
                  <a:pt x="3375599" y="297381"/>
                </a:cubicBezTo>
                <a:cubicBezTo>
                  <a:pt x="3369199" y="290049"/>
                  <a:pt x="3365999" y="279649"/>
                  <a:pt x="3365999" y="266183"/>
                </a:cubicBezTo>
                <a:lnTo>
                  <a:pt x="3365999" y="93794"/>
                </a:lnTo>
                <a:lnTo>
                  <a:pt x="3356600" y="93794"/>
                </a:lnTo>
                <a:cubicBezTo>
                  <a:pt x="3355400" y="93794"/>
                  <a:pt x="3354466" y="93527"/>
                  <a:pt x="3353800" y="92994"/>
                </a:cubicBezTo>
                <a:cubicBezTo>
                  <a:pt x="3353133" y="92461"/>
                  <a:pt x="3352800" y="91794"/>
                  <a:pt x="3352800" y="90994"/>
                </a:cubicBezTo>
                <a:cubicBezTo>
                  <a:pt x="3352800" y="90061"/>
                  <a:pt x="3353403" y="89061"/>
                  <a:pt x="3354609" y="87994"/>
                </a:cubicBezTo>
                <a:cubicBezTo>
                  <a:pt x="3365858" y="79328"/>
                  <a:pt x="3374028" y="70695"/>
                  <a:pt x="3379117" y="62096"/>
                </a:cubicBezTo>
                <a:cubicBezTo>
                  <a:pt x="3384206" y="53496"/>
                  <a:pt x="3388692" y="43464"/>
                  <a:pt x="3392576" y="31998"/>
                </a:cubicBezTo>
                <a:cubicBezTo>
                  <a:pt x="3395388" y="23731"/>
                  <a:pt x="3396861" y="17998"/>
                  <a:pt x="3396994" y="14799"/>
                </a:cubicBezTo>
                <a:lnTo>
                  <a:pt x="3397397" y="5599"/>
                </a:lnTo>
                <a:cubicBezTo>
                  <a:pt x="3397797" y="4933"/>
                  <a:pt x="3398397" y="4599"/>
                  <a:pt x="3399197" y="4599"/>
                </a:cubicBezTo>
                <a:close/>
                <a:moveTo>
                  <a:pt x="2475272" y="4599"/>
                </a:moveTo>
                <a:cubicBezTo>
                  <a:pt x="2476072" y="4599"/>
                  <a:pt x="2476705" y="4799"/>
                  <a:pt x="2477172" y="5199"/>
                </a:cubicBezTo>
                <a:cubicBezTo>
                  <a:pt x="2477638" y="5599"/>
                  <a:pt x="2477872" y="6133"/>
                  <a:pt x="2477872" y="6799"/>
                </a:cubicBezTo>
                <a:lnTo>
                  <a:pt x="2477872" y="88594"/>
                </a:lnTo>
                <a:lnTo>
                  <a:pt x="2507492" y="88594"/>
                </a:lnTo>
                <a:cubicBezTo>
                  <a:pt x="2508550" y="88594"/>
                  <a:pt x="2509378" y="88861"/>
                  <a:pt x="2509975" y="89394"/>
                </a:cubicBezTo>
                <a:cubicBezTo>
                  <a:pt x="2510571" y="89927"/>
                  <a:pt x="2510870" y="90527"/>
                  <a:pt x="2510870" y="91194"/>
                </a:cubicBezTo>
                <a:cubicBezTo>
                  <a:pt x="2510870" y="91994"/>
                  <a:pt x="2510605" y="92594"/>
                  <a:pt x="2510076" y="92994"/>
                </a:cubicBezTo>
                <a:cubicBezTo>
                  <a:pt x="2509412" y="93527"/>
                  <a:pt x="2508550" y="93794"/>
                  <a:pt x="2507492" y="93794"/>
                </a:cubicBezTo>
                <a:lnTo>
                  <a:pt x="2477872" y="93794"/>
                </a:lnTo>
                <a:lnTo>
                  <a:pt x="2477872" y="279982"/>
                </a:lnTo>
                <a:cubicBezTo>
                  <a:pt x="2477872" y="285715"/>
                  <a:pt x="2478665" y="289649"/>
                  <a:pt x="2480253" y="291782"/>
                </a:cubicBezTo>
                <a:cubicBezTo>
                  <a:pt x="2481313" y="293382"/>
                  <a:pt x="2482902" y="294182"/>
                  <a:pt x="2485018" y="294182"/>
                </a:cubicBezTo>
                <a:cubicBezTo>
                  <a:pt x="2489518" y="294182"/>
                  <a:pt x="2493488" y="291582"/>
                  <a:pt x="2496927" y="286382"/>
                </a:cubicBezTo>
                <a:cubicBezTo>
                  <a:pt x="2502089" y="278649"/>
                  <a:pt x="2504670" y="266783"/>
                  <a:pt x="2504670" y="250784"/>
                </a:cubicBezTo>
                <a:lnTo>
                  <a:pt x="2504670" y="221586"/>
                </a:lnTo>
                <a:cubicBezTo>
                  <a:pt x="2504670" y="219719"/>
                  <a:pt x="2505070" y="218253"/>
                  <a:pt x="2505870" y="217186"/>
                </a:cubicBezTo>
                <a:cubicBezTo>
                  <a:pt x="2506403" y="216520"/>
                  <a:pt x="2507070" y="216186"/>
                  <a:pt x="2507870" y="216186"/>
                </a:cubicBezTo>
                <a:cubicBezTo>
                  <a:pt x="2508670" y="216186"/>
                  <a:pt x="2509337" y="216520"/>
                  <a:pt x="2509870" y="217186"/>
                </a:cubicBezTo>
                <a:cubicBezTo>
                  <a:pt x="2510670" y="218253"/>
                  <a:pt x="2511070" y="219719"/>
                  <a:pt x="2511070" y="221586"/>
                </a:cubicBezTo>
                <a:lnTo>
                  <a:pt x="2511070" y="243785"/>
                </a:lnTo>
                <a:cubicBezTo>
                  <a:pt x="2511070" y="266317"/>
                  <a:pt x="2507503" y="282249"/>
                  <a:pt x="2500371" y="291582"/>
                </a:cubicBezTo>
                <a:cubicBezTo>
                  <a:pt x="2493238" y="300915"/>
                  <a:pt x="2484338" y="305581"/>
                  <a:pt x="2473672" y="305581"/>
                </a:cubicBezTo>
                <a:cubicBezTo>
                  <a:pt x="2463673" y="305581"/>
                  <a:pt x="2456340" y="302848"/>
                  <a:pt x="2451674" y="297381"/>
                </a:cubicBezTo>
                <a:cubicBezTo>
                  <a:pt x="2445274" y="290049"/>
                  <a:pt x="2442074" y="279649"/>
                  <a:pt x="2442074" y="266183"/>
                </a:cubicBezTo>
                <a:lnTo>
                  <a:pt x="2442074" y="93794"/>
                </a:lnTo>
                <a:lnTo>
                  <a:pt x="2432675" y="93794"/>
                </a:lnTo>
                <a:cubicBezTo>
                  <a:pt x="2431475" y="93794"/>
                  <a:pt x="2430541" y="93527"/>
                  <a:pt x="2429875" y="92994"/>
                </a:cubicBezTo>
                <a:cubicBezTo>
                  <a:pt x="2429208" y="92461"/>
                  <a:pt x="2428875" y="91794"/>
                  <a:pt x="2428875" y="90994"/>
                </a:cubicBezTo>
                <a:cubicBezTo>
                  <a:pt x="2428875" y="90061"/>
                  <a:pt x="2429478" y="89061"/>
                  <a:pt x="2430684" y="87994"/>
                </a:cubicBezTo>
                <a:cubicBezTo>
                  <a:pt x="2441933" y="79328"/>
                  <a:pt x="2450103" y="70695"/>
                  <a:pt x="2455192" y="62096"/>
                </a:cubicBezTo>
                <a:cubicBezTo>
                  <a:pt x="2460281" y="53496"/>
                  <a:pt x="2464767" y="43464"/>
                  <a:pt x="2468651" y="31998"/>
                </a:cubicBezTo>
                <a:cubicBezTo>
                  <a:pt x="2471463" y="23731"/>
                  <a:pt x="2472936" y="17998"/>
                  <a:pt x="2473069" y="14799"/>
                </a:cubicBezTo>
                <a:lnTo>
                  <a:pt x="2473472" y="5599"/>
                </a:lnTo>
                <a:cubicBezTo>
                  <a:pt x="2473872" y="4933"/>
                  <a:pt x="2474472" y="4599"/>
                  <a:pt x="2475272" y="4599"/>
                </a:cubicBezTo>
                <a:close/>
                <a:moveTo>
                  <a:pt x="4265972" y="4599"/>
                </a:moveTo>
                <a:cubicBezTo>
                  <a:pt x="4266772" y="4599"/>
                  <a:pt x="4267405" y="4799"/>
                  <a:pt x="4267872" y="5199"/>
                </a:cubicBezTo>
                <a:cubicBezTo>
                  <a:pt x="4268339" y="5599"/>
                  <a:pt x="4268572" y="6132"/>
                  <a:pt x="4268572" y="6799"/>
                </a:cubicBezTo>
                <a:lnTo>
                  <a:pt x="4268572" y="88594"/>
                </a:lnTo>
                <a:lnTo>
                  <a:pt x="4298192" y="88594"/>
                </a:lnTo>
                <a:cubicBezTo>
                  <a:pt x="4299250" y="88594"/>
                  <a:pt x="4300077" y="88861"/>
                  <a:pt x="4300675" y="89394"/>
                </a:cubicBezTo>
                <a:cubicBezTo>
                  <a:pt x="4301271" y="89927"/>
                  <a:pt x="4301570" y="90527"/>
                  <a:pt x="4301570" y="91194"/>
                </a:cubicBezTo>
                <a:cubicBezTo>
                  <a:pt x="4301570" y="91994"/>
                  <a:pt x="4301305" y="92594"/>
                  <a:pt x="4300776" y="92994"/>
                </a:cubicBezTo>
                <a:cubicBezTo>
                  <a:pt x="4300111" y="93527"/>
                  <a:pt x="4299250" y="93794"/>
                  <a:pt x="4298192" y="93794"/>
                </a:cubicBezTo>
                <a:lnTo>
                  <a:pt x="4268572" y="93794"/>
                </a:lnTo>
                <a:lnTo>
                  <a:pt x="4268572" y="279982"/>
                </a:lnTo>
                <a:cubicBezTo>
                  <a:pt x="4268572" y="285715"/>
                  <a:pt x="4269365" y="289649"/>
                  <a:pt x="4270953" y="291782"/>
                </a:cubicBezTo>
                <a:cubicBezTo>
                  <a:pt x="4272013" y="293382"/>
                  <a:pt x="4273601" y="294182"/>
                  <a:pt x="4275718" y="294182"/>
                </a:cubicBezTo>
                <a:cubicBezTo>
                  <a:pt x="4280218" y="294182"/>
                  <a:pt x="4284187" y="291582"/>
                  <a:pt x="4287627" y="286382"/>
                </a:cubicBezTo>
                <a:cubicBezTo>
                  <a:pt x="4292789" y="278649"/>
                  <a:pt x="4295370" y="266783"/>
                  <a:pt x="4295370" y="250784"/>
                </a:cubicBezTo>
                <a:lnTo>
                  <a:pt x="4295370" y="221586"/>
                </a:lnTo>
                <a:cubicBezTo>
                  <a:pt x="4295370" y="219719"/>
                  <a:pt x="4295770" y="218253"/>
                  <a:pt x="4296570" y="217186"/>
                </a:cubicBezTo>
                <a:cubicBezTo>
                  <a:pt x="4297103" y="216520"/>
                  <a:pt x="4297770" y="216186"/>
                  <a:pt x="4298570" y="216186"/>
                </a:cubicBezTo>
                <a:cubicBezTo>
                  <a:pt x="4299370" y="216186"/>
                  <a:pt x="4300037" y="216520"/>
                  <a:pt x="4300570" y="217186"/>
                </a:cubicBezTo>
                <a:cubicBezTo>
                  <a:pt x="4301370" y="218253"/>
                  <a:pt x="4301770" y="219719"/>
                  <a:pt x="4301770" y="221586"/>
                </a:cubicBezTo>
                <a:lnTo>
                  <a:pt x="4301770" y="243785"/>
                </a:lnTo>
                <a:cubicBezTo>
                  <a:pt x="4301770" y="266317"/>
                  <a:pt x="4298203" y="282249"/>
                  <a:pt x="4291071" y="291582"/>
                </a:cubicBezTo>
                <a:cubicBezTo>
                  <a:pt x="4283937" y="300915"/>
                  <a:pt x="4275038" y="305581"/>
                  <a:pt x="4264372" y="305581"/>
                </a:cubicBezTo>
                <a:cubicBezTo>
                  <a:pt x="4254373" y="305581"/>
                  <a:pt x="4247039" y="302848"/>
                  <a:pt x="4242373" y="297381"/>
                </a:cubicBezTo>
                <a:cubicBezTo>
                  <a:pt x="4235974" y="290049"/>
                  <a:pt x="4232774" y="279649"/>
                  <a:pt x="4232774" y="266183"/>
                </a:cubicBezTo>
                <a:lnTo>
                  <a:pt x="4232774" y="93794"/>
                </a:lnTo>
                <a:lnTo>
                  <a:pt x="4223375" y="93794"/>
                </a:lnTo>
                <a:cubicBezTo>
                  <a:pt x="4222175" y="93794"/>
                  <a:pt x="4221241" y="93527"/>
                  <a:pt x="4220575" y="92994"/>
                </a:cubicBezTo>
                <a:cubicBezTo>
                  <a:pt x="4219908" y="92461"/>
                  <a:pt x="4219575" y="91794"/>
                  <a:pt x="4219575" y="90994"/>
                </a:cubicBezTo>
                <a:cubicBezTo>
                  <a:pt x="4219575" y="90061"/>
                  <a:pt x="4220178" y="89061"/>
                  <a:pt x="4221384" y="87994"/>
                </a:cubicBezTo>
                <a:cubicBezTo>
                  <a:pt x="4232633" y="79328"/>
                  <a:pt x="4240803" y="70695"/>
                  <a:pt x="4245892" y="62096"/>
                </a:cubicBezTo>
                <a:cubicBezTo>
                  <a:pt x="4250981" y="53496"/>
                  <a:pt x="4255467" y="43464"/>
                  <a:pt x="4259351" y="31998"/>
                </a:cubicBezTo>
                <a:cubicBezTo>
                  <a:pt x="4262163" y="23731"/>
                  <a:pt x="4263635" y="17998"/>
                  <a:pt x="4263769" y="14799"/>
                </a:cubicBezTo>
                <a:lnTo>
                  <a:pt x="4264172" y="5599"/>
                </a:lnTo>
                <a:cubicBezTo>
                  <a:pt x="4264572" y="4933"/>
                  <a:pt x="4265172" y="4599"/>
                  <a:pt x="4265972" y="4599"/>
                </a:cubicBezTo>
                <a:close/>
                <a:moveTo>
                  <a:pt x="1592675" y="2399"/>
                </a:moveTo>
                <a:lnTo>
                  <a:pt x="1636272" y="2399"/>
                </a:lnTo>
                <a:lnTo>
                  <a:pt x="1636272" y="199787"/>
                </a:lnTo>
                <a:lnTo>
                  <a:pt x="1636315" y="199921"/>
                </a:lnTo>
                <a:lnTo>
                  <a:pt x="1636272" y="200009"/>
                </a:lnTo>
                <a:lnTo>
                  <a:pt x="1636272" y="297981"/>
                </a:lnTo>
                <a:lnTo>
                  <a:pt x="1644272" y="297981"/>
                </a:lnTo>
                <a:cubicBezTo>
                  <a:pt x="1645738" y="298915"/>
                  <a:pt x="1646472" y="299781"/>
                  <a:pt x="1646472" y="300581"/>
                </a:cubicBezTo>
                <a:cubicBezTo>
                  <a:pt x="1646472" y="301381"/>
                  <a:pt x="1645738" y="302248"/>
                  <a:pt x="1644272" y="303181"/>
                </a:cubicBezTo>
                <a:lnTo>
                  <a:pt x="1592675" y="303181"/>
                </a:lnTo>
                <a:cubicBezTo>
                  <a:pt x="1591875" y="303181"/>
                  <a:pt x="1591242" y="302948"/>
                  <a:pt x="1590775" y="302481"/>
                </a:cubicBezTo>
                <a:cubicBezTo>
                  <a:pt x="1590308" y="302014"/>
                  <a:pt x="1590075" y="301381"/>
                  <a:pt x="1590075" y="300581"/>
                </a:cubicBezTo>
                <a:cubicBezTo>
                  <a:pt x="1590075" y="299781"/>
                  <a:pt x="1590342" y="299148"/>
                  <a:pt x="1590875" y="298681"/>
                </a:cubicBezTo>
                <a:cubicBezTo>
                  <a:pt x="1591408" y="298215"/>
                  <a:pt x="1592008" y="297981"/>
                  <a:pt x="1592675" y="297981"/>
                </a:cubicBezTo>
                <a:lnTo>
                  <a:pt x="1600074" y="297981"/>
                </a:lnTo>
                <a:lnTo>
                  <a:pt x="1600074" y="7599"/>
                </a:lnTo>
                <a:lnTo>
                  <a:pt x="1592675" y="7599"/>
                </a:lnTo>
                <a:cubicBezTo>
                  <a:pt x="1592008" y="7599"/>
                  <a:pt x="1591441" y="7356"/>
                  <a:pt x="1590975" y="6871"/>
                </a:cubicBezTo>
                <a:cubicBezTo>
                  <a:pt x="1590508" y="6386"/>
                  <a:pt x="1590275" y="5796"/>
                  <a:pt x="1590275" y="5102"/>
                </a:cubicBezTo>
                <a:cubicBezTo>
                  <a:pt x="1590275" y="4271"/>
                  <a:pt x="1590508" y="3613"/>
                  <a:pt x="1590975" y="3128"/>
                </a:cubicBezTo>
                <a:cubicBezTo>
                  <a:pt x="1591441" y="2642"/>
                  <a:pt x="1592008" y="2399"/>
                  <a:pt x="1592675" y="2399"/>
                </a:cubicBezTo>
                <a:close/>
                <a:moveTo>
                  <a:pt x="515331" y="2399"/>
                </a:moveTo>
                <a:lnTo>
                  <a:pt x="562319" y="2399"/>
                </a:lnTo>
                <a:lnTo>
                  <a:pt x="562319" y="297981"/>
                </a:lnTo>
                <a:lnTo>
                  <a:pt x="570919" y="297981"/>
                </a:lnTo>
                <a:cubicBezTo>
                  <a:pt x="572252" y="298915"/>
                  <a:pt x="572918" y="299781"/>
                  <a:pt x="572918" y="300581"/>
                </a:cubicBezTo>
                <a:cubicBezTo>
                  <a:pt x="572918" y="301381"/>
                  <a:pt x="572249" y="302248"/>
                  <a:pt x="570909" y="303181"/>
                </a:cubicBezTo>
                <a:lnTo>
                  <a:pt x="526521" y="303181"/>
                </a:lnTo>
                <a:lnTo>
                  <a:pt x="526521" y="287182"/>
                </a:lnTo>
                <a:cubicBezTo>
                  <a:pt x="523996" y="293315"/>
                  <a:pt x="520941" y="297915"/>
                  <a:pt x="517355" y="300981"/>
                </a:cubicBezTo>
                <a:cubicBezTo>
                  <a:pt x="513768" y="304048"/>
                  <a:pt x="509650" y="305581"/>
                  <a:pt x="505001" y="305581"/>
                </a:cubicBezTo>
                <a:cubicBezTo>
                  <a:pt x="494372" y="305581"/>
                  <a:pt x="486002" y="297648"/>
                  <a:pt x="479891" y="281782"/>
                </a:cubicBezTo>
                <a:cubicBezTo>
                  <a:pt x="473780" y="265917"/>
                  <a:pt x="470725" y="240918"/>
                  <a:pt x="470725" y="206787"/>
                </a:cubicBezTo>
                <a:cubicBezTo>
                  <a:pt x="470725" y="153190"/>
                  <a:pt x="475374" y="118059"/>
                  <a:pt x="484674" y="101393"/>
                </a:cubicBezTo>
                <a:cubicBezTo>
                  <a:pt x="490386" y="91261"/>
                  <a:pt x="497825" y="86194"/>
                  <a:pt x="506991" y="86194"/>
                </a:cubicBezTo>
                <a:cubicBezTo>
                  <a:pt x="510579" y="86194"/>
                  <a:pt x="514000" y="87294"/>
                  <a:pt x="517255" y="89494"/>
                </a:cubicBezTo>
                <a:cubicBezTo>
                  <a:pt x="520510" y="91694"/>
                  <a:pt x="523599" y="94994"/>
                  <a:pt x="526521" y="99394"/>
                </a:cubicBezTo>
                <a:lnTo>
                  <a:pt x="526521" y="7599"/>
                </a:lnTo>
                <a:lnTo>
                  <a:pt x="515322" y="7599"/>
                </a:lnTo>
                <a:cubicBezTo>
                  <a:pt x="513989" y="6768"/>
                  <a:pt x="513322" y="5867"/>
                  <a:pt x="513322" y="4896"/>
                </a:cubicBezTo>
                <a:cubicBezTo>
                  <a:pt x="513322" y="4063"/>
                  <a:pt x="513992" y="3231"/>
                  <a:pt x="515331" y="2399"/>
                </a:cubicBezTo>
                <a:close/>
                <a:moveTo>
                  <a:pt x="134550" y="2399"/>
                </a:moveTo>
                <a:lnTo>
                  <a:pt x="178547" y="2399"/>
                </a:lnTo>
                <a:lnTo>
                  <a:pt x="178547" y="104993"/>
                </a:lnTo>
                <a:cubicBezTo>
                  <a:pt x="184014" y="97660"/>
                  <a:pt x="188880" y="92694"/>
                  <a:pt x="193146" y="90094"/>
                </a:cubicBezTo>
                <a:cubicBezTo>
                  <a:pt x="197413" y="87494"/>
                  <a:pt x="202412" y="86194"/>
                  <a:pt x="208145" y="86194"/>
                </a:cubicBezTo>
                <a:cubicBezTo>
                  <a:pt x="217078" y="86194"/>
                  <a:pt x="223411" y="88527"/>
                  <a:pt x="227144" y="93194"/>
                </a:cubicBezTo>
                <a:cubicBezTo>
                  <a:pt x="232477" y="99460"/>
                  <a:pt x="235144" y="109260"/>
                  <a:pt x="235144" y="122592"/>
                </a:cubicBezTo>
                <a:lnTo>
                  <a:pt x="235144" y="297981"/>
                </a:lnTo>
                <a:lnTo>
                  <a:pt x="242500" y="297981"/>
                </a:lnTo>
                <a:cubicBezTo>
                  <a:pt x="243862" y="298915"/>
                  <a:pt x="244543" y="299781"/>
                  <a:pt x="244543" y="300581"/>
                </a:cubicBezTo>
                <a:cubicBezTo>
                  <a:pt x="244543" y="301381"/>
                  <a:pt x="243877" y="302248"/>
                  <a:pt x="242543" y="303181"/>
                </a:cubicBezTo>
                <a:lnTo>
                  <a:pt x="194746" y="303181"/>
                </a:lnTo>
                <a:cubicBezTo>
                  <a:pt x="193813" y="302381"/>
                  <a:pt x="193346" y="301514"/>
                  <a:pt x="193346" y="300581"/>
                </a:cubicBezTo>
                <a:cubicBezTo>
                  <a:pt x="193346" y="299648"/>
                  <a:pt x="193813" y="298781"/>
                  <a:pt x="194746" y="297981"/>
                </a:cubicBezTo>
                <a:lnTo>
                  <a:pt x="199346" y="297981"/>
                </a:lnTo>
                <a:lnTo>
                  <a:pt x="199346" y="111993"/>
                </a:lnTo>
                <a:cubicBezTo>
                  <a:pt x="199346" y="107193"/>
                  <a:pt x="198740" y="103860"/>
                  <a:pt x="197527" y="101993"/>
                </a:cubicBezTo>
                <a:cubicBezTo>
                  <a:pt x="196450" y="100660"/>
                  <a:pt x="194970" y="99993"/>
                  <a:pt x="193087" y="99993"/>
                </a:cubicBezTo>
                <a:cubicBezTo>
                  <a:pt x="189989" y="99993"/>
                  <a:pt x="187095" y="101860"/>
                  <a:pt x="184403" y="105593"/>
                </a:cubicBezTo>
                <a:cubicBezTo>
                  <a:pt x="180499" y="111193"/>
                  <a:pt x="178547" y="118726"/>
                  <a:pt x="178547" y="128192"/>
                </a:cubicBezTo>
                <a:lnTo>
                  <a:pt x="178547" y="297981"/>
                </a:lnTo>
                <a:lnTo>
                  <a:pt x="183947" y="297981"/>
                </a:lnTo>
                <a:cubicBezTo>
                  <a:pt x="185280" y="298915"/>
                  <a:pt x="185947" y="299781"/>
                  <a:pt x="185947" y="300581"/>
                </a:cubicBezTo>
                <a:cubicBezTo>
                  <a:pt x="185947" y="301381"/>
                  <a:pt x="185280" y="302248"/>
                  <a:pt x="183947" y="303181"/>
                </a:cubicBezTo>
                <a:lnTo>
                  <a:pt x="134550" y="303181"/>
                </a:lnTo>
                <a:lnTo>
                  <a:pt x="133550" y="302581"/>
                </a:lnTo>
                <a:lnTo>
                  <a:pt x="132950" y="300581"/>
                </a:lnTo>
                <a:cubicBezTo>
                  <a:pt x="132950" y="299648"/>
                  <a:pt x="133483" y="298781"/>
                  <a:pt x="134550" y="297981"/>
                </a:cubicBezTo>
                <a:lnTo>
                  <a:pt x="143549" y="297981"/>
                </a:lnTo>
                <a:lnTo>
                  <a:pt x="143549" y="7599"/>
                </a:lnTo>
                <a:lnTo>
                  <a:pt x="134550" y="7599"/>
                </a:lnTo>
                <a:cubicBezTo>
                  <a:pt x="133217" y="6768"/>
                  <a:pt x="132550" y="5936"/>
                  <a:pt x="132550" y="5102"/>
                </a:cubicBezTo>
                <a:cubicBezTo>
                  <a:pt x="132550" y="4132"/>
                  <a:pt x="133217" y="3231"/>
                  <a:pt x="134550" y="2399"/>
                </a:cubicBezTo>
                <a:close/>
                <a:moveTo>
                  <a:pt x="0" y="2399"/>
                </a:moveTo>
                <a:lnTo>
                  <a:pt x="129792" y="2399"/>
                </a:lnTo>
                <a:lnTo>
                  <a:pt x="129792" y="129385"/>
                </a:lnTo>
                <a:cubicBezTo>
                  <a:pt x="129792" y="130321"/>
                  <a:pt x="129535" y="131089"/>
                  <a:pt x="129022" y="131690"/>
                </a:cubicBezTo>
                <a:cubicBezTo>
                  <a:pt x="128508" y="132291"/>
                  <a:pt x="127866" y="132591"/>
                  <a:pt x="127095" y="132591"/>
                </a:cubicBezTo>
                <a:cubicBezTo>
                  <a:pt x="126454" y="132591"/>
                  <a:pt x="125876" y="132292"/>
                  <a:pt x="125363" y="131692"/>
                </a:cubicBezTo>
                <a:cubicBezTo>
                  <a:pt x="124849" y="131092"/>
                  <a:pt x="124592" y="130325"/>
                  <a:pt x="124592" y="129392"/>
                </a:cubicBezTo>
                <a:lnTo>
                  <a:pt x="124592" y="121592"/>
                </a:lnTo>
                <a:cubicBezTo>
                  <a:pt x="124592" y="113993"/>
                  <a:pt x="122683" y="99827"/>
                  <a:pt x="118863" y="79095"/>
                </a:cubicBezTo>
                <a:cubicBezTo>
                  <a:pt x="115043" y="58363"/>
                  <a:pt x="110655" y="40930"/>
                  <a:pt x="105697" y="26798"/>
                </a:cubicBezTo>
                <a:cubicBezTo>
                  <a:pt x="102480" y="17732"/>
                  <a:pt x="99833" y="12265"/>
                  <a:pt x="97756" y="10399"/>
                </a:cubicBezTo>
                <a:cubicBezTo>
                  <a:pt x="95680" y="8532"/>
                  <a:pt x="93704" y="7599"/>
                  <a:pt x="91829" y="7599"/>
                </a:cubicBezTo>
                <a:lnTo>
                  <a:pt x="85395" y="7599"/>
                </a:lnTo>
                <a:lnTo>
                  <a:pt x="85395" y="297981"/>
                </a:lnTo>
                <a:lnTo>
                  <a:pt x="100994" y="297981"/>
                </a:lnTo>
                <a:cubicBezTo>
                  <a:pt x="102460" y="298915"/>
                  <a:pt x="103194" y="299781"/>
                  <a:pt x="103194" y="300581"/>
                </a:cubicBezTo>
                <a:cubicBezTo>
                  <a:pt x="103194" y="301381"/>
                  <a:pt x="102462" y="302248"/>
                  <a:pt x="101000" y="303181"/>
                </a:cubicBezTo>
                <a:lnTo>
                  <a:pt x="26992" y="303181"/>
                </a:lnTo>
                <a:cubicBezTo>
                  <a:pt x="26328" y="303181"/>
                  <a:pt x="25796" y="302948"/>
                  <a:pt x="25397" y="302481"/>
                </a:cubicBezTo>
                <a:cubicBezTo>
                  <a:pt x="24998" y="302014"/>
                  <a:pt x="24798" y="301381"/>
                  <a:pt x="24798" y="300581"/>
                </a:cubicBezTo>
                <a:cubicBezTo>
                  <a:pt x="24798" y="299781"/>
                  <a:pt x="24998" y="299148"/>
                  <a:pt x="25398" y="298681"/>
                </a:cubicBezTo>
                <a:cubicBezTo>
                  <a:pt x="25798" y="298215"/>
                  <a:pt x="26332" y="297981"/>
                  <a:pt x="26998" y="297981"/>
                </a:cubicBezTo>
                <a:lnTo>
                  <a:pt x="44397" y="297981"/>
                </a:lnTo>
                <a:lnTo>
                  <a:pt x="44397" y="7599"/>
                </a:lnTo>
                <a:lnTo>
                  <a:pt x="40176" y="7599"/>
                </a:lnTo>
                <a:cubicBezTo>
                  <a:pt x="37228" y="7599"/>
                  <a:pt x="34682" y="8531"/>
                  <a:pt x="32539" y="10396"/>
                </a:cubicBezTo>
                <a:cubicBezTo>
                  <a:pt x="29322" y="13189"/>
                  <a:pt x="26172" y="19379"/>
                  <a:pt x="23089" y="28963"/>
                </a:cubicBezTo>
                <a:cubicBezTo>
                  <a:pt x="18131" y="44271"/>
                  <a:pt x="13910" y="62607"/>
                  <a:pt x="10426" y="83971"/>
                </a:cubicBezTo>
                <a:cubicBezTo>
                  <a:pt x="6942" y="105335"/>
                  <a:pt x="5200" y="118880"/>
                  <a:pt x="5200" y="124604"/>
                </a:cubicBezTo>
                <a:lnTo>
                  <a:pt x="5200" y="129198"/>
                </a:lnTo>
                <a:cubicBezTo>
                  <a:pt x="5200" y="130262"/>
                  <a:pt x="4943" y="131094"/>
                  <a:pt x="4429" y="131693"/>
                </a:cubicBezTo>
                <a:cubicBezTo>
                  <a:pt x="3916" y="132292"/>
                  <a:pt x="3338" y="132591"/>
                  <a:pt x="2697" y="132591"/>
                </a:cubicBezTo>
                <a:cubicBezTo>
                  <a:pt x="1926" y="132591"/>
                  <a:pt x="1348" y="132325"/>
                  <a:pt x="962" y="131792"/>
                </a:cubicBezTo>
                <a:cubicBezTo>
                  <a:pt x="321" y="130992"/>
                  <a:pt x="0" y="130125"/>
                  <a:pt x="0" y="129192"/>
                </a:cubicBezTo>
                <a:close/>
                <a:moveTo>
                  <a:pt x="2106225" y="2399"/>
                </a:moveTo>
                <a:lnTo>
                  <a:pt x="2150222" y="2399"/>
                </a:lnTo>
                <a:lnTo>
                  <a:pt x="2150222" y="104993"/>
                </a:lnTo>
                <a:cubicBezTo>
                  <a:pt x="2155688" y="97660"/>
                  <a:pt x="2160555" y="92694"/>
                  <a:pt x="2164821" y="90094"/>
                </a:cubicBezTo>
                <a:cubicBezTo>
                  <a:pt x="2169088" y="87494"/>
                  <a:pt x="2174087" y="86194"/>
                  <a:pt x="2179820" y="86194"/>
                </a:cubicBezTo>
                <a:cubicBezTo>
                  <a:pt x="2188753" y="86194"/>
                  <a:pt x="2195086" y="88527"/>
                  <a:pt x="2198819" y="93194"/>
                </a:cubicBezTo>
                <a:cubicBezTo>
                  <a:pt x="2204152" y="99460"/>
                  <a:pt x="2206819" y="109260"/>
                  <a:pt x="2206819" y="122592"/>
                </a:cubicBezTo>
                <a:lnTo>
                  <a:pt x="2206819" y="297981"/>
                </a:lnTo>
                <a:lnTo>
                  <a:pt x="2214174" y="297981"/>
                </a:lnTo>
                <a:cubicBezTo>
                  <a:pt x="2215537" y="298915"/>
                  <a:pt x="2216218" y="299781"/>
                  <a:pt x="2216218" y="300581"/>
                </a:cubicBezTo>
                <a:cubicBezTo>
                  <a:pt x="2216218" y="301381"/>
                  <a:pt x="2215551" y="302248"/>
                  <a:pt x="2214218" y="303181"/>
                </a:cubicBezTo>
                <a:lnTo>
                  <a:pt x="2166421" y="303181"/>
                </a:lnTo>
                <a:cubicBezTo>
                  <a:pt x="2165488" y="302381"/>
                  <a:pt x="2165021" y="301514"/>
                  <a:pt x="2165021" y="300581"/>
                </a:cubicBezTo>
                <a:cubicBezTo>
                  <a:pt x="2165021" y="299648"/>
                  <a:pt x="2165488" y="298781"/>
                  <a:pt x="2166421" y="297981"/>
                </a:cubicBezTo>
                <a:lnTo>
                  <a:pt x="2171021" y="297981"/>
                </a:lnTo>
                <a:lnTo>
                  <a:pt x="2171021" y="111993"/>
                </a:lnTo>
                <a:cubicBezTo>
                  <a:pt x="2171021" y="107193"/>
                  <a:pt x="2170415" y="103860"/>
                  <a:pt x="2169202" y="101993"/>
                </a:cubicBezTo>
                <a:cubicBezTo>
                  <a:pt x="2168125" y="100660"/>
                  <a:pt x="2166645" y="99993"/>
                  <a:pt x="2164762" y="99993"/>
                </a:cubicBezTo>
                <a:cubicBezTo>
                  <a:pt x="2161664" y="99993"/>
                  <a:pt x="2158769" y="101860"/>
                  <a:pt x="2156078" y="105593"/>
                </a:cubicBezTo>
                <a:cubicBezTo>
                  <a:pt x="2152174" y="111193"/>
                  <a:pt x="2150222" y="118726"/>
                  <a:pt x="2150222" y="128192"/>
                </a:cubicBezTo>
                <a:lnTo>
                  <a:pt x="2150222" y="297981"/>
                </a:lnTo>
                <a:lnTo>
                  <a:pt x="2155622" y="297981"/>
                </a:lnTo>
                <a:cubicBezTo>
                  <a:pt x="2156955" y="298915"/>
                  <a:pt x="2157622" y="299781"/>
                  <a:pt x="2157622" y="300581"/>
                </a:cubicBezTo>
                <a:cubicBezTo>
                  <a:pt x="2157622" y="301381"/>
                  <a:pt x="2156955" y="302248"/>
                  <a:pt x="2155622" y="303181"/>
                </a:cubicBezTo>
                <a:lnTo>
                  <a:pt x="2106225" y="303181"/>
                </a:lnTo>
                <a:lnTo>
                  <a:pt x="2105225" y="302581"/>
                </a:lnTo>
                <a:lnTo>
                  <a:pt x="2104625" y="300581"/>
                </a:lnTo>
                <a:cubicBezTo>
                  <a:pt x="2104625" y="299648"/>
                  <a:pt x="2105158" y="298781"/>
                  <a:pt x="2106225" y="297981"/>
                </a:cubicBezTo>
                <a:lnTo>
                  <a:pt x="2115224" y="297981"/>
                </a:lnTo>
                <a:lnTo>
                  <a:pt x="2115224" y="7599"/>
                </a:lnTo>
                <a:lnTo>
                  <a:pt x="2106225" y="7599"/>
                </a:lnTo>
                <a:cubicBezTo>
                  <a:pt x="2104891" y="6768"/>
                  <a:pt x="2104225" y="5936"/>
                  <a:pt x="2104225" y="5102"/>
                </a:cubicBezTo>
                <a:cubicBezTo>
                  <a:pt x="2104225" y="4132"/>
                  <a:pt x="2104891" y="3231"/>
                  <a:pt x="2106225" y="2399"/>
                </a:cubicBezTo>
                <a:close/>
                <a:moveTo>
                  <a:pt x="3782625" y="2399"/>
                </a:moveTo>
                <a:lnTo>
                  <a:pt x="3826622" y="2399"/>
                </a:lnTo>
                <a:lnTo>
                  <a:pt x="3826622" y="104993"/>
                </a:lnTo>
                <a:cubicBezTo>
                  <a:pt x="3832088" y="97660"/>
                  <a:pt x="3836955" y="92694"/>
                  <a:pt x="3841221" y="90094"/>
                </a:cubicBezTo>
                <a:cubicBezTo>
                  <a:pt x="3845487" y="87494"/>
                  <a:pt x="3850487" y="86194"/>
                  <a:pt x="3856220" y="86194"/>
                </a:cubicBezTo>
                <a:cubicBezTo>
                  <a:pt x="3865153" y="86194"/>
                  <a:pt x="3871486" y="88527"/>
                  <a:pt x="3875219" y="93194"/>
                </a:cubicBezTo>
                <a:cubicBezTo>
                  <a:pt x="3880552" y="99460"/>
                  <a:pt x="3883219" y="109260"/>
                  <a:pt x="3883219" y="122592"/>
                </a:cubicBezTo>
                <a:lnTo>
                  <a:pt x="3883219" y="297981"/>
                </a:lnTo>
                <a:lnTo>
                  <a:pt x="3890574" y="297981"/>
                </a:lnTo>
                <a:cubicBezTo>
                  <a:pt x="3891937" y="298915"/>
                  <a:pt x="3892618" y="299781"/>
                  <a:pt x="3892618" y="300581"/>
                </a:cubicBezTo>
                <a:cubicBezTo>
                  <a:pt x="3892618" y="301381"/>
                  <a:pt x="3891951" y="302248"/>
                  <a:pt x="3890618" y="303181"/>
                </a:cubicBezTo>
                <a:lnTo>
                  <a:pt x="3842821" y="303181"/>
                </a:lnTo>
                <a:cubicBezTo>
                  <a:pt x="3841888" y="302381"/>
                  <a:pt x="3841421" y="301514"/>
                  <a:pt x="3841421" y="300581"/>
                </a:cubicBezTo>
                <a:cubicBezTo>
                  <a:pt x="3841421" y="299648"/>
                  <a:pt x="3841888" y="298781"/>
                  <a:pt x="3842821" y="297981"/>
                </a:cubicBezTo>
                <a:lnTo>
                  <a:pt x="3847421" y="297981"/>
                </a:lnTo>
                <a:lnTo>
                  <a:pt x="3847421" y="111993"/>
                </a:lnTo>
                <a:cubicBezTo>
                  <a:pt x="3847421" y="107193"/>
                  <a:pt x="3846815" y="103860"/>
                  <a:pt x="3845602" y="101993"/>
                </a:cubicBezTo>
                <a:cubicBezTo>
                  <a:pt x="3844525" y="100660"/>
                  <a:pt x="3843045" y="99993"/>
                  <a:pt x="3841162" y="99993"/>
                </a:cubicBezTo>
                <a:cubicBezTo>
                  <a:pt x="3838064" y="99993"/>
                  <a:pt x="3835169" y="101860"/>
                  <a:pt x="3832478" y="105593"/>
                </a:cubicBezTo>
                <a:cubicBezTo>
                  <a:pt x="3828574" y="111193"/>
                  <a:pt x="3826622" y="118726"/>
                  <a:pt x="3826622" y="128192"/>
                </a:cubicBezTo>
                <a:lnTo>
                  <a:pt x="3826622" y="297981"/>
                </a:lnTo>
                <a:lnTo>
                  <a:pt x="3832022" y="297981"/>
                </a:lnTo>
                <a:cubicBezTo>
                  <a:pt x="3833355" y="298915"/>
                  <a:pt x="3834021" y="299781"/>
                  <a:pt x="3834021" y="300581"/>
                </a:cubicBezTo>
                <a:cubicBezTo>
                  <a:pt x="3834021" y="301381"/>
                  <a:pt x="3833355" y="302248"/>
                  <a:pt x="3832022" y="303181"/>
                </a:cubicBezTo>
                <a:lnTo>
                  <a:pt x="3782625" y="303181"/>
                </a:lnTo>
                <a:lnTo>
                  <a:pt x="3781625" y="302581"/>
                </a:lnTo>
                <a:lnTo>
                  <a:pt x="3781025" y="300581"/>
                </a:lnTo>
                <a:cubicBezTo>
                  <a:pt x="3781025" y="299648"/>
                  <a:pt x="3781558" y="298781"/>
                  <a:pt x="3782625" y="297981"/>
                </a:cubicBezTo>
                <a:lnTo>
                  <a:pt x="3791624" y="297981"/>
                </a:lnTo>
                <a:lnTo>
                  <a:pt x="3791624" y="7599"/>
                </a:lnTo>
                <a:lnTo>
                  <a:pt x="3782625" y="7599"/>
                </a:lnTo>
                <a:cubicBezTo>
                  <a:pt x="3781291" y="6768"/>
                  <a:pt x="3780625" y="5936"/>
                  <a:pt x="3780625" y="5102"/>
                </a:cubicBezTo>
                <a:cubicBezTo>
                  <a:pt x="3780625" y="4132"/>
                  <a:pt x="3781291" y="3231"/>
                  <a:pt x="3782625" y="2399"/>
                </a:cubicBezTo>
                <a:close/>
                <a:moveTo>
                  <a:pt x="3449250" y="2399"/>
                </a:moveTo>
                <a:lnTo>
                  <a:pt x="3493247" y="2399"/>
                </a:lnTo>
                <a:lnTo>
                  <a:pt x="3493247" y="104993"/>
                </a:lnTo>
                <a:cubicBezTo>
                  <a:pt x="3498713" y="97660"/>
                  <a:pt x="3503580" y="92694"/>
                  <a:pt x="3507846" y="90094"/>
                </a:cubicBezTo>
                <a:cubicBezTo>
                  <a:pt x="3512113" y="87494"/>
                  <a:pt x="3517112" y="86194"/>
                  <a:pt x="3522845" y="86194"/>
                </a:cubicBezTo>
                <a:cubicBezTo>
                  <a:pt x="3531778" y="86194"/>
                  <a:pt x="3538111" y="88527"/>
                  <a:pt x="3541844" y="93194"/>
                </a:cubicBezTo>
                <a:cubicBezTo>
                  <a:pt x="3547177" y="99460"/>
                  <a:pt x="3549844" y="109260"/>
                  <a:pt x="3549844" y="122592"/>
                </a:cubicBezTo>
                <a:lnTo>
                  <a:pt x="3549844" y="297981"/>
                </a:lnTo>
                <a:lnTo>
                  <a:pt x="3557199" y="297981"/>
                </a:lnTo>
                <a:cubicBezTo>
                  <a:pt x="3558562" y="298915"/>
                  <a:pt x="3559243" y="299781"/>
                  <a:pt x="3559243" y="300581"/>
                </a:cubicBezTo>
                <a:cubicBezTo>
                  <a:pt x="3559243" y="301381"/>
                  <a:pt x="3558576" y="302248"/>
                  <a:pt x="3557243" y="303181"/>
                </a:cubicBezTo>
                <a:lnTo>
                  <a:pt x="3509446" y="303181"/>
                </a:lnTo>
                <a:cubicBezTo>
                  <a:pt x="3508513" y="302381"/>
                  <a:pt x="3508046" y="301514"/>
                  <a:pt x="3508046" y="300581"/>
                </a:cubicBezTo>
                <a:cubicBezTo>
                  <a:pt x="3508046" y="299648"/>
                  <a:pt x="3508513" y="298781"/>
                  <a:pt x="3509446" y="297981"/>
                </a:cubicBezTo>
                <a:lnTo>
                  <a:pt x="3514046" y="297981"/>
                </a:lnTo>
                <a:lnTo>
                  <a:pt x="3514046" y="111993"/>
                </a:lnTo>
                <a:cubicBezTo>
                  <a:pt x="3514046" y="107193"/>
                  <a:pt x="3513440" y="103860"/>
                  <a:pt x="3512227" y="101993"/>
                </a:cubicBezTo>
                <a:cubicBezTo>
                  <a:pt x="3511150" y="100660"/>
                  <a:pt x="3509670" y="99993"/>
                  <a:pt x="3507787" y="99993"/>
                </a:cubicBezTo>
                <a:cubicBezTo>
                  <a:pt x="3504689" y="99993"/>
                  <a:pt x="3501795" y="101860"/>
                  <a:pt x="3499103" y="105593"/>
                </a:cubicBezTo>
                <a:cubicBezTo>
                  <a:pt x="3495199" y="111193"/>
                  <a:pt x="3493247" y="118726"/>
                  <a:pt x="3493247" y="128192"/>
                </a:cubicBezTo>
                <a:lnTo>
                  <a:pt x="3493247" y="297981"/>
                </a:lnTo>
                <a:lnTo>
                  <a:pt x="3498647" y="297981"/>
                </a:lnTo>
                <a:cubicBezTo>
                  <a:pt x="3499980" y="298915"/>
                  <a:pt x="3500647" y="299781"/>
                  <a:pt x="3500647" y="300581"/>
                </a:cubicBezTo>
                <a:cubicBezTo>
                  <a:pt x="3500647" y="301381"/>
                  <a:pt x="3499980" y="302248"/>
                  <a:pt x="3498647" y="303181"/>
                </a:cubicBezTo>
                <a:lnTo>
                  <a:pt x="3449250" y="303181"/>
                </a:lnTo>
                <a:lnTo>
                  <a:pt x="3448250" y="302581"/>
                </a:lnTo>
                <a:lnTo>
                  <a:pt x="3447650" y="300581"/>
                </a:lnTo>
                <a:cubicBezTo>
                  <a:pt x="3447650" y="299648"/>
                  <a:pt x="3448183" y="298781"/>
                  <a:pt x="3449250" y="297981"/>
                </a:cubicBezTo>
                <a:lnTo>
                  <a:pt x="3458249" y="297981"/>
                </a:lnTo>
                <a:lnTo>
                  <a:pt x="3458249" y="7599"/>
                </a:lnTo>
                <a:lnTo>
                  <a:pt x="3449250" y="7599"/>
                </a:lnTo>
                <a:cubicBezTo>
                  <a:pt x="3447916" y="6768"/>
                  <a:pt x="3447250" y="5936"/>
                  <a:pt x="3447250" y="5102"/>
                </a:cubicBezTo>
                <a:cubicBezTo>
                  <a:pt x="3447250" y="4132"/>
                  <a:pt x="3447916" y="3231"/>
                  <a:pt x="3449250" y="2399"/>
                </a:cubicBezTo>
                <a:close/>
                <a:moveTo>
                  <a:pt x="5611207" y="2399"/>
                </a:moveTo>
                <a:lnTo>
                  <a:pt x="5658193" y="2399"/>
                </a:lnTo>
                <a:lnTo>
                  <a:pt x="5658193" y="297981"/>
                </a:lnTo>
                <a:lnTo>
                  <a:pt x="5664600" y="297981"/>
                </a:lnTo>
                <a:lnTo>
                  <a:pt x="5664600" y="303181"/>
                </a:lnTo>
                <a:lnTo>
                  <a:pt x="5622396" y="303181"/>
                </a:lnTo>
                <a:lnTo>
                  <a:pt x="5622396" y="287182"/>
                </a:lnTo>
                <a:cubicBezTo>
                  <a:pt x="5619871" y="293315"/>
                  <a:pt x="5616816" y="297915"/>
                  <a:pt x="5613229" y="300981"/>
                </a:cubicBezTo>
                <a:cubicBezTo>
                  <a:pt x="5609643" y="304048"/>
                  <a:pt x="5605525" y="305581"/>
                  <a:pt x="5600875" y="305581"/>
                </a:cubicBezTo>
                <a:cubicBezTo>
                  <a:pt x="5590247" y="305581"/>
                  <a:pt x="5581877" y="297648"/>
                  <a:pt x="5575766" y="281782"/>
                </a:cubicBezTo>
                <a:cubicBezTo>
                  <a:pt x="5569655" y="265917"/>
                  <a:pt x="5566599" y="240918"/>
                  <a:pt x="5566599" y="206787"/>
                </a:cubicBezTo>
                <a:cubicBezTo>
                  <a:pt x="5566599" y="153190"/>
                  <a:pt x="5571249" y="118059"/>
                  <a:pt x="5580549" y="101393"/>
                </a:cubicBezTo>
                <a:cubicBezTo>
                  <a:pt x="5586261" y="91261"/>
                  <a:pt x="5593700" y="86194"/>
                  <a:pt x="5602866" y="86194"/>
                </a:cubicBezTo>
                <a:cubicBezTo>
                  <a:pt x="5606453" y="86194"/>
                  <a:pt x="5609875" y="87294"/>
                  <a:pt x="5613129" y="89494"/>
                </a:cubicBezTo>
                <a:cubicBezTo>
                  <a:pt x="5616385" y="91694"/>
                  <a:pt x="5619473" y="94994"/>
                  <a:pt x="5622396" y="99393"/>
                </a:cubicBezTo>
                <a:lnTo>
                  <a:pt x="5622396" y="7599"/>
                </a:lnTo>
                <a:lnTo>
                  <a:pt x="5611197" y="7599"/>
                </a:lnTo>
                <a:cubicBezTo>
                  <a:pt x="5609863" y="6768"/>
                  <a:pt x="5609197" y="5867"/>
                  <a:pt x="5609197" y="4896"/>
                </a:cubicBezTo>
                <a:cubicBezTo>
                  <a:pt x="5609197" y="4063"/>
                  <a:pt x="5609867" y="3231"/>
                  <a:pt x="5611207" y="2399"/>
                </a:cubicBezTo>
                <a:close/>
                <a:moveTo>
                  <a:pt x="5174249" y="2399"/>
                </a:moveTo>
                <a:lnTo>
                  <a:pt x="5218271" y="2399"/>
                </a:lnTo>
                <a:lnTo>
                  <a:pt x="5218271" y="297981"/>
                </a:lnTo>
                <a:lnTo>
                  <a:pt x="5226071" y="297981"/>
                </a:lnTo>
                <a:cubicBezTo>
                  <a:pt x="5226738" y="297981"/>
                  <a:pt x="5227305" y="298215"/>
                  <a:pt x="5227771" y="298681"/>
                </a:cubicBezTo>
                <a:cubicBezTo>
                  <a:pt x="5228238" y="299148"/>
                  <a:pt x="5228471" y="299781"/>
                  <a:pt x="5228471" y="300581"/>
                </a:cubicBezTo>
                <a:cubicBezTo>
                  <a:pt x="5228471" y="301381"/>
                  <a:pt x="5228239" y="302014"/>
                  <a:pt x="5227775" y="302481"/>
                </a:cubicBezTo>
                <a:cubicBezTo>
                  <a:pt x="5227310" y="302948"/>
                  <a:pt x="5226745" y="303181"/>
                  <a:pt x="5226081" y="303181"/>
                </a:cubicBezTo>
                <a:lnTo>
                  <a:pt x="5174065" y="303181"/>
                </a:lnTo>
                <a:cubicBezTo>
                  <a:pt x="5173401" y="303181"/>
                  <a:pt x="5172836" y="302948"/>
                  <a:pt x="5172371" y="302481"/>
                </a:cubicBezTo>
                <a:cubicBezTo>
                  <a:pt x="5171907" y="302014"/>
                  <a:pt x="5171675" y="301381"/>
                  <a:pt x="5171675" y="300581"/>
                </a:cubicBezTo>
                <a:cubicBezTo>
                  <a:pt x="5171675" y="299781"/>
                  <a:pt x="5171908" y="299148"/>
                  <a:pt x="5172375" y="298681"/>
                </a:cubicBezTo>
                <a:cubicBezTo>
                  <a:pt x="5172841" y="298215"/>
                  <a:pt x="5173408" y="297981"/>
                  <a:pt x="5174075" y="297981"/>
                </a:cubicBezTo>
                <a:lnTo>
                  <a:pt x="5182474" y="297981"/>
                </a:lnTo>
                <a:lnTo>
                  <a:pt x="5182474" y="7599"/>
                </a:lnTo>
                <a:lnTo>
                  <a:pt x="5174225" y="7599"/>
                </a:lnTo>
                <a:cubicBezTo>
                  <a:pt x="5173439" y="7599"/>
                  <a:pt x="5172785" y="7356"/>
                  <a:pt x="5172261" y="6871"/>
                </a:cubicBezTo>
                <a:cubicBezTo>
                  <a:pt x="5171737" y="6386"/>
                  <a:pt x="5171475" y="5796"/>
                  <a:pt x="5171475" y="5102"/>
                </a:cubicBezTo>
                <a:cubicBezTo>
                  <a:pt x="5171475" y="4271"/>
                  <a:pt x="5171739" y="3647"/>
                  <a:pt x="5172269" y="3231"/>
                </a:cubicBezTo>
                <a:cubicBezTo>
                  <a:pt x="5172797" y="2676"/>
                  <a:pt x="5173458" y="2399"/>
                  <a:pt x="5174249" y="2399"/>
                </a:cubicBezTo>
                <a:close/>
                <a:moveTo>
                  <a:pt x="4697999" y="2399"/>
                </a:moveTo>
                <a:lnTo>
                  <a:pt x="4742022" y="2399"/>
                </a:lnTo>
                <a:lnTo>
                  <a:pt x="4742022" y="297981"/>
                </a:lnTo>
                <a:lnTo>
                  <a:pt x="4749821" y="297981"/>
                </a:lnTo>
                <a:cubicBezTo>
                  <a:pt x="4750488" y="297981"/>
                  <a:pt x="4751055" y="298215"/>
                  <a:pt x="4751521" y="298681"/>
                </a:cubicBezTo>
                <a:cubicBezTo>
                  <a:pt x="4751988" y="299148"/>
                  <a:pt x="4752221" y="299781"/>
                  <a:pt x="4752221" y="300581"/>
                </a:cubicBezTo>
                <a:cubicBezTo>
                  <a:pt x="4752221" y="301381"/>
                  <a:pt x="4751989" y="302014"/>
                  <a:pt x="4751525" y="302481"/>
                </a:cubicBezTo>
                <a:cubicBezTo>
                  <a:pt x="4751060" y="302948"/>
                  <a:pt x="4750495" y="303181"/>
                  <a:pt x="4749831" y="303181"/>
                </a:cubicBezTo>
                <a:lnTo>
                  <a:pt x="4697815" y="303181"/>
                </a:lnTo>
                <a:cubicBezTo>
                  <a:pt x="4697151" y="303181"/>
                  <a:pt x="4696586" y="302948"/>
                  <a:pt x="4696121" y="302481"/>
                </a:cubicBezTo>
                <a:cubicBezTo>
                  <a:pt x="4695657" y="302014"/>
                  <a:pt x="4695425" y="301381"/>
                  <a:pt x="4695425" y="300581"/>
                </a:cubicBezTo>
                <a:cubicBezTo>
                  <a:pt x="4695425" y="299781"/>
                  <a:pt x="4695658" y="299148"/>
                  <a:pt x="4696125" y="298681"/>
                </a:cubicBezTo>
                <a:cubicBezTo>
                  <a:pt x="4696591" y="298215"/>
                  <a:pt x="4697158" y="297981"/>
                  <a:pt x="4697825" y="297981"/>
                </a:cubicBezTo>
                <a:lnTo>
                  <a:pt x="4706224" y="297981"/>
                </a:lnTo>
                <a:lnTo>
                  <a:pt x="4706224" y="7599"/>
                </a:lnTo>
                <a:lnTo>
                  <a:pt x="4697975" y="7599"/>
                </a:lnTo>
                <a:cubicBezTo>
                  <a:pt x="4697189" y="7599"/>
                  <a:pt x="4696535" y="7356"/>
                  <a:pt x="4696011" y="6871"/>
                </a:cubicBezTo>
                <a:cubicBezTo>
                  <a:pt x="4695487" y="6386"/>
                  <a:pt x="4695225" y="5796"/>
                  <a:pt x="4695225" y="5102"/>
                </a:cubicBezTo>
                <a:cubicBezTo>
                  <a:pt x="4695225" y="4271"/>
                  <a:pt x="4695489" y="3647"/>
                  <a:pt x="4696019" y="3231"/>
                </a:cubicBezTo>
                <a:cubicBezTo>
                  <a:pt x="4696547" y="2676"/>
                  <a:pt x="4697208" y="2399"/>
                  <a:pt x="4697999" y="2399"/>
                </a:cubicBezTo>
                <a:close/>
                <a:moveTo>
                  <a:pt x="2550723" y="0"/>
                </a:moveTo>
                <a:cubicBezTo>
                  <a:pt x="2556723" y="0"/>
                  <a:pt x="2561789" y="2033"/>
                  <a:pt x="2565922" y="6099"/>
                </a:cubicBezTo>
                <a:cubicBezTo>
                  <a:pt x="2570055" y="10166"/>
                  <a:pt x="2572122" y="15132"/>
                  <a:pt x="2572122" y="20998"/>
                </a:cubicBezTo>
                <a:cubicBezTo>
                  <a:pt x="2572122" y="26865"/>
                  <a:pt x="2570055" y="31864"/>
                  <a:pt x="2565922" y="35997"/>
                </a:cubicBezTo>
                <a:cubicBezTo>
                  <a:pt x="2561789" y="40130"/>
                  <a:pt x="2556789" y="42197"/>
                  <a:pt x="2550923" y="42197"/>
                </a:cubicBezTo>
                <a:cubicBezTo>
                  <a:pt x="2545190" y="42197"/>
                  <a:pt x="2540257" y="40130"/>
                  <a:pt x="2536124" y="35997"/>
                </a:cubicBezTo>
                <a:cubicBezTo>
                  <a:pt x="2531991" y="31864"/>
                  <a:pt x="2529925" y="26865"/>
                  <a:pt x="2529925" y="20998"/>
                </a:cubicBezTo>
                <a:cubicBezTo>
                  <a:pt x="2529925" y="15265"/>
                  <a:pt x="2531991" y="10332"/>
                  <a:pt x="2536124" y="6199"/>
                </a:cubicBezTo>
                <a:cubicBezTo>
                  <a:pt x="2540257" y="2066"/>
                  <a:pt x="2545124" y="0"/>
                  <a:pt x="2550723" y="0"/>
                </a:cubicBezTo>
                <a:close/>
                <a:moveTo>
                  <a:pt x="3103173" y="0"/>
                </a:moveTo>
                <a:cubicBezTo>
                  <a:pt x="3109173" y="0"/>
                  <a:pt x="3114239" y="2033"/>
                  <a:pt x="3118372" y="6099"/>
                </a:cubicBezTo>
                <a:cubicBezTo>
                  <a:pt x="3122505" y="10166"/>
                  <a:pt x="3124572" y="15132"/>
                  <a:pt x="3124572" y="20998"/>
                </a:cubicBezTo>
                <a:cubicBezTo>
                  <a:pt x="3124572" y="26865"/>
                  <a:pt x="3122505" y="31864"/>
                  <a:pt x="3118372" y="35997"/>
                </a:cubicBezTo>
                <a:cubicBezTo>
                  <a:pt x="3114239" y="40130"/>
                  <a:pt x="3109239" y="42197"/>
                  <a:pt x="3103373" y="42197"/>
                </a:cubicBezTo>
                <a:cubicBezTo>
                  <a:pt x="3097640" y="42197"/>
                  <a:pt x="3092707" y="40130"/>
                  <a:pt x="3088574" y="35997"/>
                </a:cubicBezTo>
                <a:cubicBezTo>
                  <a:pt x="3084441" y="31864"/>
                  <a:pt x="3082375" y="26865"/>
                  <a:pt x="3082375" y="20998"/>
                </a:cubicBezTo>
                <a:cubicBezTo>
                  <a:pt x="3082375" y="15265"/>
                  <a:pt x="3084441" y="10332"/>
                  <a:pt x="3088574" y="6199"/>
                </a:cubicBezTo>
                <a:cubicBezTo>
                  <a:pt x="3092707" y="2066"/>
                  <a:pt x="3097574" y="0"/>
                  <a:pt x="3103173" y="0"/>
                </a:cubicBezTo>
                <a:close/>
                <a:moveTo>
                  <a:pt x="4455072" y="0"/>
                </a:moveTo>
                <a:cubicBezTo>
                  <a:pt x="4461605" y="0"/>
                  <a:pt x="4467405" y="2699"/>
                  <a:pt x="4472471" y="8099"/>
                </a:cubicBezTo>
                <a:cubicBezTo>
                  <a:pt x="4477537" y="13499"/>
                  <a:pt x="4480071" y="20132"/>
                  <a:pt x="4480071" y="27998"/>
                </a:cubicBezTo>
                <a:cubicBezTo>
                  <a:pt x="4480071" y="34397"/>
                  <a:pt x="4478471" y="39530"/>
                  <a:pt x="4475271" y="43397"/>
                </a:cubicBezTo>
                <a:cubicBezTo>
                  <a:pt x="4472071" y="47263"/>
                  <a:pt x="4468538" y="49197"/>
                  <a:pt x="4464671" y="49197"/>
                </a:cubicBezTo>
                <a:cubicBezTo>
                  <a:pt x="4460805" y="49197"/>
                  <a:pt x="4457505" y="47730"/>
                  <a:pt x="4454772" y="44797"/>
                </a:cubicBezTo>
                <a:cubicBezTo>
                  <a:pt x="4452039" y="41864"/>
                  <a:pt x="4450673" y="37797"/>
                  <a:pt x="4450673" y="32598"/>
                </a:cubicBezTo>
                <a:cubicBezTo>
                  <a:pt x="4450673" y="26598"/>
                  <a:pt x="4452139" y="22032"/>
                  <a:pt x="4455072" y="18898"/>
                </a:cubicBezTo>
                <a:cubicBezTo>
                  <a:pt x="4458005" y="15765"/>
                  <a:pt x="4462405" y="14132"/>
                  <a:pt x="4468271" y="13999"/>
                </a:cubicBezTo>
                <a:cubicBezTo>
                  <a:pt x="4466938" y="11332"/>
                  <a:pt x="4465205" y="9332"/>
                  <a:pt x="4463071" y="7999"/>
                </a:cubicBezTo>
                <a:cubicBezTo>
                  <a:pt x="4460938" y="6666"/>
                  <a:pt x="4458472" y="5999"/>
                  <a:pt x="4455672" y="5999"/>
                </a:cubicBezTo>
                <a:cubicBezTo>
                  <a:pt x="4451405" y="5999"/>
                  <a:pt x="4447539" y="8032"/>
                  <a:pt x="4444073" y="12099"/>
                </a:cubicBezTo>
                <a:cubicBezTo>
                  <a:pt x="4440607" y="16165"/>
                  <a:pt x="4438873" y="21598"/>
                  <a:pt x="4438873" y="28398"/>
                </a:cubicBezTo>
                <a:cubicBezTo>
                  <a:pt x="4438873" y="36531"/>
                  <a:pt x="4441539" y="47097"/>
                  <a:pt x="4446873" y="60096"/>
                </a:cubicBezTo>
                <a:cubicBezTo>
                  <a:pt x="4452205" y="73095"/>
                  <a:pt x="4455005" y="82594"/>
                  <a:pt x="4455272" y="88594"/>
                </a:cubicBezTo>
                <a:lnTo>
                  <a:pt x="4478671" y="88594"/>
                </a:lnTo>
                <a:cubicBezTo>
                  <a:pt x="4480003" y="89527"/>
                  <a:pt x="4480671" y="90327"/>
                  <a:pt x="4480671" y="90994"/>
                </a:cubicBezTo>
                <a:cubicBezTo>
                  <a:pt x="4480671" y="91927"/>
                  <a:pt x="4480003" y="92861"/>
                  <a:pt x="4478671" y="93794"/>
                </a:cubicBezTo>
                <a:lnTo>
                  <a:pt x="4455272" y="93794"/>
                </a:lnTo>
                <a:lnTo>
                  <a:pt x="4455272" y="297981"/>
                </a:lnTo>
                <a:lnTo>
                  <a:pt x="4479071" y="298381"/>
                </a:lnTo>
                <a:lnTo>
                  <a:pt x="4479471" y="300581"/>
                </a:lnTo>
                <a:cubicBezTo>
                  <a:pt x="4479471" y="301514"/>
                  <a:pt x="4479203" y="302381"/>
                  <a:pt x="4478671" y="303181"/>
                </a:cubicBezTo>
                <a:lnTo>
                  <a:pt x="4409875" y="303181"/>
                </a:lnTo>
                <a:lnTo>
                  <a:pt x="4408875" y="302581"/>
                </a:lnTo>
                <a:lnTo>
                  <a:pt x="4408275" y="300581"/>
                </a:lnTo>
                <a:cubicBezTo>
                  <a:pt x="4408275" y="299648"/>
                  <a:pt x="4408808" y="298781"/>
                  <a:pt x="4409875" y="297981"/>
                </a:cubicBezTo>
                <a:lnTo>
                  <a:pt x="4419874" y="297981"/>
                </a:lnTo>
                <a:lnTo>
                  <a:pt x="4419874" y="93794"/>
                </a:lnTo>
                <a:lnTo>
                  <a:pt x="4409875" y="93794"/>
                </a:lnTo>
                <a:cubicBezTo>
                  <a:pt x="4408541" y="92994"/>
                  <a:pt x="4407875" y="92261"/>
                  <a:pt x="4407875" y="91594"/>
                </a:cubicBezTo>
                <a:cubicBezTo>
                  <a:pt x="4407875" y="90661"/>
                  <a:pt x="4408541" y="89661"/>
                  <a:pt x="4409875" y="88594"/>
                </a:cubicBezTo>
                <a:lnTo>
                  <a:pt x="4419874" y="88594"/>
                </a:lnTo>
                <a:lnTo>
                  <a:pt x="4419874" y="56596"/>
                </a:lnTo>
                <a:cubicBezTo>
                  <a:pt x="4419874" y="37264"/>
                  <a:pt x="4423507" y="22998"/>
                  <a:pt x="4430773" y="13799"/>
                </a:cubicBezTo>
                <a:cubicBezTo>
                  <a:pt x="4438039" y="4599"/>
                  <a:pt x="4446139" y="0"/>
                  <a:pt x="4455072"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Shape">
            <a:extLst>
              <a:ext uri="{FF2B5EF4-FFF2-40B4-BE49-F238E27FC236}">
                <a16:creationId xmlns:a16="http://schemas.microsoft.com/office/drawing/2014/main" id="{D57601F1-25D3-4DE9-8A7C-218957A8EA7D}"/>
              </a:ext>
            </a:extLst>
          </p:cNvPr>
          <p:cNvSpPr/>
          <p:nvPr/>
        </p:nvSpPr>
        <p:spPr bwMode="auto">
          <a:xfrm flipH="1">
            <a:off x="4238894" y="3580478"/>
            <a:ext cx="204862" cy="187790"/>
          </a:xfrm>
          <a:custGeom>
            <a:avLst/>
            <a:gdLst>
              <a:gd name="T0" fmla="*/ 2147483646 w 269"/>
              <a:gd name="T1" fmla="*/ 0 h 247"/>
              <a:gd name="T2" fmla="*/ 2147483646 w 269"/>
              <a:gd name="T3" fmla="*/ 0 h 247"/>
              <a:gd name="T4" fmla="*/ 2147483646 w 269"/>
              <a:gd name="T5" fmla="*/ 2147483646 h 247"/>
              <a:gd name="T6" fmla="*/ 2147483646 w 269"/>
              <a:gd name="T7" fmla="*/ 2147483646 h 247"/>
              <a:gd name="T8" fmla="*/ 2147483646 w 269"/>
              <a:gd name="T9" fmla="*/ 2147483646 h 247"/>
              <a:gd name="T10" fmla="*/ 2147483646 w 269"/>
              <a:gd name="T11" fmla="*/ 2147483646 h 247"/>
              <a:gd name="T12" fmla="*/ 2147483646 w 269"/>
              <a:gd name="T13" fmla="*/ 2147483646 h 247"/>
              <a:gd name="T14" fmla="*/ 2147483646 w 269"/>
              <a:gd name="T15" fmla="*/ 2147483646 h 247"/>
              <a:gd name="T16" fmla="*/ 2147483646 w 269"/>
              <a:gd name="T17" fmla="*/ 2147483646 h 247"/>
              <a:gd name="T18" fmla="*/ 2147483646 w 269"/>
              <a:gd name="T19" fmla="*/ 2147483646 h 247"/>
              <a:gd name="T20" fmla="*/ 2147483646 w 269"/>
              <a:gd name="T21" fmla="*/ 2147483646 h 247"/>
              <a:gd name="T22" fmla="*/ 2147483646 w 269"/>
              <a:gd name="T23" fmla="*/ 2147483646 h 247"/>
              <a:gd name="T24" fmla="*/ 2147483646 w 269"/>
              <a:gd name="T25" fmla="*/ 2147483646 h 247"/>
              <a:gd name="T26" fmla="*/ 2147483646 w 269"/>
              <a:gd name="T27" fmla="*/ 2147483646 h 247"/>
              <a:gd name="T28" fmla="*/ 2147483646 w 269"/>
              <a:gd name="T29" fmla="*/ 2147483646 h 247"/>
              <a:gd name="T30" fmla="*/ 2147483646 w 269"/>
              <a:gd name="T31" fmla="*/ 2147483646 h 247"/>
              <a:gd name="T32" fmla="*/ 2147483646 w 269"/>
              <a:gd name="T33" fmla="*/ 2147483646 h 247"/>
              <a:gd name="T34" fmla="*/ 2147483646 w 269"/>
              <a:gd name="T35" fmla="*/ 2147483646 h 247"/>
              <a:gd name="T36" fmla="*/ 2147483646 w 269"/>
              <a:gd name="T37" fmla="*/ 2147483646 h 247"/>
              <a:gd name="T38" fmla="*/ 2147483646 w 269"/>
              <a:gd name="T39" fmla="*/ 2147483646 h 247"/>
              <a:gd name="T40" fmla="*/ 2147483646 w 269"/>
              <a:gd name="T41" fmla="*/ 2147483646 h 247"/>
              <a:gd name="T42" fmla="*/ 2147483646 w 269"/>
              <a:gd name="T43" fmla="*/ 2147483646 h 247"/>
              <a:gd name="T44" fmla="*/ 2147483646 w 269"/>
              <a:gd name="T45" fmla="*/ 2147483646 h 247"/>
              <a:gd name="T46" fmla="*/ 2147483646 w 269"/>
              <a:gd name="T47" fmla="*/ 2147483646 h 247"/>
              <a:gd name="T48" fmla="*/ 2147483646 w 269"/>
              <a:gd name="T49" fmla="*/ 2147483646 h 247"/>
              <a:gd name="T50" fmla="*/ 2147483646 w 269"/>
              <a:gd name="T51" fmla="*/ 2147483646 h 247"/>
              <a:gd name="T52" fmla="*/ 2147483646 w 269"/>
              <a:gd name="T53" fmla="*/ 2147483646 h 247"/>
              <a:gd name="T54" fmla="*/ 2147483646 w 269"/>
              <a:gd name="T55" fmla="*/ 2147483646 h 247"/>
              <a:gd name="T56" fmla="*/ 2147483646 w 269"/>
              <a:gd name="T57" fmla="*/ 2147483646 h 247"/>
              <a:gd name="T58" fmla="*/ 2147483646 w 269"/>
              <a:gd name="T59" fmla="*/ 2147483646 h 247"/>
              <a:gd name="T60" fmla="*/ 2147483646 w 269"/>
              <a:gd name="T61" fmla="*/ 2147483646 h 247"/>
              <a:gd name="T62" fmla="*/ 2147483646 w 269"/>
              <a:gd name="T63" fmla="*/ 2147483646 h 247"/>
              <a:gd name="T64" fmla="*/ 2147483646 w 269"/>
              <a:gd name="T65" fmla="*/ 2147483646 h 247"/>
              <a:gd name="T66" fmla="*/ 2147483646 w 269"/>
              <a:gd name="T67" fmla="*/ 2147483646 h 247"/>
              <a:gd name="T68" fmla="*/ 2147483646 w 269"/>
              <a:gd name="T69" fmla="*/ 2147483646 h 247"/>
              <a:gd name="T70" fmla="*/ 2147483646 w 269"/>
              <a:gd name="T71" fmla="*/ 2147483646 h 247"/>
              <a:gd name="T72" fmla="*/ 2147483646 w 269"/>
              <a:gd name="T73" fmla="*/ 0 h 2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rgbClr val="C3C3C3"/>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9" name="KSO_Shape">
            <a:extLst>
              <a:ext uri="{FF2B5EF4-FFF2-40B4-BE49-F238E27FC236}">
                <a16:creationId xmlns:a16="http://schemas.microsoft.com/office/drawing/2014/main" id="{F9689A10-67B8-4FFC-8E41-0E00429B41D7}"/>
              </a:ext>
            </a:extLst>
          </p:cNvPr>
          <p:cNvSpPr/>
          <p:nvPr/>
        </p:nvSpPr>
        <p:spPr bwMode="auto">
          <a:xfrm>
            <a:off x="6378894" y="3544944"/>
            <a:ext cx="234439" cy="223275"/>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C3C3C3"/>
          </a:solidFill>
          <a:ln>
            <a:noFill/>
          </a:ln>
        </p:spPr>
        <p:txBody>
          <a:bodyPr anchor="ctr"/>
          <a:lstStyle/>
          <a:p>
            <a:pPr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0" name="KSO_Shape">
            <a:extLst>
              <a:ext uri="{FF2B5EF4-FFF2-40B4-BE49-F238E27FC236}">
                <a16:creationId xmlns:a16="http://schemas.microsoft.com/office/drawing/2014/main" id="{79E6910A-E88F-448D-BD17-794EAF100C3B}"/>
              </a:ext>
            </a:extLst>
          </p:cNvPr>
          <p:cNvSpPr/>
          <p:nvPr/>
        </p:nvSpPr>
        <p:spPr bwMode="auto">
          <a:xfrm>
            <a:off x="4254884" y="2436593"/>
            <a:ext cx="172880" cy="230643"/>
          </a:xfrm>
          <a:custGeom>
            <a:avLst/>
            <a:gdLst>
              <a:gd name="T0" fmla="*/ 1188872 w 619"/>
              <a:gd name="T1" fmla="*/ 0 h 619"/>
              <a:gd name="T2" fmla="*/ 1188872 w 619"/>
              <a:gd name="T3" fmla="*/ 0 h 619"/>
              <a:gd name="T4" fmla="*/ 706779 w 619"/>
              <a:gd name="T5" fmla="*/ 171605 h 619"/>
              <a:gd name="T6" fmla="*/ 641337 w 619"/>
              <a:gd name="T7" fmla="*/ 171605 h 619"/>
              <a:gd name="T8" fmla="*/ 159243 w 619"/>
              <a:gd name="T9" fmla="*/ 0 h 619"/>
              <a:gd name="T10" fmla="*/ 0 w 619"/>
              <a:gd name="T11" fmla="*/ 215233 h 619"/>
              <a:gd name="T12" fmla="*/ 0 w 619"/>
              <a:gd name="T13" fmla="*/ 1413559 h 619"/>
              <a:gd name="T14" fmla="*/ 159243 w 619"/>
              <a:gd name="T15" fmla="*/ 1625884 h 619"/>
              <a:gd name="T16" fmla="*/ 641337 w 619"/>
              <a:gd name="T17" fmla="*/ 1797488 h 619"/>
              <a:gd name="T18" fmla="*/ 706779 w 619"/>
              <a:gd name="T19" fmla="*/ 1797488 h 619"/>
              <a:gd name="T20" fmla="*/ 1188872 w 619"/>
              <a:gd name="T21" fmla="*/ 1625884 h 619"/>
              <a:gd name="T22" fmla="*/ 1348116 w 619"/>
              <a:gd name="T23" fmla="*/ 1413559 h 619"/>
              <a:gd name="T24" fmla="*/ 1348116 w 619"/>
              <a:gd name="T25" fmla="*/ 215233 h 619"/>
              <a:gd name="T26" fmla="*/ 1188872 w 619"/>
              <a:gd name="T27" fmla="*/ 0 h 619"/>
              <a:gd name="T28" fmla="*/ 641337 w 619"/>
              <a:gd name="T29" fmla="*/ 1713140 h 619"/>
              <a:gd name="T30" fmla="*/ 641337 w 619"/>
              <a:gd name="T31" fmla="*/ 1713140 h 619"/>
              <a:gd name="T32" fmla="*/ 159243 w 619"/>
              <a:gd name="T33" fmla="*/ 1541535 h 619"/>
              <a:gd name="T34" fmla="*/ 63261 w 619"/>
              <a:gd name="T35" fmla="*/ 1413559 h 619"/>
              <a:gd name="T36" fmla="*/ 63261 w 619"/>
              <a:gd name="T37" fmla="*/ 215233 h 619"/>
              <a:gd name="T38" fmla="*/ 159243 w 619"/>
              <a:gd name="T39" fmla="*/ 84348 h 619"/>
              <a:gd name="T40" fmla="*/ 641337 w 619"/>
              <a:gd name="T41" fmla="*/ 255953 h 619"/>
              <a:gd name="T42" fmla="*/ 641337 w 619"/>
              <a:gd name="T43" fmla="*/ 1713140 h 619"/>
              <a:gd name="T44" fmla="*/ 1284854 w 619"/>
              <a:gd name="T45" fmla="*/ 1413559 h 619"/>
              <a:gd name="T46" fmla="*/ 1284854 w 619"/>
              <a:gd name="T47" fmla="*/ 1413559 h 619"/>
              <a:gd name="T48" fmla="*/ 1188872 w 619"/>
              <a:gd name="T49" fmla="*/ 1541535 h 619"/>
              <a:gd name="T50" fmla="*/ 706779 w 619"/>
              <a:gd name="T51" fmla="*/ 1713140 h 619"/>
              <a:gd name="T52" fmla="*/ 706779 w 619"/>
              <a:gd name="T53" fmla="*/ 255953 h 619"/>
              <a:gd name="T54" fmla="*/ 1188872 w 619"/>
              <a:gd name="T55" fmla="*/ 84348 h 619"/>
              <a:gd name="T56" fmla="*/ 1284854 w 619"/>
              <a:gd name="T57" fmla="*/ 215233 h 619"/>
              <a:gd name="T58" fmla="*/ 1284854 w 619"/>
              <a:gd name="T59" fmla="*/ 1413559 h 6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19" h="619">
                <a:moveTo>
                  <a:pt x="545" y="0"/>
                </a:moveTo>
                <a:lnTo>
                  <a:pt x="545" y="0"/>
                </a:lnTo>
                <a:cubicBezTo>
                  <a:pt x="545" y="0"/>
                  <a:pt x="427" y="29"/>
                  <a:pt x="324" y="59"/>
                </a:cubicBezTo>
                <a:cubicBezTo>
                  <a:pt x="309" y="59"/>
                  <a:pt x="309" y="59"/>
                  <a:pt x="294" y="59"/>
                </a:cubicBezTo>
                <a:cubicBezTo>
                  <a:pt x="191" y="29"/>
                  <a:pt x="73" y="0"/>
                  <a:pt x="73" y="0"/>
                </a:cubicBezTo>
                <a:cubicBezTo>
                  <a:pt x="29" y="0"/>
                  <a:pt x="0" y="29"/>
                  <a:pt x="0" y="74"/>
                </a:cubicBezTo>
                <a:cubicBezTo>
                  <a:pt x="0" y="486"/>
                  <a:pt x="0" y="486"/>
                  <a:pt x="0" y="486"/>
                </a:cubicBezTo>
                <a:cubicBezTo>
                  <a:pt x="0" y="530"/>
                  <a:pt x="29" y="545"/>
                  <a:pt x="73" y="559"/>
                </a:cubicBezTo>
                <a:cubicBezTo>
                  <a:pt x="73" y="559"/>
                  <a:pt x="177" y="589"/>
                  <a:pt x="294" y="618"/>
                </a:cubicBezTo>
                <a:cubicBezTo>
                  <a:pt x="309" y="618"/>
                  <a:pt x="309" y="618"/>
                  <a:pt x="324" y="618"/>
                </a:cubicBezTo>
                <a:cubicBezTo>
                  <a:pt x="441" y="589"/>
                  <a:pt x="545" y="559"/>
                  <a:pt x="545" y="559"/>
                </a:cubicBezTo>
                <a:cubicBezTo>
                  <a:pt x="589" y="559"/>
                  <a:pt x="618" y="530"/>
                  <a:pt x="618" y="486"/>
                </a:cubicBezTo>
                <a:cubicBezTo>
                  <a:pt x="618" y="74"/>
                  <a:pt x="618" y="74"/>
                  <a:pt x="618" y="74"/>
                </a:cubicBezTo>
                <a:cubicBezTo>
                  <a:pt x="618" y="29"/>
                  <a:pt x="589" y="0"/>
                  <a:pt x="545" y="0"/>
                </a:cubicBezTo>
                <a:close/>
                <a:moveTo>
                  <a:pt x="294" y="589"/>
                </a:moveTo>
                <a:lnTo>
                  <a:pt x="294" y="589"/>
                </a:lnTo>
                <a:cubicBezTo>
                  <a:pt x="177" y="559"/>
                  <a:pt x="73" y="530"/>
                  <a:pt x="73" y="530"/>
                </a:cubicBezTo>
                <a:cubicBezTo>
                  <a:pt x="44" y="516"/>
                  <a:pt x="29" y="501"/>
                  <a:pt x="29" y="486"/>
                </a:cubicBezTo>
                <a:cubicBezTo>
                  <a:pt x="29" y="74"/>
                  <a:pt x="29" y="74"/>
                  <a:pt x="29" y="74"/>
                </a:cubicBezTo>
                <a:cubicBezTo>
                  <a:pt x="29" y="59"/>
                  <a:pt x="59" y="29"/>
                  <a:pt x="73" y="29"/>
                </a:cubicBezTo>
                <a:cubicBezTo>
                  <a:pt x="294" y="88"/>
                  <a:pt x="294" y="88"/>
                  <a:pt x="294" y="88"/>
                </a:cubicBezTo>
                <a:lnTo>
                  <a:pt x="294" y="589"/>
                </a:lnTo>
                <a:close/>
                <a:moveTo>
                  <a:pt x="589" y="486"/>
                </a:moveTo>
                <a:lnTo>
                  <a:pt x="589" y="486"/>
                </a:lnTo>
                <a:cubicBezTo>
                  <a:pt x="589" y="501"/>
                  <a:pt x="559" y="516"/>
                  <a:pt x="545" y="530"/>
                </a:cubicBezTo>
                <a:cubicBezTo>
                  <a:pt x="545" y="530"/>
                  <a:pt x="441" y="559"/>
                  <a:pt x="324" y="589"/>
                </a:cubicBezTo>
                <a:cubicBezTo>
                  <a:pt x="324" y="88"/>
                  <a:pt x="324" y="88"/>
                  <a:pt x="324" y="88"/>
                </a:cubicBezTo>
                <a:cubicBezTo>
                  <a:pt x="545" y="29"/>
                  <a:pt x="545" y="29"/>
                  <a:pt x="545" y="29"/>
                </a:cubicBezTo>
                <a:cubicBezTo>
                  <a:pt x="559" y="29"/>
                  <a:pt x="589" y="59"/>
                  <a:pt x="589" y="74"/>
                </a:cubicBezTo>
                <a:lnTo>
                  <a:pt x="589" y="486"/>
                </a:lnTo>
                <a:close/>
              </a:path>
            </a:pathLst>
          </a:custGeom>
          <a:solidFill>
            <a:srgbClr val="C3C3C3"/>
          </a:solidFill>
          <a:ln>
            <a:noFill/>
          </a:ln>
        </p:spPr>
        <p:txBody>
          <a:bodyPr anchor="ctr"/>
          <a:lstStyle/>
          <a:p>
            <a:pPr eaLnBrk="0" fontAlgn="base" hangingPunct="0">
              <a:spcBef>
                <a:spcPct val="0"/>
              </a:spcBef>
              <a:spcAft>
                <a:spcPct val="0"/>
              </a:spcAft>
            </a:pPr>
            <a:endParaRPr lang="zh-CN" altLang="en-US">
              <a:latin typeface="Calibri" panose="020F0502020204030204" pitchFamily="34" charset="0"/>
              <a:ea typeface="宋体" panose="02010600030101010101" pitchFamily="2" charset="-122"/>
            </a:endParaRPr>
          </a:p>
        </p:txBody>
      </p:sp>
      <p:sp>
        <p:nvSpPr>
          <p:cNvPr id="11" name="KSO_Shape">
            <a:extLst>
              <a:ext uri="{FF2B5EF4-FFF2-40B4-BE49-F238E27FC236}">
                <a16:creationId xmlns:a16="http://schemas.microsoft.com/office/drawing/2014/main" id="{56F74FD0-8172-4827-B156-5814C5D79A5A}"/>
              </a:ext>
            </a:extLst>
          </p:cNvPr>
          <p:cNvSpPr/>
          <p:nvPr/>
        </p:nvSpPr>
        <p:spPr bwMode="auto">
          <a:xfrm>
            <a:off x="6438115" y="2420346"/>
            <a:ext cx="175218" cy="227556"/>
          </a:xfrm>
          <a:custGeom>
            <a:avLst/>
            <a:gdLst>
              <a:gd name="T0" fmla="*/ 2147483646 w 5278"/>
              <a:gd name="T1" fmla="*/ 2147483646 h 6863"/>
              <a:gd name="T2" fmla="*/ 2147483646 w 5278"/>
              <a:gd name="T3" fmla="*/ 2147483646 h 6863"/>
              <a:gd name="T4" fmla="*/ 2147483646 w 5278"/>
              <a:gd name="T5" fmla="*/ 2147483646 h 6863"/>
              <a:gd name="T6" fmla="*/ 2147483646 w 5278"/>
              <a:gd name="T7" fmla="*/ 2147483646 h 6863"/>
              <a:gd name="T8" fmla="*/ 2147483646 w 5278"/>
              <a:gd name="T9" fmla="*/ 2147483646 h 6863"/>
              <a:gd name="T10" fmla="*/ 2147483646 w 5278"/>
              <a:gd name="T11" fmla="*/ 2147483646 h 6863"/>
              <a:gd name="T12" fmla="*/ 2147483646 w 5278"/>
              <a:gd name="T13" fmla="*/ 2147483646 h 6863"/>
              <a:gd name="T14" fmla="*/ 2147483646 w 5278"/>
              <a:gd name="T15" fmla="*/ 2147483646 h 6863"/>
              <a:gd name="T16" fmla="*/ 2147483646 w 5278"/>
              <a:gd name="T17" fmla="*/ 2147483646 h 6863"/>
              <a:gd name="T18" fmla="*/ 2147483646 w 5278"/>
              <a:gd name="T19" fmla="*/ 2147483646 h 6863"/>
              <a:gd name="T20" fmla="*/ 2147483646 w 5278"/>
              <a:gd name="T21" fmla="*/ 2147483646 h 6863"/>
              <a:gd name="T22" fmla="*/ 2147483646 w 5278"/>
              <a:gd name="T23" fmla="*/ 2147483646 h 6863"/>
              <a:gd name="T24" fmla="*/ 2147483646 w 5278"/>
              <a:gd name="T25" fmla="*/ 2147483646 h 6863"/>
              <a:gd name="T26" fmla="*/ 2147483646 w 5278"/>
              <a:gd name="T27" fmla="*/ 2147483646 h 6863"/>
              <a:gd name="T28" fmla="*/ 2147483646 w 5278"/>
              <a:gd name="T29" fmla="*/ 2147483646 h 6863"/>
              <a:gd name="T30" fmla="*/ 2147483646 w 5278"/>
              <a:gd name="T31" fmla="*/ 2147483646 h 6863"/>
              <a:gd name="T32" fmla="*/ 2147483646 w 5278"/>
              <a:gd name="T33" fmla="*/ 2147483646 h 6863"/>
              <a:gd name="T34" fmla="*/ 2147483646 w 5278"/>
              <a:gd name="T35" fmla="*/ 2147483646 h 6863"/>
              <a:gd name="T36" fmla="*/ 2147483646 w 5278"/>
              <a:gd name="T37" fmla="*/ 2147483646 h 6863"/>
              <a:gd name="T38" fmla="*/ 2147483646 w 5278"/>
              <a:gd name="T39" fmla="*/ 2147483646 h 6863"/>
              <a:gd name="T40" fmla="*/ 2147483646 w 5278"/>
              <a:gd name="T41" fmla="*/ 2147483646 h 6863"/>
              <a:gd name="T42" fmla="*/ 2147483646 w 5278"/>
              <a:gd name="T43" fmla="*/ 2147483646 h 6863"/>
              <a:gd name="T44" fmla="*/ 2147483646 w 5278"/>
              <a:gd name="T45" fmla="*/ 2147483646 h 6863"/>
              <a:gd name="T46" fmla="*/ 2147483646 w 5278"/>
              <a:gd name="T47" fmla="*/ 2147483646 h 6863"/>
              <a:gd name="T48" fmla="*/ 2147483646 w 5278"/>
              <a:gd name="T49" fmla="*/ 2147483646 h 6863"/>
              <a:gd name="T50" fmla="*/ 2147483646 w 5278"/>
              <a:gd name="T51" fmla="*/ 2147483646 h 6863"/>
              <a:gd name="T52" fmla="*/ 2147483646 w 5278"/>
              <a:gd name="T53" fmla="*/ 2147483646 h 6863"/>
              <a:gd name="T54" fmla="*/ 2147483646 w 5278"/>
              <a:gd name="T55" fmla="*/ 2147483646 h 6863"/>
              <a:gd name="T56" fmla="*/ 2147483646 w 5278"/>
              <a:gd name="T57" fmla="*/ 2147483646 h 6863"/>
              <a:gd name="T58" fmla="*/ 2147483646 w 5278"/>
              <a:gd name="T59" fmla="*/ 2147483646 h 6863"/>
              <a:gd name="T60" fmla="*/ 2147483646 w 5278"/>
              <a:gd name="T61" fmla="*/ 2147483646 h 6863"/>
              <a:gd name="T62" fmla="*/ 2147483646 w 5278"/>
              <a:gd name="T63" fmla="*/ 2147483646 h 6863"/>
              <a:gd name="T64" fmla="*/ 2147483646 w 5278"/>
              <a:gd name="T65" fmla="*/ 2147483646 h 6863"/>
              <a:gd name="T66" fmla="*/ 2147483646 w 5278"/>
              <a:gd name="T67" fmla="*/ 2147483646 h 6863"/>
              <a:gd name="T68" fmla="*/ 2147483646 w 5278"/>
              <a:gd name="T69" fmla="*/ 2147483646 h 6863"/>
              <a:gd name="T70" fmla="*/ 2147483646 w 5278"/>
              <a:gd name="T71" fmla="*/ 2147483646 h 6863"/>
              <a:gd name="T72" fmla="*/ 2147483646 w 5278"/>
              <a:gd name="T73" fmla="*/ 2147483646 h 6863"/>
              <a:gd name="T74" fmla="*/ 2147483646 w 5278"/>
              <a:gd name="T75" fmla="*/ 2147483646 h 6863"/>
              <a:gd name="T76" fmla="*/ 2147483646 w 5278"/>
              <a:gd name="T77" fmla="*/ 2147483646 h 6863"/>
              <a:gd name="T78" fmla="*/ 2147483646 w 5278"/>
              <a:gd name="T79" fmla="*/ 2147483646 h 6863"/>
              <a:gd name="T80" fmla="*/ 2147483646 w 5278"/>
              <a:gd name="T81" fmla="*/ 2147483646 h 6863"/>
              <a:gd name="T82" fmla="*/ 2147483646 w 5278"/>
              <a:gd name="T83" fmla="*/ 2147483646 h 6863"/>
              <a:gd name="T84" fmla="*/ 0 w 5278"/>
              <a:gd name="T85" fmla="*/ 2147483646 h 6863"/>
              <a:gd name="T86" fmla="*/ 2147483646 w 5278"/>
              <a:gd name="T87" fmla="*/ 2147483646 h 6863"/>
              <a:gd name="T88" fmla="*/ 2147483646 w 5278"/>
              <a:gd name="T89" fmla="*/ 2147483646 h 6863"/>
              <a:gd name="T90" fmla="*/ 2147483646 w 5278"/>
              <a:gd name="T91" fmla="*/ 2147483646 h 6863"/>
              <a:gd name="T92" fmla="*/ 2147483646 w 5278"/>
              <a:gd name="T93" fmla="*/ 2147483646 h 6863"/>
              <a:gd name="T94" fmla="*/ 2147483646 w 5278"/>
              <a:gd name="T95" fmla="*/ 2147483646 h 6863"/>
              <a:gd name="T96" fmla="*/ 2147483646 w 5278"/>
              <a:gd name="T97" fmla="*/ 1347340187 h 6863"/>
              <a:gd name="T98" fmla="*/ 2147483646 w 5278"/>
              <a:gd name="T99" fmla="*/ 513294381 h 6863"/>
              <a:gd name="T100" fmla="*/ 2147483646 w 5278"/>
              <a:gd name="T101" fmla="*/ 42761601 h 6863"/>
              <a:gd name="T102" fmla="*/ 2147483646 w 5278"/>
              <a:gd name="T103" fmla="*/ 21419384 h 6863"/>
              <a:gd name="T104" fmla="*/ 2147483646 w 5278"/>
              <a:gd name="T105" fmla="*/ 363589915 h 6863"/>
              <a:gd name="T106" fmla="*/ 2147483646 w 5278"/>
              <a:gd name="T107" fmla="*/ 1133454737 h 6863"/>
              <a:gd name="T108" fmla="*/ 2147483646 w 5278"/>
              <a:gd name="T109" fmla="*/ 2147483646 h 6863"/>
              <a:gd name="T110" fmla="*/ 2147483646 w 5278"/>
              <a:gd name="T111" fmla="*/ 2147483646 h 6863"/>
              <a:gd name="T112" fmla="*/ 2147483646 w 5278"/>
              <a:gd name="T113" fmla="*/ 2147483646 h 6863"/>
              <a:gd name="T114" fmla="*/ 2147483646 w 5278"/>
              <a:gd name="T115" fmla="*/ 2147483646 h 6863"/>
              <a:gd name="T116" fmla="*/ 2147483646 w 5278"/>
              <a:gd name="T117" fmla="*/ 2147483646 h 6863"/>
              <a:gd name="T118" fmla="*/ 2147483646 w 5278"/>
              <a:gd name="T119" fmla="*/ 2147483646 h 68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78" h="6863">
                <a:moveTo>
                  <a:pt x="4046" y="5103"/>
                </a:moveTo>
                <a:lnTo>
                  <a:pt x="1054" y="5103"/>
                </a:lnTo>
                <a:lnTo>
                  <a:pt x="1054" y="4927"/>
                </a:lnTo>
                <a:lnTo>
                  <a:pt x="4046" y="4927"/>
                </a:lnTo>
                <a:lnTo>
                  <a:pt x="4046" y="5103"/>
                </a:lnTo>
                <a:close/>
                <a:moveTo>
                  <a:pt x="2814" y="4575"/>
                </a:moveTo>
                <a:lnTo>
                  <a:pt x="1054" y="4575"/>
                </a:lnTo>
                <a:lnTo>
                  <a:pt x="1054" y="4399"/>
                </a:lnTo>
                <a:lnTo>
                  <a:pt x="2814" y="4399"/>
                </a:lnTo>
                <a:lnTo>
                  <a:pt x="2814" y="4575"/>
                </a:lnTo>
                <a:close/>
                <a:moveTo>
                  <a:pt x="3342" y="4047"/>
                </a:moveTo>
                <a:lnTo>
                  <a:pt x="1054" y="4047"/>
                </a:lnTo>
                <a:lnTo>
                  <a:pt x="1054" y="3872"/>
                </a:lnTo>
                <a:lnTo>
                  <a:pt x="3342" y="3872"/>
                </a:lnTo>
                <a:lnTo>
                  <a:pt x="3342" y="4047"/>
                </a:lnTo>
                <a:close/>
                <a:moveTo>
                  <a:pt x="4222" y="3520"/>
                </a:moveTo>
                <a:lnTo>
                  <a:pt x="1054" y="3520"/>
                </a:lnTo>
                <a:lnTo>
                  <a:pt x="1054" y="3344"/>
                </a:lnTo>
                <a:lnTo>
                  <a:pt x="4222" y="3344"/>
                </a:lnTo>
                <a:lnTo>
                  <a:pt x="4222" y="3520"/>
                </a:lnTo>
                <a:close/>
                <a:moveTo>
                  <a:pt x="2814" y="2992"/>
                </a:moveTo>
                <a:lnTo>
                  <a:pt x="1054" y="2992"/>
                </a:lnTo>
                <a:lnTo>
                  <a:pt x="1054" y="2816"/>
                </a:lnTo>
                <a:lnTo>
                  <a:pt x="2814" y="2816"/>
                </a:lnTo>
                <a:lnTo>
                  <a:pt x="2814" y="2992"/>
                </a:lnTo>
                <a:close/>
                <a:moveTo>
                  <a:pt x="4750" y="1056"/>
                </a:moveTo>
                <a:lnTo>
                  <a:pt x="3518" y="1056"/>
                </a:lnTo>
                <a:lnTo>
                  <a:pt x="3620" y="1362"/>
                </a:lnTo>
                <a:lnTo>
                  <a:pt x="3664" y="1373"/>
                </a:lnTo>
                <a:lnTo>
                  <a:pt x="3707" y="1385"/>
                </a:lnTo>
                <a:lnTo>
                  <a:pt x="3747" y="1397"/>
                </a:lnTo>
                <a:lnTo>
                  <a:pt x="3785" y="1412"/>
                </a:lnTo>
                <a:lnTo>
                  <a:pt x="3822" y="1426"/>
                </a:lnTo>
                <a:lnTo>
                  <a:pt x="3856" y="1441"/>
                </a:lnTo>
                <a:lnTo>
                  <a:pt x="3888" y="1458"/>
                </a:lnTo>
                <a:lnTo>
                  <a:pt x="3919" y="1476"/>
                </a:lnTo>
                <a:lnTo>
                  <a:pt x="3948" y="1494"/>
                </a:lnTo>
                <a:lnTo>
                  <a:pt x="3976" y="1513"/>
                </a:lnTo>
                <a:lnTo>
                  <a:pt x="4001" y="1534"/>
                </a:lnTo>
                <a:lnTo>
                  <a:pt x="4025" y="1555"/>
                </a:lnTo>
                <a:lnTo>
                  <a:pt x="4046" y="1577"/>
                </a:lnTo>
                <a:lnTo>
                  <a:pt x="4067" y="1599"/>
                </a:lnTo>
                <a:lnTo>
                  <a:pt x="4086" y="1622"/>
                </a:lnTo>
                <a:lnTo>
                  <a:pt x="4104" y="1646"/>
                </a:lnTo>
                <a:lnTo>
                  <a:pt x="4119" y="1671"/>
                </a:lnTo>
                <a:lnTo>
                  <a:pt x="4134" y="1696"/>
                </a:lnTo>
                <a:lnTo>
                  <a:pt x="4148" y="1723"/>
                </a:lnTo>
                <a:lnTo>
                  <a:pt x="4160" y="1749"/>
                </a:lnTo>
                <a:lnTo>
                  <a:pt x="4171" y="1777"/>
                </a:lnTo>
                <a:lnTo>
                  <a:pt x="4180" y="1805"/>
                </a:lnTo>
                <a:lnTo>
                  <a:pt x="4189" y="1834"/>
                </a:lnTo>
                <a:lnTo>
                  <a:pt x="4196" y="1863"/>
                </a:lnTo>
                <a:lnTo>
                  <a:pt x="4203" y="1892"/>
                </a:lnTo>
                <a:lnTo>
                  <a:pt x="4208" y="1923"/>
                </a:lnTo>
                <a:lnTo>
                  <a:pt x="4213" y="1953"/>
                </a:lnTo>
                <a:lnTo>
                  <a:pt x="4216" y="1984"/>
                </a:lnTo>
                <a:lnTo>
                  <a:pt x="4219" y="2015"/>
                </a:lnTo>
                <a:lnTo>
                  <a:pt x="4221" y="2047"/>
                </a:lnTo>
                <a:lnTo>
                  <a:pt x="4222" y="2078"/>
                </a:lnTo>
                <a:lnTo>
                  <a:pt x="4222" y="2111"/>
                </a:lnTo>
                <a:lnTo>
                  <a:pt x="1054" y="2111"/>
                </a:lnTo>
                <a:lnTo>
                  <a:pt x="1056" y="2081"/>
                </a:lnTo>
                <a:lnTo>
                  <a:pt x="1057" y="2050"/>
                </a:lnTo>
                <a:lnTo>
                  <a:pt x="1058" y="2020"/>
                </a:lnTo>
                <a:lnTo>
                  <a:pt x="1062" y="1990"/>
                </a:lnTo>
                <a:lnTo>
                  <a:pt x="1065" y="1960"/>
                </a:lnTo>
                <a:lnTo>
                  <a:pt x="1070" y="1931"/>
                </a:lnTo>
                <a:lnTo>
                  <a:pt x="1076" y="1902"/>
                </a:lnTo>
                <a:lnTo>
                  <a:pt x="1083" y="1874"/>
                </a:lnTo>
                <a:lnTo>
                  <a:pt x="1092" y="1846"/>
                </a:lnTo>
                <a:lnTo>
                  <a:pt x="1101" y="1819"/>
                </a:lnTo>
                <a:lnTo>
                  <a:pt x="1111" y="1792"/>
                </a:lnTo>
                <a:lnTo>
                  <a:pt x="1123" y="1766"/>
                </a:lnTo>
                <a:lnTo>
                  <a:pt x="1135" y="1740"/>
                </a:lnTo>
                <a:lnTo>
                  <a:pt x="1149" y="1714"/>
                </a:lnTo>
                <a:lnTo>
                  <a:pt x="1165" y="1690"/>
                </a:lnTo>
                <a:lnTo>
                  <a:pt x="1180" y="1665"/>
                </a:lnTo>
                <a:lnTo>
                  <a:pt x="1198" y="1643"/>
                </a:lnTo>
                <a:lnTo>
                  <a:pt x="1217" y="1620"/>
                </a:lnTo>
                <a:lnTo>
                  <a:pt x="1239" y="1597"/>
                </a:lnTo>
                <a:lnTo>
                  <a:pt x="1260" y="1576"/>
                </a:lnTo>
                <a:lnTo>
                  <a:pt x="1284" y="1555"/>
                </a:lnTo>
                <a:lnTo>
                  <a:pt x="1309" y="1535"/>
                </a:lnTo>
                <a:lnTo>
                  <a:pt x="1336" y="1516"/>
                </a:lnTo>
                <a:lnTo>
                  <a:pt x="1363" y="1498"/>
                </a:lnTo>
                <a:lnTo>
                  <a:pt x="1393" y="1480"/>
                </a:lnTo>
                <a:lnTo>
                  <a:pt x="1426" y="1463"/>
                </a:lnTo>
                <a:lnTo>
                  <a:pt x="1458" y="1447"/>
                </a:lnTo>
                <a:lnTo>
                  <a:pt x="1493" y="1432"/>
                </a:lnTo>
                <a:lnTo>
                  <a:pt x="1530" y="1418"/>
                </a:lnTo>
                <a:lnTo>
                  <a:pt x="1568" y="1404"/>
                </a:lnTo>
                <a:lnTo>
                  <a:pt x="1609" y="1392"/>
                </a:lnTo>
                <a:lnTo>
                  <a:pt x="1651" y="1380"/>
                </a:lnTo>
                <a:lnTo>
                  <a:pt x="1758" y="1056"/>
                </a:lnTo>
                <a:lnTo>
                  <a:pt x="526" y="1056"/>
                </a:lnTo>
                <a:lnTo>
                  <a:pt x="526" y="6335"/>
                </a:lnTo>
                <a:lnTo>
                  <a:pt x="4750" y="6335"/>
                </a:lnTo>
                <a:lnTo>
                  <a:pt x="4750" y="1056"/>
                </a:lnTo>
                <a:close/>
                <a:moveTo>
                  <a:pt x="2638" y="265"/>
                </a:moveTo>
                <a:lnTo>
                  <a:pt x="2638" y="265"/>
                </a:lnTo>
                <a:lnTo>
                  <a:pt x="2611" y="266"/>
                </a:lnTo>
                <a:lnTo>
                  <a:pt x="2584" y="269"/>
                </a:lnTo>
                <a:lnTo>
                  <a:pt x="2559" y="275"/>
                </a:lnTo>
                <a:lnTo>
                  <a:pt x="2535" y="285"/>
                </a:lnTo>
                <a:lnTo>
                  <a:pt x="2513" y="296"/>
                </a:lnTo>
                <a:lnTo>
                  <a:pt x="2491" y="309"/>
                </a:lnTo>
                <a:lnTo>
                  <a:pt x="2471" y="324"/>
                </a:lnTo>
                <a:lnTo>
                  <a:pt x="2452" y="341"/>
                </a:lnTo>
                <a:lnTo>
                  <a:pt x="2435" y="360"/>
                </a:lnTo>
                <a:lnTo>
                  <a:pt x="2419" y="381"/>
                </a:lnTo>
                <a:lnTo>
                  <a:pt x="2406" y="402"/>
                </a:lnTo>
                <a:lnTo>
                  <a:pt x="2395" y="425"/>
                </a:lnTo>
                <a:lnTo>
                  <a:pt x="2386" y="449"/>
                </a:lnTo>
                <a:lnTo>
                  <a:pt x="2380" y="474"/>
                </a:lnTo>
                <a:lnTo>
                  <a:pt x="2375" y="500"/>
                </a:lnTo>
                <a:lnTo>
                  <a:pt x="2374" y="528"/>
                </a:lnTo>
                <a:lnTo>
                  <a:pt x="2375" y="554"/>
                </a:lnTo>
                <a:lnTo>
                  <a:pt x="2380" y="581"/>
                </a:lnTo>
                <a:lnTo>
                  <a:pt x="2386" y="606"/>
                </a:lnTo>
                <a:lnTo>
                  <a:pt x="2395" y="631"/>
                </a:lnTo>
                <a:lnTo>
                  <a:pt x="2406" y="654"/>
                </a:lnTo>
                <a:lnTo>
                  <a:pt x="2419" y="675"/>
                </a:lnTo>
                <a:lnTo>
                  <a:pt x="2435" y="696"/>
                </a:lnTo>
                <a:lnTo>
                  <a:pt x="2452" y="715"/>
                </a:lnTo>
                <a:lnTo>
                  <a:pt x="2471" y="732"/>
                </a:lnTo>
                <a:lnTo>
                  <a:pt x="2491" y="747"/>
                </a:lnTo>
                <a:lnTo>
                  <a:pt x="2513" y="760"/>
                </a:lnTo>
                <a:lnTo>
                  <a:pt x="2535" y="771"/>
                </a:lnTo>
                <a:lnTo>
                  <a:pt x="2559" y="779"/>
                </a:lnTo>
                <a:lnTo>
                  <a:pt x="2584" y="787"/>
                </a:lnTo>
                <a:lnTo>
                  <a:pt x="2611" y="790"/>
                </a:lnTo>
                <a:lnTo>
                  <a:pt x="2638" y="791"/>
                </a:lnTo>
                <a:lnTo>
                  <a:pt x="2665" y="790"/>
                </a:lnTo>
                <a:lnTo>
                  <a:pt x="2691" y="787"/>
                </a:lnTo>
                <a:lnTo>
                  <a:pt x="2716" y="779"/>
                </a:lnTo>
                <a:lnTo>
                  <a:pt x="2741" y="771"/>
                </a:lnTo>
                <a:lnTo>
                  <a:pt x="2764" y="760"/>
                </a:lnTo>
                <a:lnTo>
                  <a:pt x="2786" y="747"/>
                </a:lnTo>
                <a:lnTo>
                  <a:pt x="2806" y="732"/>
                </a:lnTo>
                <a:lnTo>
                  <a:pt x="2825" y="715"/>
                </a:lnTo>
                <a:lnTo>
                  <a:pt x="2842" y="696"/>
                </a:lnTo>
                <a:lnTo>
                  <a:pt x="2857" y="675"/>
                </a:lnTo>
                <a:lnTo>
                  <a:pt x="2871" y="654"/>
                </a:lnTo>
                <a:lnTo>
                  <a:pt x="2881" y="631"/>
                </a:lnTo>
                <a:lnTo>
                  <a:pt x="2890" y="606"/>
                </a:lnTo>
                <a:lnTo>
                  <a:pt x="2897" y="581"/>
                </a:lnTo>
                <a:lnTo>
                  <a:pt x="2900" y="554"/>
                </a:lnTo>
                <a:lnTo>
                  <a:pt x="2902" y="528"/>
                </a:lnTo>
                <a:lnTo>
                  <a:pt x="2900" y="500"/>
                </a:lnTo>
                <a:lnTo>
                  <a:pt x="2897" y="474"/>
                </a:lnTo>
                <a:lnTo>
                  <a:pt x="2890" y="449"/>
                </a:lnTo>
                <a:lnTo>
                  <a:pt x="2881" y="425"/>
                </a:lnTo>
                <a:lnTo>
                  <a:pt x="2871" y="402"/>
                </a:lnTo>
                <a:lnTo>
                  <a:pt x="2857" y="381"/>
                </a:lnTo>
                <a:lnTo>
                  <a:pt x="2842" y="360"/>
                </a:lnTo>
                <a:lnTo>
                  <a:pt x="2825" y="341"/>
                </a:lnTo>
                <a:lnTo>
                  <a:pt x="2806" y="324"/>
                </a:lnTo>
                <a:lnTo>
                  <a:pt x="2786" y="309"/>
                </a:lnTo>
                <a:lnTo>
                  <a:pt x="2764" y="296"/>
                </a:lnTo>
                <a:lnTo>
                  <a:pt x="2741" y="285"/>
                </a:lnTo>
                <a:lnTo>
                  <a:pt x="2716" y="275"/>
                </a:lnTo>
                <a:lnTo>
                  <a:pt x="2691" y="269"/>
                </a:lnTo>
                <a:lnTo>
                  <a:pt x="2665" y="266"/>
                </a:lnTo>
                <a:lnTo>
                  <a:pt x="2638" y="265"/>
                </a:lnTo>
                <a:close/>
                <a:moveTo>
                  <a:pt x="0" y="6863"/>
                </a:moveTo>
                <a:lnTo>
                  <a:pt x="0" y="528"/>
                </a:lnTo>
                <a:lnTo>
                  <a:pt x="2110" y="528"/>
                </a:lnTo>
                <a:lnTo>
                  <a:pt x="2110" y="500"/>
                </a:lnTo>
                <a:lnTo>
                  <a:pt x="2113" y="474"/>
                </a:lnTo>
                <a:lnTo>
                  <a:pt x="2116" y="448"/>
                </a:lnTo>
                <a:lnTo>
                  <a:pt x="2121" y="421"/>
                </a:lnTo>
                <a:lnTo>
                  <a:pt x="2127" y="396"/>
                </a:lnTo>
                <a:lnTo>
                  <a:pt x="2134" y="371"/>
                </a:lnTo>
                <a:lnTo>
                  <a:pt x="2143" y="346"/>
                </a:lnTo>
                <a:lnTo>
                  <a:pt x="2152" y="322"/>
                </a:lnTo>
                <a:lnTo>
                  <a:pt x="2162" y="299"/>
                </a:lnTo>
                <a:lnTo>
                  <a:pt x="2174" y="277"/>
                </a:lnTo>
                <a:lnTo>
                  <a:pt x="2187" y="254"/>
                </a:lnTo>
                <a:lnTo>
                  <a:pt x="2200" y="232"/>
                </a:lnTo>
                <a:lnTo>
                  <a:pt x="2216" y="212"/>
                </a:lnTo>
                <a:lnTo>
                  <a:pt x="2231" y="192"/>
                </a:lnTo>
                <a:lnTo>
                  <a:pt x="2248" y="172"/>
                </a:lnTo>
                <a:lnTo>
                  <a:pt x="2265" y="154"/>
                </a:lnTo>
                <a:lnTo>
                  <a:pt x="2283" y="136"/>
                </a:lnTo>
                <a:lnTo>
                  <a:pt x="2302" y="121"/>
                </a:lnTo>
                <a:lnTo>
                  <a:pt x="2322" y="105"/>
                </a:lnTo>
                <a:lnTo>
                  <a:pt x="2343" y="90"/>
                </a:lnTo>
                <a:lnTo>
                  <a:pt x="2364" y="77"/>
                </a:lnTo>
                <a:lnTo>
                  <a:pt x="2387" y="63"/>
                </a:lnTo>
                <a:lnTo>
                  <a:pt x="2410" y="53"/>
                </a:lnTo>
                <a:lnTo>
                  <a:pt x="2432" y="42"/>
                </a:lnTo>
                <a:lnTo>
                  <a:pt x="2456" y="32"/>
                </a:lnTo>
                <a:lnTo>
                  <a:pt x="2481" y="24"/>
                </a:lnTo>
                <a:lnTo>
                  <a:pt x="2507" y="17"/>
                </a:lnTo>
                <a:lnTo>
                  <a:pt x="2532" y="11"/>
                </a:lnTo>
                <a:lnTo>
                  <a:pt x="2558" y="6"/>
                </a:lnTo>
                <a:lnTo>
                  <a:pt x="2584" y="2"/>
                </a:lnTo>
                <a:lnTo>
                  <a:pt x="2611" y="1"/>
                </a:lnTo>
                <a:lnTo>
                  <a:pt x="2638" y="0"/>
                </a:lnTo>
                <a:lnTo>
                  <a:pt x="2665" y="1"/>
                </a:lnTo>
                <a:lnTo>
                  <a:pt x="2692" y="2"/>
                </a:lnTo>
                <a:lnTo>
                  <a:pt x="2718" y="6"/>
                </a:lnTo>
                <a:lnTo>
                  <a:pt x="2745" y="11"/>
                </a:lnTo>
                <a:lnTo>
                  <a:pt x="2770" y="17"/>
                </a:lnTo>
                <a:lnTo>
                  <a:pt x="2795" y="24"/>
                </a:lnTo>
                <a:lnTo>
                  <a:pt x="2820" y="32"/>
                </a:lnTo>
                <a:lnTo>
                  <a:pt x="2844" y="42"/>
                </a:lnTo>
                <a:lnTo>
                  <a:pt x="2867" y="53"/>
                </a:lnTo>
                <a:lnTo>
                  <a:pt x="2890" y="63"/>
                </a:lnTo>
                <a:lnTo>
                  <a:pt x="2912" y="77"/>
                </a:lnTo>
                <a:lnTo>
                  <a:pt x="2934" y="90"/>
                </a:lnTo>
                <a:lnTo>
                  <a:pt x="2954" y="105"/>
                </a:lnTo>
                <a:lnTo>
                  <a:pt x="2975" y="121"/>
                </a:lnTo>
                <a:lnTo>
                  <a:pt x="2994" y="136"/>
                </a:lnTo>
                <a:lnTo>
                  <a:pt x="3012" y="154"/>
                </a:lnTo>
                <a:lnTo>
                  <a:pt x="3030" y="172"/>
                </a:lnTo>
                <a:lnTo>
                  <a:pt x="3045" y="192"/>
                </a:lnTo>
                <a:lnTo>
                  <a:pt x="3062" y="212"/>
                </a:lnTo>
                <a:lnTo>
                  <a:pt x="3076" y="232"/>
                </a:lnTo>
                <a:lnTo>
                  <a:pt x="3090" y="254"/>
                </a:lnTo>
                <a:lnTo>
                  <a:pt x="3103" y="277"/>
                </a:lnTo>
                <a:lnTo>
                  <a:pt x="3115" y="299"/>
                </a:lnTo>
                <a:lnTo>
                  <a:pt x="3126" y="322"/>
                </a:lnTo>
                <a:lnTo>
                  <a:pt x="3134" y="346"/>
                </a:lnTo>
                <a:lnTo>
                  <a:pt x="3142" y="371"/>
                </a:lnTo>
                <a:lnTo>
                  <a:pt x="3149" y="396"/>
                </a:lnTo>
                <a:lnTo>
                  <a:pt x="3155" y="421"/>
                </a:lnTo>
                <a:lnTo>
                  <a:pt x="3160" y="448"/>
                </a:lnTo>
                <a:lnTo>
                  <a:pt x="3164" y="474"/>
                </a:lnTo>
                <a:lnTo>
                  <a:pt x="3166" y="500"/>
                </a:lnTo>
                <a:lnTo>
                  <a:pt x="3166" y="528"/>
                </a:lnTo>
                <a:lnTo>
                  <a:pt x="5278" y="528"/>
                </a:lnTo>
                <a:lnTo>
                  <a:pt x="5278" y="6863"/>
                </a:lnTo>
                <a:lnTo>
                  <a:pt x="0" y="6863"/>
                </a:lnTo>
                <a:close/>
              </a:path>
            </a:pathLst>
          </a:custGeom>
          <a:solidFill>
            <a:srgbClr val="C3C3C3"/>
          </a:solidFill>
          <a:ln>
            <a:noFill/>
          </a:ln>
        </p:spPr>
        <p:txBody>
          <a:bodyPr anchor="ctr"/>
          <a:lstStyle/>
          <a:p>
            <a:pPr eaLnBrk="0" fontAlgn="base" hangingPunct="0">
              <a:spcBef>
                <a:spcPct val="0"/>
              </a:spcBef>
              <a:spcAft>
                <a:spcPct val="0"/>
              </a:spcAft>
            </a:pPr>
            <a:endParaRPr lang="zh-CN" altLang="en-US" dirty="0">
              <a:latin typeface="Calibri" panose="020F0502020204030204" pitchFamily="34" charset="0"/>
              <a:ea typeface="宋体" panose="02010600030101010101" pitchFamily="2" charset="-122"/>
            </a:endParaRPr>
          </a:p>
        </p:txBody>
      </p:sp>
      <p:sp>
        <p:nvSpPr>
          <p:cNvPr id="17" name="文本框 16">
            <a:extLst>
              <a:ext uri="{FF2B5EF4-FFF2-40B4-BE49-F238E27FC236}">
                <a16:creationId xmlns:a16="http://schemas.microsoft.com/office/drawing/2014/main" id="{E230E937-3AE1-4620-8EF3-C2A9D429BE04}"/>
              </a:ext>
            </a:extLst>
          </p:cNvPr>
          <p:cNvSpPr txBox="1"/>
          <p:nvPr/>
        </p:nvSpPr>
        <p:spPr>
          <a:xfrm>
            <a:off x="4451189" y="2284058"/>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18" name="文本框 17">
            <a:extLst>
              <a:ext uri="{FF2B5EF4-FFF2-40B4-BE49-F238E27FC236}">
                <a16:creationId xmlns:a16="http://schemas.microsoft.com/office/drawing/2014/main" id="{159F048B-6E95-4468-9C75-FBC83BF70646}"/>
              </a:ext>
            </a:extLst>
          </p:cNvPr>
          <p:cNvSpPr txBox="1"/>
          <p:nvPr/>
        </p:nvSpPr>
        <p:spPr>
          <a:xfrm>
            <a:off x="4451189" y="3422985"/>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19" name="文本框 18">
            <a:extLst>
              <a:ext uri="{FF2B5EF4-FFF2-40B4-BE49-F238E27FC236}">
                <a16:creationId xmlns:a16="http://schemas.microsoft.com/office/drawing/2014/main" id="{0AA79E47-5932-4C61-B089-37D200B8E230}"/>
              </a:ext>
            </a:extLst>
          </p:cNvPr>
          <p:cNvSpPr txBox="1"/>
          <p:nvPr/>
        </p:nvSpPr>
        <p:spPr>
          <a:xfrm>
            <a:off x="6636415" y="2284058"/>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20" name="文本框 19">
            <a:extLst>
              <a:ext uri="{FF2B5EF4-FFF2-40B4-BE49-F238E27FC236}">
                <a16:creationId xmlns:a16="http://schemas.microsoft.com/office/drawing/2014/main" id="{E20B6240-7A7E-4A42-8295-9A7DA3F904F4}"/>
              </a:ext>
            </a:extLst>
          </p:cNvPr>
          <p:cNvSpPr txBox="1"/>
          <p:nvPr/>
        </p:nvSpPr>
        <p:spPr>
          <a:xfrm>
            <a:off x="6636415" y="3422985"/>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221725056"/>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B19F991-A866-4542-9C52-F6936CA7ACDD}"/>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209C8BBE-263B-4B2D-AC78-86C14324C93F}"/>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46F3E8F7-923B-4210-B507-AB132C2CA86F}"/>
              </a:ext>
            </a:extLst>
          </p:cNvPr>
          <p:cNvCxnSpPr>
            <a:cxnSpLocks/>
          </p:cNvCxnSpPr>
          <p:nvPr/>
        </p:nvCxnSpPr>
        <p:spPr>
          <a:xfrm>
            <a:off x="4517993" y="1020043"/>
            <a:ext cx="0" cy="419965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D73E7A01-A3A2-42EF-9413-45C63B7B313E}"/>
              </a:ext>
            </a:extLst>
          </p:cNvPr>
          <p:cNvGrpSpPr/>
          <p:nvPr/>
        </p:nvGrpSpPr>
        <p:grpSpPr>
          <a:xfrm>
            <a:off x="4211959" y="545775"/>
            <a:ext cx="612068" cy="612068"/>
            <a:chOff x="3714631" y="870654"/>
            <a:chExt cx="612068" cy="612068"/>
          </a:xfrm>
        </p:grpSpPr>
        <p:sp>
          <p:nvSpPr>
            <p:cNvPr id="6" name="椭圆 5">
              <a:extLst>
                <a:ext uri="{FF2B5EF4-FFF2-40B4-BE49-F238E27FC236}">
                  <a16:creationId xmlns:a16="http://schemas.microsoft.com/office/drawing/2014/main" id="{2FC99A19-DCD0-4437-B991-08917CAB4EA8}"/>
                </a:ext>
              </a:extLst>
            </p:cNvPr>
            <p:cNvSpPr/>
            <p:nvPr/>
          </p:nvSpPr>
          <p:spPr>
            <a:xfrm>
              <a:off x="3714631" y="870654"/>
              <a:ext cx="612068" cy="612068"/>
            </a:xfrm>
            <a:prstGeom prst="ellips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2">
              <a:extLst>
                <a:ext uri="{FF2B5EF4-FFF2-40B4-BE49-F238E27FC236}">
                  <a16:creationId xmlns:a16="http://schemas.microsoft.com/office/drawing/2014/main" id="{ADBE96A7-C619-46BA-802E-8D3D2A3B699E}"/>
                </a:ext>
              </a:extLst>
            </p:cNvPr>
            <p:cNvSpPr txBox="1"/>
            <p:nvPr/>
          </p:nvSpPr>
          <p:spPr>
            <a:xfrm>
              <a:off x="3729559" y="1022799"/>
              <a:ext cx="582211" cy="307777"/>
            </a:xfrm>
            <a:prstGeom prst="rect">
              <a:avLst/>
            </a:prstGeom>
            <a:noFill/>
          </p:spPr>
          <p:txBody>
            <a:bodyPr wrap="none" rtlCol="0">
              <a:spAutoFit/>
            </a:bodyPr>
            <a:lstStyle/>
            <a:p>
              <a:pPr algn="ctr"/>
              <a:r>
                <a:rPr lang="en-US" altLang="zh-CN" sz="1400" dirty="0">
                  <a:solidFill>
                    <a:schemeClr val="bg1"/>
                  </a:solidFill>
                </a:rPr>
                <a:t>2012</a:t>
              </a:r>
              <a:endParaRPr lang="zh-CN" altLang="en-US" sz="1400" dirty="0">
                <a:solidFill>
                  <a:schemeClr val="bg1"/>
                </a:solidFill>
              </a:endParaRPr>
            </a:p>
          </p:txBody>
        </p:sp>
      </p:grpSp>
      <p:grpSp>
        <p:nvGrpSpPr>
          <p:cNvPr id="8" name="组合 7">
            <a:extLst>
              <a:ext uri="{FF2B5EF4-FFF2-40B4-BE49-F238E27FC236}">
                <a16:creationId xmlns:a16="http://schemas.microsoft.com/office/drawing/2014/main" id="{EF75C940-70DE-4B5B-BC4D-B91DA21667B9}"/>
              </a:ext>
            </a:extLst>
          </p:cNvPr>
          <p:cNvGrpSpPr/>
          <p:nvPr/>
        </p:nvGrpSpPr>
        <p:grpSpPr>
          <a:xfrm>
            <a:off x="4211959" y="1623645"/>
            <a:ext cx="612068" cy="612068"/>
            <a:chOff x="3707904" y="1851670"/>
            <a:chExt cx="612068" cy="612068"/>
          </a:xfrm>
        </p:grpSpPr>
        <p:sp>
          <p:nvSpPr>
            <p:cNvPr id="9" name="椭圆 8">
              <a:extLst>
                <a:ext uri="{FF2B5EF4-FFF2-40B4-BE49-F238E27FC236}">
                  <a16:creationId xmlns:a16="http://schemas.microsoft.com/office/drawing/2014/main" id="{28293B91-4707-42FC-8C03-0C4414634A56}"/>
                </a:ext>
              </a:extLst>
            </p:cNvPr>
            <p:cNvSpPr/>
            <p:nvPr/>
          </p:nvSpPr>
          <p:spPr>
            <a:xfrm>
              <a:off x="3707904" y="1851670"/>
              <a:ext cx="612068" cy="612068"/>
            </a:xfrm>
            <a:prstGeom prst="ellipse">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TextBox 35">
              <a:extLst>
                <a:ext uri="{FF2B5EF4-FFF2-40B4-BE49-F238E27FC236}">
                  <a16:creationId xmlns:a16="http://schemas.microsoft.com/office/drawing/2014/main" id="{CDBB5495-2293-442E-8921-910EDF103D3D}"/>
                </a:ext>
              </a:extLst>
            </p:cNvPr>
            <p:cNvSpPr txBox="1"/>
            <p:nvPr/>
          </p:nvSpPr>
          <p:spPr>
            <a:xfrm>
              <a:off x="3722832" y="2003815"/>
              <a:ext cx="582211" cy="307777"/>
            </a:xfrm>
            <a:prstGeom prst="rect">
              <a:avLst/>
            </a:prstGeom>
            <a:noFill/>
          </p:spPr>
          <p:txBody>
            <a:bodyPr wrap="none" rtlCol="0">
              <a:spAutoFit/>
            </a:bodyPr>
            <a:lstStyle/>
            <a:p>
              <a:pPr algn="ctr"/>
              <a:r>
                <a:rPr lang="en-US" altLang="zh-CN" sz="1400">
                  <a:solidFill>
                    <a:schemeClr val="bg1"/>
                  </a:solidFill>
                </a:rPr>
                <a:t>2013</a:t>
              </a:r>
              <a:endParaRPr lang="zh-CN" altLang="en-US" sz="1400">
                <a:solidFill>
                  <a:schemeClr val="bg1"/>
                </a:solidFill>
              </a:endParaRPr>
            </a:p>
          </p:txBody>
        </p:sp>
      </p:grpSp>
      <p:grpSp>
        <p:nvGrpSpPr>
          <p:cNvPr id="11" name="组合 10">
            <a:extLst>
              <a:ext uri="{FF2B5EF4-FFF2-40B4-BE49-F238E27FC236}">
                <a16:creationId xmlns:a16="http://schemas.microsoft.com/office/drawing/2014/main" id="{5E44DBD1-F235-4DC5-8848-03C7AC45056D}"/>
              </a:ext>
            </a:extLst>
          </p:cNvPr>
          <p:cNvGrpSpPr/>
          <p:nvPr/>
        </p:nvGrpSpPr>
        <p:grpSpPr>
          <a:xfrm>
            <a:off x="4211959" y="2812318"/>
            <a:ext cx="612068" cy="612068"/>
            <a:chOff x="3701177" y="2832686"/>
            <a:chExt cx="612068" cy="612068"/>
          </a:xfrm>
          <a:solidFill>
            <a:srgbClr val="0D0D0D"/>
          </a:solidFill>
        </p:grpSpPr>
        <p:sp>
          <p:nvSpPr>
            <p:cNvPr id="12" name="椭圆 11">
              <a:extLst>
                <a:ext uri="{FF2B5EF4-FFF2-40B4-BE49-F238E27FC236}">
                  <a16:creationId xmlns:a16="http://schemas.microsoft.com/office/drawing/2014/main" id="{DC00E021-251C-48D5-8ED3-BE22F0460D0C}"/>
                </a:ext>
              </a:extLst>
            </p:cNvPr>
            <p:cNvSpPr/>
            <p:nvPr/>
          </p:nvSpPr>
          <p:spPr>
            <a:xfrm>
              <a:off x="3701177" y="2832686"/>
              <a:ext cx="612068" cy="6120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38">
              <a:extLst>
                <a:ext uri="{FF2B5EF4-FFF2-40B4-BE49-F238E27FC236}">
                  <a16:creationId xmlns:a16="http://schemas.microsoft.com/office/drawing/2014/main" id="{FAE69025-552B-49B3-ACAD-20D94BCF1834}"/>
                </a:ext>
              </a:extLst>
            </p:cNvPr>
            <p:cNvSpPr txBox="1"/>
            <p:nvPr/>
          </p:nvSpPr>
          <p:spPr>
            <a:xfrm>
              <a:off x="3716105" y="2984831"/>
              <a:ext cx="582211" cy="307777"/>
            </a:xfrm>
            <a:prstGeom prst="rect">
              <a:avLst/>
            </a:prstGeom>
            <a:noFill/>
          </p:spPr>
          <p:txBody>
            <a:bodyPr wrap="none" rtlCol="0">
              <a:spAutoFit/>
            </a:bodyPr>
            <a:lstStyle/>
            <a:p>
              <a:pPr algn="ctr"/>
              <a:r>
                <a:rPr lang="en-US" altLang="zh-CN" sz="1400" dirty="0">
                  <a:solidFill>
                    <a:schemeClr val="bg1"/>
                  </a:solidFill>
                </a:rPr>
                <a:t>2014</a:t>
              </a:r>
              <a:endParaRPr lang="zh-CN" altLang="en-US" sz="1400" dirty="0">
                <a:solidFill>
                  <a:schemeClr val="bg1"/>
                </a:solidFill>
              </a:endParaRPr>
            </a:p>
          </p:txBody>
        </p:sp>
      </p:grpSp>
      <p:grpSp>
        <p:nvGrpSpPr>
          <p:cNvPr id="14" name="组合 13">
            <a:extLst>
              <a:ext uri="{FF2B5EF4-FFF2-40B4-BE49-F238E27FC236}">
                <a16:creationId xmlns:a16="http://schemas.microsoft.com/office/drawing/2014/main" id="{2B1A6A2B-26A5-467B-8B15-B236D47EAD36}"/>
              </a:ext>
            </a:extLst>
          </p:cNvPr>
          <p:cNvGrpSpPr/>
          <p:nvPr/>
        </p:nvGrpSpPr>
        <p:grpSpPr>
          <a:xfrm>
            <a:off x="4197030" y="3996704"/>
            <a:ext cx="612068" cy="612068"/>
            <a:chOff x="3694450" y="3813702"/>
            <a:chExt cx="612068" cy="612068"/>
          </a:xfrm>
        </p:grpSpPr>
        <p:sp>
          <p:nvSpPr>
            <p:cNvPr id="15" name="椭圆 14">
              <a:extLst>
                <a:ext uri="{FF2B5EF4-FFF2-40B4-BE49-F238E27FC236}">
                  <a16:creationId xmlns:a16="http://schemas.microsoft.com/office/drawing/2014/main" id="{2CDA4E80-B715-4197-A486-42BA0D16E175}"/>
                </a:ext>
              </a:extLst>
            </p:cNvPr>
            <p:cNvSpPr/>
            <p:nvPr/>
          </p:nvSpPr>
          <p:spPr>
            <a:xfrm>
              <a:off x="3694450" y="3813702"/>
              <a:ext cx="612068" cy="612068"/>
            </a:xfrm>
            <a:prstGeom prst="ellips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41">
              <a:extLst>
                <a:ext uri="{FF2B5EF4-FFF2-40B4-BE49-F238E27FC236}">
                  <a16:creationId xmlns:a16="http://schemas.microsoft.com/office/drawing/2014/main" id="{2B748500-79F1-47FA-86FF-2BE19545B5C0}"/>
                </a:ext>
              </a:extLst>
            </p:cNvPr>
            <p:cNvSpPr txBox="1"/>
            <p:nvPr/>
          </p:nvSpPr>
          <p:spPr>
            <a:xfrm>
              <a:off x="3709378" y="3965847"/>
              <a:ext cx="582211" cy="307777"/>
            </a:xfrm>
            <a:prstGeom prst="rect">
              <a:avLst/>
            </a:prstGeom>
            <a:noFill/>
          </p:spPr>
          <p:txBody>
            <a:bodyPr wrap="none" rtlCol="0">
              <a:spAutoFit/>
            </a:bodyPr>
            <a:lstStyle/>
            <a:p>
              <a:pPr algn="ctr"/>
              <a:r>
                <a:rPr lang="en-US" altLang="zh-CN" sz="1400">
                  <a:solidFill>
                    <a:schemeClr val="bg1"/>
                  </a:solidFill>
                </a:rPr>
                <a:t>2015</a:t>
              </a:r>
              <a:endParaRPr lang="zh-CN" altLang="en-US" sz="1400">
                <a:solidFill>
                  <a:schemeClr val="bg1"/>
                </a:solidFill>
              </a:endParaRPr>
            </a:p>
          </p:txBody>
        </p:sp>
      </p:grpSp>
      <p:grpSp>
        <p:nvGrpSpPr>
          <p:cNvPr id="17" name="组合 16">
            <a:extLst>
              <a:ext uri="{FF2B5EF4-FFF2-40B4-BE49-F238E27FC236}">
                <a16:creationId xmlns:a16="http://schemas.microsoft.com/office/drawing/2014/main" id="{A4C1D4EC-39DB-4B5C-B224-0E79FAD57F9B}"/>
              </a:ext>
            </a:extLst>
          </p:cNvPr>
          <p:cNvGrpSpPr/>
          <p:nvPr/>
        </p:nvGrpSpPr>
        <p:grpSpPr>
          <a:xfrm>
            <a:off x="5004410" y="583834"/>
            <a:ext cx="3297789" cy="598676"/>
            <a:chOff x="4157710" y="1901662"/>
            <a:chExt cx="4624557" cy="798234"/>
          </a:xfrm>
        </p:grpSpPr>
        <p:sp>
          <p:nvSpPr>
            <p:cNvPr id="18" name="矩形 17">
              <a:extLst>
                <a:ext uri="{FF2B5EF4-FFF2-40B4-BE49-F238E27FC236}">
                  <a16:creationId xmlns:a16="http://schemas.microsoft.com/office/drawing/2014/main" id="{1976CE8B-6D44-4530-AF32-5F70CAD72729}"/>
                </a:ext>
              </a:extLst>
            </p:cNvPr>
            <p:cNvSpPr/>
            <p:nvPr/>
          </p:nvSpPr>
          <p:spPr>
            <a:xfrm>
              <a:off x="4265656" y="2281320"/>
              <a:ext cx="4516611" cy="418576"/>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endParaRPr lang="zh-CN" altLang="en-US" sz="1200" b="1" dirty="0">
                <a:solidFill>
                  <a:schemeClr val="bg2">
                    <a:lumMod val="10000"/>
                  </a:schemeClr>
                </a:solidFill>
                <a:latin typeface="微软雅黑"/>
                <a:ea typeface="微软雅黑"/>
                <a:cs typeface="Arial" panose="020B0604020202020204" pitchFamily="34" charset="0"/>
              </a:endParaRPr>
            </a:p>
          </p:txBody>
        </p:sp>
        <p:sp>
          <p:nvSpPr>
            <p:cNvPr id="19" name="矩形 18">
              <a:extLst>
                <a:ext uri="{FF2B5EF4-FFF2-40B4-BE49-F238E27FC236}">
                  <a16:creationId xmlns:a16="http://schemas.microsoft.com/office/drawing/2014/main" id="{9D533389-91D6-4644-92AE-115727607BAB}"/>
                </a:ext>
              </a:extLst>
            </p:cNvPr>
            <p:cNvSpPr/>
            <p:nvPr/>
          </p:nvSpPr>
          <p:spPr>
            <a:xfrm>
              <a:off x="4157710" y="1901662"/>
              <a:ext cx="3458556" cy="448926"/>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2">
                      <a:lumMod val="10000"/>
                    </a:schemeClr>
                  </a:solidFill>
                  <a:latin typeface="微软雅黑"/>
                  <a:ea typeface="微软雅黑"/>
                  <a:cs typeface="Arial" panose="020B0604020202020204" pitchFamily="34" charset="0"/>
                </a:rPr>
                <a:t>标题文字添加此处</a:t>
              </a:r>
            </a:p>
          </p:txBody>
        </p:sp>
      </p:grpSp>
      <p:sp>
        <p:nvSpPr>
          <p:cNvPr id="20" name="矩形 19">
            <a:extLst>
              <a:ext uri="{FF2B5EF4-FFF2-40B4-BE49-F238E27FC236}">
                <a16:creationId xmlns:a16="http://schemas.microsoft.com/office/drawing/2014/main" id="{4605F904-5B53-4734-A59D-1BF4A8ABB533}"/>
              </a:ext>
            </a:extLst>
          </p:cNvPr>
          <p:cNvSpPr/>
          <p:nvPr/>
        </p:nvSpPr>
        <p:spPr>
          <a:xfrm>
            <a:off x="5004410" y="921805"/>
            <a:ext cx="3522182" cy="553998"/>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grpSp>
        <p:nvGrpSpPr>
          <p:cNvPr id="21" name="组合 20">
            <a:extLst>
              <a:ext uri="{FF2B5EF4-FFF2-40B4-BE49-F238E27FC236}">
                <a16:creationId xmlns:a16="http://schemas.microsoft.com/office/drawing/2014/main" id="{68EE75A6-9AB8-41C3-8958-B3AA2E37C282}"/>
              </a:ext>
            </a:extLst>
          </p:cNvPr>
          <p:cNvGrpSpPr/>
          <p:nvPr/>
        </p:nvGrpSpPr>
        <p:grpSpPr>
          <a:xfrm>
            <a:off x="490577" y="1496765"/>
            <a:ext cx="3443975" cy="539730"/>
            <a:chOff x="4265656" y="1980257"/>
            <a:chExt cx="4829557" cy="719639"/>
          </a:xfrm>
        </p:grpSpPr>
        <p:sp>
          <p:nvSpPr>
            <p:cNvPr id="22" name="矩形 21">
              <a:extLst>
                <a:ext uri="{FF2B5EF4-FFF2-40B4-BE49-F238E27FC236}">
                  <a16:creationId xmlns:a16="http://schemas.microsoft.com/office/drawing/2014/main" id="{5C5EC778-0C44-4B9D-9702-59731338FA71}"/>
                </a:ext>
              </a:extLst>
            </p:cNvPr>
            <p:cNvSpPr/>
            <p:nvPr/>
          </p:nvSpPr>
          <p:spPr>
            <a:xfrm>
              <a:off x="4265656" y="2281320"/>
              <a:ext cx="4516611" cy="418576"/>
            </a:xfrm>
            <a:prstGeom prst="rect">
              <a:avLst/>
            </a:prstGeom>
          </p:spPr>
          <p:txBody>
            <a:bodyPr wrap="square">
              <a:spAutoFit/>
              <a:scene3d>
                <a:camera prst="orthographicFront"/>
                <a:lightRig rig="threePt" dir="t"/>
              </a:scene3d>
              <a:sp3d contourW="12700"/>
            </a:bodyPr>
            <a:lstStyle/>
            <a:p>
              <a:pPr lvl="0" algn="r" eaLnBrk="0" fontAlgn="base" hangingPunct="0">
                <a:lnSpc>
                  <a:spcPct val="120000"/>
                </a:lnSpc>
                <a:spcBef>
                  <a:spcPct val="0"/>
                </a:spcBef>
                <a:spcAft>
                  <a:spcPct val="0"/>
                </a:spcAft>
              </a:pPr>
              <a:endParaRPr lang="zh-CN" altLang="en-US" sz="1200" b="1" dirty="0">
                <a:solidFill>
                  <a:schemeClr val="bg2">
                    <a:lumMod val="10000"/>
                  </a:schemeClr>
                </a:solidFill>
                <a:latin typeface="微软雅黑"/>
                <a:ea typeface="微软雅黑"/>
                <a:cs typeface="Arial" panose="020B0604020202020204" pitchFamily="34" charset="0"/>
              </a:endParaRPr>
            </a:p>
          </p:txBody>
        </p:sp>
        <p:sp>
          <p:nvSpPr>
            <p:cNvPr id="23" name="矩形 22">
              <a:extLst>
                <a:ext uri="{FF2B5EF4-FFF2-40B4-BE49-F238E27FC236}">
                  <a16:creationId xmlns:a16="http://schemas.microsoft.com/office/drawing/2014/main" id="{536620AF-80B8-40DF-B574-56E214CCB68A}"/>
                </a:ext>
              </a:extLst>
            </p:cNvPr>
            <p:cNvSpPr/>
            <p:nvPr/>
          </p:nvSpPr>
          <p:spPr>
            <a:xfrm>
              <a:off x="5636657" y="1980257"/>
              <a:ext cx="3458556" cy="492442"/>
            </a:xfrm>
            <a:prstGeom prst="rect">
              <a:avLst/>
            </a:prstGeom>
          </p:spPr>
          <p:txBody>
            <a:bodyPr wrap="square">
              <a:spAutoFit/>
              <a:scene3d>
                <a:camera prst="orthographicFront"/>
                <a:lightRig rig="threePt" dir="t"/>
              </a:scene3d>
              <a:sp3d contourW="12700"/>
            </a:bodyPr>
            <a:lstStyle/>
            <a:p>
              <a:pPr algn="r" defTabSz="685800" eaLnBrk="0" fontAlgn="base" hangingPunct="0">
                <a:lnSpc>
                  <a:spcPct val="150000"/>
                </a:lnSpc>
                <a:spcBef>
                  <a:spcPct val="0"/>
                </a:spcBef>
                <a:spcAft>
                  <a:spcPct val="0"/>
                </a:spcAft>
                <a:defRPr/>
              </a:pPr>
              <a:r>
                <a:rPr lang="zh-CN" altLang="en-US" sz="1200" b="1" dirty="0">
                  <a:solidFill>
                    <a:schemeClr val="bg2">
                      <a:lumMod val="10000"/>
                    </a:schemeClr>
                  </a:solidFill>
                  <a:latin typeface="微软雅黑"/>
                  <a:ea typeface="微软雅黑"/>
                  <a:cs typeface="Arial" panose="020B0604020202020204" pitchFamily="34" charset="0"/>
                </a:rPr>
                <a:t>标题文字添加此处</a:t>
              </a:r>
            </a:p>
          </p:txBody>
        </p:sp>
      </p:grpSp>
      <p:sp>
        <p:nvSpPr>
          <p:cNvPr id="24" name="矩形 23">
            <a:extLst>
              <a:ext uri="{FF2B5EF4-FFF2-40B4-BE49-F238E27FC236}">
                <a16:creationId xmlns:a16="http://schemas.microsoft.com/office/drawing/2014/main" id="{0F0727C4-CC52-449B-88DC-F57BF2F05A2E}"/>
              </a:ext>
            </a:extLst>
          </p:cNvPr>
          <p:cNvSpPr/>
          <p:nvPr/>
        </p:nvSpPr>
        <p:spPr>
          <a:xfrm>
            <a:off x="413601" y="1775789"/>
            <a:ext cx="3522182" cy="553998"/>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grpSp>
        <p:nvGrpSpPr>
          <p:cNvPr id="25" name="组合 24">
            <a:extLst>
              <a:ext uri="{FF2B5EF4-FFF2-40B4-BE49-F238E27FC236}">
                <a16:creationId xmlns:a16="http://schemas.microsoft.com/office/drawing/2014/main" id="{4BFD1857-0565-4F5A-8DEF-09CD1BA7CD3D}"/>
              </a:ext>
            </a:extLst>
          </p:cNvPr>
          <p:cNvGrpSpPr/>
          <p:nvPr/>
        </p:nvGrpSpPr>
        <p:grpSpPr>
          <a:xfrm>
            <a:off x="475648" y="3869825"/>
            <a:ext cx="3443975" cy="539730"/>
            <a:chOff x="4265656" y="1980257"/>
            <a:chExt cx="4829557" cy="719639"/>
          </a:xfrm>
        </p:grpSpPr>
        <p:sp>
          <p:nvSpPr>
            <p:cNvPr id="26" name="矩形 25">
              <a:extLst>
                <a:ext uri="{FF2B5EF4-FFF2-40B4-BE49-F238E27FC236}">
                  <a16:creationId xmlns:a16="http://schemas.microsoft.com/office/drawing/2014/main" id="{A4CFC21F-ECF7-4E0A-BEB7-6D1B69DFBB27}"/>
                </a:ext>
              </a:extLst>
            </p:cNvPr>
            <p:cNvSpPr/>
            <p:nvPr/>
          </p:nvSpPr>
          <p:spPr>
            <a:xfrm>
              <a:off x="4265656" y="2281320"/>
              <a:ext cx="4516611" cy="418576"/>
            </a:xfrm>
            <a:prstGeom prst="rect">
              <a:avLst/>
            </a:prstGeom>
          </p:spPr>
          <p:txBody>
            <a:bodyPr wrap="square">
              <a:spAutoFit/>
              <a:scene3d>
                <a:camera prst="orthographicFront"/>
                <a:lightRig rig="threePt" dir="t"/>
              </a:scene3d>
              <a:sp3d contourW="12700"/>
            </a:bodyPr>
            <a:lstStyle/>
            <a:p>
              <a:pPr lvl="0" algn="r" eaLnBrk="0" fontAlgn="base" hangingPunct="0">
                <a:lnSpc>
                  <a:spcPct val="120000"/>
                </a:lnSpc>
                <a:spcBef>
                  <a:spcPct val="0"/>
                </a:spcBef>
                <a:spcAft>
                  <a:spcPct val="0"/>
                </a:spcAft>
              </a:pPr>
              <a:endParaRPr lang="zh-CN" altLang="en-US" sz="1200" b="1" dirty="0">
                <a:solidFill>
                  <a:schemeClr val="bg2">
                    <a:lumMod val="10000"/>
                  </a:schemeClr>
                </a:solidFill>
                <a:latin typeface="微软雅黑"/>
                <a:ea typeface="微软雅黑"/>
                <a:cs typeface="Arial" panose="020B0604020202020204" pitchFamily="34" charset="0"/>
              </a:endParaRPr>
            </a:p>
          </p:txBody>
        </p:sp>
        <p:sp>
          <p:nvSpPr>
            <p:cNvPr id="27" name="矩形 26">
              <a:extLst>
                <a:ext uri="{FF2B5EF4-FFF2-40B4-BE49-F238E27FC236}">
                  <a16:creationId xmlns:a16="http://schemas.microsoft.com/office/drawing/2014/main" id="{7E8D0709-0B84-463D-8E71-D84447A09D11}"/>
                </a:ext>
              </a:extLst>
            </p:cNvPr>
            <p:cNvSpPr/>
            <p:nvPr/>
          </p:nvSpPr>
          <p:spPr>
            <a:xfrm>
              <a:off x="5636657" y="1980257"/>
              <a:ext cx="3458556" cy="492442"/>
            </a:xfrm>
            <a:prstGeom prst="rect">
              <a:avLst/>
            </a:prstGeom>
          </p:spPr>
          <p:txBody>
            <a:bodyPr wrap="square">
              <a:spAutoFit/>
              <a:scene3d>
                <a:camera prst="orthographicFront"/>
                <a:lightRig rig="threePt" dir="t"/>
              </a:scene3d>
              <a:sp3d contourW="12700"/>
            </a:bodyPr>
            <a:lstStyle/>
            <a:p>
              <a:pPr algn="r" defTabSz="685800" eaLnBrk="0" fontAlgn="base" hangingPunct="0">
                <a:lnSpc>
                  <a:spcPct val="150000"/>
                </a:lnSpc>
                <a:spcBef>
                  <a:spcPct val="0"/>
                </a:spcBef>
                <a:spcAft>
                  <a:spcPct val="0"/>
                </a:spcAft>
                <a:defRPr/>
              </a:pPr>
              <a:r>
                <a:rPr lang="zh-CN" altLang="en-US" sz="1200" b="1" dirty="0">
                  <a:solidFill>
                    <a:schemeClr val="bg2">
                      <a:lumMod val="10000"/>
                    </a:schemeClr>
                  </a:solidFill>
                  <a:latin typeface="微软雅黑"/>
                  <a:ea typeface="微软雅黑"/>
                  <a:cs typeface="Arial" panose="020B0604020202020204" pitchFamily="34" charset="0"/>
                </a:rPr>
                <a:t>标题文字添加此处</a:t>
              </a:r>
            </a:p>
          </p:txBody>
        </p:sp>
      </p:grpSp>
      <p:sp>
        <p:nvSpPr>
          <p:cNvPr id="28" name="矩形 27">
            <a:extLst>
              <a:ext uri="{FF2B5EF4-FFF2-40B4-BE49-F238E27FC236}">
                <a16:creationId xmlns:a16="http://schemas.microsoft.com/office/drawing/2014/main" id="{90BED684-729F-44E1-877B-69546EDBD896}"/>
              </a:ext>
            </a:extLst>
          </p:cNvPr>
          <p:cNvSpPr/>
          <p:nvPr/>
        </p:nvSpPr>
        <p:spPr>
          <a:xfrm>
            <a:off x="398672" y="4148849"/>
            <a:ext cx="3522182" cy="553998"/>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grpSp>
        <p:nvGrpSpPr>
          <p:cNvPr id="29" name="组合 28">
            <a:extLst>
              <a:ext uri="{FF2B5EF4-FFF2-40B4-BE49-F238E27FC236}">
                <a16:creationId xmlns:a16="http://schemas.microsoft.com/office/drawing/2014/main" id="{A8CBE5F2-B043-4BFB-9C13-76D776B5975C}"/>
              </a:ext>
            </a:extLst>
          </p:cNvPr>
          <p:cNvGrpSpPr/>
          <p:nvPr/>
        </p:nvGrpSpPr>
        <p:grpSpPr>
          <a:xfrm>
            <a:off x="5004410" y="2605530"/>
            <a:ext cx="3297789" cy="598676"/>
            <a:chOff x="4157710" y="1901662"/>
            <a:chExt cx="4624557" cy="798234"/>
          </a:xfrm>
        </p:grpSpPr>
        <p:sp>
          <p:nvSpPr>
            <p:cNvPr id="30" name="矩形 29">
              <a:extLst>
                <a:ext uri="{FF2B5EF4-FFF2-40B4-BE49-F238E27FC236}">
                  <a16:creationId xmlns:a16="http://schemas.microsoft.com/office/drawing/2014/main" id="{3F0674FF-C883-4306-B93A-384184D569EB}"/>
                </a:ext>
              </a:extLst>
            </p:cNvPr>
            <p:cNvSpPr/>
            <p:nvPr/>
          </p:nvSpPr>
          <p:spPr>
            <a:xfrm>
              <a:off x="4265656" y="2281320"/>
              <a:ext cx="4516611" cy="418576"/>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endParaRPr lang="zh-CN" altLang="en-US" sz="1200" b="1" dirty="0">
                <a:solidFill>
                  <a:schemeClr val="bg2">
                    <a:lumMod val="10000"/>
                  </a:schemeClr>
                </a:solidFill>
                <a:latin typeface="微软雅黑"/>
                <a:ea typeface="微软雅黑"/>
                <a:cs typeface="Arial" panose="020B0604020202020204" pitchFamily="34" charset="0"/>
              </a:endParaRPr>
            </a:p>
          </p:txBody>
        </p:sp>
        <p:sp>
          <p:nvSpPr>
            <p:cNvPr id="31" name="矩形 30">
              <a:extLst>
                <a:ext uri="{FF2B5EF4-FFF2-40B4-BE49-F238E27FC236}">
                  <a16:creationId xmlns:a16="http://schemas.microsoft.com/office/drawing/2014/main" id="{1C654282-70A2-4FA4-B404-7B249E9281AD}"/>
                </a:ext>
              </a:extLst>
            </p:cNvPr>
            <p:cNvSpPr/>
            <p:nvPr/>
          </p:nvSpPr>
          <p:spPr>
            <a:xfrm>
              <a:off x="4157710" y="1901662"/>
              <a:ext cx="3458556" cy="448926"/>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2">
                      <a:lumMod val="10000"/>
                    </a:schemeClr>
                  </a:solidFill>
                  <a:latin typeface="微软雅黑"/>
                  <a:ea typeface="微软雅黑"/>
                  <a:cs typeface="Arial" panose="020B0604020202020204" pitchFamily="34" charset="0"/>
                </a:rPr>
                <a:t>标题文字添加此处</a:t>
              </a:r>
            </a:p>
          </p:txBody>
        </p:sp>
      </p:grpSp>
      <p:sp>
        <p:nvSpPr>
          <p:cNvPr id="32" name="矩形 31">
            <a:extLst>
              <a:ext uri="{FF2B5EF4-FFF2-40B4-BE49-F238E27FC236}">
                <a16:creationId xmlns:a16="http://schemas.microsoft.com/office/drawing/2014/main" id="{39F60334-AB9A-489E-B326-35DDCD8EA65C}"/>
              </a:ext>
            </a:extLst>
          </p:cNvPr>
          <p:cNvSpPr/>
          <p:nvPr/>
        </p:nvSpPr>
        <p:spPr>
          <a:xfrm>
            <a:off x="5004410" y="2943501"/>
            <a:ext cx="3522182" cy="553998"/>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spTree>
    <p:extLst>
      <p:ext uri="{BB962C8B-B14F-4D97-AF65-F5344CB8AC3E}">
        <p14:creationId xmlns:p14="http://schemas.microsoft.com/office/powerpoint/2010/main" val="2630133726"/>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184BC30-4EE9-4C2F-AA68-2DCAA85DCB23}"/>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371F08D4-F844-4567-94FC-1DDE13A6146C}"/>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A15B92A5-098A-4AF1-B14A-1FF3293A971E}"/>
              </a:ext>
            </a:extLst>
          </p:cNvPr>
          <p:cNvCxnSpPr>
            <a:cxnSpLocks/>
            <a:endCxn id="12" idx="4"/>
          </p:cNvCxnSpPr>
          <p:nvPr/>
        </p:nvCxnSpPr>
        <p:spPr>
          <a:xfrm flipH="1">
            <a:off x="4517993" y="0"/>
            <a:ext cx="8710" cy="342438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F809FED5-A1F7-4699-8093-144ADB1D7758}"/>
              </a:ext>
            </a:extLst>
          </p:cNvPr>
          <p:cNvGrpSpPr/>
          <p:nvPr/>
        </p:nvGrpSpPr>
        <p:grpSpPr>
          <a:xfrm>
            <a:off x="4211959" y="545775"/>
            <a:ext cx="612068" cy="612068"/>
            <a:chOff x="3714631" y="870654"/>
            <a:chExt cx="612068" cy="612068"/>
          </a:xfrm>
        </p:grpSpPr>
        <p:sp>
          <p:nvSpPr>
            <p:cNvPr id="6" name="椭圆 5">
              <a:extLst>
                <a:ext uri="{FF2B5EF4-FFF2-40B4-BE49-F238E27FC236}">
                  <a16:creationId xmlns:a16="http://schemas.microsoft.com/office/drawing/2014/main" id="{8D45356B-F12B-4C65-A05B-DE67FAD432B2}"/>
                </a:ext>
              </a:extLst>
            </p:cNvPr>
            <p:cNvSpPr/>
            <p:nvPr/>
          </p:nvSpPr>
          <p:spPr>
            <a:xfrm>
              <a:off x="3714631" y="870654"/>
              <a:ext cx="612068" cy="612068"/>
            </a:xfrm>
            <a:prstGeom prst="ellips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32">
              <a:extLst>
                <a:ext uri="{FF2B5EF4-FFF2-40B4-BE49-F238E27FC236}">
                  <a16:creationId xmlns:a16="http://schemas.microsoft.com/office/drawing/2014/main" id="{9FB0C9F4-4E65-4639-B92F-5B60C072BD8E}"/>
                </a:ext>
              </a:extLst>
            </p:cNvPr>
            <p:cNvSpPr txBox="1"/>
            <p:nvPr/>
          </p:nvSpPr>
          <p:spPr>
            <a:xfrm>
              <a:off x="3745589" y="1022799"/>
              <a:ext cx="550151" cy="307777"/>
            </a:xfrm>
            <a:prstGeom prst="rect">
              <a:avLst/>
            </a:prstGeom>
            <a:noFill/>
          </p:spPr>
          <p:txBody>
            <a:bodyPr wrap="none" rtlCol="0">
              <a:spAutoFit/>
            </a:bodyPr>
            <a:lstStyle/>
            <a:p>
              <a:pPr algn="ctr"/>
              <a:r>
                <a:rPr lang="en-US" altLang="zh-CN" sz="1400" dirty="0">
                  <a:solidFill>
                    <a:schemeClr val="bg1"/>
                  </a:solidFill>
                </a:rPr>
                <a:t>2016</a:t>
              </a:r>
              <a:endParaRPr lang="zh-CN" altLang="en-US" sz="1400" dirty="0">
                <a:solidFill>
                  <a:schemeClr val="bg1"/>
                </a:solidFill>
              </a:endParaRPr>
            </a:p>
          </p:txBody>
        </p:sp>
      </p:grpSp>
      <p:grpSp>
        <p:nvGrpSpPr>
          <p:cNvPr id="8" name="组合 7">
            <a:extLst>
              <a:ext uri="{FF2B5EF4-FFF2-40B4-BE49-F238E27FC236}">
                <a16:creationId xmlns:a16="http://schemas.microsoft.com/office/drawing/2014/main" id="{7DF015C8-E339-48AD-BB8C-9613FBFB5D19}"/>
              </a:ext>
            </a:extLst>
          </p:cNvPr>
          <p:cNvGrpSpPr/>
          <p:nvPr/>
        </p:nvGrpSpPr>
        <p:grpSpPr>
          <a:xfrm>
            <a:off x="4211959" y="1623645"/>
            <a:ext cx="612068" cy="612068"/>
            <a:chOff x="3707904" y="1851670"/>
            <a:chExt cx="612068" cy="612068"/>
          </a:xfrm>
        </p:grpSpPr>
        <p:sp>
          <p:nvSpPr>
            <p:cNvPr id="9" name="椭圆 8">
              <a:extLst>
                <a:ext uri="{FF2B5EF4-FFF2-40B4-BE49-F238E27FC236}">
                  <a16:creationId xmlns:a16="http://schemas.microsoft.com/office/drawing/2014/main" id="{B7C9B6A9-40D4-43B1-B3F4-EEA90AB569D8}"/>
                </a:ext>
              </a:extLst>
            </p:cNvPr>
            <p:cNvSpPr/>
            <p:nvPr/>
          </p:nvSpPr>
          <p:spPr>
            <a:xfrm>
              <a:off x="3707904" y="1851670"/>
              <a:ext cx="612068" cy="612068"/>
            </a:xfrm>
            <a:prstGeom prst="ellipse">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5">
              <a:extLst>
                <a:ext uri="{FF2B5EF4-FFF2-40B4-BE49-F238E27FC236}">
                  <a16:creationId xmlns:a16="http://schemas.microsoft.com/office/drawing/2014/main" id="{EAE52461-FE22-4A82-888E-5A1A628AE5EB}"/>
                </a:ext>
              </a:extLst>
            </p:cNvPr>
            <p:cNvSpPr txBox="1"/>
            <p:nvPr/>
          </p:nvSpPr>
          <p:spPr>
            <a:xfrm>
              <a:off x="3738862" y="2003815"/>
              <a:ext cx="550151" cy="307777"/>
            </a:xfrm>
            <a:prstGeom prst="rect">
              <a:avLst/>
            </a:prstGeom>
            <a:noFill/>
          </p:spPr>
          <p:txBody>
            <a:bodyPr wrap="none" rtlCol="0">
              <a:spAutoFit/>
            </a:bodyPr>
            <a:lstStyle/>
            <a:p>
              <a:pPr algn="ctr"/>
              <a:r>
                <a:rPr lang="en-US" altLang="zh-CN" sz="1400" dirty="0">
                  <a:solidFill>
                    <a:schemeClr val="bg1"/>
                  </a:solidFill>
                </a:rPr>
                <a:t>2017</a:t>
              </a:r>
              <a:endParaRPr lang="zh-CN" altLang="en-US" sz="1400" dirty="0">
                <a:solidFill>
                  <a:schemeClr val="bg1"/>
                </a:solidFill>
              </a:endParaRPr>
            </a:p>
          </p:txBody>
        </p:sp>
      </p:grpSp>
      <p:grpSp>
        <p:nvGrpSpPr>
          <p:cNvPr id="11" name="组合 10">
            <a:extLst>
              <a:ext uri="{FF2B5EF4-FFF2-40B4-BE49-F238E27FC236}">
                <a16:creationId xmlns:a16="http://schemas.microsoft.com/office/drawing/2014/main" id="{E785AB72-59C6-489F-A4DF-B1C7E4D0F5CD}"/>
              </a:ext>
            </a:extLst>
          </p:cNvPr>
          <p:cNvGrpSpPr/>
          <p:nvPr/>
        </p:nvGrpSpPr>
        <p:grpSpPr>
          <a:xfrm>
            <a:off x="4211959" y="2812318"/>
            <a:ext cx="612068" cy="612068"/>
            <a:chOff x="3701177" y="2832686"/>
            <a:chExt cx="612068" cy="612068"/>
          </a:xfrm>
          <a:solidFill>
            <a:srgbClr val="0D0D0D"/>
          </a:solidFill>
        </p:grpSpPr>
        <p:sp>
          <p:nvSpPr>
            <p:cNvPr id="12" name="椭圆 11">
              <a:extLst>
                <a:ext uri="{FF2B5EF4-FFF2-40B4-BE49-F238E27FC236}">
                  <a16:creationId xmlns:a16="http://schemas.microsoft.com/office/drawing/2014/main" id="{3469A074-85BF-478A-AAC8-DFE340D16B80}"/>
                </a:ext>
              </a:extLst>
            </p:cNvPr>
            <p:cNvSpPr/>
            <p:nvPr/>
          </p:nvSpPr>
          <p:spPr>
            <a:xfrm>
              <a:off x="3701177" y="2832686"/>
              <a:ext cx="612068" cy="6120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TextBox 38">
              <a:extLst>
                <a:ext uri="{FF2B5EF4-FFF2-40B4-BE49-F238E27FC236}">
                  <a16:creationId xmlns:a16="http://schemas.microsoft.com/office/drawing/2014/main" id="{56E63C2A-2517-4F46-B41D-4FB138D9C9FE}"/>
                </a:ext>
              </a:extLst>
            </p:cNvPr>
            <p:cNvSpPr txBox="1"/>
            <p:nvPr/>
          </p:nvSpPr>
          <p:spPr>
            <a:xfrm>
              <a:off x="3732135" y="2984831"/>
              <a:ext cx="550151" cy="307777"/>
            </a:xfrm>
            <a:prstGeom prst="rect">
              <a:avLst/>
            </a:prstGeom>
            <a:noFill/>
          </p:spPr>
          <p:txBody>
            <a:bodyPr wrap="none" rtlCol="0">
              <a:spAutoFit/>
            </a:bodyPr>
            <a:lstStyle/>
            <a:p>
              <a:pPr algn="ctr"/>
              <a:r>
                <a:rPr lang="en-US" altLang="zh-CN" sz="1400" dirty="0">
                  <a:solidFill>
                    <a:schemeClr val="bg1"/>
                  </a:solidFill>
                </a:rPr>
                <a:t>2018</a:t>
              </a:r>
              <a:endParaRPr lang="zh-CN" altLang="en-US" sz="1400" dirty="0">
                <a:solidFill>
                  <a:schemeClr val="bg1"/>
                </a:solidFill>
              </a:endParaRPr>
            </a:p>
          </p:txBody>
        </p:sp>
      </p:grpSp>
      <p:grpSp>
        <p:nvGrpSpPr>
          <p:cNvPr id="14" name="组合 13">
            <a:extLst>
              <a:ext uri="{FF2B5EF4-FFF2-40B4-BE49-F238E27FC236}">
                <a16:creationId xmlns:a16="http://schemas.microsoft.com/office/drawing/2014/main" id="{1FD5679C-7B63-4253-B3D1-F48DF7BA5CA6}"/>
              </a:ext>
            </a:extLst>
          </p:cNvPr>
          <p:cNvGrpSpPr/>
          <p:nvPr/>
        </p:nvGrpSpPr>
        <p:grpSpPr>
          <a:xfrm>
            <a:off x="5081386" y="545776"/>
            <a:ext cx="3220812" cy="636735"/>
            <a:chOff x="4265656" y="1850917"/>
            <a:chExt cx="4516611" cy="848979"/>
          </a:xfrm>
        </p:grpSpPr>
        <p:sp>
          <p:nvSpPr>
            <p:cNvPr id="15" name="矩形 14">
              <a:extLst>
                <a:ext uri="{FF2B5EF4-FFF2-40B4-BE49-F238E27FC236}">
                  <a16:creationId xmlns:a16="http://schemas.microsoft.com/office/drawing/2014/main" id="{A42C8520-3FF7-4E87-8D47-2F92ECD48050}"/>
                </a:ext>
              </a:extLst>
            </p:cNvPr>
            <p:cNvSpPr/>
            <p:nvPr/>
          </p:nvSpPr>
          <p:spPr>
            <a:xfrm>
              <a:off x="4265656" y="2281320"/>
              <a:ext cx="4516611" cy="418576"/>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endParaRPr lang="zh-CN" altLang="en-US" sz="1200" b="1" dirty="0">
                <a:solidFill>
                  <a:schemeClr val="bg2">
                    <a:lumMod val="10000"/>
                  </a:schemeClr>
                </a:solidFill>
                <a:latin typeface="微软雅黑"/>
                <a:ea typeface="微软雅黑"/>
                <a:cs typeface="Arial" panose="020B0604020202020204" pitchFamily="34" charset="0"/>
              </a:endParaRPr>
            </a:p>
          </p:txBody>
        </p:sp>
        <p:sp>
          <p:nvSpPr>
            <p:cNvPr id="16" name="矩形 15">
              <a:extLst>
                <a:ext uri="{FF2B5EF4-FFF2-40B4-BE49-F238E27FC236}">
                  <a16:creationId xmlns:a16="http://schemas.microsoft.com/office/drawing/2014/main" id="{08B90FF4-137C-486F-BBBA-F66015102688}"/>
                </a:ext>
              </a:extLst>
            </p:cNvPr>
            <p:cNvSpPr/>
            <p:nvPr/>
          </p:nvSpPr>
          <p:spPr>
            <a:xfrm>
              <a:off x="4265656" y="1850917"/>
              <a:ext cx="3458556" cy="448926"/>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2">
                      <a:lumMod val="10000"/>
                    </a:schemeClr>
                  </a:solidFill>
                  <a:latin typeface="微软雅黑"/>
                  <a:ea typeface="微软雅黑"/>
                  <a:cs typeface="Arial" panose="020B0604020202020204" pitchFamily="34" charset="0"/>
                </a:rPr>
                <a:t>标题文字添加此处</a:t>
              </a:r>
            </a:p>
          </p:txBody>
        </p:sp>
      </p:grpSp>
      <p:sp>
        <p:nvSpPr>
          <p:cNvPr id="17" name="矩形 16">
            <a:extLst>
              <a:ext uri="{FF2B5EF4-FFF2-40B4-BE49-F238E27FC236}">
                <a16:creationId xmlns:a16="http://schemas.microsoft.com/office/drawing/2014/main" id="{0DF2D522-664B-4162-925F-126E90667CEE}"/>
              </a:ext>
            </a:extLst>
          </p:cNvPr>
          <p:cNvSpPr/>
          <p:nvPr/>
        </p:nvSpPr>
        <p:spPr>
          <a:xfrm>
            <a:off x="5004410" y="921805"/>
            <a:ext cx="3522182" cy="553998"/>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grpSp>
        <p:nvGrpSpPr>
          <p:cNvPr id="18" name="组合 17">
            <a:extLst>
              <a:ext uri="{FF2B5EF4-FFF2-40B4-BE49-F238E27FC236}">
                <a16:creationId xmlns:a16="http://schemas.microsoft.com/office/drawing/2014/main" id="{5C6FD865-6CBE-4830-8312-48CC3AA14C3D}"/>
              </a:ext>
            </a:extLst>
          </p:cNvPr>
          <p:cNvGrpSpPr/>
          <p:nvPr/>
        </p:nvGrpSpPr>
        <p:grpSpPr>
          <a:xfrm>
            <a:off x="490577" y="1496765"/>
            <a:ext cx="3443975" cy="539730"/>
            <a:chOff x="4265656" y="1980257"/>
            <a:chExt cx="4829557" cy="719639"/>
          </a:xfrm>
        </p:grpSpPr>
        <p:sp>
          <p:nvSpPr>
            <p:cNvPr id="19" name="矩形 18">
              <a:extLst>
                <a:ext uri="{FF2B5EF4-FFF2-40B4-BE49-F238E27FC236}">
                  <a16:creationId xmlns:a16="http://schemas.microsoft.com/office/drawing/2014/main" id="{4761BE17-140D-4622-A912-BEE6E0F2A618}"/>
                </a:ext>
              </a:extLst>
            </p:cNvPr>
            <p:cNvSpPr/>
            <p:nvPr/>
          </p:nvSpPr>
          <p:spPr>
            <a:xfrm>
              <a:off x="4265656" y="2281320"/>
              <a:ext cx="4516611" cy="418576"/>
            </a:xfrm>
            <a:prstGeom prst="rect">
              <a:avLst/>
            </a:prstGeom>
          </p:spPr>
          <p:txBody>
            <a:bodyPr wrap="square">
              <a:spAutoFit/>
              <a:scene3d>
                <a:camera prst="orthographicFront"/>
                <a:lightRig rig="threePt" dir="t"/>
              </a:scene3d>
              <a:sp3d contourW="12700"/>
            </a:bodyPr>
            <a:lstStyle/>
            <a:p>
              <a:pPr lvl="0" algn="r" eaLnBrk="0" fontAlgn="base" hangingPunct="0">
                <a:lnSpc>
                  <a:spcPct val="120000"/>
                </a:lnSpc>
                <a:spcBef>
                  <a:spcPct val="0"/>
                </a:spcBef>
                <a:spcAft>
                  <a:spcPct val="0"/>
                </a:spcAft>
              </a:pPr>
              <a:endParaRPr lang="zh-CN" altLang="en-US" sz="1200" b="1" dirty="0">
                <a:solidFill>
                  <a:schemeClr val="bg2">
                    <a:lumMod val="10000"/>
                  </a:schemeClr>
                </a:solidFill>
                <a:latin typeface="微软雅黑"/>
                <a:ea typeface="微软雅黑"/>
                <a:cs typeface="Arial" panose="020B0604020202020204" pitchFamily="34" charset="0"/>
              </a:endParaRPr>
            </a:p>
          </p:txBody>
        </p:sp>
        <p:sp>
          <p:nvSpPr>
            <p:cNvPr id="20" name="矩形 19">
              <a:extLst>
                <a:ext uri="{FF2B5EF4-FFF2-40B4-BE49-F238E27FC236}">
                  <a16:creationId xmlns:a16="http://schemas.microsoft.com/office/drawing/2014/main" id="{7F229EF8-6A6C-4AD4-B375-61AF7F2EE4AC}"/>
                </a:ext>
              </a:extLst>
            </p:cNvPr>
            <p:cNvSpPr/>
            <p:nvPr/>
          </p:nvSpPr>
          <p:spPr>
            <a:xfrm>
              <a:off x="5636657" y="1980257"/>
              <a:ext cx="3458556" cy="492442"/>
            </a:xfrm>
            <a:prstGeom prst="rect">
              <a:avLst/>
            </a:prstGeom>
          </p:spPr>
          <p:txBody>
            <a:bodyPr wrap="square">
              <a:spAutoFit/>
              <a:scene3d>
                <a:camera prst="orthographicFront"/>
                <a:lightRig rig="threePt" dir="t"/>
              </a:scene3d>
              <a:sp3d contourW="12700"/>
            </a:bodyPr>
            <a:lstStyle/>
            <a:p>
              <a:pPr algn="r" defTabSz="685800" eaLnBrk="0" fontAlgn="base" hangingPunct="0">
                <a:lnSpc>
                  <a:spcPct val="150000"/>
                </a:lnSpc>
                <a:spcBef>
                  <a:spcPct val="0"/>
                </a:spcBef>
                <a:spcAft>
                  <a:spcPct val="0"/>
                </a:spcAft>
                <a:defRPr/>
              </a:pPr>
              <a:r>
                <a:rPr lang="zh-CN" altLang="en-US" sz="1200" b="1" dirty="0">
                  <a:solidFill>
                    <a:schemeClr val="bg2">
                      <a:lumMod val="10000"/>
                    </a:schemeClr>
                  </a:solidFill>
                  <a:latin typeface="微软雅黑"/>
                  <a:ea typeface="微软雅黑"/>
                  <a:cs typeface="Arial" panose="020B0604020202020204" pitchFamily="34" charset="0"/>
                </a:rPr>
                <a:t>标题文字添加此处</a:t>
              </a:r>
            </a:p>
          </p:txBody>
        </p:sp>
      </p:grpSp>
      <p:sp>
        <p:nvSpPr>
          <p:cNvPr id="21" name="矩形 20">
            <a:extLst>
              <a:ext uri="{FF2B5EF4-FFF2-40B4-BE49-F238E27FC236}">
                <a16:creationId xmlns:a16="http://schemas.microsoft.com/office/drawing/2014/main" id="{F72C7D9C-5EAF-4056-A0EB-93DF0F61A6A4}"/>
              </a:ext>
            </a:extLst>
          </p:cNvPr>
          <p:cNvSpPr/>
          <p:nvPr/>
        </p:nvSpPr>
        <p:spPr>
          <a:xfrm>
            <a:off x="413601" y="1775789"/>
            <a:ext cx="3522182" cy="553998"/>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grpSp>
        <p:nvGrpSpPr>
          <p:cNvPr id="22" name="组合 21">
            <a:extLst>
              <a:ext uri="{FF2B5EF4-FFF2-40B4-BE49-F238E27FC236}">
                <a16:creationId xmlns:a16="http://schemas.microsoft.com/office/drawing/2014/main" id="{E9F3E358-8FD2-436C-BB8C-72B724ABFDE1}"/>
              </a:ext>
            </a:extLst>
          </p:cNvPr>
          <p:cNvGrpSpPr/>
          <p:nvPr/>
        </p:nvGrpSpPr>
        <p:grpSpPr>
          <a:xfrm>
            <a:off x="5004410" y="2605530"/>
            <a:ext cx="3297789" cy="598676"/>
            <a:chOff x="4157710" y="1901662"/>
            <a:chExt cx="4624557" cy="798234"/>
          </a:xfrm>
        </p:grpSpPr>
        <p:sp>
          <p:nvSpPr>
            <p:cNvPr id="23" name="矩形 22">
              <a:extLst>
                <a:ext uri="{FF2B5EF4-FFF2-40B4-BE49-F238E27FC236}">
                  <a16:creationId xmlns:a16="http://schemas.microsoft.com/office/drawing/2014/main" id="{AE80F0F1-9245-47DF-BDAC-34CEEF555F4F}"/>
                </a:ext>
              </a:extLst>
            </p:cNvPr>
            <p:cNvSpPr/>
            <p:nvPr/>
          </p:nvSpPr>
          <p:spPr>
            <a:xfrm>
              <a:off x="4265656" y="2281320"/>
              <a:ext cx="4516611" cy="418576"/>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endParaRPr lang="zh-CN" altLang="en-US" sz="1200" b="1" dirty="0">
                <a:solidFill>
                  <a:schemeClr val="bg2">
                    <a:lumMod val="10000"/>
                  </a:schemeClr>
                </a:solidFill>
                <a:latin typeface="微软雅黑"/>
                <a:ea typeface="微软雅黑"/>
                <a:cs typeface="Arial" panose="020B0604020202020204" pitchFamily="34" charset="0"/>
              </a:endParaRPr>
            </a:p>
          </p:txBody>
        </p:sp>
        <p:sp>
          <p:nvSpPr>
            <p:cNvPr id="24" name="矩形 23">
              <a:extLst>
                <a:ext uri="{FF2B5EF4-FFF2-40B4-BE49-F238E27FC236}">
                  <a16:creationId xmlns:a16="http://schemas.microsoft.com/office/drawing/2014/main" id="{07DB4D99-6111-43CE-A194-1A47EE52884B}"/>
                </a:ext>
              </a:extLst>
            </p:cNvPr>
            <p:cNvSpPr/>
            <p:nvPr/>
          </p:nvSpPr>
          <p:spPr>
            <a:xfrm>
              <a:off x="4157710" y="1901662"/>
              <a:ext cx="3458556" cy="448926"/>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2">
                      <a:lumMod val="10000"/>
                    </a:schemeClr>
                  </a:solidFill>
                  <a:latin typeface="微软雅黑"/>
                  <a:ea typeface="微软雅黑"/>
                  <a:cs typeface="Arial" panose="020B0604020202020204" pitchFamily="34" charset="0"/>
                </a:rPr>
                <a:t>标题文字添加此处</a:t>
              </a:r>
            </a:p>
          </p:txBody>
        </p:sp>
      </p:grpSp>
      <p:sp>
        <p:nvSpPr>
          <p:cNvPr id="25" name="矩形 24">
            <a:extLst>
              <a:ext uri="{FF2B5EF4-FFF2-40B4-BE49-F238E27FC236}">
                <a16:creationId xmlns:a16="http://schemas.microsoft.com/office/drawing/2014/main" id="{2FA6A8E2-7611-4E17-8D68-B04EB21D7AA5}"/>
              </a:ext>
            </a:extLst>
          </p:cNvPr>
          <p:cNvSpPr/>
          <p:nvPr/>
        </p:nvSpPr>
        <p:spPr>
          <a:xfrm>
            <a:off x="5004410" y="2943501"/>
            <a:ext cx="3522182" cy="553998"/>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spTree>
    <p:extLst>
      <p:ext uri="{BB962C8B-B14F-4D97-AF65-F5344CB8AC3E}">
        <p14:creationId xmlns:p14="http://schemas.microsoft.com/office/powerpoint/2010/main" val="1429672471"/>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CB0E904-4F96-45E1-A2F7-297B28C23176}"/>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278ACAD7-ED07-4250-A328-8C26418282BC}"/>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pic>
        <p:nvPicPr>
          <p:cNvPr id="4" name="Picture 4" descr="C:\Users\0102341\Pictures\背景+素材\apple-iphone-iphone-6-mockup-hand-app-modern.jpg">
            <a:extLst>
              <a:ext uri="{FF2B5EF4-FFF2-40B4-BE49-F238E27FC236}">
                <a16:creationId xmlns:a16="http://schemas.microsoft.com/office/drawing/2014/main" id="{194977C8-96A1-4979-B384-228723B8D33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461" y="3089321"/>
            <a:ext cx="2124075"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1C845861-6DD8-4729-B5CA-55B346E22A7C}"/>
              </a:ext>
            </a:extLst>
          </p:cNvPr>
          <p:cNvSpPr/>
          <p:nvPr/>
        </p:nvSpPr>
        <p:spPr>
          <a:xfrm>
            <a:off x="243461" y="809671"/>
            <a:ext cx="2124075" cy="2249487"/>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pic>
        <p:nvPicPr>
          <p:cNvPr id="6" name="Picture 5" descr="C:\Users\0102341\Pictures\背景+素材\ipad-mockup-apple-business-computer-tablet-2.jpg">
            <a:extLst>
              <a:ext uri="{FF2B5EF4-FFF2-40B4-BE49-F238E27FC236}">
                <a16:creationId xmlns:a16="http://schemas.microsoft.com/office/drawing/2014/main" id="{89430CEB-32D2-43A9-8F0F-1FA22DA949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6749" y="809671"/>
            <a:ext cx="2122487"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Users\0102341\Pictures\背景+素材\apple-imac-ipad-workplace-freelancer-computer.jpg">
            <a:extLst>
              <a:ext uri="{FF2B5EF4-FFF2-40B4-BE49-F238E27FC236}">
                <a16:creationId xmlns:a16="http://schemas.microsoft.com/office/drawing/2014/main" id="{0C6CEF29-DBB3-461F-B661-326CDD963B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8449" y="3089321"/>
            <a:ext cx="2124075"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0102341\Pictures\背景+素材\mobile-phone-samsung-music-technology.jpg">
            <a:extLst>
              <a:ext uri="{FF2B5EF4-FFF2-40B4-BE49-F238E27FC236}">
                <a16:creationId xmlns:a16="http://schemas.microsoft.com/office/drawing/2014/main" id="{DCBC40B9-F387-4293-80C3-E231DA15DB6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61736" y="809671"/>
            <a:ext cx="2124075"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a:extLst>
              <a:ext uri="{FF2B5EF4-FFF2-40B4-BE49-F238E27FC236}">
                <a16:creationId xmlns:a16="http://schemas.microsoft.com/office/drawing/2014/main" id="{B0E2AA9E-3183-4DB1-8BAB-7C3D4EC537E1}"/>
              </a:ext>
            </a:extLst>
          </p:cNvPr>
          <p:cNvSpPr/>
          <p:nvPr/>
        </p:nvSpPr>
        <p:spPr>
          <a:xfrm>
            <a:off x="2416749" y="2249533"/>
            <a:ext cx="2124075" cy="2249488"/>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 name="矩形 9">
            <a:extLst>
              <a:ext uri="{FF2B5EF4-FFF2-40B4-BE49-F238E27FC236}">
                <a16:creationId xmlns:a16="http://schemas.microsoft.com/office/drawing/2014/main" id="{13460DFB-0C92-494C-9C51-94CF4D1977AC}"/>
              </a:ext>
            </a:extLst>
          </p:cNvPr>
          <p:cNvSpPr/>
          <p:nvPr/>
        </p:nvSpPr>
        <p:spPr>
          <a:xfrm>
            <a:off x="4588449" y="809671"/>
            <a:ext cx="2124075" cy="2249487"/>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 name="矩形 10">
            <a:extLst>
              <a:ext uri="{FF2B5EF4-FFF2-40B4-BE49-F238E27FC236}">
                <a16:creationId xmlns:a16="http://schemas.microsoft.com/office/drawing/2014/main" id="{C9DEC515-4C00-4085-840F-3FF69D8482D8}"/>
              </a:ext>
            </a:extLst>
          </p:cNvPr>
          <p:cNvSpPr/>
          <p:nvPr/>
        </p:nvSpPr>
        <p:spPr>
          <a:xfrm>
            <a:off x="6761736" y="2249533"/>
            <a:ext cx="2124075" cy="2249488"/>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4" name="矩形 13">
            <a:extLst>
              <a:ext uri="{FF2B5EF4-FFF2-40B4-BE49-F238E27FC236}">
                <a16:creationId xmlns:a16="http://schemas.microsoft.com/office/drawing/2014/main" id="{2407C294-7923-4088-B89C-BAE65C211D35}"/>
              </a:ext>
            </a:extLst>
          </p:cNvPr>
          <p:cNvSpPr/>
          <p:nvPr/>
        </p:nvSpPr>
        <p:spPr bwMode="auto">
          <a:xfrm>
            <a:off x="243461" y="1258934"/>
            <a:ext cx="2116138" cy="294505"/>
          </a:xfrm>
          <a:prstGeom prst="rect">
            <a:avLst/>
          </a:prstGeom>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endParaRPr lang="en-US" altLang="zh-CN" sz="1000" dirty="0">
              <a:solidFill>
                <a:srgbClr val="FFFFFF"/>
              </a:solidFill>
              <a:latin typeface="Ebrima" panose="02000000000000000000" pitchFamily="2" charset="0"/>
            </a:endParaRPr>
          </a:p>
        </p:txBody>
      </p:sp>
      <p:sp>
        <p:nvSpPr>
          <p:cNvPr id="24" name="矩形 23">
            <a:extLst>
              <a:ext uri="{FF2B5EF4-FFF2-40B4-BE49-F238E27FC236}">
                <a16:creationId xmlns:a16="http://schemas.microsoft.com/office/drawing/2014/main" id="{F31B0C77-A6C0-43C2-82A1-B0DA78464CD0}"/>
              </a:ext>
            </a:extLst>
          </p:cNvPr>
          <p:cNvSpPr/>
          <p:nvPr/>
        </p:nvSpPr>
        <p:spPr>
          <a:xfrm>
            <a:off x="609221" y="1406186"/>
            <a:ext cx="1496610" cy="1015663"/>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sp>
        <p:nvSpPr>
          <p:cNvPr id="26" name="矩形 25">
            <a:extLst>
              <a:ext uri="{FF2B5EF4-FFF2-40B4-BE49-F238E27FC236}">
                <a16:creationId xmlns:a16="http://schemas.microsoft.com/office/drawing/2014/main" id="{DBEF8EC1-6B43-49AF-B846-B1E3FA5A8A16}"/>
              </a:ext>
            </a:extLst>
          </p:cNvPr>
          <p:cNvSpPr/>
          <p:nvPr/>
        </p:nvSpPr>
        <p:spPr>
          <a:xfrm>
            <a:off x="609221" y="1090586"/>
            <a:ext cx="2466309" cy="369332"/>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1"/>
                </a:solidFill>
                <a:latin typeface="微软雅黑"/>
                <a:ea typeface="微软雅黑"/>
                <a:cs typeface="Arial" panose="020B0604020202020204" pitchFamily="34" charset="0"/>
              </a:rPr>
              <a:t>标题文字添加此处</a:t>
            </a:r>
          </a:p>
        </p:txBody>
      </p:sp>
      <p:sp>
        <p:nvSpPr>
          <p:cNvPr id="29" name="矩形 28">
            <a:extLst>
              <a:ext uri="{FF2B5EF4-FFF2-40B4-BE49-F238E27FC236}">
                <a16:creationId xmlns:a16="http://schemas.microsoft.com/office/drawing/2014/main" id="{378623EC-D18B-4ABA-9A7D-868768AD7218}"/>
              </a:ext>
            </a:extLst>
          </p:cNvPr>
          <p:cNvSpPr/>
          <p:nvPr/>
        </p:nvSpPr>
        <p:spPr>
          <a:xfrm>
            <a:off x="2764592" y="2943249"/>
            <a:ext cx="1496610" cy="1015663"/>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sp>
        <p:nvSpPr>
          <p:cNvPr id="30" name="矩形 29">
            <a:extLst>
              <a:ext uri="{FF2B5EF4-FFF2-40B4-BE49-F238E27FC236}">
                <a16:creationId xmlns:a16="http://schemas.microsoft.com/office/drawing/2014/main" id="{29FEF825-64F3-4603-9065-8CA51AC45F7F}"/>
              </a:ext>
            </a:extLst>
          </p:cNvPr>
          <p:cNvSpPr/>
          <p:nvPr/>
        </p:nvSpPr>
        <p:spPr>
          <a:xfrm>
            <a:off x="2764592" y="2627649"/>
            <a:ext cx="2466309" cy="369332"/>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1"/>
                </a:solidFill>
                <a:latin typeface="微软雅黑"/>
                <a:ea typeface="微软雅黑"/>
                <a:cs typeface="Arial" panose="020B0604020202020204" pitchFamily="34" charset="0"/>
              </a:rPr>
              <a:t>标题文字添加此处</a:t>
            </a:r>
          </a:p>
        </p:txBody>
      </p:sp>
      <p:sp>
        <p:nvSpPr>
          <p:cNvPr id="31" name="矩形 30">
            <a:extLst>
              <a:ext uri="{FF2B5EF4-FFF2-40B4-BE49-F238E27FC236}">
                <a16:creationId xmlns:a16="http://schemas.microsoft.com/office/drawing/2014/main" id="{C836C347-9383-4771-82FD-FF04644CAD4A}"/>
              </a:ext>
            </a:extLst>
          </p:cNvPr>
          <p:cNvSpPr/>
          <p:nvPr/>
        </p:nvSpPr>
        <p:spPr>
          <a:xfrm>
            <a:off x="4959153" y="1406186"/>
            <a:ext cx="1496610" cy="1015663"/>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sp>
        <p:nvSpPr>
          <p:cNvPr id="32" name="矩形 31">
            <a:extLst>
              <a:ext uri="{FF2B5EF4-FFF2-40B4-BE49-F238E27FC236}">
                <a16:creationId xmlns:a16="http://schemas.microsoft.com/office/drawing/2014/main" id="{A612F028-3C71-4DB9-AB12-33AA162D4DA4}"/>
              </a:ext>
            </a:extLst>
          </p:cNvPr>
          <p:cNvSpPr/>
          <p:nvPr/>
        </p:nvSpPr>
        <p:spPr>
          <a:xfrm>
            <a:off x="4959153" y="1090586"/>
            <a:ext cx="2466309" cy="369332"/>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1"/>
                </a:solidFill>
                <a:latin typeface="微软雅黑"/>
                <a:ea typeface="微软雅黑"/>
                <a:cs typeface="Arial" panose="020B0604020202020204" pitchFamily="34" charset="0"/>
              </a:rPr>
              <a:t>标题文字添加此处</a:t>
            </a:r>
          </a:p>
        </p:txBody>
      </p:sp>
      <p:sp>
        <p:nvSpPr>
          <p:cNvPr id="33" name="矩形 32">
            <a:extLst>
              <a:ext uri="{FF2B5EF4-FFF2-40B4-BE49-F238E27FC236}">
                <a16:creationId xmlns:a16="http://schemas.microsoft.com/office/drawing/2014/main" id="{F333FCA1-4CE6-409E-8AF1-7FC542BA9269}"/>
              </a:ext>
            </a:extLst>
          </p:cNvPr>
          <p:cNvSpPr/>
          <p:nvPr/>
        </p:nvSpPr>
        <p:spPr>
          <a:xfrm>
            <a:off x="7114524" y="2943249"/>
            <a:ext cx="1496610" cy="1015663"/>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sp>
        <p:nvSpPr>
          <p:cNvPr id="34" name="矩形 33">
            <a:extLst>
              <a:ext uri="{FF2B5EF4-FFF2-40B4-BE49-F238E27FC236}">
                <a16:creationId xmlns:a16="http://schemas.microsoft.com/office/drawing/2014/main" id="{449C2C19-C292-4A25-BE8C-6C0393D1E9FA}"/>
              </a:ext>
            </a:extLst>
          </p:cNvPr>
          <p:cNvSpPr/>
          <p:nvPr/>
        </p:nvSpPr>
        <p:spPr>
          <a:xfrm>
            <a:off x="7114524" y="2627649"/>
            <a:ext cx="2466309" cy="369332"/>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1"/>
                </a:solidFill>
                <a:latin typeface="微软雅黑"/>
                <a:ea typeface="微软雅黑"/>
                <a:cs typeface="Arial" panose="020B0604020202020204" pitchFamily="34" charset="0"/>
              </a:rPr>
              <a:t>标题文字添加此处</a:t>
            </a:r>
          </a:p>
        </p:txBody>
      </p:sp>
    </p:spTree>
    <p:extLst>
      <p:ext uri="{BB962C8B-B14F-4D97-AF65-F5344CB8AC3E}">
        <p14:creationId xmlns:p14="http://schemas.microsoft.com/office/powerpoint/2010/main" val="3891157715"/>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79A8113-B8FC-423B-8C7B-32394027BF16}"/>
              </a:ext>
            </a:extLst>
          </p:cNvPr>
          <p:cNvSpPr/>
          <p:nvPr/>
        </p:nvSpPr>
        <p:spPr>
          <a:xfrm>
            <a:off x="5225143" y="0"/>
            <a:ext cx="3918857" cy="5143500"/>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5" name="组合 28">
            <a:extLst>
              <a:ext uri="{FF2B5EF4-FFF2-40B4-BE49-F238E27FC236}">
                <a16:creationId xmlns:a16="http://schemas.microsoft.com/office/drawing/2014/main" id="{091EADF3-7B3B-4A05-B947-BFC971883D6E}"/>
              </a:ext>
            </a:extLst>
          </p:cNvPr>
          <p:cNvGrpSpPr>
            <a:grpSpLocks/>
          </p:cNvGrpSpPr>
          <p:nvPr/>
        </p:nvGrpSpPr>
        <p:grpSpPr bwMode="auto">
          <a:xfrm>
            <a:off x="4760703" y="788228"/>
            <a:ext cx="2651125" cy="3429000"/>
            <a:chOff x="3233461" y="1567163"/>
            <a:chExt cx="2625090" cy="3395362"/>
          </a:xfrm>
        </p:grpSpPr>
        <p:pic>
          <p:nvPicPr>
            <p:cNvPr id="6" name="图片 20">
              <a:extLst>
                <a:ext uri="{FF2B5EF4-FFF2-40B4-BE49-F238E27FC236}">
                  <a16:creationId xmlns:a16="http://schemas.microsoft.com/office/drawing/2014/main" id="{7A8153A4-166C-4FEB-95EA-B0D33A4ECE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3461" y="1567163"/>
              <a:ext cx="2625090" cy="33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7885E432-83A2-432B-BC52-975D9504E566}"/>
                </a:ext>
              </a:extLst>
            </p:cNvPr>
            <p:cNvSpPr/>
            <p:nvPr/>
          </p:nvSpPr>
          <p:spPr>
            <a:xfrm>
              <a:off x="3481823" y="1883121"/>
              <a:ext cx="2128366" cy="2829468"/>
            </a:xfrm>
            <a:prstGeom prst="rect">
              <a:avLst/>
            </a:prstGeom>
            <a:blipFill dpi="0" rotWithShape="1">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19" name="Rectangle 405">
            <a:extLst>
              <a:ext uri="{FF2B5EF4-FFF2-40B4-BE49-F238E27FC236}">
                <a16:creationId xmlns:a16="http://schemas.microsoft.com/office/drawing/2014/main" id="{514458E6-9DB1-4EB6-80C1-95EDAFA32097}"/>
              </a:ext>
            </a:extLst>
          </p:cNvPr>
          <p:cNvSpPr>
            <a:spLocks noChangeArrowheads="1"/>
          </p:cNvSpPr>
          <p:nvPr/>
        </p:nvSpPr>
        <p:spPr bwMode="auto">
          <a:xfrm>
            <a:off x="411080" y="2062829"/>
            <a:ext cx="397544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charset="0"/>
              <a:buNone/>
            </a:pPr>
            <a:r>
              <a:rPr lang="zh-CN" altLang="en-US" sz="2800" spc="300" dirty="0">
                <a:solidFill>
                  <a:schemeClr val="tx1">
                    <a:lumMod val="95000"/>
                    <a:lumOff val="5000"/>
                  </a:schemeClr>
                </a:solidFill>
                <a:latin typeface="微软雅黑" panose="020B0503020204020204" pitchFamily="34" charset="-122"/>
                <a:ea typeface="微软雅黑" panose="020B0503020204020204" pitchFamily="34" charset="-122"/>
              </a:rPr>
              <a:t>演讲结束，谢谢观看！</a:t>
            </a:r>
          </a:p>
        </p:txBody>
      </p:sp>
      <p:sp>
        <p:nvSpPr>
          <p:cNvPr id="20" name="Rectangle 406">
            <a:extLst>
              <a:ext uri="{FF2B5EF4-FFF2-40B4-BE49-F238E27FC236}">
                <a16:creationId xmlns:a16="http://schemas.microsoft.com/office/drawing/2014/main" id="{D41D700B-A5BC-49AB-9D40-81E0A55CFFD1}"/>
              </a:ext>
            </a:extLst>
          </p:cNvPr>
          <p:cNvSpPr>
            <a:spLocks noChangeArrowheads="1"/>
          </p:cNvSpPr>
          <p:nvPr/>
        </p:nvSpPr>
        <p:spPr bwMode="auto">
          <a:xfrm>
            <a:off x="998914" y="2670385"/>
            <a:ext cx="246779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buFont typeface="Arial" charset="0"/>
              <a:buNone/>
            </a:pPr>
            <a:r>
              <a:rPr lang="en-US" altLang="zh-CN" sz="1900" dirty="0">
                <a:solidFill>
                  <a:schemeClr val="tx1">
                    <a:lumMod val="95000"/>
                    <a:lumOff val="5000"/>
                  </a:schemeClr>
                </a:solidFill>
              </a:rPr>
              <a:t>POWERPOINT TEMPLATE</a:t>
            </a:r>
            <a:endParaRPr lang="en-US" altLang="zh-CN" dirty="0">
              <a:solidFill>
                <a:schemeClr val="tx1">
                  <a:lumMod val="95000"/>
                  <a:lumOff val="5000"/>
                </a:schemeClr>
              </a:solidFill>
            </a:endParaRPr>
          </a:p>
        </p:txBody>
      </p:sp>
      <p:sp>
        <p:nvSpPr>
          <p:cNvPr id="21" name="Rectangle 407">
            <a:extLst>
              <a:ext uri="{FF2B5EF4-FFF2-40B4-BE49-F238E27FC236}">
                <a16:creationId xmlns:a16="http://schemas.microsoft.com/office/drawing/2014/main" id="{841174DF-B524-4AD0-BAA0-F3AF2522851E}"/>
              </a:ext>
            </a:extLst>
          </p:cNvPr>
          <p:cNvSpPr>
            <a:spLocks noChangeArrowheads="1"/>
          </p:cNvSpPr>
          <p:nvPr/>
        </p:nvSpPr>
        <p:spPr bwMode="auto">
          <a:xfrm>
            <a:off x="229942" y="3065984"/>
            <a:ext cx="46132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sz="800" dirty="0">
                <a:solidFill>
                  <a:schemeClr val="tx1">
                    <a:lumMod val="95000"/>
                    <a:lumOff val="5000"/>
                  </a:schemeClr>
                </a:solidFill>
              </a:rPr>
              <a:t>We have many PowerPoint </a:t>
            </a:r>
            <a:r>
              <a:rPr lang="zh-CN" altLang="en-US" sz="800" dirty="0">
                <a:solidFill>
                  <a:schemeClr val="tx1">
                    <a:lumMod val="95000"/>
                    <a:lumOff val="5000"/>
                  </a:schemeClr>
                </a:solidFill>
              </a:rPr>
              <a:t>templates</a:t>
            </a:r>
            <a:r>
              <a:rPr lang="en-US" sz="800" dirty="0">
                <a:solidFill>
                  <a:schemeClr val="tx1">
                    <a:lumMod val="95000"/>
                    <a:lumOff val="5000"/>
                  </a:schemeClr>
                </a:solidFill>
              </a:rPr>
              <a:t> that has been specifically designed to help anyone that is stepping into the world of PowerPoint for the very first time.</a:t>
            </a:r>
            <a:endParaRPr lang="zh-CN" altLang="en-US" sz="800" dirty="0">
              <a:solidFill>
                <a:schemeClr val="tx1">
                  <a:lumMod val="95000"/>
                  <a:lumOff val="5000"/>
                </a:schemeClr>
              </a:solidFill>
            </a:endParaRPr>
          </a:p>
        </p:txBody>
      </p:sp>
      <p:sp>
        <p:nvSpPr>
          <p:cNvPr id="22" name="Rectangle 408">
            <a:extLst>
              <a:ext uri="{FF2B5EF4-FFF2-40B4-BE49-F238E27FC236}">
                <a16:creationId xmlns:a16="http://schemas.microsoft.com/office/drawing/2014/main" id="{99B4D2C8-3E4A-4F41-A601-20A3309F2F5A}"/>
              </a:ext>
            </a:extLst>
          </p:cNvPr>
          <p:cNvSpPr>
            <a:spLocks noChangeArrowheads="1"/>
          </p:cNvSpPr>
          <p:nvPr/>
        </p:nvSpPr>
        <p:spPr bwMode="auto">
          <a:xfrm>
            <a:off x="1155546" y="3535041"/>
            <a:ext cx="927100" cy="203200"/>
          </a:xfrm>
          <a:prstGeom prst="rect">
            <a:avLst/>
          </a:prstGeom>
          <a:solidFill>
            <a:schemeClr val="bg2">
              <a:lumMod val="10000"/>
            </a:schemeClr>
          </a:solidFill>
          <a:ln>
            <a:noFill/>
          </a:ln>
          <a:effectLst/>
          <a:extLst/>
        </p:spPr>
        <p:txBody>
          <a:bodyPr wrap="none" anchor="ctr"/>
          <a:lstStyle/>
          <a:p>
            <a:pPr algn="ctr"/>
            <a:r>
              <a:rPr lang="zh-CN" altLang="en-US" sz="1000" dirty="0" smtClean="0">
                <a:solidFill>
                  <a:schemeClr val="bg1"/>
                </a:solidFill>
              </a:rPr>
              <a:t>猪七爷</a:t>
            </a:r>
            <a:endParaRPr lang="en-US" altLang="zh-CN" sz="1000" dirty="0">
              <a:solidFill>
                <a:schemeClr val="bg1"/>
              </a:solidFill>
            </a:endParaRPr>
          </a:p>
        </p:txBody>
      </p:sp>
      <p:sp>
        <p:nvSpPr>
          <p:cNvPr id="23" name="Rectangle 409">
            <a:extLst>
              <a:ext uri="{FF2B5EF4-FFF2-40B4-BE49-F238E27FC236}">
                <a16:creationId xmlns:a16="http://schemas.microsoft.com/office/drawing/2014/main" id="{CF8210A3-CE96-44B0-B20F-0D4BFD8F728F}"/>
              </a:ext>
            </a:extLst>
          </p:cNvPr>
          <p:cNvSpPr>
            <a:spLocks noChangeArrowheads="1"/>
          </p:cNvSpPr>
          <p:nvPr/>
        </p:nvSpPr>
        <p:spPr bwMode="auto">
          <a:xfrm>
            <a:off x="2314421" y="3535041"/>
            <a:ext cx="927100" cy="203200"/>
          </a:xfrm>
          <a:prstGeom prst="rect">
            <a:avLst/>
          </a:prstGeom>
          <a:solidFill>
            <a:srgbClr val="D7923E"/>
          </a:solidFill>
          <a:ln>
            <a:noFill/>
          </a:ln>
          <a:effectLst/>
          <a:extLst/>
        </p:spPr>
        <p:txBody>
          <a:bodyPr wrap="none" anchor="ctr"/>
          <a:lstStyle/>
          <a:p>
            <a:pPr algn="ctr"/>
            <a:r>
              <a:rPr lang="en-US" altLang="zh-CN" sz="1000" dirty="0">
                <a:solidFill>
                  <a:schemeClr val="bg1"/>
                </a:solidFill>
              </a:rPr>
              <a:t>2019.07.21</a:t>
            </a:r>
          </a:p>
        </p:txBody>
      </p:sp>
    </p:spTree>
    <p:extLst>
      <p:ext uri="{BB962C8B-B14F-4D97-AF65-F5344CB8AC3E}">
        <p14:creationId xmlns:p14="http://schemas.microsoft.com/office/powerpoint/2010/main" val="2576546776"/>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8713E859-7915-4FED-801F-30FEB4599D90}"/>
              </a:ext>
            </a:extLst>
          </p:cNvPr>
          <p:cNvSpPr txBox="1">
            <a:spLocks/>
          </p:cNvSpPr>
          <p:nvPr/>
        </p:nvSpPr>
        <p:spPr>
          <a:xfrm>
            <a:off x="2283770" y="1185922"/>
            <a:ext cx="4932363" cy="300038"/>
          </a:xfrm>
          <a:prstGeom prst="rect">
            <a:avLst/>
          </a:prstGeom>
        </p:spPr>
        <p:txBody>
          <a:bodyPr/>
          <a:lstStyle/>
          <a:p>
            <a:pPr algn="ctr" fontAlgn="auto">
              <a:spcBef>
                <a:spcPts val="0"/>
              </a:spcBef>
              <a:spcAft>
                <a:spcPts val="0"/>
              </a:spcAft>
              <a:defRPr/>
            </a:pPr>
            <a:r>
              <a:rPr lang="en-US" sz="1600" dirty="0" err="1">
                <a:solidFill>
                  <a:schemeClr val="tx1">
                    <a:lumMod val="95000"/>
                    <a:lumOff val="5000"/>
                  </a:schemeClr>
                </a:solidFill>
                <a:latin typeface="微软雅黑" panose="020B0503020204020204" pitchFamily="34" charset="-122"/>
                <a:ea typeface="微软雅黑" panose="020B0503020204020204" pitchFamily="34" charset="-122"/>
                <a:cs typeface="+mn-ea"/>
                <a:sym typeface="+mn-lt"/>
              </a:rPr>
              <a:t>感谢您支持原创设计事业，支持设计版权产品</a:t>
            </a:r>
            <a:r>
              <a:rPr lang="en-US" sz="1600" dirty="0">
                <a:solidFill>
                  <a:schemeClr val="tx1">
                    <a:lumMod val="95000"/>
                    <a:lumOff val="5000"/>
                  </a:schemeClr>
                </a:solidFill>
                <a:latin typeface="微软雅黑" panose="020B0503020204020204" pitchFamily="34" charset="-122"/>
                <a:ea typeface="微软雅黑" panose="020B0503020204020204" pitchFamily="34" charset="-122"/>
                <a:cs typeface="+mn-ea"/>
                <a:sym typeface="+mn-lt"/>
              </a:rPr>
              <a:t>！</a:t>
            </a:r>
          </a:p>
        </p:txBody>
      </p:sp>
      <p:sp>
        <p:nvSpPr>
          <p:cNvPr id="3" name="Text Placeholder 4">
            <a:extLst>
              <a:ext uri="{FF2B5EF4-FFF2-40B4-BE49-F238E27FC236}">
                <a16:creationId xmlns:a16="http://schemas.microsoft.com/office/drawing/2014/main" id="{29135970-900F-48BB-B132-7EE3B778BFE4}"/>
              </a:ext>
            </a:extLst>
          </p:cNvPr>
          <p:cNvSpPr txBox="1">
            <a:spLocks/>
          </p:cNvSpPr>
          <p:nvPr/>
        </p:nvSpPr>
        <p:spPr>
          <a:xfrm>
            <a:off x="1042988" y="1651000"/>
            <a:ext cx="7378700" cy="3009900"/>
          </a:xfrm>
          <a:prstGeom prst="rect">
            <a:avLst/>
          </a:prstGeom>
        </p:spPr>
        <p:txBody>
          <a:bodyPr/>
          <a:lstStyle/>
          <a:p>
            <a:pPr marL="342900" indent="-342900" eaLnBrk="0" hangingPunct="0">
              <a:spcBef>
                <a:spcPts val="1200"/>
              </a:spcBef>
              <a:buFont typeface="Arial" pitchFamily="34" charset="0"/>
              <a:buChar char="•"/>
              <a:defRPr/>
            </a:pPr>
            <a:r>
              <a:rPr lang="en-US" sz="1100" dirty="0" err="1" smtClean="0">
                <a:solidFill>
                  <a:schemeClr val="bg1">
                    <a:lumMod val="50000"/>
                  </a:schemeClr>
                </a:solidFill>
                <a:latin typeface="微软雅黑" panose="020B0503020204020204" pitchFamily="34" charset="-122"/>
                <a:ea typeface="微软雅黑" panose="020B0503020204020204" pitchFamily="34" charset="-122"/>
                <a:cs typeface="+mn-ea"/>
                <a:sym typeface="+mn-lt"/>
              </a:rPr>
              <a:t>感谢您下载</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猪七爷原创</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PPT</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模板</a:t>
            </a:r>
            <a:r>
              <a:rPr 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a:t>
            </a:r>
            <a:r>
              <a:rPr lang="en-US" sz="1100" dirty="0" err="1" smtClean="0">
                <a:solidFill>
                  <a:schemeClr val="bg1">
                    <a:lumMod val="50000"/>
                  </a:schemeClr>
                </a:solidFill>
                <a:latin typeface="微软雅黑" panose="020B0503020204020204" pitchFamily="34" charset="-122"/>
                <a:ea typeface="微软雅黑" panose="020B0503020204020204" pitchFamily="34" charset="-122"/>
                <a:cs typeface="+mn-ea"/>
                <a:sym typeface="+mn-lt"/>
              </a:rPr>
              <a:t>为了您和</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猪七爷</a:t>
            </a:r>
            <a:r>
              <a:rPr lang="en-US" sz="1100" dirty="0" err="1" smtClean="0">
                <a:solidFill>
                  <a:schemeClr val="bg1">
                    <a:lumMod val="50000"/>
                  </a:schemeClr>
                </a:solidFill>
                <a:latin typeface="微软雅黑" panose="020B0503020204020204" pitchFamily="34" charset="-122"/>
                <a:ea typeface="微软雅黑" panose="020B0503020204020204" pitchFamily="34" charset="-122"/>
                <a:cs typeface="+mn-ea"/>
                <a:sym typeface="+mn-lt"/>
              </a:rPr>
              <a:t>以及原创作者的利益</a:t>
            </a:r>
            <a:r>
              <a:rPr lang="en-US" sz="1100" dirty="0" err="1">
                <a:solidFill>
                  <a:schemeClr val="bg1">
                    <a:lumMod val="50000"/>
                  </a:schemeClr>
                </a:solidFill>
                <a:latin typeface="微软雅黑" panose="020B0503020204020204" pitchFamily="34" charset="-122"/>
                <a:ea typeface="微软雅黑" panose="020B0503020204020204" pitchFamily="34" charset="-122"/>
                <a:cs typeface="+mn-ea"/>
                <a:sym typeface="+mn-lt"/>
              </a:rPr>
              <a:t>，请勿复制、传播、销售，否则将承担法律责任</a:t>
            </a:r>
            <a:r>
              <a:rPr 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a:t>
            </a:r>
          </a:p>
          <a:p>
            <a:pPr marL="342900" indent="-342900" eaLnBrk="0" hangingPunct="0">
              <a:spcBef>
                <a:spcPts val="1200"/>
              </a:spcBef>
              <a:buFont typeface="Arial" pitchFamily="34" charset="0"/>
              <a:buChar char="•"/>
              <a:defRPr/>
            </a:pP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猪七爷</a:t>
            </a:r>
            <a:r>
              <a:rPr lang="en-US" sz="1100" dirty="0" err="1" smtClean="0">
                <a:solidFill>
                  <a:schemeClr val="bg1">
                    <a:lumMod val="50000"/>
                  </a:schemeClr>
                </a:solidFill>
                <a:latin typeface="微软雅黑" panose="020B0503020204020204" pitchFamily="34" charset="-122"/>
                <a:ea typeface="微软雅黑" panose="020B0503020204020204" pitchFamily="34" charset="-122"/>
                <a:cs typeface="+mn-ea"/>
                <a:sym typeface="+mn-lt"/>
              </a:rPr>
              <a:t>将对作品进行维权</a:t>
            </a:r>
            <a:r>
              <a:rPr lang="en-US" sz="1100" dirty="0" err="1">
                <a:solidFill>
                  <a:schemeClr val="bg1">
                    <a:lumMod val="50000"/>
                  </a:schemeClr>
                </a:solidFill>
                <a:latin typeface="微软雅黑" panose="020B0503020204020204" pitchFamily="34" charset="-122"/>
                <a:ea typeface="微软雅黑" panose="020B0503020204020204" pitchFamily="34" charset="-122"/>
                <a:cs typeface="+mn-ea"/>
                <a:sym typeface="+mn-lt"/>
              </a:rPr>
              <a:t>，按照传播下载次数的十倍进行索取赔偿</a:t>
            </a: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金</a:t>
            </a:r>
            <a:r>
              <a:rPr 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a:t>
            </a:r>
          </a:p>
          <a:p>
            <a:pPr marL="342900" indent="-342900" eaLnBrk="0" hangingPunct="0">
              <a:spcBef>
                <a:spcPts val="1200"/>
              </a:spcBef>
              <a:buFont typeface="Arial" pitchFamily="34" charset="0"/>
              <a:buChar char="•"/>
              <a:defRPr/>
            </a:pPr>
            <a:r>
              <a:rPr 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1</a:t>
            </a:r>
            <a:r>
              <a:rPr lang="en-US" sz="11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猪七爷</a:t>
            </a:r>
            <a:r>
              <a:rPr lang="en-US" sz="11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网站出售的</a:t>
            </a:r>
            <a:r>
              <a:rPr 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PPT模版是免版税类（RF：Royalty-free）正版受《中华人民共和国著作法》和《世界版权公约》的保护，作品的所有权、</a:t>
            </a:r>
            <a:r>
              <a:rPr lang="en-US" sz="11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版权和著作权归</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猪七爷</a:t>
            </a:r>
            <a:r>
              <a:rPr lang="en-US" sz="1100" dirty="0" err="1" smtClean="0">
                <a:solidFill>
                  <a:schemeClr val="bg1">
                    <a:lumMod val="50000"/>
                  </a:schemeClr>
                </a:solidFill>
                <a:latin typeface="微软雅黑" panose="020B0503020204020204" pitchFamily="34" charset="-122"/>
                <a:ea typeface="微软雅黑" panose="020B0503020204020204" pitchFamily="34" charset="-122"/>
                <a:cs typeface="+mn-ea"/>
                <a:sym typeface="+mn-lt"/>
              </a:rPr>
              <a:t>所有</a:t>
            </a:r>
            <a:r>
              <a:rPr lang="en-US" sz="1100" dirty="0" err="1">
                <a:solidFill>
                  <a:schemeClr val="bg1">
                    <a:lumMod val="50000"/>
                  </a:schemeClr>
                </a:solidFill>
                <a:latin typeface="微软雅黑" panose="020B0503020204020204" pitchFamily="34" charset="-122"/>
                <a:ea typeface="微软雅黑" panose="020B0503020204020204" pitchFamily="34" charset="-122"/>
                <a:cs typeface="+mn-ea"/>
                <a:sym typeface="+mn-lt"/>
              </a:rPr>
              <a:t>，您下载的是PPT模版素材使用权</a:t>
            </a:r>
            <a:r>
              <a:rPr 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a:t>
            </a:r>
          </a:p>
          <a:p>
            <a:pPr marL="342900" indent="-342900" eaLnBrk="0" hangingPunct="0">
              <a:spcBef>
                <a:spcPts val="1200"/>
              </a:spcBef>
              <a:buFont typeface="Arial" pitchFamily="34" charset="0"/>
              <a:buChar char="•"/>
              <a:defRPr/>
            </a:pPr>
            <a:r>
              <a:rPr 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2、</a:t>
            </a:r>
            <a:r>
              <a:rPr lang="en-US" sz="11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不得将</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猪七爷</a:t>
            </a:r>
            <a:r>
              <a:rPr lang="en-US" sz="11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的</a:t>
            </a:r>
            <a:r>
              <a:rPr 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PPT模版、PPT素材，本身用于再出售，或者出租、出借、转让、分销、发布或者作为礼物供他人使用，不得转授权、出卖、转让本协议或本协议中的权利。</a:t>
            </a:r>
          </a:p>
          <a:p>
            <a:pPr marL="342900" indent="-342900" eaLnBrk="0" hangingPunct="0">
              <a:spcBef>
                <a:spcPts val="1200"/>
              </a:spcBef>
              <a:buFont typeface="Arial" pitchFamily="34" charset="0"/>
              <a:buChar char="•"/>
              <a:defRPr/>
            </a:pPr>
            <a:r>
              <a:rPr 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3、禁止把作品纳入商标或服务标记。</a:t>
            </a:r>
          </a:p>
          <a:p>
            <a:pPr marL="342900" indent="-342900" eaLnBrk="0" hangingPunct="0">
              <a:spcBef>
                <a:spcPts val="1200"/>
              </a:spcBef>
              <a:buFont typeface="Arial" pitchFamily="34" charset="0"/>
              <a:buChar char="•"/>
              <a:defRPr/>
            </a:pPr>
            <a:r>
              <a:rPr 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4、禁止用户用下载格式在网上传播作品。</a:t>
            </a:r>
            <a:r>
              <a:rPr lang="en-US" sz="1100" dirty="0" err="1">
                <a:solidFill>
                  <a:schemeClr val="bg1">
                    <a:lumMod val="50000"/>
                  </a:schemeClr>
                </a:solidFill>
                <a:latin typeface="微软雅黑" panose="020B0503020204020204" pitchFamily="34" charset="-122"/>
                <a:ea typeface="微软雅黑" panose="020B0503020204020204" pitchFamily="34" charset="-122"/>
                <a:cs typeface="+mn-ea"/>
                <a:sym typeface="+mn-lt"/>
              </a:rPr>
              <a:t>或者作品可以让第三方单独付费或共享免费下载、或通过转移电话服务系统传播</a:t>
            </a:r>
            <a:r>
              <a:rPr lang="en-US" sz="1100" dirty="0">
                <a:solidFill>
                  <a:schemeClr val="bg1">
                    <a:lumMod val="50000"/>
                  </a:schemeClr>
                </a:solidFill>
                <a:latin typeface="微软雅黑" panose="020B0503020204020204" pitchFamily="34" charset="-122"/>
                <a:ea typeface="微软雅黑" panose="020B0503020204020204" pitchFamily="34" charset="-122"/>
                <a:cs typeface="+mn-ea"/>
                <a:sym typeface="+mn-lt"/>
              </a:rPr>
              <a:t>。</a:t>
            </a:r>
          </a:p>
        </p:txBody>
      </p:sp>
      <p:sp>
        <p:nvSpPr>
          <p:cNvPr id="4" name="Text Placeholder 2">
            <a:extLst>
              <a:ext uri="{FF2B5EF4-FFF2-40B4-BE49-F238E27FC236}">
                <a16:creationId xmlns:a16="http://schemas.microsoft.com/office/drawing/2014/main" id="{00BD0C98-FD53-4F2B-A4C2-C6B419DB22E8}"/>
              </a:ext>
            </a:extLst>
          </p:cNvPr>
          <p:cNvSpPr txBox="1">
            <a:spLocks/>
          </p:cNvSpPr>
          <p:nvPr/>
        </p:nvSpPr>
        <p:spPr bwMode="auto">
          <a:xfrm>
            <a:off x="2964386" y="565334"/>
            <a:ext cx="3383973" cy="505319"/>
          </a:xfrm>
          <a:prstGeom prst="rect">
            <a:avLst/>
          </a:prstGeom>
          <a:noFill/>
          <a:ln w="9525">
            <a:noFill/>
            <a:miter lim="800000"/>
            <a:headEnd/>
            <a:tailEnd/>
          </a:ln>
        </p:spPr>
        <p:txBody>
          <a:bodyPr vert="horz" wrap="square" lIns="0" tIns="40504" rIns="0" bIns="40504" numCol="1" anchor="t" anchorCtr="0" compatLnSpc="1">
            <a:prstTxWarp prst="textNoShape">
              <a:avLst/>
            </a:prstTxWarp>
          </a:bodyPr>
          <a:lstStyle/>
          <a:p>
            <a:pPr marL="0" marR="0" lvl="0" indent="0" algn="ctr" defTabSz="914400" rtl="0" eaLnBrk="0" fontAlgn="base" latinLnBrk="0" hangingPunct="0">
              <a:lnSpc>
                <a:spcPct val="100000"/>
              </a:lnSpc>
              <a:spcBef>
                <a:spcPts val="0"/>
              </a:spcBef>
              <a:spcAft>
                <a:spcPct val="0"/>
              </a:spcAft>
              <a:buClrTx/>
              <a:buSzTx/>
              <a:buFont typeface="Arial" pitchFamily="34" charset="0"/>
              <a:buNone/>
              <a:tabLst/>
              <a:defRPr/>
            </a:pPr>
            <a:r>
              <a:rPr kumimoji="0" lang="en-US" sz="3500" b="0" i="0" u="none" strike="noStrike" kern="1200" cap="none" spc="0" normalizeH="0" baseline="0" noProof="0" dirty="0" err="1">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ea"/>
                <a:sym typeface="+mn-lt"/>
              </a:rPr>
              <a:t>版权声明</a:t>
            </a:r>
            <a:endParaRPr kumimoji="0" lang="en-US" sz="3500" b="0" i="0" u="none" strike="noStrike" kern="120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688363132"/>
      </p:ext>
    </p:extLst>
  </p:cSld>
  <p:clrMapOvr>
    <a:masterClrMapping/>
  </p:clrMapOvr>
  <mc:AlternateContent xmlns:mc="http://schemas.openxmlformats.org/markup-compatibility/2006" xmlns:p14="http://schemas.microsoft.com/office/powerpoint/2010/main">
    <mc:Choice Requires="p14">
      <p:transition spd="slow" p14:dur="3400" advClick="0" advTm="2000">
        <p14:reveal/>
      </p:transition>
    </mc:Choice>
    <mc:Fallback xmlns="">
      <p:transition spd="slow" advClick="0" advTm="2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E9A0A2F-027F-4E8A-B157-52ECF90F3AC0}"/>
              </a:ext>
            </a:extLst>
          </p:cNvPr>
          <p:cNvSpPr/>
          <p:nvPr/>
        </p:nvSpPr>
        <p:spPr>
          <a:xfrm>
            <a:off x="4966324" y="3095368"/>
            <a:ext cx="2800768" cy="523220"/>
          </a:xfrm>
          <a:prstGeom prst="rect">
            <a:avLst/>
          </a:prstGeom>
        </p:spPr>
        <p:txBody>
          <a:bodyPr wrap="none">
            <a:spAutoFit/>
            <a:scene3d>
              <a:camera prst="orthographicFront"/>
              <a:lightRig rig="threePt" dir="t"/>
            </a:scene3d>
            <a:sp3d contourW="12700"/>
          </a:bodyPr>
          <a:lstStyle/>
          <a:p>
            <a:pPr algn="ctr"/>
            <a:r>
              <a:rPr lang="zh-CN" altLang="en-US" sz="2800" spc="600" dirty="0">
                <a:solidFill>
                  <a:schemeClr val="bg2">
                    <a:lumMod val="10000"/>
                  </a:schemeClr>
                </a:solidFill>
                <a:latin typeface="微软雅黑" panose="020B0503020204020204" pitchFamily="34" charset="-122"/>
                <a:ea typeface="微软雅黑" panose="020B0503020204020204" pitchFamily="34" charset="-122"/>
              </a:rPr>
              <a:t>活动总体思路</a:t>
            </a:r>
          </a:p>
        </p:txBody>
      </p:sp>
      <p:sp>
        <p:nvSpPr>
          <p:cNvPr id="8" name="矩形 7">
            <a:extLst>
              <a:ext uri="{FF2B5EF4-FFF2-40B4-BE49-F238E27FC236}">
                <a16:creationId xmlns:a16="http://schemas.microsoft.com/office/drawing/2014/main" id="{8AA47A49-37A8-494F-9C1A-BF2400251379}"/>
              </a:ext>
            </a:extLst>
          </p:cNvPr>
          <p:cNvSpPr/>
          <p:nvPr/>
        </p:nvSpPr>
        <p:spPr>
          <a:xfrm>
            <a:off x="5027286" y="3690516"/>
            <a:ext cx="3799438" cy="246221"/>
          </a:xfrm>
          <a:prstGeom prst="rect">
            <a:avLst/>
          </a:prstGeom>
        </p:spPr>
        <p:txBody>
          <a:bodyPr wrap="none">
            <a:spAutoFit/>
          </a:bodyPr>
          <a:lstStyle/>
          <a:p>
            <a:r>
              <a:rPr lang="en-US" altLang="zh-CN" sz="1000" spc="600" dirty="0">
                <a:solidFill>
                  <a:schemeClr val="bg2">
                    <a:lumMod val="10000"/>
                  </a:schemeClr>
                </a:solidFill>
                <a:latin typeface="arial" panose="020B0604020202020204" pitchFamily="34" charset="0"/>
              </a:rPr>
              <a:t>GENERAL IDEA OF ACTIVITY</a:t>
            </a:r>
            <a:endParaRPr lang="zh-CN" altLang="en-US" sz="1000" spc="600" dirty="0">
              <a:solidFill>
                <a:schemeClr val="bg2">
                  <a:lumMod val="10000"/>
                </a:schemeClr>
              </a:solidFill>
            </a:endParaRPr>
          </a:p>
        </p:txBody>
      </p:sp>
      <p:sp>
        <p:nvSpPr>
          <p:cNvPr id="16" name="矩形 15">
            <a:extLst>
              <a:ext uri="{FF2B5EF4-FFF2-40B4-BE49-F238E27FC236}">
                <a16:creationId xmlns:a16="http://schemas.microsoft.com/office/drawing/2014/main" id="{24A5CD8D-A142-4A30-BAAE-00CD48807648}"/>
              </a:ext>
            </a:extLst>
          </p:cNvPr>
          <p:cNvSpPr/>
          <p:nvPr/>
        </p:nvSpPr>
        <p:spPr>
          <a:xfrm>
            <a:off x="0" y="0"/>
            <a:ext cx="3918857" cy="5143500"/>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7" name="组合 28">
            <a:extLst>
              <a:ext uri="{FF2B5EF4-FFF2-40B4-BE49-F238E27FC236}">
                <a16:creationId xmlns:a16="http://schemas.microsoft.com/office/drawing/2014/main" id="{67FAABEA-9928-4B3F-90F4-ECD0647AE369}"/>
              </a:ext>
            </a:extLst>
          </p:cNvPr>
          <p:cNvGrpSpPr>
            <a:grpSpLocks/>
          </p:cNvGrpSpPr>
          <p:nvPr/>
        </p:nvGrpSpPr>
        <p:grpSpPr bwMode="auto">
          <a:xfrm>
            <a:off x="2125337" y="955948"/>
            <a:ext cx="2651125" cy="3429000"/>
            <a:chOff x="5797805" y="1733238"/>
            <a:chExt cx="2625090" cy="3395362"/>
          </a:xfrm>
        </p:grpSpPr>
        <p:pic>
          <p:nvPicPr>
            <p:cNvPr id="18" name="图片 20">
              <a:extLst>
                <a:ext uri="{FF2B5EF4-FFF2-40B4-BE49-F238E27FC236}">
                  <a16:creationId xmlns:a16="http://schemas.microsoft.com/office/drawing/2014/main" id="{BE5663B6-E5EB-4529-9EEF-AA61C5A028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7805" y="1733238"/>
              <a:ext cx="2625090" cy="33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a:extLst>
                <a:ext uri="{FF2B5EF4-FFF2-40B4-BE49-F238E27FC236}">
                  <a16:creationId xmlns:a16="http://schemas.microsoft.com/office/drawing/2014/main" id="{AEAFBCAA-7641-42CC-9F37-07FFED98FDDD}"/>
                </a:ext>
              </a:extLst>
            </p:cNvPr>
            <p:cNvSpPr/>
            <p:nvPr/>
          </p:nvSpPr>
          <p:spPr>
            <a:xfrm>
              <a:off x="6046166" y="2049195"/>
              <a:ext cx="2128366" cy="2829468"/>
            </a:xfrm>
            <a:prstGeom prst="rect">
              <a:avLst/>
            </a:prstGeom>
            <a:blipFill dpi="0" rotWithShape="1">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2" name="Text Placeholder 4">
            <a:extLst>
              <a:ext uri="{FF2B5EF4-FFF2-40B4-BE49-F238E27FC236}">
                <a16:creationId xmlns:a16="http://schemas.microsoft.com/office/drawing/2014/main" id="{D083462A-3989-4A1B-8943-6AA8FE7FEB0A}"/>
              </a:ext>
            </a:extLst>
          </p:cNvPr>
          <p:cNvSpPr txBox="1">
            <a:spLocks/>
          </p:cNvSpPr>
          <p:nvPr/>
        </p:nvSpPr>
        <p:spPr>
          <a:xfrm>
            <a:off x="5027286" y="4008665"/>
            <a:ext cx="3962303" cy="5899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id-ID" sz="1200" u="none" strike="noStrike" kern="1200" cap="none" spc="300" normalizeH="0" baseline="0" noProof="0" dirty="0">
                <a:ln>
                  <a:noFill/>
                </a:ln>
                <a:solidFill>
                  <a:schemeClr val="bg2">
                    <a:lumMod val="10000"/>
                  </a:schemeClr>
                </a:solidFill>
                <a:effectLst/>
                <a:uLnTx/>
                <a:uFillTx/>
                <a:latin typeface="Agency FB" panose="020B0503020202020204" pitchFamily="34" charset="0"/>
                <a:cs typeface="Calibri"/>
              </a:rPr>
              <a:t>Ut wisi enim ad minim veniam, quis nostrud exerci tation ullamcorper nibh euismod tincidunt ut</a:t>
            </a:r>
          </a:p>
        </p:txBody>
      </p:sp>
      <p:sp>
        <p:nvSpPr>
          <p:cNvPr id="23" name="TextBox 8">
            <a:extLst>
              <a:ext uri="{FF2B5EF4-FFF2-40B4-BE49-F238E27FC236}">
                <a16:creationId xmlns:a16="http://schemas.microsoft.com/office/drawing/2014/main" id="{B85B2DF4-D17E-4C62-B04C-F3348C29C8B3}"/>
              </a:ext>
            </a:extLst>
          </p:cNvPr>
          <p:cNvSpPr txBox="1"/>
          <p:nvPr/>
        </p:nvSpPr>
        <p:spPr>
          <a:xfrm>
            <a:off x="5560454" y="366619"/>
            <a:ext cx="3807376" cy="688707"/>
          </a:xfrm>
          <a:prstGeom prst="rect">
            <a:avLst/>
          </a:prstGeom>
          <a:noFill/>
        </p:spPr>
        <p:txBody>
          <a:bodyPr wrap="square" lIns="72446" tIns="36223" rIns="72446" bIns="36223" rtlCol="0">
            <a:spAutoFit/>
          </a:bodyPr>
          <a:lstStyle/>
          <a:p>
            <a:pPr algn="ctr" defTabSz="724480">
              <a:defRPr/>
            </a:pPr>
            <a:r>
              <a:rPr lang="en-US" altLang="zh-CN" sz="4000" b="1" kern="0" spc="305" dirty="0">
                <a:solidFill>
                  <a:schemeClr val="bg2">
                    <a:lumMod val="10000"/>
                  </a:schemeClr>
                </a:solidFill>
                <a:latin typeface="Century" panose="02040604050505020304" pitchFamily="18" charset="0"/>
                <a:ea typeface="微软雅黑" panose="020B0503020204020204" pitchFamily="34" charset="-122"/>
                <a:sym typeface="微软雅黑" panose="020B0503020204020204" pitchFamily="34" charset="-122"/>
              </a:rPr>
              <a:t>PART  01</a:t>
            </a:r>
            <a:endParaRPr lang="id-ID" sz="4000" b="1" kern="0" spc="305" dirty="0">
              <a:solidFill>
                <a:schemeClr val="bg2">
                  <a:lumMod val="10000"/>
                </a:schemeClr>
              </a:solidFill>
              <a:latin typeface="Century" panose="02040604050505020304" pitchFamily="18" charset="0"/>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536829719"/>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55"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par>
                                <p:cTn id="17" presetID="42" presetClass="entr" presetSubtype="0" fill="hold" grpId="0"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3"/>
                                        </p:tgtEl>
                                        <p:attrNameLst>
                                          <p:attrName>ppt_y</p:attrName>
                                        </p:attrNameLst>
                                      </p:cBhvr>
                                      <p:tavLst>
                                        <p:tav tm="0">
                                          <p:val>
                                            <p:strVal val="#ppt_y"/>
                                          </p:val>
                                        </p:tav>
                                        <p:tav tm="100000">
                                          <p:val>
                                            <p:strVal val="#ppt_y"/>
                                          </p:val>
                                        </p:tav>
                                      </p:tavLst>
                                    </p:anim>
                                    <p:anim calcmode="lin" valueType="num">
                                      <p:cBhvr>
                                        <p:cTn id="2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77515E7E-44B5-466D-B958-DFF4212C554A}"/>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45365" r="18663"/>
          <a:stretch/>
        </p:blipFill>
        <p:spPr>
          <a:xfrm>
            <a:off x="6327605" y="0"/>
            <a:ext cx="2816395" cy="5219700"/>
          </a:xfrm>
          <a:prstGeom prst="rect">
            <a:avLst/>
          </a:prstGeom>
        </p:spPr>
      </p:pic>
      <p:sp>
        <p:nvSpPr>
          <p:cNvPr id="6" name="文本框 5">
            <a:extLst>
              <a:ext uri="{FF2B5EF4-FFF2-40B4-BE49-F238E27FC236}">
                <a16:creationId xmlns:a16="http://schemas.microsoft.com/office/drawing/2014/main" id="{7D95F125-CAF7-4BCC-BC31-7F1DC9BA1043}"/>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7" name="直接连接符 6">
            <a:extLst>
              <a:ext uri="{FF2B5EF4-FFF2-40B4-BE49-F238E27FC236}">
                <a16:creationId xmlns:a16="http://schemas.microsoft.com/office/drawing/2014/main" id="{18CF9119-0872-4CF2-90E1-F4F7F13DCA3D}"/>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id="{2695FA90-7D0D-4808-8450-7CCEC69A5AAD}"/>
              </a:ext>
            </a:extLst>
          </p:cNvPr>
          <p:cNvSpPr/>
          <p:nvPr/>
        </p:nvSpPr>
        <p:spPr>
          <a:xfrm>
            <a:off x="3810514" y="0"/>
            <a:ext cx="2781875" cy="5219700"/>
          </a:xfrm>
          <a:prstGeom prst="rect">
            <a:avLst/>
          </a:prstGeom>
          <a:solidFill>
            <a:srgbClr val="D7923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nvGrpSpPr>
          <p:cNvPr id="9" name="组合 8">
            <a:extLst>
              <a:ext uri="{FF2B5EF4-FFF2-40B4-BE49-F238E27FC236}">
                <a16:creationId xmlns:a16="http://schemas.microsoft.com/office/drawing/2014/main" id="{4BC8E629-C4B8-421B-9469-09EFBBAAF536}"/>
              </a:ext>
            </a:extLst>
          </p:cNvPr>
          <p:cNvGrpSpPr/>
          <p:nvPr/>
        </p:nvGrpSpPr>
        <p:grpSpPr>
          <a:xfrm>
            <a:off x="253813" y="1283497"/>
            <a:ext cx="3297789" cy="598676"/>
            <a:chOff x="4157710" y="1901662"/>
            <a:chExt cx="4624557" cy="798234"/>
          </a:xfrm>
        </p:grpSpPr>
        <p:sp>
          <p:nvSpPr>
            <p:cNvPr id="10" name="矩形 9">
              <a:extLst>
                <a:ext uri="{FF2B5EF4-FFF2-40B4-BE49-F238E27FC236}">
                  <a16:creationId xmlns:a16="http://schemas.microsoft.com/office/drawing/2014/main" id="{5AB3D188-2BCC-460D-80EC-915BDA20F048}"/>
                </a:ext>
              </a:extLst>
            </p:cNvPr>
            <p:cNvSpPr/>
            <p:nvPr/>
          </p:nvSpPr>
          <p:spPr>
            <a:xfrm>
              <a:off x="4265656" y="2281320"/>
              <a:ext cx="4516611" cy="418576"/>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endParaRPr lang="zh-CN" altLang="en-US" sz="1200" b="1" dirty="0">
                <a:solidFill>
                  <a:schemeClr val="bg2">
                    <a:lumMod val="10000"/>
                  </a:schemeClr>
                </a:solidFill>
                <a:latin typeface="微软雅黑"/>
                <a:ea typeface="微软雅黑"/>
                <a:cs typeface="Arial" panose="020B0604020202020204" pitchFamily="34" charset="0"/>
              </a:endParaRPr>
            </a:p>
          </p:txBody>
        </p:sp>
        <p:sp>
          <p:nvSpPr>
            <p:cNvPr id="11" name="矩形 10">
              <a:extLst>
                <a:ext uri="{FF2B5EF4-FFF2-40B4-BE49-F238E27FC236}">
                  <a16:creationId xmlns:a16="http://schemas.microsoft.com/office/drawing/2014/main" id="{A941596B-0FB4-45F4-BCFD-0D4BA2E1B4C9}"/>
                </a:ext>
              </a:extLst>
            </p:cNvPr>
            <p:cNvSpPr/>
            <p:nvPr/>
          </p:nvSpPr>
          <p:spPr>
            <a:xfrm>
              <a:off x="4157710" y="1901662"/>
              <a:ext cx="3458556" cy="448926"/>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2">
                      <a:lumMod val="10000"/>
                    </a:schemeClr>
                  </a:solidFill>
                  <a:latin typeface="微软雅黑"/>
                  <a:ea typeface="微软雅黑"/>
                  <a:cs typeface="Arial" panose="020B0604020202020204" pitchFamily="34" charset="0"/>
                </a:rPr>
                <a:t>标题文字添加此处</a:t>
              </a:r>
            </a:p>
          </p:txBody>
        </p:sp>
      </p:grpSp>
      <p:sp>
        <p:nvSpPr>
          <p:cNvPr id="12" name="矩形 11">
            <a:extLst>
              <a:ext uri="{FF2B5EF4-FFF2-40B4-BE49-F238E27FC236}">
                <a16:creationId xmlns:a16="http://schemas.microsoft.com/office/drawing/2014/main" id="{C69E3EA4-D16B-4D1B-A7F5-2DF0A548563C}"/>
              </a:ext>
            </a:extLst>
          </p:cNvPr>
          <p:cNvSpPr/>
          <p:nvPr/>
        </p:nvSpPr>
        <p:spPr>
          <a:xfrm>
            <a:off x="253813" y="1621468"/>
            <a:ext cx="3522182" cy="553998"/>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grpSp>
        <p:nvGrpSpPr>
          <p:cNvPr id="13" name="组合 12">
            <a:extLst>
              <a:ext uri="{FF2B5EF4-FFF2-40B4-BE49-F238E27FC236}">
                <a16:creationId xmlns:a16="http://schemas.microsoft.com/office/drawing/2014/main" id="{8DCF04A2-B869-4F05-920F-5E673603756B}"/>
              </a:ext>
            </a:extLst>
          </p:cNvPr>
          <p:cNvGrpSpPr/>
          <p:nvPr/>
        </p:nvGrpSpPr>
        <p:grpSpPr>
          <a:xfrm>
            <a:off x="253813" y="2399743"/>
            <a:ext cx="3297789" cy="598676"/>
            <a:chOff x="4157710" y="1901662"/>
            <a:chExt cx="4624557" cy="798234"/>
          </a:xfrm>
        </p:grpSpPr>
        <p:sp>
          <p:nvSpPr>
            <p:cNvPr id="14" name="矩形 13">
              <a:extLst>
                <a:ext uri="{FF2B5EF4-FFF2-40B4-BE49-F238E27FC236}">
                  <a16:creationId xmlns:a16="http://schemas.microsoft.com/office/drawing/2014/main" id="{4361393C-6692-4594-8D0D-3B75C402C6B8}"/>
                </a:ext>
              </a:extLst>
            </p:cNvPr>
            <p:cNvSpPr/>
            <p:nvPr/>
          </p:nvSpPr>
          <p:spPr>
            <a:xfrm>
              <a:off x="4265656" y="2281320"/>
              <a:ext cx="4516611" cy="418576"/>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endParaRPr lang="zh-CN" altLang="en-US" sz="1200" b="1" dirty="0">
                <a:solidFill>
                  <a:schemeClr val="bg2">
                    <a:lumMod val="10000"/>
                  </a:schemeClr>
                </a:solidFill>
                <a:latin typeface="微软雅黑"/>
                <a:ea typeface="微软雅黑"/>
                <a:cs typeface="Arial" panose="020B0604020202020204" pitchFamily="34" charset="0"/>
              </a:endParaRPr>
            </a:p>
          </p:txBody>
        </p:sp>
        <p:sp>
          <p:nvSpPr>
            <p:cNvPr id="15" name="矩形 14">
              <a:extLst>
                <a:ext uri="{FF2B5EF4-FFF2-40B4-BE49-F238E27FC236}">
                  <a16:creationId xmlns:a16="http://schemas.microsoft.com/office/drawing/2014/main" id="{3C803224-AA11-44E1-9282-A44B06DCC76B}"/>
                </a:ext>
              </a:extLst>
            </p:cNvPr>
            <p:cNvSpPr/>
            <p:nvPr/>
          </p:nvSpPr>
          <p:spPr>
            <a:xfrm>
              <a:off x="4157710" y="1901662"/>
              <a:ext cx="3458556" cy="448926"/>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2">
                      <a:lumMod val="10000"/>
                    </a:schemeClr>
                  </a:solidFill>
                  <a:latin typeface="微软雅黑"/>
                  <a:ea typeface="微软雅黑"/>
                  <a:cs typeface="Arial" panose="020B0604020202020204" pitchFamily="34" charset="0"/>
                </a:rPr>
                <a:t>标题文字添加此处</a:t>
              </a:r>
            </a:p>
          </p:txBody>
        </p:sp>
      </p:grpSp>
      <p:sp>
        <p:nvSpPr>
          <p:cNvPr id="16" name="矩形 15">
            <a:extLst>
              <a:ext uri="{FF2B5EF4-FFF2-40B4-BE49-F238E27FC236}">
                <a16:creationId xmlns:a16="http://schemas.microsoft.com/office/drawing/2014/main" id="{280080AA-BCB9-4B11-A879-34DB26E86B83}"/>
              </a:ext>
            </a:extLst>
          </p:cNvPr>
          <p:cNvSpPr/>
          <p:nvPr/>
        </p:nvSpPr>
        <p:spPr>
          <a:xfrm>
            <a:off x="253813" y="2737714"/>
            <a:ext cx="3522182" cy="553998"/>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grpSp>
        <p:nvGrpSpPr>
          <p:cNvPr id="17" name="组合 16">
            <a:extLst>
              <a:ext uri="{FF2B5EF4-FFF2-40B4-BE49-F238E27FC236}">
                <a16:creationId xmlns:a16="http://schemas.microsoft.com/office/drawing/2014/main" id="{403B88DE-09B0-4612-8FF3-58AAABC168EF}"/>
              </a:ext>
            </a:extLst>
          </p:cNvPr>
          <p:cNvGrpSpPr/>
          <p:nvPr/>
        </p:nvGrpSpPr>
        <p:grpSpPr>
          <a:xfrm>
            <a:off x="253813" y="3540851"/>
            <a:ext cx="3297789" cy="598676"/>
            <a:chOff x="4157710" y="1901662"/>
            <a:chExt cx="4624557" cy="798234"/>
          </a:xfrm>
        </p:grpSpPr>
        <p:sp>
          <p:nvSpPr>
            <p:cNvPr id="18" name="矩形 17">
              <a:extLst>
                <a:ext uri="{FF2B5EF4-FFF2-40B4-BE49-F238E27FC236}">
                  <a16:creationId xmlns:a16="http://schemas.microsoft.com/office/drawing/2014/main" id="{9FB7F0DD-BD0C-4CAC-830F-D4CA8F2D8BB5}"/>
                </a:ext>
              </a:extLst>
            </p:cNvPr>
            <p:cNvSpPr/>
            <p:nvPr/>
          </p:nvSpPr>
          <p:spPr>
            <a:xfrm>
              <a:off x="4265656" y="2281320"/>
              <a:ext cx="4516611" cy="418576"/>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endParaRPr lang="zh-CN" altLang="en-US" sz="1200" b="1" dirty="0">
                <a:solidFill>
                  <a:schemeClr val="bg2">
                    <a:lumMod val="10000"/>
                  </a:schemeClr>
                </a:solidFill>
                <a:latin typeface="微软雅黑"/>
                <a:ea typeface="微软雅黑"/>
                <a:cs typeface="Arial" panose="020B0604020202020204" pitchFamily="34" charset="0"/>
              </a:endParaRPr>
            </a:p>
          </p:txBody>
        </p:sp>
        <p:sp>
          <p:nvSpPr>
            <p:cNvPr id="19" name="矩形 18">
              <a:extLst>
                <a:ext uri="{FF2B5EF4-FFF2-40B4-BE49-F238E27FC236}">
                  <a16:creationId xmlns:a16="http://schemas.microsoft.com/office/drawing/2014/main" id="{ADCEF190-BD04-498D-80B5-34675DE2CBDA}"/>
                </a:ext>
              </a:extLst>
            </p:cNvPr>
            <p:cNvSpPr/>
            <p:nvPr/>
          </p:nvSpPr>
          <p:spPr>
            <a:xfrm>
              <a:off x="4157710" y="1901662"/>
              <a:ext cx="3458556" cy="448926"/>
            </a:xfrm>
            <a:prstGeom prst="rect">
              <a:avLst/>
            </a:prstGeom>
          </p:spPr>
          <p:txBody>
            <a:bodyPr wrap="square">
              <a:spAutoFit/>
              <a:scene3d>
                <a:camera prst="orthographicFront"/>
                <a:lightRig rig="threePt" dir="t"/>
              </a:scene3d>
              <a:sp3d contourW="12700"/>
            </a:bodyPr>
            <a:lstStyle/>
            <a:p>
              <a:pPr defTabSz="685800" eaLnBrk="0" fontAlgn="base" hangingPunct="0">
                <a:lnSpc>
                  <a:spcPct val="150000"/>
                </a:lnSpc>
                <a:spcBef>
                  <a:spcPct val="0"/>
                </a:spcBef>
                <a:spcAft>
                  <a:spcPct val="0"/>
                </a:spcAft>
                <a:defRPr/>
              </a:pPr>
              <a:r>
                <a:rPr lang="zh-CN" altLang="en-US" sz="1200" b="1" dirty="0">
                  <a:solidFill>
                    <a:schemeClr val="bg2">
                      <a:lumMod val="10000"/>
                    </a:schemeClr>
                  </a:solidFill>
                  <a:latin typeface="微软雅黑"/>
                  <a:ea typeface="微软雅黑"/>
                  <a:cs typeface="Arial" panose="020B0604020202020204" pitchFamily="34" charset="0"/>
                </a:rPr>
                <a:t>标题文字添加此处</a:t>
              </a:r>
            </a:p>
          </p:txBody>
        </p:sp>
      </p:grpSp>
      <p:sp>
        <p:nvSpPr>
          <p:cNvPr id="20" name="矩形 19">
            <a:extLst>
              <a:ext uri="{FF2B5EF4-FFF2-40B4-BE49-F238E27FC236}">
                <a16:creationId xmlns:a16="http://schemas.microsoft.com/office/drawing/2014/main" id="{1883B412-D96F-4417-B74D-E0FE4A603E6B}"/>
              </a:ext>
            </a:extLst>
          </p:cNvPr>
          <p:cNvSpPr/>
          <p:nvPr/>
        </p:nvSpPr>
        <p:spPr>
          <a:xfrm>
            <a:off x="253813" y="3878822"/>
            <a:ext cx="3522182" cy="553998"/>
          </a:xfrm>
          <a:prstGeom prst="rect">
            <a:avLst/>
          </a:prstGeom>
        </p:spPr>
        <p:txBody>
          <a:bodyPr wrap="square">
            <a:spAutoFit/>
            <a:scene3d>
              <a:camera prst="orthographicFront"/>
              <a:lightRig rig="threePt" dir="t"/>
            </a:scene3d>
            <a:sp3d contourW="12700"/>
          </a:bodyPr>
          <a:lstStyle/>
          <a:p>
            <a:pPr>
              <a:lnSpc>
                <a:spcPct val="150000"/>
              </a:lnSpc>
            </a:pPr>
            <a:r>
              <a:rPr lang="zh-CN" altLang="en-US" sz="1000" dirty="0">
                <a:solidFill>
                  <a:schemeClr val="bg2">
                    <a:lumMod val="25000"/>
                  </a:schemeClr>
                </a:solidFill>
                <a:latin typeface="微软雅黑" panose="020B0503020204020204" pitchFamily="34" charset="-122"/>
                <a:ea typeface="微软雅黑" panose="020B0503020204020204" pitchFamily="34" charset="-122"/>
              </a:rPr>
              <a:t>用户可以在投影仪或者计算机上进行演示，也可以将演示文稿打印出来，制作成胶片</a:t>
            </a:r>
          </a:p>
        </p:txBody>
      </p:sp>
      <p:grpSp>
        <p:nvGrpSpPr>
          <p:cNvPr id="21" name="Group 16">
            <a:extLst>
              <a:ext uri="{FF2B5EF4-FFF2-40B4-BE49-F238E27FC236}">
                <a16:creationId xmlns:a16="http://schemas.microsoft.com/office/drawing/2014/main" id="{DF3A6523-8AF8-4E29-809D-0103DE77F6C0}"/>
              </a:ext>
            </a:extLst>
          </p:cNvPr>
          <p:cNvGrpSpPr/>
          <p:nvPr/>
        </p:nvGrpSpPr>
        <p:grpSpPr>
          <a:xfrm>
            <a:off x="4164650" y="2609850"/>
            <a:ext cx="1670010" cy="306166"/>
            <a:chOff x="5398131" y="5970183"/>
            <a:chExt cx="1226776" cy="222335"/>
          </a:xfrm>
        </p:grpSpPr>
        <p:sp>
          <p:nvSpPr>
            <p:cNvPr id="22" name="Rounded Rectangle 19">
              <a:extLst>
                <a:ext uri="{FF2B5EF4-FFF2-40B4-BE49-F238E27FC236}">
                  <a16:creationId xmlns:a16="http://schemas.microsoft.com/office/drawing/2014/main" id="{E02E95B6-81A5-4BFC-97F6-15C44D715389}"/>
                </a:ext>
              </a:extLst>
            </p:cNvPr>
            <p:cNvSpPr/>
            <p:nvPr/>
          </p:nvSpPr>
          <p:spPr>
            <a:xfrm>
              <a:off x="5585357" y="5970183"/>
              <a:ext cx="1039550"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0">
              <a:extLst>
                <a:ext uri="{FF2B5EF4-FFF2-40B4-BE49-F238E27FC236}">
                  <a16:creationId xmlns:a16="http://schemas.microsoft.com/office/drawing/2014/main" id="{0B9B1AC0-C59A-4343-8FAD-EDED793C0F7E}"/>
                </a:ext>
              </a:extLst>
            </p:cNvPr>
            <p:cNvSpPr/>
            <p:nvPr/>
          </p:nvSpPr>
          <p:spPr>
            <a:xfrm>
              <a:off x="5398131" y="5970183"/>
              <a:ext cx="837480" cy="47631"/>
            </a:xfrm>
            <a:prstGeom prst="roundRect">
              <a:avLst>
                <a:gd name="adj" fmla="val 50000"/>
              </a:avLst>
            </a:prstGeom>
            <a:solidFill>
              <a:schemeClr val="bg2">
                <a:lumMod val="1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ounded Rectangle 21">
              <a:extLst>
                <a:ext uri="{FF2B5EF4-FFF2-40B4-BE49-F238E27FC236}">
                  <a16:creationId xmlns:a16="http://schemas.microsoft.com/office/drawing/2014/main" id="{82C148DA-CB9B-4343-BA96-1036F382E112}"/>
                </a:ext>
              </a:extLst>
            </p:cNvPr>
            <p:cNvSpPr/>
            <p:nvPr/>
          </p:nvSpPr>
          <p:spPr>
            <a:xfrm>
              <a:off x="5585357" y="6144887"/>
              <a:ext cx="1039550" cy="47630"/>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2">
              <a:extLst>
                <a:ext uri="{FF2B5EF4-FFF2-40B4-BE49-F238E27FC236}">
                  <a16:creationId xmlns:a16="http://schemas.microsoft.com/office/drawing/2014/main" id="{9CC0A37C-C7EF-47AB-935A-B544ABC3234B}"/>
                </a:ext>
              </a:extLst>
            </p:cNvPr>
            <p:cNvSpPr/>
            <p:nvPr/>
          </p:nvSpPr>
          <p:spPr>
            <a:xfrm>
              <a:off x="5405683" y="6144887"/>
              <a:ext cx="710516" cy="47631"/>
            </a:xfrm>
            <a:prstGeom prst="roundRect">
              <a:avLst>
                <a:gd name="adj" fmla="val 50000"/>
              </a:avLst>
            </a:prstGeom>
            <a:solidFill>
              <a:srgbClr val="E7EBED"/>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文本框 66">
            <a:extLst>
              <a:ext uri="{FF2B5EF4-FFF2-40B4-BE49-F238E27FC236}">
                <a16:creationId xmlns:a16="http://schemas.microsoft.com/office/drawing/2014/main" id="{79D58D14-C681-4CC5-9F9A-B040962C0DB8}"/>
              </a:ext>
            </a:extLst>
          </p:cNvPr>
          <p:cNvSpPr txBox="1">
            <a:spLocks noChangeArrowheads="1"/>
          </p:cNvSpPr>
          <p:nvPr/>
        </p:nvSpPr>
        <p:spPr bwMode="auto">
          <a:xfrm>
            <a:off x="4164650" y="2276980"/>
            <a:ext cx="2262158" cy="261610"/>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100" dirty="0">
                <a:solidFill>
                  <a:schemeClr val="bg1"/>
                </a:solidFill>
                <a:latin typeface="微软雅黑" panose="020B0503020204020204" pitchFamily="34" charset="-122"/>
                <a:ea typeface="微软雅黑" panose="020B0503020204020204" pitchFamily="34" charset="-122"/>
              </a:rPr>
              <a:t>PLEASE ADD YOUR TITLE HERE</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8921705"/>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0BB6964-8974-4FF2-999A-DD62CE571FB5}"/>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7D1793D8-1A44-4463-8481-EA23BABDA177}"/>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CD36607B-95AE-4477-8A26-9DA45E467B3F}"/>
              </a:ext>
            </a:extLst>
          </p:cNvPr>
          <p:cNvGrpSpPr/>
          <p:nvPr/>
        </p:nvGrpSpPr>
        <p:grpSpPr>
          <a:xfrm>
            <a:off x="444300" y="817580"/>
            <a:ext cx="8188343" cy="3600109"/>
            <a:chOff x="630873" y="1106807"/>
            <a:chExt cx="11266839" cy="4953609"/>
          </a:xfrm>
        </p:grpSpPr>
        <p:cxnSp>
          <p:nvCxnSpPr>
            <p:cNvPr id="5" name="直接连接符 4">
              <a:extLst>
                <a:ext uri="{FF2B5EF4-FFF2-40B4-BE49-F238E27FC236}">
                  <a16:creationId xmlns:a16="http://schemas.microsoft.com/office/drawing/2014/main" id="{59101D99-3220-4E41-92F4-135377DF7620}"/>
                </a:ext>
              </a:extLst>
            </p:cNvPr>
            <p:cNvCxnSpPr/>
            <p:nvPr/>
          </p:nvCxnSpPr>
          <p:spPr>
            <a:xfrm>
              <a:off x="5792058" y="1106807"/>
              <a:ext cx="56197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TextBox 11">
              <a:extLst>
                <a:ext uri="{FF2B5EF4-FFF2-40B4-BE49-F238E27FC236}">
                  <a16:creationId xmlns:a16="http://schemas.microsoft.com/office/drawing/2014/main" id="{282BD960-FBD8-495A-87FF-1030DC65F564}"/>
                </a:ext>
              </a:extLst>
            </p:cNvPr>
            <p:cNvSpPr txBox="1"/>
            <p:nvPr/>
          </p:nvSpPr>
          <p:spPr>
            <a:xfrm>
              <a:off x="2785035" y="1703481"/>
              <a:ext cx="2750974" cy="381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200" b="1" kern="0" spc="300" dirty="0">
                  <a:latin typeface="微软雅黑" panose="020B0503020204020204" pitchFamily="34" charset="-122"/>
                  <a:ea typeface="微软雅黑" panose="020B0503020204020204" pitchFamily="34" charset="-122"/>
                  <a:cs typeface="+mn-ea"/>
                  <a:sym typeface="+mn-lt"/>
                </a:rPr>
                <a:t>工作要求一</a:t>
              </a:r>
              <a:endParaRPr kumimoji="0" lang="en-US" sz="1200" b="1" i="0" u="none" strike="noStrike" kern="0" cap="none" spc="300" normalizeH="0" baseline="0" noProof="0" dirty="0">
                <a:ln>
                  <a:noFill/>
                </a:ln>
                <a:effectLst/>
                <a:uLnTx/>
                <a:uFillTx/>
                <a:latin typeface="微软雅黑" panose="020B0503020204020204" pitchFamily="34" charset="-122"/>
                <a:ea typeface="微软雅黑" panose="020B0503020204020204" pitchFamily="34" charset="-122"/>
                <a:cs typeface="+mn-ea"/>
                <a:sym typeface="+mn-lt"/>
              </a:endParaRPr>
            </a:p>
          </p:txBody>
        </p:sp>
        <p:sp>
          <p:nvSpPr>
            <p:cNvPr id="7" name="TextBox 12">
              <a:extLst>
                <a:ext uri="{FF2B5EF4-FFF2-40B4-BE49-F238E27FC236}">
                  <a16:creationId xmlns:a16="http://schemas.microsoft.com/office/drawing/2014/main" id="{2176909E-F564-4C73-B200-45C77AB4A399}"/>
                </a:ext>
              </a:extLst>
            </p:cNvPr>
            <p:cNvSpPr txBox="1"/>
            <p:nvPr/>
          </p:nvSpPr>
          <p:spPr>
            <a:xfrm>
              <a:off x="8297467" y="1792906"/>
              <a:ext cx="2750974" cy="381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300" normalizeH="0" baseline="0" noProof="0" dirty="0">
                  <a:ln>
                    <a:noFill/>
                  </a:ln>
                  <a:effectLst/>
                  <a:uLnTx/>
                  <a:uFillTx/>
                  <a:latin typeface="微软雅黑" panose="020B0503020204020204" pitchFamily="34" charset="-122"/>
                  <a:ea typeface="微软雅黑" panose="020B0503020204020204" pitchFamily="34" charset="-122"/>
                  <a:cs typeface="+mn-ea"/>
                  <a:sym typeface="+mn-lt"/>
                </a:rPr>
                <a:t>工作要求二</a:t>
              </a:r>
              <a:endParaRPr kumimoji="0" lang="en-US" sz="1200" b="1" i="0" u="none" strike="noStrike" kern="0" cap="none" spc="300" normalizeH="0" baseline="0" noProof="0" dirty="0">
                <a:ln>
                  <a:noFill/>
                </a:ln>
                <a:effectLst/>
                <a:uLnTx/>
                <a:uFillTx/>
                <a:latin typeface="微软雅黑" panose="020B0503020204020204" pitchFamily="34" charset="-122"/>
                <a:ea typeface="微软雅黑" panose="020B0503020204020204" pitchFamily="34" charset="-122"/>
                <a:cs typeface="+mn-ea"/>
                <a:sym typeface="+mn-lt"/>
              </a:endParaRPr>
            </a:p>
          </p:txBody>
        </p:sp>
        <p:sp>
          <p:nvSpPr>
            <p:cNvPr id="8" name="TextBox 16">
              <a:extLst>
                <a:ext uri="{FF2B5EF4-FFF2-40B4-BE49-F238E27FC236}">
                  <a16:creationId xmlns:a16="http://schemas.microsoft.com/office/drawing/2014/main" id="{0507CE91-8B01-41DF-87B3-50CB0C429E36}"/>
                </a:ext>
              </a:extLst>
            </p:cNvPr>
            <p:cNvSpPr txBox="1"/>
            <p:nvPr/>
          </p:nvSpPr>
          <p:spPr>
            <a:xfrm>
              <a:off x="8356243" y="4016933"/>
              <a:ext cx="2750974" cy="381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300" normalizeH="0" baseline="0" noProof="0" dirty="0">
                  <a:ln>
                    <a:noFill/>
                  </a:ln>
                  <a:effectLst/>
                  <a:uLnTx/>
                  <a:uFillTx/>
                  <a:latin typeface="微软雅黑" panose="020B0503020204020204" pitchFamily="34" charset="-122"/>
                  <a:ea typeface="微软雅黑" panose="020B0503020204020204" pitchFamily="34" charset="-122"/>
                  <a:cs typeface="+mn-ea"/>
                  <a:sym typeface="+mn-lt"/>
                </a:rPr>
                <a:t>工作要求三</a:t>
              </a:r>
              <a:endParaRPr kumimoji="0" lang="en-US" sz="1200" b="1" i="0" u="none" strike="noStrike" kern="0" cap="none" spc="300" normalizeH="0" baseline="0" noProof="0" dirty="0">
                <a:ln>
                  <a:noFill/>
                </a:ln>
                <a:effectLst/>
                <a:uLnTx/>
                <a:uFillTx/>
                <a:latin typeface="微软雅黑" panose="020B0503020204020204" pitchFamily="34" charset="-122"/>
                <a:ea typeface="微软雅黑" panose="020B0503020204020204" pitchFamily="34" charset="-122"/>
                <a:cs typeface="+mn-ea"/>
                <a:sym typeface="+mn-lt"/>
              </a:endParaRPr>
            </a:p>
          </p:txBody>
        </p:sp>
        <p:sp>
          <p:nvSpPr>
            <p:cNvPr id="9" name="TextBox 17">
              <a:extLst>
                <a:ext uri="{FF2B5EF4-FFF2-40B4-BE49-F238E27FC236}">
                  <a16:creationId xmlns:a16="http://schemas.microsoft.com/office/drawing/2014/main" id="{71D32FDE-2805-4295-94CC-0873C7451443}"/>
                </a:ext>
              </a:extLst>
            </p:cNvPr>
            <p:cNvSpPr txBox="1"/>
            <p:nvPr/>
          </p:nvSpPr>
          <p:spPr>
            <a:xfrm>
              <a:off x="2752605" y="3961075"/>
              <a:ext cx="2750974" cy="381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300" normalizeH="0" baseline="0" noProof="0" dirty="0">
                  <a:ln>
                    <a:noFill/>
                  </a:ln>
                  <a:effectLst/>
                  <a:uLnTx/>
                  <a:uFillTx/>
                  <a:latin typeface="微软雅黑" panose="020B0503020204020204" pitchFamily="34" charset="-122"/>
                  <a:ea typeface="微软雅黑" panose="020B0503020204020204" pitchFamily="34" charset="-122"/>
                  <a:cs typeface="+mn-ea"/>
                  <a:sym typeface="+mn-lt"/>
                </a:rPr>
                <a:t>工作要求三</a:t>
              </a:r>
              <a:endParaRPr kumimoji="0" lang="en-US" sz="1200" b="1" i="0" u="none" strike="noStrike" kern="0" cap="none" spc="300" normalizeH="0" baseline="0" noProof="0" dirty="0">
                <a:ln>
                  <a:noFill/>
                </a:ln>
                <a:effectLst/>
                <a:uLnTx/>
                <a:uFillTx/>
                <a:latin typeface="微软雅黑" panose="020B0503020204020204" pitchFamily="34" charset="-122"/>
                <a:ea typeface="微软雅黑" panose="020B0503020204020204" pitchFamily="34" charset="-122"/>
                <a:cs typeface="+mn-ea"/>
                <a:sym typeface="+mn-lt"/>
              </a:endParaRPr>
            </a:p>
          </p:txBody>
        </p:sp>
        <p:grpSp>
          <p:nvGrpSpPr>
            <p:cNvPr id="10" name="Group 3">
              <a:extLst>
                <a:ext uri="{FF2B5EF4-FFF2-40B4-BE49-F238E27FC236}">
                  <a16:creationId xmlns:a16="http://schemas.microsoft.com/office/drawing/2014/main" id="{7FAAF172-02C0-4CCA-B4A5-A221F328A0E8}"/>
                </a:ext>
              </a:extLst>
            </p:cNvPr>
            <p:cNvGrpSpPr/>
            <p:nvPr/>
          </p:nvGrpSpPr>
          <p:grpSpPr>
            <a:xfrm>
              <a:off x="2812751" y="2523179"/>
              <a:ext cx="3541468" cy="1024905"/>
              <a:chOff x="2850041" y="2972145"/>
              <a:chExt cx="3541468" cy="1024905"/>
            </a:xfrm>
          </p:grpSpPr>
          <p:grpSp>
            <p:nvGrpSpPr>
              <p:cNvPr id="51" name="Group 1">
                <a:extLst>
                  <a:ext uri="{FF2B5EF4-FFF2-40B4-BE49-F238E27FC236}">
                    <a16:creationId xmlns:a16="http://schemas.microsoft.com/office/drawing/2014/main" id="{D7F0FA2F-7487-4C9E-925B-5E44FC4ED88A}"/>
                  </a:ext>
                </a:extLst>
              </p:cNvPr>
              <p:cNvGrpSpPr/>
              <p:nvPr/>
            </p:nvGrpSpPr>
            <p:grpSpPr>
              <a:xfrm>
                <a:off x="2908025" y="3213402"/>
                <a:ext cx="2644645" cy="771197"/>
                <a:chOff x="2928211" y="3167239"/>
                <a:chExt cx="2612657" cy="605562"/>
              </a:xfrm>
            </p:grpSpPr>
            <p:grpSp>
              <p:nvGrpSpPr>
                <p:cNvPr id="56" name="Group 15">
                  <a:extLst>
                    <a:ext uri="{FF2B5EF4-FFF2-40B4-BE49-F238E27FC236}">
                      <a16:creationId xmlns:a16="http://schemas.microsoft.com/office/drawing/2014/main" id="{48B0D9CF-CACF-4EFE-ABBC-D8668C812910}"/>
                    </a:ext>
                  </a:extLst>
                </p:cNvPr>
                <p:cNvGrpSpPr/>
                <p:nvPr/>
              </p:nvGrpSpPr>
              <p:grpSpPr>
                <a:xfrm>
                  <a:off x="2929408" y="3167239"/>
                  <a:ext cx="2611460" cy="167937"/>
                  <a:chOff x="5560990" y="4525556"/>
                  <a:chExt cx="5147448" cy="214084"/>
                </a:xfrm>
              </p:grpSpPr>
              <p:sp>
                <p:nvSpPr>
                  <p:cNvPr id="60" name="Rectangle 22">
                    <a:extLst>
                      <a:ext uri="{FF2B5EF4-FFF2-40B4-BE49-F238E27FC236}">
                        <a16:creationId xmlns:a16="http://schemas.microsoft.com/office/drawing/2014/main" id="{6ED668BA-6255-4A9D-A811-74D6F1E456BD}"/>
                      </a:ext>
                    </a:extLst>
                  </p:cNvPr>
                  <p:cNvSpPr/>
                  <p:nvPr/>
                </p:nvSpPr>
                <p:spPr>
                  <a:xfrm>
                    <a:off x="5638800" y="4530963"/>
                    <a:ext cx="5069638" cy="208677"/>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61" name="Rectangle 23">
                    <a:extLst>
                      <a:ext uri="{FF2B5EF4-FFF2-40B4-BE49-F238E27FC236}">
                        <a16:creationId xmlns:a16="http://schemas.microsoft.com/office/drawing/2014/main" id="{56C1AB97-8E85-4BB5-B846-2559EDEF49A6}"/>
                      </a:ext>
                    </a:extLst>
                  </p:cNvPr>
                  <p:cNvSpPr/>
                  <p:nvPr/>
                </p:nvSpPr>
                <p:spPr>
                  <a:xfrm>
                    <a:off x="5560990" y="4525556"/>
                    <a:ext cx="4177701" cy="208677"/>
                  </a:xfrm>
                  <a:prstGeom prst="rect">
                    <a:avLst/>
                  </a:prstGeom>
                  <a:solidFill>
                    <a:srgbClr val="D792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nvGrpSpPr>
                <p:cNvPr id="57" name="Group 24">
                  <a:extLst>
                    <a:ext uri="{FF2B5EF4-FFF2-40B4-BE49-F238E27FC236}">
                      <a16:creationId xmlns:a16="http://schemas.microsoft.com/office/drawing/2014/main" id="{42A38E8D-1F18-4080-8817-BEFAE08E1E69}"/>
                    </a:ext>
                  </a:extLst>
                </p:cNvPr>
                <p:cNvGrpSpPr/>
                <p:nvPr/>
              </p:nvGrpSpPr>
              <p:grpSpPr>
                <a:xfrm>
                  <a:off x="2928211" y="3604861"/>
                  <a:ext cx="2575325" cy="167940"/>
                  <a:chOff x="5632212" y="4525550"/>
                  <a:chExt cx="5076226" cy="214090"/>
                </a:xfrm>
              </p:grpSpPr>
              <p:sp>
                <p:nvSpPr>
                  <p:cNvPr id="58" name="Rectangle 27">
                    <a:extLst>
                      <a:ext uri="{FF2B5EF4-FFF2-40B4-BE49-F238E27FC236}">
                        <a16:creationId xmlns:a16="http://schemas.microsoft.com/office/drawing/2014/main" id="{C9AB1E8A-F4D0-4953-A38B-99F62FD76FE2}"/>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59" name="Rectangle 28">
                    <a:extLst>
                      <a:ext uri="{FF2B5EF4-FFF2-40B4-BE49-F238E27FC236}">
                        <a16:creationId xmlns:a16="http://schemas.microsoft.com/office/drawing/2014/main" id="{FFA00D89-D2BB-4793-8F22-39DC5C42DA14}"/>
                      </a:ext>
                    </a:extLst>
                  </p:cNvPr>
                  <p:cNvSpPr/>
                  <p:nvPr/>
                </p:nvSpPr>
                <p:spPr>
                  <a:xfrm>
                    <a:off x="5632212" y="4525550"/>
                    <a:ext cx="3658048" cy="208677"/>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52" name="TextBox 2">
                <a:extLst>
                  <a:ext uri="{FF2B5EF4-FFF2-40B4-BE49-F238E27FC236}">
                    <a16:creationId xmlns:a16="http://schemas.microsoft.com/office/drawing/2014/main" id="{5DCD354E-C00C-4954-819D-4FF9522417F8}"/>
                  </a:ext>
                </a:extLst>
              </p:cNvPr>
              <p:cNvSpPr txBox="1"/>
              <p:nvPr/>
            </p:nvSpPr>
            <p:spPr>
              <a:xfrm>
                <a:off x="2850041" y="2972145"/>
                <a:ext cx="797706" cy="3387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tx1">
                        <a:lumMod val="75000"/>
                        <a:lumOff val="25000"/>
                      </a:schemeClr>
                    </a:solidFill>
                    <a:effectLst/>
                    <a:uLnTx/>
                    <a:uFillTx/>
                    <a:cs typeface="+mn-ea"/>
                    <a:sym typeface="+mn-lt"/>
                  </a:rPr>
                  <a:t>PSD</a:t>
                </a:r>
              </a:p>
            </p:txBody>
          </p:sp>
          <p:sp>
            <p:nvSpPr>
              <p:cNvPr id="53" name="TextBox 29">
                <a:extLst>
                  <a:ext uri="{FF2B5EF4-FFF2-40B4-BE49-F238E27FC236}">
                    <a16:creationId xmlns:a16="http://schemas.microsoft.com/office/drawing/2014/main" id="{E7F371AC-D8F3-4C7E-AF76-B01F1E033233}"/>
                  </a:ext>
                </a:extLst>
              </p:cNvPr>
              <p:cNvSpPr txBox="1"/>
              <p:nvPr/>
            </p:nvSpPr>
            <p:spPr>
              <a:xfrm>
                <a:off x="2850041" y="3523704"/>
                <a:ext cx="797706" cy="3387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54" name="TextBox 30">
                <a:extLst>
                  <a:ext uri="{FF2B5EF4-FFF2-40B4-BE49-F238E27FC236}">
                    <a16:creationId xmlns:a16="http://schemas.microsoft.com/office/drawing/2014/main" id="{3760CAF7-127B-4590-B6D1-5EB89CCF312C}"/>
                  </a:ext>
                </a:extLst>
              </p:cNvPr>
              <p:cNvSpPr txBox="1"/>
              <p:nvPr/>
            </p:nvSpPr>
            <p:spPr>
              <a:xfrm>
                <a:off x="5593803" y="3179352"/>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55" name="TextBox 31">
                <a:extLst>
                  <a:ext uri="{FF2B5EF4-FFF2-40B4-BE49-F238E27FC236}">
                    <a16:creationId xmlns:a16="http://schemas.microsoft.com/office/drawing/2014/main" id="{970D694B-5F11-4B1F-85F6-772489EF3B78}"/>
                  </a:ext>
                </a:extLst>
              </p:cNvPr>
              <p:cNvSpPr txBox="1"/>
              <p:nvPr/>
            </p:nvSpPr>
            <p:spPr>
              <a:xfrm>
                <a:off x="5576645" y="3720051"/>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grpSp>
        <p:grpSp>
          <p:nvGrpSpPr>
            <p:cNvPr id="11" name="Group 32">
              <a:extLst>
                <a:ext uri="{FF2B5EF4-FFF2-40B4-BE49-F238E27FC236}">
                  <a16:creationId xmlns:a16="http://schemas.microsoft.com/office/drawing/2014/main" id="{324B5155-5A51-4938-B971-F46A1DAB55CC}"/>
                </a:ext>
              </a:extLst>
            </p:cNvPr>
            <p:cNvGrpSpPr/>
            <p:nvPr/>
          </p:nvGrpSpPr>
          <p:grpSpPr>
            <a:xfrm>
              <a:off x="2752605" y="4732521"/>
              <a:ext cx="3541468" cy="1024905"/>
              <a:chOff x="2850041" y="2972145"/>
              <a:chExt cx="3541468" cy="1024905"/>
            </a:xfrm>
          </p:grpSpPr>
          <p:grpSp>
            <p:nvGrpSpPr>
              <p:cNvPr id="40" name="Group 33">
                <a:extLst>
                  <a:ext uri="{FF2B5EF4-FFF2-40B4-BE49-F238E27FC236}">
                    <a16:creationId xmlns:a16="http://schemas.microsoft.com/office/drawing/2014/main" id="{051D942F-EAE2-44D8-921A-27C7C4F8B131}"/>
                  </a:ext>
                </a:extLst>
              </p:cNvPr>
              <p:cNvGrpSpPr/>
              <p:nvPr/>
            </p:nvGrpSpPr>
            <p:grpSpPr>
              <a:xfrm>
                <a:off x="2908026" y="3218783"/>
                <a:ext cx="2644644" cy="765842"/>
                <a:chOff x="2928212" y="3171469"/>
                <a:chExt cx="2612656" cy="601358"/>
              </a:xfrm>
            </p:grpSpPr>
            <p:grpSp>
              <p:nvGrpSpPr>
                <p:cNvPr id="45" name="Group 38">
                  <a:extLst>
                    <a:ext uri="{FF2B5EF4-FFF2-40B4-BE49-F238E27FC236}">
                      <a16:creationId xmlns:a16="http://schemas.microsoft.com/office/drawing/2014/main" id="{CDEC099D-303F-498E-ADDB-552D0A9DBADA}"/>
                    </a:ext>
                  </a:extLst>
                </p:cNvPr>
                <p:cNvGrpSpPr/>
                <p:nvPr/>
              </p:nvGrpSpPr>
              <p:grpSpPr>
                <a:xfrm>
                  <a:off x="2929408" y="3171469"/>
                  <a:ext cx="2611460" cy="163695"/>
                  <a:chOff x="5560990" y="4530963"/>
                  <a:chExt cx="5147448" cy="208677"/>
                </a:xfrm>
              </p:grpSpPr>
              <p:sp>
                <p:nvSpPr>
                  <p:cNvPr id="49" name="Rectangle 42">
                    <a:extLst>
                      <a:ext uri="{FF2B5EF4-FFF2-40B4-BE49-F238E27FC236}">
                        <a16:creationId xmlns:a16="http://schemas.microsoft.com/office/drawing/2014/main" id="{4E77220F-36E6-41B3-BC02-238677F546E4}"/>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50" name="Rectangle 43">
                    <a:extLst>
                      <a:ext uri="{FF2B5EF4-FFF2-40B4-BE49-F238E27FC236}">
                        <a16:creationId xmlns:a16="http://schemas.microsoft.com/office/drawing/2014/main" id="{7E6A4B18-3FB8-49A5-9664-810863E85FC2}"/>
                      </a:ext>
                    </a:extLst>
                  </p:cNvPr>
                  <p:cNvSpPr/>
                  <p:nvPr/>
                </p:nvSpPr>
                <p:spPr>
                  <a:xfrm>
                    <a:off x="5560990" y="4530963"/>
                    <a:ext cx="4177701" cy="208677"/>
                  </a:xfrm>
                  <a:prstGeom prst="rect">
                    <a:avLst/>
                  </a:prstGeom>
                  <a:solidFill>
                    <a:srgbClr val="D792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75000"/>
                          <a:lumOff val="25000"/>
                        </a:schemeClr>
                      </a:solidFill>
                      <a:effectLst/>
                      <a:uLnTx/>
                      <a:uFillTx/>
                      <a:cs typeface="+mn-ea"/>
                      <a:sym typeface="+mn-lt"/>
                    </a:endParaRPr>
                  </a:p>
                </p:txBody>
              </p:sp>
            </p:grpSp>
            <p:grpSp>
              <p:nvGrpSpPr>
                <p:cNvPr id="46" name="Group 39">
                  <a:extLst>
                    <a:ext uri="{FF2B5EF4-FFF2-40B4-BE49-F238E27FC236}">
                      <a16:creationId xmlns:a16="http://schemas.microsoft.com/office/drawing/2014/main" id="{991F8666-E8C3-45B4-BD72-BDB596C93FAF}"/>
                    </a:ext>
                  </a:extLst>
                </p:cNvPr>
                <p:cNvGrpSpPr/>
                <p:nvPr/>
              </p:nvGrpSpPr>
              <p:grpSpPr>
                <a:xfrm>
                  <a:off x="2928212" y="3609132"/>
                  <a:ext cx="2611460" cy="163695"/>
                  <a:chOff x="5632213" y="4530963"/>
                  <a:chExt cx="5147448" cy="208677"/>
                </a:xfrm>
              </p:grpSpPr>
              <p:sp>
                <p:nvSpPr>
                  <p:cNvPr id="47" name="Rectangle 40">
                    <a:extLst>
                      <a:ext uri="{FF2B5EF4-FFF2-40B4-BE49-F238E27FC236}">
                        <a16:creationId xmlns:a16="http://schemas.microsoft.com/office/drawing/2014/main" id="{2AE839A8-870D-4410-A4F4-7F63F9840C87}"/>
                      </a:ext>
                    </a:extLst>
                  </p:cNvPr>
                  <p:cNvSpPr/>
                  <p:nvPr/>
                </p:nvSpPr>
                <p:spPr>
                  <a:xfrm>
                    <a:off x="5710024" y="4530963"/>
                    <a:ext cx="5069637"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48" name="Rectangle 41">
                    <a:extLst>
                      <a:ext uri="{FF2B5EF4-FFF2-40B4-BE49-F238E27FC236}">
                        <a16:creationId xmlns:a16="http://schemas.microsoft.com/office/drawing/2014/main" id="{5B0EBAF8-628B-4542-965C-9062564C097A}"/>
                      </a:ext>
                    </a:extLst>
                  </p:cNvPr>
                  <p:cNvSpPr/>
                  <p:nvPr/>
                </p:nvSpPr>
                <p:spPr>
                  <a:xfrm>
                    <a:off x="5632213" y="4530963"/>
                    <a:ext cx="3658048" cy="208677"/>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41" name="TextBox 34">
                <a:extLst>
                  <a:ext uri="{FF2B5EF4-FFF2-40B4-BE49-F238E27FC236}">
                    <a16:creationId xmlns:a16="http://schemas.microsoft.com/office/drawing/2014/main" id="{E709F308-9849-44B1-9D5D-B0732CF594FF}"/>
                  </a:ext>
                </a:extLst>
              </p:cNvPr>
              <p:cNvSpPr txBox="1"/>
              <p:nvPr/>
            </p:nvSpPr>
            <p:spPr>
              <a:xfrm>
                <a:off x="2850041" y="2972145"/>
                <a:ext cx="797706" cy="3387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chemeClr val="tx1">
                        <a:lumMod val="75000"/>
                        <a:lumOff val="25000"/>
                      </a:schemeClr>
                    </a:solidFill>
                    <a:effectLst/>
                    <a:uLnTx/>
                    <a:uFillTx/>
                    <a:cs typeface="+mn-ea"/>
                    <a:sym typeface="+mn-lt"/>
                  </a:rPr>
                  <a:t>PSD</a:t>
                </a:r>
              </a:p>
            </p:txBody>
          </p:sp>
          <p:sp>
            <p:nvSpPr>
              <p:cNvPr id="42" name="TextBox 35">
                <a:extLst>
                  <a:ext uri="{FF2B5EF4-FFF2-40B4-BE49-F238E27FC236}">
                    <a16:creationId xmlns:a16="http://schemas.microsoft.com/office/drawing/2014/main" id="{6FC6ABA2-1620-49C3-8A2A-0BD9CE3865A7}"/>
                  </a:ext>
                </a:extLst>
              </p:cNvPr>
              <p:cNvSpPr txBox="1"/>
              <p:nvPr/>
            </p:nvSpPr>
            <p:spPr>
              <a:xfrm>
                <a:off x="2850041" y="3523704"/>
                <a:ext cx="797706" cy="3387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43" name="TextBox 36">
                <a:extLst>
                  <a:ext uri="{FF2B5EF4-FFF2-40B4-BE49-F238E27FC236}">
                    <a16:creationId xmlns:a16="http://schemas.microsoft.com/office/drawing/2014/main" id="{5A469759-F536-4E19-9EC9-E84AECABADD5}"/>
                  </a:ext>
                </a:extLst>
              </p:cNvPr>
              <p:cNvSpPr txBox="1"/>
              <p:nvPr/>
            </p:nvSpPr>
            <p:spPr>
              <a:xfrm>
                <a:off x="5593803" y="3179352"/>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44" name="TextBox 37">
                <a:extLst>
                  <a:ext uri="{FF2B5EF4-FFF2-40B4-BE49-F238E27FC236}">
                    <a16:creationId xmlns:a16="http://schemas.microsoft.com/office/drawing/2014/main" id="{A77B435A-F5A7-45B7-BC1A-8C5B502AD980}"/>
                  </a:ext>
                </a:extLst>
              </p:cNvPr>
              <p:cNvSpPr txBox="1"/>
              <p:nvPr/>
            </p:nvSpPr>
            <p:spPr>
              <a:xfrm>
                <a:off x="5576645" y="3720051"/>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grpSp>
        <p:grpSp>
          <p:nvGrpSpPr>
            <p:cNvPr id="12" name="Group 44">
              <a:extLst>
                <a:ext uri="{FF2B5EF4-FFF2-40B4-BE49-F238E27FC236}">
                  <a16:creationId xmlns:a16="http://schemas.microsoft.com/office/drawing/2014/main" id="{33796671-0E04-481A-AAD8-3615E8B9A848}"/>
                </a:ext>
              </a:extLst>
            </p:cNvPr>
            <p:cNvGrpSpPr/>
            <p:nvPr/>
          </p:nvGrpSpPr>
          <p:grpSpPr>
            <a:xfrm>
              <a:off x="8342181" y="2580232"/>
              <a:ext cx="3541468" cy="1024905"/>
              <a:chOff x="2850041" y="2972145"/>
              <a:chExt cx="3541468" cy="1024905"/>
            </a:xfrm>
          </p:grpSpPr>
          <p:grpSp>
            <p:nvGrpSpPr>
              <p:cNvPr id="29" name="Group 45">
                <a:extLst>
                  <a:ext uri="{FF2B5EF4-FFF2-40B4-BE49-F238E27FC236}">
                    <a16:creationId xmlns:a16="http://schemas.microsoft.com/office/drawing/2014/main" id="{947E1D79-6AFE-40D6-9CF2-F4959C6DEC1E}"/>
                  </a:ext>
                </a:extLst>
              </p:cNvPr>
              <p:cNvGrpSpPr/>
              <p:nvPr/>
            </p:nvGrpSpPr>
            <p:grpSpPr>
              <a:xfrm>
                <a:off x="2908025" y="3218783"/>
                <a:ext cx="2644645" cy="765842"/>
                <a:chOff x="2928211" y="3171469"/>
                <a:chExt cx="2612657" cy="601358"/>
              </a:xfrm>
            </p:grpSpPr>
            <p:grpSp>
              <p:nvGrpSpPr>
                <p:cNvPr id="34" name="Group 50">
                  <a:extLst>
                    <a:ext uri="{FF2B5EF4-FFF2-40B4-BE49-F238E27FC236}">
                      <a16:creationId xmlns:a16="http://schemas.microsoft.com/office/drawing/2014/main" id="{51FAB324-95B0-469D-B1DD-0498D5956B54}"/>
                    </a:ext>
                  </a:extLst>
                </p:cNvPr>
                <p:cNvGrpSpPr/>
                <p:nvPr/>
              </p:nvGrpSpPr>
              <p:grpSpPr>
                <a:xfrm>
                  <a:off x="2929408" y="3171469"/>
                  <a:ext cx="2611460" cy="163695"/>
                  <a:chOff x="5560990" y="4530963"/>
                  <a:chExt cx="5147448" cy="208677"/>
                </a:xfrm>
              </p:grpSpPr>
              <p:sp>
                <p:nvSpPr>
                  <p:cNvPr id="38" name="Rectangle 54">
                    <a:extLst>
                      <a:ext uri="{FF2B5EF4-FFF2-40B4-BE49-F238E27FC236}">
                        <a16:creationId xmlns:a16="http://schemas.microsoft.com/office/drawing/2014/main" id="{633760C5-B819-406F-834F-8E8A9C075BB2}"/>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39" name="Rectangle 55">
                    <a:extLst>
                      <a:ext uri="{FF2B5EF4-FFF2-40B4-BE49-F238E27FC236}">
                        <a16:creationId xmlns:a16="http://schemas.microsoft.com/office/drawing/2014/main" id="{8FA80BDA-58BC-4A21-BD20-2A5EDC3CAEF8}"/>
                      </a:ext>
                    </a:extLst>
                  </p:cNvPr>
                  <p:cNvSpPr/>
                  <p:nvPr/>
                </p:nvSpPr>
                <p:spPr>
                  <a:xfrm>
                    <a:off x="5560990" y="4530963"/>
                    <a:ext cx="4177701" cy="208677"/>
                  </a:xfrm>
                  <a:prstGeom prst="rect">
                    <a:avLst/>
                  </a:prstGeom>
                  <a:solidFill>
                    <a:srgbClr val="D792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nvGrpSpPr>
                <p:cNvPr id="35" name="Group 51">
                  <a:extLst>
                    <a:ext uri="{FF2B5EF4-FFF2-40B4-BE49-F238E27FC236}">
                      <a16:creationId xmlns:a16="http://schemas.microsoft.com/office/drawing/2014/main" id="{3A2CC893-AF27-4991-94F6-7E1AC6A9F955}"/>
                    </a:ext>
                  </a:extLst>
                </p:cNvPr>
                <p:cNvGrpSpPr/>
                <p:nvPr/>
              </p:nvGrpSpPr>
              <p:grpSpPr>
                <a:xfrm>
                  <a:off x="2928211" y="3609132"/>
                  <a:ext cx="2575325" cy="163695"/>
                  <a:chOff x="5632212" y="4530963"/>
                  <a:chExt cx="5076226" cy="208677"/>
                </a:xfrm>
              </p:grpSpPr>
              <p:sp>
                <p:nvSpPr>
                  <p:cNvPr id="36" name="Rectangle 52">
                    <a:extLst>
                      <a:ext uri="{FF2B5EF4-FFF2-40B4-BE49-F238E27FC236}">
                        <a16:creationId xmlns:a16="http://schemas.microsoft.com/office/drawing/2014/main" id="{55A45274-55CA-414A-8DE2-0EA7725F34F0}"/>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37" name="Rectangle 53">
                    <a:extLst>
                      <a:ext uri="{FF2B5EF4-FFF2-40B4-BE49-F238E27FC236}">
                        <a16:creationId xmlns:a16="http://schemas.microsoft.com/office/drawing/2014/main" id="{3E323270-7180-4CE3-B78F-BCEA8F072A50}"/>
                      </a:ext>
                    </a:extLst>
                  </p:cNvPr>
                  <p:cNvSpPr/>
                  <p:nvPr/>
                </p:nvSpPr>
                <p:spPr>
                  <a:xfrm>
                    <a:off x="5632212" y="4530963"/>
                    <a:ext cx="3658048" cy="208677"/>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30" name="TextBox 46">
                <a:extLst>
                  <a:ext uri="{FF2B5EF4-FFF2-40B4-BE49-F238E27FC236}">
                    <a16:creationId xmlns:a16="http://schemas.microsoft.com/office/drawing/2014/main" id="{C5786EF5-3C53-4E0D-83FF-E33E7D5F3029}"/>
                  </a:ext>
                </a:extLst>
              </p:cNvPr>
              <p:cNvSpPr txBox="1"/>
              <p:nvPr/>
            </p:nvSpPr>
            <p:spPr>
              <a:xfrm>
                <a:off x="2850041" y="2972145"/>
                <a:ext cx="797706" cy="3387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chemeClr val="tx1">
                        <a:lumMod val="75000"/>
                        <a:lumOff val="25000"/>
                      </a:schemeClr>
                    </a:solidFill>
                    <a:effectLst/>
                    <a:uLnTx/>
                    <a:uFillTx/>
                    <a:cs typeface="+mn-ea"/>
                    <a:sym typeface="+mn-lt"/>
                  </a:rPr>
                  <a:t>PSD</a:t>
                </a:r>
              </a:p>
            </p:txBody>
          </p:sp>
          <p:sp>
            <p:nvSpPr>
              <p:cNvPr id="31" name="TextBox 47">
                <a:extLst>
                  <a:ext uri="{FF2B5EF4-FFF2-40B4-BE49-F238E27FC236}">
                    <a16:creationId xmlns:a16="http://schemas.microsoft.com/office/drawing/2014/main" id="{3E315541-09D0-4E08-A82E-1CE791CC9624}"/>
                  </a:ext>
                </a:extLst>
              </p:cNvPr>
              <p:cNvSpPr txBox="1"/>
              <p:nvPr/>
            </p:nvSpPr>
            <p:spPr>
              <a:xfrm>
                <a:off x="2850041" y="3523704"/>
                <a:ext cx="797706" cy="3387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32" name="TextBox 48">
                <a:extLst>
                  <a:ext uri="{FF2B5EF4-FFF2-40B4-BE49-F238E27FC236}">
                    <a16:creationId xmlns:a16="http://schemas.microsoft.com/office/drawing/2014/main" id="{AA6A8638-6386-448B-9E7F-C75F783BC532}"/>
                  </a:ext>
                </a:extLst>
              </p:cNvPr>
              <p:cNvSpPr txBox="1"/>
              <p:nvPr/>
            </p:nvSpPr>
            <p:spPr>
              <a:xfrm>
                <a:off x="5593803" y="3179352"/>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33" name="TextBox 49">
                <a:extLst>
                  <a:ext uri="{FF2B5EF4-FFF2-40B4-BE49-F238E27FC236}">
                    <a16:creationId xmlns:a16="http://schemas.microsoft.com/office/drawing/2014/main" id="{CB58DDE6-00B4-4D8A-99D2-D21251F98501}"/>
                  </a:ext>
                </a:extLst>
              </p:cNvPr>
              <p:cNvSpPr txBox="1"/>
              <p:nvPr/>
            </p:nvSpPr>
            <p:spPr>
              <a:xfrm>
                <a:off x="5576645" y="3720051"/>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grpSp>
        <p:grpSp>
          <p:nvGrpSpPr>
            <p:cNvPr id="13" name="Group 56">
              <a:extLst>
                <a:ext uri="{FF2B5EF4-FFF2-40B4-BE49-F238E27FC236}">
                  <a16:creationId xmlns:a16="http://schemas.microsoft.com/office/drawing/2014/main" id="{2FE2DA87-2414-4908-8EF3-7CF9B3162DB0}"/>
                </a:ext>
              </a:extLst>
            </p:cNvPr>
            <p:cNvGrpSpPr/>
            <p:nvPr/>
          </p:nvGrpSpPr>
          <p:grpSpPr>
            <a:xfrm>
              <a:off x="8356244" y="4824096"/>
              <a:ext cx="3541468" cy="1024905"/>
              <a:chOff x="2850041" y="2972145"/>
              <a:chExt cx="3541468" cy="1024905"/>
            </a:xfrm>
          </p:grpSpPr>
          <p:grpSp>
            <p:nvGrpSpPr>
              <p:cNvPr id="18" name="Group 57">
                <a:extLst>
                  <a:ext uri="{FF2B5EF4-FFF2-40B4-BE49-F238E27FC236}">
                    <a16:creationId xmlns:a16="http://schemas.microsoft.com/office/drawing/2014/main" id="{ACAEF9ED-4970-4775-8991-A3EF2D3AF0D9}"/>
                  </a:ext>
                </a:extLst>
              </p:cNvPr>
              <p:cNvGrpSpPr/>
              <p:nvPr/>
            </p:nvGrpSpPr>
            <p:grpSpPr>
              <a:xfrm>
                <a:off x="2908025" y="3218783"/>
                <a:ext cx="2644645" cy="765842"/>
                <a:chOff x="2928211" y="3171469"/>
                <a:chExt cx="2612657" cy="601358"/>
              </a:xfrm>
            </p:grpSpPr>
            <p:grpSp>
              <p:nvGrpSpPr>
                <p:cNvPr id="23" name="Group 62">
                  <a:extLst>
                    <a:ext uri="{FF2B5EF4-FFF2-40B4-BE49-F238E27FC236}">
                      <a16:creationId xmlns:a16="http://schemas.microsoft.com/office/drawing/2014/main" id="{E61224DA-090A-4B73-9A65-CC3E1337A071}"/>
                    </a:ext>
                  </a:extLst>
                </p:cNvPr>
                <p:cNvGrpSpPr/>
                <p:nvPr/>
              </p:nvGrpSpPr>
              <p:grpSpPr>
                <a:xfrm>
                  <a:off x="2929408" y="3171469"/>
                  <a:ext cx="2611460" cy="163695"/>
                  <a:chOff x="5560990" y="4530963"/>
                  <a:chExt cx="5147448" cy="208677"/>
                </a:xfrm>
              </p:grpSpPr>
              <p:sp>
                <p:nvSpPr>
                  <p:cNvPr id="27" name="Rectangle 66">
                    <a:extLst>
                      <a:ext uri="{FF2B5EF4-FFF2-40B4-BE49-F238E27FC236}">
                        <a16:creationId xmlns:a16="http://schemas.microsoft.com/office/drawing/2014/main" id="{584FD7E7-4918-42DB-AB2A-A4E42DC9FE74}"/>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28" name="Rectangle 67">
                    <a:extLst>
                      <a:ext uri="{FF2B5EF4-FFF2-40B4-BE49-F238E27FC236}">
                        <a16:creationId xmlns:a16="http://schemas.microsoft.com/office/drawing/2014/main" id="{EA8FB23D-5DE0-48EB-B279-D56A1C089955}"/>
                      </a:ext>
                    </a:extLst>
                  </p:cNvPr>
                  <p:cNvSpPr/>
                  <p:nvPr/>
                </p:nvSpPr>
                <p:spPr>
                  <a:xfrm>
                    <a:off x="5560990" y="4530963"/>
                    <a:ext cx="4177701" cy="208677"/>
                  </a:xfrm>
                  <a:prstGeom prst="rect">
                    <a:avLst/>
                  </a:prstGeom>
                  <a:solidFill>
                    <a:srgbClr val="D7923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75000"/>
                          <a:lumOff val="25000"/>
                        </a:schemeClr>
                      </a:solidFill>
                      <a:effectLst/>
                      <a:uLnTx/>
                      <a:uFillTx/>
                      <a:cs typeface="+mn-ea"/>
                      <a:sym typeface="+mn-lt"/>
                    </a:endParaRPr>
                  </a:p>
                </p:txBody>
              </p:sp>
            </p:grpSp>
            <p:grpSp>
              <p:nvGrpSpPr>
                <p:cNvPr id="24" name="Group 63">
                  <a:extLst>
                    <a:ext uri="{FF2B5EF4-FFF2-40B4-BE49-F238E27FC236}">
                      <a16:creationId xmlns:a16="http://schemas.microsoft.com/office/drawing/2014/main" id="{A8C8B3AA-C74E-4EF4-A9D2-95E1D4105C9F}"/>
                    </a:ext>
                  </a:extLst>
                </p:cNvPr>
                <p:cNvGrpSpPr/>
                <p:nvPr/>
              </p:nvGrpSpPr>
              <p:grpSpPr>
                <a:xfrm>
                  <a:off x="2928211" y="3609132"/>
                  <a:ext cx="2575325" cy="163695"/>
                  <a:chOff x="5632212" y="4530963"/>
                  <a:chExt cx="5076226" cy="208677"/>
                </a:xfrm>
              </p:grpSpPr>
              <p:sp>
                <p:nvSpPr>
                  <p:cNvPr id="25" name="Rectangle 64">
                    <a:extLst>
                      <a:ext uri="{FF2B5EF4-FFF2-40B4-BE49-F238E27FC236}">
                        <a16:creationId xmlns:a16="http://schemas.microsoft.com/office/drawing/2014/main" id="{56922880-D832-435A-BB0F-4F79C1258551}"/>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26" name="Rectangle 65">
                    <a:extLst>
                      <a:ext uri="{FF2B5EF4-FFF2-40B4-BE49-F238E27FC236}">
                        <a16:creationId xmlns:a16="http://schemas.microsoft.com/office/drawing/2014/main" id="{F6CBFC57-6023-46FB-AA41-47BCA00D6E73}"/>
                      </a:ext>
                    </a:extLst>
                  </p:cNvPr>
                  <p:cNvSpPr/>
                  <p:nvPr/>
                </p:nvSpPr>
                <p:spPr>
                  <a:xfrm>
                    <a:off x="5632212" y="4530963"/>
                    <a:ext cx="3658048" cy="208677"/>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19" name="TextBox 58">
                <a:extLst>
                  <a:ext uri="{FF2B5EF4-FFF2-40B4-BE49-F238E27FC236}">
                    <a16:creationId xmlns:a16="http://schemas.microsoft.com/office/drawing/2014/main" id="{E02A7360-3F34-424D-B1AB-1F0D3BB5402D}"/>
                  </a:ext>
                </a:extLst>
              </p:cNvPr>
              <p:cNvSpPr txBox="1"/>
              <p:nvPr/>
            </p:nvSpPr>
            <p:spPr>
              <a:xfrm>
                <a:off x="2850041" y="2972145"/>
                <a:ext cx="797706" cy="3387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chemeClr val="tx1">
                        <a:lumMod val="75000"/>
                        <a:lumOff val="25000"/>
                      </a:schemeClr>
                    </a:solidFill>
                    <a:effectLst/>
                    <a:uLnTx/>
                    <a:uFillTx/>
                    <a:cs typeface="+mn-ea"/>
                    <a:sym typeface="+mn-lt"/>
                  </a:rPr>
                  <a:t>PSD</a:t>
                </a:r>
              </a:p>
            </p:txBody>
          </p:sp>
          <p:sp>
            <p:nvSpPr>
              <p:cNvPr id="20" name="TextBox 59">
                <a:extLst>
                  <a:ext uri="{FF2B5EF4-FFF2-40B4-BE49-F238E27FC236}">
                    <a16:creationId xmlns:a16="http://schemas.microsoft.com/office/drawing/2014/main" id="{98460F7E-5415-49EC-B191-D64F46D9E0DB}"/>
                  </a:ext>
                </a:extLst>
              </p:cNvPr>
              <p:cNvSpPr txBox="1"/>
              <p:nvPr/>
            </p:nvSpPr>
            <p:spPr>
              <a:xfrm>
                <a:off x="2850041" y="3523704"/>
                <a:ext cx="797706" cy="3387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21" name="TextBox 60">
                <a:extLst>
                  <a:ext uri="{FF2B5EF4-FFF2-40B4-BE49-F238E27FC236}">
                    <a16:creationId xmlns:a16="http://schemas.microsoft.com/office/drawing/2014/main" id="{17DCBDDD-0A19-49B0-9800-8037CA709A94}"/>
                  </a:ext>
                </a:extLst>
              </p:cNvPr>
              <p:cNvSpPr txBox="1"/>
              <p:nvPr/>
            </p:nvSpPr>
            <p:spPr>
              <a:xfrm>
                <a:off x="5593803" y="3179352"/>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22" name="TextBox 61">
                <a:extLst>
                  <a:ext uri="{FF2B5EF4-FFF2-40B4-BE49-F238E27FC236}">
                    <a16:creationId xmlns:a16="http://schemas.microsoft.com/office/drawing/2014/main" id="{E744DB97-430E-4E8E-8FD7-D79422A479B0}"/>
                  </a:ext>
                </a:extLst>
              </p:cNvPr>
              <p:cNvSpPr txBox="1"/>
              <p:nvPr/>
            </p:nvSpPr>
            <p:spPr>
              <a:xfrm>
                <a:off x="5576645" y="3720051"/>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grpSp>
        <p:pic>
          <p:nvPicPr>
            <p:cNvPr id="14" name="图片占位符 6">
              <a:extLst>
                <a:ext uri="{FF2B5EF4-FFF2-40B4-BE49-F238E27FC236}">
                  <a16:creationId xmlns:a16="http://schemas.microsoft.com/office/drawing/2014/main" id="{F09801D4-580A-42A2-BA8B-86ADAE2D9C08}"/>
                </a:ext>
              </a:extLst>
            </p:cNvPr>
            <p:cNvPicPr>
              <a:picLocks noChangeAspect="1"/>
            </p:cNvPicPr>
            <p:nvPr/>
          </p:nvPicPr>
          <p:blipFill>
            <a:blip r:embed="rId3" cstate="print">
              <a:extLst>
                <a:ext uri="{28A0092B-C50C-407E-A947-70E740481C1C}">
                  <a14:useLocalDpi xmlns:a14="http://schemas.microsoft.com/office/drawing/2010/main" val="0"/>
                </a:ext>
              </a:extLst>
            </a:blip>
            <a:srcRect l="16667" r="16667"/>
            <a:stretch>
              <a:fillRect/>
            </a:stretch>
          </p:blipFill>
          <p:spPr>
            <a:xfrm flipH="1">
              <a:off x="630873" y="1573533"/>
              <a:ext cx="1957326" cy="1956817"/>
            </a:xfrm>
            <a:prstGeom prst="flowChartDelay">
              <a:avLst/>
            </a:prstGeom>
          </p:spPr>
        </p:pic>
        <p:pic>
          <p:nvPicPr>
            <p:cNvPr id="15" name="图片占位符 9">
              <a:extLst>
                <a:ext uri="{FF2B5EF4-FFF2-40B4-BE49-F238E27FC236}">
                  <a16:creationId xmlns:a16="http://schemas.microsoft.com/office/drawing/2014/main" id="{E1168235-009E-4AAB-9201-2856CED83E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38100" y="4103599"/>
              <a:ext cx="1742872" cy="1956817"/>
            </a:xfrm>
            <a:prstGeom prst="flowChartDelay">
              <a:avLst/>
            </a:prstGeom>
          </p:spPr>
        </p:pic>
        <p:pic>
          <p:nvPicPr>
            <p:cNvPr id="16" name="图片占位符 7">
              <a:extLst>
                <a:ext uri="{FF2B5EF4-FFF2-40B4-BE49-F238E27FC236}">
                  <a16:creationId xmlns:a16="http://schemas.microsoft.com/office/drawing/2014/main" id="{43D6C9E1-46FD-4A86-B485-C8B895AEE8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6240257" y="1591266"/>
              <a:ext cx="1957326" cy="1956817"/>
            </a:xfrm>
            <a:prstGeom prst="flowChartDelay">
              <a:avLst/>
            </a:prstGeom>
          </p:spPr>
        </p:pic>
        <p:pic>
          <p:nvPicPr>
            <p:cNvPr id="17" name="图片占位符 10">
              <a:extLst>
                <a:ext uri="{FF2B5EF4-FFF2-40B4-BE49-F238E27FC236}">
                  <a16:creationId xmlns:a16="http://schemas.microsoft.com/office/drawing/2014/main" id="{DBC78F48-BE21-44AA-932D-3EA63CB972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217995" y="4081052"/>
              <a:ext cx="1977891" cy="1979364"/>
            </a:xfrm>
            <a:prstGeom prst="flowChartDelay">
              <a:avLst/>
            </a:prstGeom>
          </p:spPr>
        </p:pic>
      </p:grpSp>
    </p:spTree>
    <p:extLst>
      <p:ext uri="{BB962C8B-B14F-4D97-AF65-F5344CB8AC3E}">
        <p14:creationId xmlns:p14="http://schemas.microsoft.com/office/powerpoint/2010/main" val="3897019315"/>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9BE9E34-D0C7-4FB8-A5F1-D581F81BE190}"/>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E4F4B804-53C2-45B3-9D73-DB29732FCD08}"/>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FC6FD0C1-C162-4A23-A4BC-D16DB722BDEF}"/>
              </a:ext>
            </a:extLst>
          </p:cNvPr>
          <p:cNvGrpSpPr>
            <a:grpSpLocks/>
          </p:cNvGrpSpPr>
          <p:nvPr/>
        </p:nvGrpSpPr>
        <p:grpSpPr bwMode="auto">
          <a:xfrm>
            <a:off x="1257262" y="1482251"/>
            <a:ext cx="1272116" cy="665007"/>
            <a:chOff x="717476" y="1291449"/>
            <a:chExt cx="2054324" cy="1106750"/>
          </a:xfrm>
        </p:grpSpPr>
        <p:sp>
          <p:nvSpPr>
            <p:cNvPr id="5" name="圆角矩形 4">
              <a:extLst>
                <a:ext uri="{FF2B5EF4-FFF2-40B4-BE49-F238E27FC236}">
                  <a16:creationId xmlns:a16="http://schemas.microsoft.com/office/drawing/2014/main" id="{306BE257-2E16-408F-B128-D88A9257E490}"/>
                </a:ext>
              </a:extLst>
            </p:cNvPr>
            <p:cNvSpPr/>
            <p:nvPr/>
          </p:nvSpPr>
          <p:spPr>
            <a:xfrm>
              <a:off x="717476" y="1291449"/>
              <a:ext cx="2054324" cy="1106750"/>
            </a:xfrm>
            <a:prstGeom prst="roundRect">
              <a:avLst>
                <a:gd name="adj" fmla="val 10880"/>
              </a:avLst>
            </a:prstGeom>
            <a:solidFill>
              <a:srgbClr val="01010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200" b="1" dirty="0">
                <a:latin typeface="微软雅黑" panose="020B0503020204020204" pitchFamily="34" charset="-122"/>
              </a:endParaRPr>
            </a:p>
          </p:txBody>
        </p:sp>
        <p:sp>
          <p:nvSpPr>
            <p:cNvPr id="6" name="Freeform 41">
              <a:extLst>
                <a:ext uri="{FF2B5EF4-FFF2-40B4-BE49-F238E27FC236}">
                  <a16:creationId xmlns:a16="http://schemas.microsoft.com/office/drawing/2014/main" id="{F4EA5E48-55DC-4D1B-9436-CD472F52EA4E}"/>
                </a:ext>
              </a:extLst>
            </p:cNvPr>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7" name="TextBox 6">
              <a:extLst>
                <a:ext uri="{FF2B5EF4-FFF2-40B4-BE49-F238E27FC236}">
                  <a16:creationId xmlns:a16="http://schemas.microsoft.com/office/drawing/2014/main" id="{89E9D367-1156-4A82-9004-7D5FD9A54726}"/>
                </a:ext>
              </a:extLst>
            </p:cNvPr>
            <p:cNvSpPr txBox="1">
              <a:spLocks noChangeArrowheads="1"/>
            </p:cNvSpPr>
            <p:nvPr/>
          </p:nvSpPr>
          <p:spPr bwMode="auto">
            <a:xfrm>
              <a:off x="1403648" y="1609636"/>
              <a:ext cx="1224137" cy="361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1200" b="1">
                  <a:solidFill>
                    <a:schemeClr val="bg1"/>
                  </a:solidFill>
                  <a:latin typeface="微软雅黑" pitchFamily="34" charset="-122"/>
                </a:rPr>
                <a:t>标题</a:t>
              </a:r>
            </a:p>
          </p:txBody>
        </p:sp>
      </p:grpSp>
      <p:grpSp>
        <p:nvGrpSpPr>
          <p:cNvPr id="8" name="组合 7">
            <a:extLst>
              <a:ext uri="{FF2B5EF4-FFF2-40B4-BE49-F238E27FC236}">
                <a16:creationId xmlns:a16="http://schemas.microsoft.com/office/drawing/2014/main" id="{5B6035DE-9C70-485A-8726-67B947FDD4DA}"/>
              </a:ext>
            </a:extLst>
          </p:cNvPr>
          <p:cNvGrpSpPr>
            <a:grpSpLocks/>
          </p:cNvGrpSpPr>
          <p:nvPr/>
        </p:nvGrpSpPr>
        <p:grpSpPr bwMode="auto">
          <a:xfrm>
            <a:off x="1257262" y="2832726"/>
            <a:ext cx="1272116" cy="663907"/>
            <a:chOff x="710462" y="2852936"/>
            <a:chExt cx="2054324" cy="1106750"/>
          </a:xfrm>
        </p:grpSpPr>
        <p:grpSp>
          <p:nvGrpSpPr>
            <p:cNvPr id="9" name="组合 8">
              <a:extLst>
                <a:ext uri="{FF2B5EF4-FFF2-40B4-BE49-F238E27FC236}">
                  <a16:creationId xmlns:a16="http://schemas.microsoft.com/office/drawing/2014/main" id="{74406B1D-E908-4406-8ED0-FDEA891CABC0}"/>
                </a:ext>
              </a:extLst>
            </p:cNvPr>
            <p:cNvGrpSpPr>
              <a:grpSpLocks/>
            </p:cNvGrpSpPr>
            <p:nvPr/>
          </p:nvGrpSpPr>
          <p:grpSpPr bwMode="auto">
            <a:xfrm>
              <a:off x="710462" y="2852936"/>
              <a:ext cx="2054324" cy="1106750"/>
              <a:chOff x="717476" y="1291449"/>
              <a:chExt cx="2054324" cy="1106750"/>
            </a:xfrm>
          </p:grpSpPr>
          <p:sp>
            <p:nvSpPr>
              <p:cNvPr id="12" name="圆角矩形 16">
                <a:extLst>
                  <a:ext uri="{FF2B5EF4-FFF2-40B4-BE49-F238E27FC236}">
                    <a16:creationId xmlns:a16="http://schemas.microsoft.com/office/drawing/2014/main" id="{B3BA1690-7922-463C-8720-D2335FB2A567}"/>
                  </a:ext>
                </a:extLst>
              </p:cNvPr>
              <p:cNvSpPr/>
              <p:nvPr/>
            </p:nvSpPr>
            <p:spPr>
              <a:xfrm>
                <a:off x="717476" y="1291449"/>
                <a:ext cx="2054324" cy="1106750"/>
              </a:xfrm>
              <a:prstGeom prst="roundRect">
                <a:avLst>
                  <a:gd name="adj" fmla="val 10880"/>
                </a:avLst>
              </a:prstGeom>
              <a:solidFill>
                <a:srgbClr val="D7923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200" b="1" dirty="0">
                  <a:latin typeface="微软雅黑" panose="020B0503020204020204" pitchFamily="34" charset="-122"/>
                </a:endParaRPr>
              </a:p>
            </p:txBody>
          </p:sp>
          <p:sp>
            <p:nvSpPr>
              <p:cNvPr id="13" name="TextBox 17">
                <a:extLst>
                  <a:ext uri="{FF2B5EF4-FFF2-40B4-BE49-F238E27FC236}">
                    <a16:creationId xmlns:a16="http://schemas.microsoft.com/office/drawing/2014/main" id="{056A4B9A-CC47-4EEB-8920-77ECBDA31108}"/>
                  </a:ext>
                </a:extLst>
              </p:cNvPr>
              <p:cNvSpPr txBox="1">
                <a:spLocks noChangeArrowheads="1"/>
              </p:cNvSpPr>
              <p:nvPr/>
            </p:nvSpPr>
            <p:spPr bwMode="auto">
              <a:xfrm>
                <a:off x="1403648" y="1609636"/>
                <a:ext cx="1224137" cy="36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1200" b="1">
                    <a:solidFill>
                      <a:schemeClr val="bg1"/>
                    </a:solidFill>
                    <a:latin typeface="微软雅黑" pitchFamily="34" charset="-122"/>
                  </a:rPr>
                  <a:t>标题</a:t>
                </a:r>
              </a:p>
            </p:txBody>
          </p:sp>
        </p:grpSp>
        <p:sp>
          <p:nvSpPr>
            <p:cNvPr id="10" name="Freeform 26">
              <a:extLst>
                <a:ext uri="{FF2B5EF4-FFF2-40B4-BE49-F238E27FC236}">
                  <a16:creationId xmlns:a16="http://schemas.microsoft.com/office/drawing/2014/main" id="{9DE0F291-8B4E-4989-A848-08A8B1D2D25A}"/>
                </a:ext>
              </a:extLst>
            </p:cNvPr>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Freeform 27">
              <a:extLst>
                <a:ext uri="{FF2B5EF4-FFF2-40B4-BE49-F238E27FC236}">
                  <a16:creationId xmlns:a16="http://schemas.microsoft.com/office/drawing/2014/main" id="{C59CCED5-2928-4864-B4C9-9327226B5185}"/>
                </a:ext>
              </a:extLst>
            </p:cNvPr>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2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id="{9A94589B-6521-44B5-BC9B-4B174035929E}"/>
              </a:ext>
            </a:extLst>
          </p:cNvPr>
          <p:cNvGrpSpPr>
            <a:grpSpLocks/>
          </p:cNvGrpSpPr>
          <p:nvPr/>
        </p:nvGrpSpPr>
        <p:grpSpPr bwMode="auto">
          <a:xfrm>
            <a:off x="4723274" y="1481907"/>
            <a:ext cx="1272116" cy="663907"/>
            <a:chOff x="710462" y="4437112"/>
            <a:chExt cx="2054324" cy="1106750"/>
          </a:xfrm>
        </p:grpSpPr>
        <p:grpSp>
          <p:nvGrpSpPr>
            <p:cNvPr id="15" name="组合 14">
              <a:extLst>
                <a:ext uri="{FF2B5EF4-FFF2-40B4-BE49-F238E27FC236}">
                  <a16:creationId xmlns:a16="http://schemas.microsoft.com/office/drawing/2014/main" id="{7B731035-3A83-4EE9-B4DA-BA66B5C6AF62}"/>
                </a:ext>
              </a:extLst>
            </p:cNvPr>
            <p:cNvGrpSpPr>
              <a:grpSpLocks/>
            </p:cNvGrpSpPr>
            <p:nvPr/>
          </p:nvGrpSpPr>
          <p:grpSpPr bwMode="auto">
            <a:xfrm>
              <a:off x="710462" y="4437112"/>
              <a:ext cx="2054324" cy="1106750"/>
              <a:chOff x="717476" y="1291449"/>
              <a:chExt cx="2054324" cy="1106750"/>
            </a:xfrm>
          </p:grpSpPr>
          <p:sp>
            <p:nvSpPr>
              <p:cNvPr id="17" name="圆角矩形 21">
                <a:extLst>
                  <a:ext uri="{FF2B5EF4-FFF2-40B4-BE49-F238E27FC236}">
                    <a16:creationId xmlns:a16="http://schemas.microsoft.com/office/drawing/2014/main" id="{827A6301-49E3-4ACA-9450-1AB36A5A67DB}"/>
                  </a:ext>
                </a:extLst>
              </p:cNvPr>
              <p:cNvSpPr/>
              <p:nvPr/>
            </p:nvSpPr>
            <p:spPr>
              <a:xfrm>
                <a:off x="717476" y="1291449"/>
                <a:ext cx="2054324" cy="1106750"/>
              </a:xfrm>
              <a:prstGeom prst="roundRect">
                <a:avLst>
                  <a:gd name="adj" fmla="val 10880"/>
                </a:avLst>
              </a:prstGeom>
              <a:solidFill>
                <a:srgbClr val="01010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200" b="1" dirty="0">
                  <a:latin typeface="微软雅黑" panose="020B0503020204020204" pitchFamily="34" charset="-122"/>
                </a:endParaRPr>
              </a:p>
            </p:txBody>
          </p:sp>
          <p:sp>
            <p:nvSpPr>
              <p:cNvPr id="18" name="TextBox 22">
                <a:extLst>
                  <a:ext uri="{FF2B5EF4-FFF2-40B4-BE49-F238E27FC236}">
                    <a16:creationId xmlns:a16="http://schemas.microsoft.com/office/drawing/2014/main" id="{F372B0A0-9B1F-42E3-BA43-739393722AFE}"/>
                  </a:ext>
                </a:extLst>
              </p:cNvPr>
              <p:cNvSpPr txBox="1">
                <a:spLocks noChangeArrowheads="1"/>
              </p:cNvSpPr>
              <p:nvPr/>
            </p:nvSpPr>
            <p:spPr bwMode="auto">
              <a:xfrm>
                <a:off x="1403648" y="1609636"/>
                <a:ext cx="1224137" cy="36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1200" b="1" dirty="0">
                    <a:solidFill>
                      <a:schemeClr val="bg1"/>
                    </a:solidFill>
                    <a:latin typeface="微软雅黑" pitchFamily="34" charset="-122"/>
                  </a:rPr>
                  <a:t>标题</a:t>
                </a:r>
              </a:p>
            </p:txBody>
          </p:sp>
        </p:grpSp>
        <p:sp>
          <p:nvSpPr>
            <p:cNvPr id="16" name="Freeform 41">
              <a:extLst>
                <a:ext uri="{FF2B5EF4-FFF2-40B4-BE49-F238E27FC236}">
                  <a16:creationId xmlns:a16="http://schemas.microsoft.com/office/drawing/2014/main" id="{CBFFFD71-002F-4114-8C5E-1ED1311788D8}"/>
                </a:ext>
              </a:extLst>
            </p:cNvPr>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2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id="{888CB609-89C0-4132-9753-235A509FB63E}"/>
              </a:ext>
            </a:extLst>
          </p:cNvPr>
          <p:cNvGrpSpPr>
            <a:grpSpLocks/>
          </p:cNvGrpSpPr>
          <p:nvPr/>
        </p:nvGrpSpPr>
        <p:grpSpPr bwMode="auto">
          <a:xfrm>
            <a:off x="4723273" y="2832726"/>
            <a:ext cx="1272116" cy="663907"/>
            <a:chOff x="710462" y="2852936"/>
            <a:chExt cx="2054324" cy="1106750"/>
          </a:xfrm>
        </p:grpSpPr>
        <p:grpSp>
          <p:nvGrpSpPr>
            <p:cNvPr id="20" name="组合 19">
              <a:extLst>
                <a:ext uri="{FF2B5EF4-FFF2-40B4-BE49-F238E27FC236}">
                  <a16:creationId xmlns:a16="http://schemas.microsoft.com/office/drawing/2014/main" id="{93A23ED7-AEB9-4D34-B407-567AD59D8B6F}"/>
                </a:ext>
              </a:extLst>
            </p:cNvPr>
            <p:cNvGrpSpPr>
              <a:grpSpLocks/>
            </p:cNvGrpSpPr>
            <p:nvPr/>
          </p:nvGrpSpPr>
          <p:grpSpPr bwMode="auto">
            <a:xfrm>
              <a:off x="710462" y="2852936"/>
              <a:ext cx="2054324" cy="1106750"/>
              <a:chOff x="717476" y="1291449"/>
              <a:chExt cx="2054324" cy="1106750"/>
            </a:xfrm>
          </p:grpSpPr>
          <p:sp>
            <p:nvSpPr>
              <p:cNvPr id="23" name="圆角矩形 16">
                <a:extLst>
                  <a:ext uri="{FF2B5EF4-FFF2-40B4-BE49-F238E27FC236}">
                    <a16:creationId xmlns:a16="http://schemas.microsoft.com/office/drawing/2014/main" id="{BF08355E-F04F-4F6E-AD65-1FCB52017344}"/>
                  </a:ext>
                </a:extLst>
              </p:cNvPr>
              <p:cNvSpPr/>
              <p:nvPr/>
            </p:nvSpPr>
            <p:spPr>
              <a:xfrm>
                <a:off x="717476" y="1291449"/>
                <a:ext cx="2054324" cy="1106750"/>
              </a:xfrm>
              <a:prstGeom prst="roundRect">
                <a:avLst>
                  <a:gd name="adj" fmla="val 10880"/>
                </a:avLst>
              </a:prstGeom>
              <a:solidFill>
                <a:srgbClr val="D7923E"/>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200" b="1" dirty="0">
                  <a:latin typeface="微软雅黑" panose="020B0503020204020204" pitchFamily="34" charset="-122"/>
                </a:endParaRPr>
              </a:p>
            </p:txBody>
          </p:sp>
          <p:sp>
            <p:nvSpPr>
              <p:cNvPr id="24" name="TextBox 17">
                <a:extLst>
                  <a:ext uri="{FF2B5EF4-FFF2-40B4-BE49-F238E27FC236}">
                    <a16:creationId xmlns:a16="http://schemas.microsoft.com/office/drawing/2014/main" id="{F272447D-C0B1-4229-92BB-FDDE7BAF44D2}"/>
                  </a:ext>
                </a:extLst>
              </p:cNvPr>
              <p:cNvSpPr txBox="1">
                <a:spLocks noChangeArrowheads="1"/>
              </p:cNvSpPr>
              <p:nvPr/>
            </p:nvSpPr>
            <p:spPr bwMode="auto">
              <a:xfrm>
                <a:off x="1403648" y="1609636"/>
                <a:ext cx="1224137" cy="36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1200" b="1" dirty="0">
                    <a:solidFill>
                      <a:schemeClr val="bg1"/>
                    </a:solidFill>
                    <a:latin typeface="微软雅黑" pitchFamily="34" charset="-122"/>
                  </a:rPr>
                  <a:t>标题</a:t>
                </a:r>
              </a:p>
            </p:txBody>
          </p:sp>
        </p:grpSp>
        <p:sp>
          <p:nvSpPr>
            <p:cNvPr id="21" name="Freeform 26">
              <a:extLst>
                <a:ext uri="{FF2B5EF4-FFF2-40B4-BE49-F238E27FC236}">
                  <a16:creationId xmlns:a16="http://schemas.microsoft.com/office/drawing/2014/main" id="{880800E0-307E-4111-AA93-850666787F27}"/>
                </a:ext>
              </a:extLst>
            </p:cNvPr>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2" name="Freeform 27">
              <a:extLst>
                <a:ext uri="{FF2B5EF4-FFF2-40B4-BE49-F238E27FC236}">
                  <a16:creationId xmlns:a16="http://schemas.microsoft.com/office/drawing/2014/main" id="{4EA49D79-5422-41B8-B6F6-BC15CAA195D5}"/>
                </a:ext>
              </a:extLst>
            </p:cNvPr>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2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5" name="文本框 24">
            <a:extLst>
              <a:ext uri="{FF2B5EF4-FFF2-40B4-BE49-F238E27FC236}">
                <a16:creationId xmlns:a16="http://schemas.microsoft.com/office/drawing/2014/main" id="{C1748A43-878B-47DC-B5E2-C06055AFA9A0}"/>
              </a:ext>
            </a:extLst>
          </p:cNvPr>
          <p:cNvSpPr txBox="1"/>
          <p:nvPr/>
        </p:nvSpPr>
        <p:spPr>
          <a:xfrm>
            <a:off x="2545785" y="1544910"/>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26" name="文本框 25">
            <a:extLst>
              <a:ext uri="{FF2B5EF4-FFF2-40B4-BE49-F238E27FC236}">
                <a16:creationId xmlns:a16="http://schemas.microsoft.com/office/drawing/2014/main" id="{7B366122-A65E-4057-B2F3-A1DB74EFA388}"/>
              </a:ext>
            </a:extLst>
          </p:cNvPr>
          <p:cNvSpPr txBox="1"/>
          <p:nvPr/>
        </p:nvSpPr>
        <p:spPr>
          <a:xfrm>
            <a:off x="2545442" y="2947041"/>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27" name="文本框 26">
            <a:extLst>
              <a:ext uri="{FF2B5EF4-FFF2-40B4-BE49-F238E27FC236}">
                <a16:creationId xmlns:a16="http://schemas.microsoft.com/office/drawing/2014/main" id="{00CCFADE-BADD-4D16-AFAB-F4D97AA2DC85}"/>
              </a:ext>
            </a:extLst>
          </p:cNvPr>
          <p:cNvSpPr txBox="1"/>
          <p:nvPr/>
        </p:nvSpPr>
        <p:spPr>
          <a:xfrm>
            <a:off x="6068579" y="1544910"/>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
        <p:nvSpPr>
          <p:cNvPr id="28" name="文本框 27">
            <a:extLst>
              <a:ext uri="{FF2B5EF4-FFF2-40B4-BE49-F238E27FC236}">
                <a16:creationId xmlns:a16="http://schemas.microsoft.com/office/drawing/2014/main" id="{504CA7F7-7F6D-44B5-B42A-1A2B062B56CD}"/>
              </a:ext>
            </a:extLst>
          </p:cNvPr>
          <p:cNvSpPr txBox="1"/>
          <p:nvPr/>
        </p:nvSpPr>
        <p:spPr>
          <a:xfrm>
            <a:off x="6068236" y="2947041"/>
            <a:ext cx="1963844" cy="707886"/>
          </a:xfrm>
          <a:prstGeom prst="rect">
            <a:avLst/>
          </a:prstGeom>
          <a:noFill/>
        </p:spPr>
        <p:txBody>
          <a:bodyPr wrap="square" rtlCol="0">
            <a:spAutoFit/>
          </a:bodyPr>
          <a:lstStyle/>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rPr>
              <a:t>输入替换内容输入替换内容</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a:p>
            <a:pPr algn="ctr">
              <a:spcBef>
                <a:spcPts val="600"/>
              </a:spcBef>
            </a:pP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3704312840"/>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3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3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30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down)">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109B1CA-44FE-4D5F-8A23-D0478C7EE3FD}"/>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B1492970-0B57-4E82-B4A1-4151E07D2EA0}"/>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grpSp>
        <p:nvGrpSpPr>
          <p:cNvPr id="237" name="组合 236">
            <a:extLst>
              <a:ext uri="{FF2B5EF4-FFF2-40B4-BE49-F238E27FC236}">
                <a16:creationId xmlns:a16="http://schemas.microsoft.com/office/drawing/2014/main" id="{0DDEDB18-0400-44C3-BA36-C191FF1E24BD}"/>
              </a:ext>
            </a:extLst>
          </p:cNvPr>
          <p:cNvGrpSpPr/>
          <p:nvPr/>
        </p:nvGrpSpPr>
        <p:grpSpPr>
          <a:xfrm>
            <a:off x="1047570" y="1059547"/>
            <a:ext cx="2111719" cy="2254536"/>
            <a:chOff x="1134224" y="1263727"/>
            <a:chExt cx="1878701" cy="2005759"/>
          </a:xfrm>
        </p:grpSpPr>
        <p:grpSp>
          <p:nvGrpSpPr>
            <p:cNvPr id="114" name="Group 161">
              <a:extLst>
                <a:ext uri="{FF2B5EF4-FFF2-40B4-BE49-F238E27FC236}">
                  <a16:creationId xmlns:a16="http://schemas.microsoft.com/office/drawing/2014/main" id="{8CA6CCA8-91C9-45BB-9CAE-E403D70B1DA6}"/>
                </a:ext>
              </a:extLst>
            </p:cNvPr>
            <p:cNvGrpSpPr/>
            <p:nvPr/>
          </p:nvGrpSpPr>
          <p:grpSpPr>
            <a:xfrm>
              <a:off x="2165067" y="2479332"/>
              <a:ext cx="151905" cy="346209"/>
              <a:chOff x="5481404" y="1426062"/>
              <a:chExt cx="341669" cy="778503"/>
            </a:xfrm>
            <a:solidFill>
              <a:srgbClr val="D7923E"/>
            </a:solidFill>
          </p:grpSpPr>
          <p:sp>
            <p:nvSpPr>
              <p:cNvPr id="211" name="Freeform 1">
                <a:extLst>
                  <a:ext uri="{FF2B5EF4-FFF2-40B4-BE49-F238E27FC236}">
                    <a16:creationId xmlns:a16="http://schemas.microsoft.com/office/drawing/2014/main" id="{D7D2EDE7-00EF-428D-9C8B-4338DBA70782}"/>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212" name="Freeform 2">
                <a:extLst>
                  <a:ext uri="{FF2B5EF4-FFF2-40B4-BE49-F238E27FC236}">
                    <a16:creationId xmlns:a16="http://schemas.microsoft.com/office/drawing/2014/main" id="{AF177D2E-15A9-4F5E-A768-E2FC3210ED07}"/>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15" name="Group 165">
              <a:extLst>
                <a:ext uri="{FF2B5EF4-FFF2-40B4-BE49-F238E27FC236}">
                  <a16:creationId xmlns:a16="http://schemas.microsoft.com/office/drawing/2014/main" id="{A762DE5E-AE93-40B4-9E58-DD01E0FF21B8}"/>
                </a:ext>
              </a:extLst>
            </p:cNvPr>
            <p:cNvGrpSpPr/>
            <p:nvPr/>
          </p:nvGrpSpPr>
          <p:grpSpPr>
            <a:xfrm>
              <a:off x="2461241" y="2748894"/>
              <a:ext cx="151905" cy="346209"/>
              <a:chOff x="5481404" y="1426062"/>
              <a:chExt cx="341669" cy="778503"/>
            </a:xfrm>
            <a:solidFill>
              <a:srgbClr val="D7923E"/>
            </a:solidFill>
          </p:grpSpPr>
          <p:sp>
            <p:nvSpPr>
              <p:cNvPr id="209" name="Freeform 1">
                <a:extLst>
                  <a:ext uri="{FF2B5EF4-FFF2-40B4-BE49-F238E27FC236}">
                    <a16:creationId xmlns:a16="http://schemas.microsoft.com/office/drawing/2014/main" id="{38626046-317A-4551-9B0C-080028B8B046}"/>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210" name="Freeform 2">
                <a:extLst>
                  <a:ext uri="{FF2B5EF4-FFF2-40B4-BE49-F238E27FC236}">
                    <a16:creationId xmlns:a16="http://schemas.microsoft.com/office/drawing/2014/main" id="{BADD4713-6F63-4EC9-A185-5D4E7CE47706}"/>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16" name="Group 200">
              <a:extLst>
                <a:ext uri="{FF2B5EF4-FFF2-40B4-BE49-F238E27FC236}">
                  <a16:creationId xmlns:a16="http://schemas.microsoft.com/office/drawing/2014/main" id="{452C2C70-CD98-4A89-9957-5540B7829945}"/>
                </a:ext>
              </a:extLst>
            </p:cNvPr>
            <p:cNvGrpSpPr/>
            <p:nvPr/>
          </p:nvGrpSpPr>
          <p:grpSpPr>
            <a:xfrm>
              <a:off x="1494415" y="1379131"/>
              <a:ext cx="151905" cy="346209"/>
              <a:chOff x="5481404" y="1426062"/>
              <a:chExt cx="341669" cy="778503"/>
            </a:xfrm>
            <a:solidFill>
              <a:srgbClr val="D7923E"/>
            </a:solidFill>
          </p:grpSpPr>
          <p:sp>
            <p:nvSpPr>
              <p:cNvPr id="207" name="Freeform 1">
                <a:extLst>
                  <a:ext uri="{FF2B5EF4-FFF2-40B4-BE49-F238E27FC236}">
                    <a16:creationId xmlns:a16="http://schemas.microsoft.com/office/drawing/2014/main" id="{16B8FC4A-0106-454D-B659-A2AC84173E7A}"/>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208" name="Freeform 2">
                <a:extLst>
                  <a:ext uri="{FF2B5EF4-FFF2-40B4-BE49-F238E27FC236}">
                    <a16:creationId xmlns:a16="http://schemas.microsoft.com/office/drawing/2014/main" id="{0FA510D9-8BDE-4E2A-B17D-5DE12523F031}"/>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17" name="Group 203">
              <a:extLst>
                <a:ext uri="{FF2B5EF4-FFF2-40B4-BE49-F238E27FC236}">
                  <a16:creationId xmlns:a16="http://schemas.microsoft.com/office/drawing/2014/main" id="{3B9ED8FB-DF92-41E9-886E-2B0530DCEE62}"/>
                </a:ext>
              </a:extLst>
            </p:cNvPr>
            <p:cNvGrpSpPr/>
            <p:nvPr/>
          </p:nvGrpSpPr>
          <p:grpSpPr>
            <a:xfrm>
              <a:off x="1961207" y="2036239"/>
              <a:ext cx="137062" cy="358164"/>
              <a:chOff x="1006475" y="1212850"/>
              <a:chExt cx="585788" cy="1530350"/>
            </a:xfrm>
            <a:solidFill>
              <a:schemeClr val="bg2">
                <a:lumMod val="10000"/>
              </a:schemeClr>
            </a:solidFill>
          </p:grpSpPr>
          <p:sp>
            <p:nvSpPr>
              <p:cNvPr id="205" name="Freeform 1">
                <a:extLst>
                  <a:ext uri="{FF2B5EF4-FFF2-40B4-BE49-F238E27FC236}">
                    <a16:creationId xmlns:a16="http://schemas.microsoft.com/office/drawing/2014/main" id="{D5736F5D-8C3F-4BD3-8BD2-B985C1D21BF1}"/>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206" name="Freeform 2">
                <a:extLst>
                  <a:ext uri="{FF2B5EF4-FFF2-40B4-BE49-F238E27FC236}">
                    <a16:creationId xmlns:a16="http://schemas.microsoft.com/office/drawing/2014/main" id="{FC2D6FFA-76E8-4FE0-BE91-810DD47A91FC}"/>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18" name="Group 206">
              <a:extLst>
                <a:ext uri="{FF2B5EF4-FFF2-40B4-BE49-F238E27FC236}">
                  <a16:creationId xmlns:a16="http://schemas.microsoft.com/office/drawing/2014/main" id="{B4D36670-D717-4118-BD25-9513DF9663F8}"/>
                </a:ext>
              </a:extLst>
            </p:cNvPr>
            <p:cNvGrpSpPr/>
            <p:nvPr/>
          </p:nvGrpSpPr>
          <p:grpSpPr>
            <a:xfrm>
              <a:off x="1134224" y="1986972"/>
              <a:ext cx="151905" cy="346209"/>
              <a:chOff x="5481404" y="1426062"/>
              <a:chExt cx="341669" cy="778503"/>
            </a:xfrm>
            <a:solidFill>
              <a:srgbClr val="D7923E"/>
            </a:solidFill>
          </p:grpSpPr>
          <p:sp>
            <p:nvSpPr>
              <p:cNvPr id="203" name="Freeform 1">
                <a:extLst>
                  <a:ext uri="{FF2B5EF4-FFF2-40B4-BE49-F238E27FC236}">
                    <a16:creationId xmlns:a16="http://schemas.microsoft.com/office/drawing/2014/main" id="{8D1116D9-F5B4-4435-BFA3-A466BE762955}"/>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204" name="Freeform 2">
                <a:extLst>
                  <a:ext uri="{FF2B5EF4-FFF2-40B4-BE49-F238E27FC236}">
                    <a16:creationId xmlns:a16="http://schemas.microsoft.com/office/drawing/2014/main" id="{DD318DCE-2CE3-4540-86E3-C626BCAB82CC}"/>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19" name="Group 209">
              <a:extLst>
                <a:ext uri="{FF2B5EF4-FFF2-40B4-BE49-F238E27FC236}">
                  <a16:creationId xmlns:a16="http://schemas.microsoft.com/office/drawing/2014/main" id="{CE851C43-C1BC-4837-A5CD-03DC28FF9205}"/>
                </a:ext>
              </a:extLst>
            </p:cNvPr>
            <p:cNvGrpSpPr/>
            <p:nvPr/>
          </p:nvGrpSpPr>
          <p:grpSpPr>
            <a:xfrm>
              <a:off x="1286129" y="2565113"/>
              <a:ext cx="151905" cy="346209"/>
              <a:chOff x="5481404" y="1426062"/>
              <a:chExt cx="341669" cy="778503"/>
            </a:xfrm>
            <a:solidFill>
              <a:srgbClr val="D7923E"/>
            </a:solidFill>
          </p:grpSpPr>
          <p:sp>
            <p:nvSpPr>
              <p:cNvPr id="201" name="Freeform 1">
                <a:extLst>
                  <a:ext uri="{FF2B5EF4-FFF2-40B4-BE49-F238E27FC236}">
                    <a16:creationId xmlns:a16="http://schemas.microsoft.com/office/drawing/2014/main" id="{C1D3176C-B9B2-43D5-B770-274F1A112BE0}"/>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202" name="Freeform 2">
                <a:extLst>
                  <a:ext uri="{FF2B5EF4-FFF2-40B4-BE49-F238E27FC236}">
                    <a16:creationId xmlns:a16="http://schemas.microsoft.com/office/drawing/2014/main" id="{46CA73E0-6049-4A0E-B86D-ABC4E7DA27B5}"/>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20" name="Group 212">
              <a:extLst>
                <a:ext uri="{FF2B5EF4-FFF2-40B4-BE49-F238E27FC236}">
                  <a16:creationId xmlns:a16="http://schemas.microsoft.com/office/drawing/2014/main" id="{8EDC9E36-8368-4AC2-B86C-C5A277A59025}"/>
                </a:ext>
              </a:extLst>
            </p:cNvPr>
            <p:cNvGrpSpPr/>
            <p:nvPr/>
          </p:nvGrpSpPr>
          <p:grpSpPr>
            <a:xfrm>
              <a:off x="1724491" y="2880432"/>
              <a:ext cx="151905" cy="346209"/>
              <a:chOff x="5481404" y="1426062"/>
              <a:chExt cx="341669" cy="778503"/>
            </a:xfrm>
            <a:solidFill>
              <a:srgbClr val="D7923E"/>
            </a:solidFill>
          </p:grpSpPr>
          <p:sp>
            <p:nvSpPr>
              <p:cNvPr id="199" name="Freeform 1">
                <a:extLst>
                  <a:ext uri="{FF2B5EF4-FFF2-40B4-BE49-F238E27FC236}">
                    <a16:creationId xmlns:a16="http://schemas.microsoft.com/office/drawing/2014/main" id="{4A00ABCB-577F-4169-81D7-5290AD3AFC0F}"/>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200" name="Freeform 2">
                <a:extLst>
                  <a:ext uri="{FF2B5EF4-FFF2-40B4-BE49-F238E27FC236}">
                    <a16:creationId xmlns:a16="http://schemas.microsoft.com/office/drawing/2014/main" id="{BC9C0703-1C00-4028-9409-257A5663A4B4}"/>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21" name="Group 215">
              <a:extLst>
                <a:ext uri="{FF2B5EF4-FFF2-40B4-BE49-F238E27FC236}">
                  <a16:creationId xmlns:a16="http://schemas.microsoft.com/office/drawing/2014/main" id="{D729D45D-90C0-4372-80B2-3C3C2B5A57C3}"/>
                </a:ext>
              </a:extLst>
            </p:cNvPr>
            <p:cNvGrpSpPr/>
            <p:nvPr/>
          </p:nvGrpSpPr>
          <p:grpSpPr>
            <a:xfrm>
              <a:off x="1586666" y="2302062"/>
              <a:ext cx="151905" cy="346209"/>
              <a:chOff x="5481404" y="1426062"/>
              <a:chExt cx="341669" cy="778503"/>
            </a:xfrm>
            <a:solidFill>
              <a:srgbClr val="D7923E"/>
            </a:solidFill>
          </p:grpSpPr>
          <p:sp>
            <p:nvSpPr>
              <p:cNvPr id="197" name="Freeform 1">
                <a:extLst>
                  <a:ext uri="{FF2B5EF4-FFF2-40B4-BE49-F238E27FC236}">
                    <a16:creationId xmlns:a16="http://schemas.microsoft.com/office/drawing/2014/main" id="{86488014-D889-4530-A60F-BD2F687B7EFE}"/>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98" name="Freeform 2">
                <a:extLst>
                  <a:ext uri="{FF2B5EF4-FFF2-40B4-BE49-F238E27FC236}">
                    <a16:creationId xmlns:a16="http://schemas.microsoft.com/office/drawing/2014/main" id="{B9761BB3-7C31-4375-8386-C70DB1CC3F5D}"/>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22" name="Group 218">
              <a:extLst>
                <a:ext uri="{FF2B5EF4-FFF2-40B4-BE49-F238E27FC236}">
                  <a16:creationId xmlns:a16="http://schemas.microsoft.com/office/drawing/2014/main" id="{03D35C61-10A7-4470-89D6-623E16A2FF86}"/>
                </a:ext>
              </a:extLst>
            </p:cNvPr>
            <p:cNvGrpSpPr/>
            <p:nvPr/>
          </p:nvGrpSpPr>
          <p:grpSpPr>
            <a:xfrm>
              <a:off x="1605813" y="1815403"/>
              <a:ext cx="151905" cy="346209"/>
              <a:chOff x="5481404" y="1426062"/>
              <a:chExt cx="341669" cy="778503"/>
            </a:xfrm>
            <a:solidFill>
              <a:srgbClr val="D7923E"/>
            </a:solidFill>
          </p:grpSpPr>
          <p:sp>
            <p:nvSpPr>
              <p:cNvPr id="195" name="Freeform 1">
                <a:extLst>
                  <a:ext uri="{FF2B5EF4-FFF2-40B4-BE49-F238E27FC236}">
                    <a16:creationId xmlns:a16="http://schemas.microsoft.com/office/drawing/2014/main" id="{E19E0A8F-94F3-4EA4-A425-C24FA06F2288}"/>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96" name="Freeform 2">
                <a:extLst>
                  <a:ext uri="{FF2B5EF4-FFF2-40B4-BE49-F238E27FC236}">
                    <a16:creationId xmlns:a16="http://schemas.microsoft.com/office/drawing/2014/main" id="{730A8FD3-1197-4DA2-A054-CCE8E0E41BDB}"/>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23" name="Group 221">
              <a:extLst>
                <a:ext uri="{FF2B5EF4-FFF2-40B4-BE49-F238E27FC236}">
                  <a16:creationId xmlns:a16="http://schemas.microsoft.com/office/drawing/2014/main" id="{42011D5F-217B-4D32-95D5-CF6BCE0FD71E}"/>
                </a:ext>
              </a:extLst>
            </p:cNvPr>
            <p:cNvGrpSpPr/>
            <p:nvPr/>
          </p:nvGrpSpPr>
          <p:grpSpPr>
            <a:xfrm>
              <a:off x="2174261" y="1671105"/>
              <a:ext cx="151905" cy="346209"/>
              <a:chOff x="5481404" y="1426062"/>
              <a:chExt cx="341669" cy="778503"/>
            </a:xfrm>
            <a:solidFill>
              <a:srgbClr val="D7923E"/>
            </a:solidFill>
          </p:grpSpPr>
          <p:sp>
            <p:nvSpPr>
              <p:cNvPr id="193" name="Freeform 1">
                <a:extLst>
                  <a:ext uri="{FF2B5EF4-FFF2-40B4-BE49-F238E27FC236}">
                    <a16:creationId xmlns:a16="http://schemas.microsoft.com/office/drawing/2014/main" id="{71BCB2BA-F612-4278-9B28-C2819CED335B}"/>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94" name="Freeform 2">
                <a:extLst>
                  <a:ext uri="{FF2B5EF4-FFF2-40B4-BE49-F238E27FC236}">
                    <a16:creationId xmlns:a16="http://schemas.microsoft.com/office/drawing/2014/main" id="{B1852897-90CE-4042-A63A-6686013070EA}"/>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24" name="Group 224">
              <a:extLst>
                <a:ext uri="{FF2B5EF4-FFF2-40B4-BE49-F238E27FC236}">
                  <a16:creationId xmlns:a16="http://schemas.microsoft.com/office/drawing/2014/main" id="{18092077-65AF-4974-A079-9195305CD1DB}"/>
                </a:ext>
              </a:extLst>
            </p:cNvPr>
            <p:cNvGrpSpPr/>
            <p:nvPr/>
          </p:nvGrpSpPr>
          <p:grpSpPr>
            <a:xfrm>
              <a:off x="1956903" y="1268109"/>
              <a:ext cx="151905" cy="346209"/>
              <a:chOff x="5481404" y="1426062"/>
              <a:chExt cx="341669" cy="778503"/>
            </a:xfrm>
            <a:solidFill>
              <a:srgbClr val="D7923E"/>
            </a:solidFill>
          </p:grpSpPr>
          <p:sp>
            <p:nvSpPr>
              <p:cNvPr id="191" name="Freeform 1">
                <a:extLst>
                  <a:ext uri="{FF2B5EF4-FFF2-40B4-BE49-F238E27FC236}">
                    <a16:creationId xmlns:a16="http://schemas.microsoft.com/office/drawing/2014/main" id="{0E77CB40-D0E5-4CE0-B97D-51F496FB3342}"/>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92" name="Freeform 2">
                <a:extLst>
                  <a:ext uri="{FF2B5EF4-FFF2-40B4-BE49-F238E27FC236}">
                    <a16:creationId xmlns:a16="http://schemas.microsoft.com/office/drawing/2014/main" id="{8AF99503-F5F6-4F84-BA3E-50B775B9D8B5}"/>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25" name="Group 258">
              <a:extLst>
                <a:ext uri="{FF2B5EF4-FFF2-40B4-BE49-F238E27FC236}">
                  <a16:creationId xmlns:a16="http://schemas.microsoft.com/office/drawing/2014/main" id="{C1F1B5E3-B4DF-4DC8-A026-A911B9FDB464}"/>
                </a:ext>
              </a:extLst>
            </p:cNvPr>
            <p:cNvGrpSpPr/>
            <p:nvPr/>
          </p:nvGrpSpPr>
          <p:grpSpPr>
            <a:xfrm>
              <a:off x="2728529" y="2297831"/>
              <a:ext cx="151905" cy="346209"/>
              <a:chOff x="5481404" y="1426062"/>
              <a:chExt cx="341669" cy="778503"/>
            </a:xfrm>
            <a:solidFill>
              <a:srgbClr val="D7923E"/>
            </a:solidFill>
          </p:grpSpPr>
          <p:sp>
            <p:nvSpPr>
              <p:cNvPr id="189" name="Freeform 1">
                <a:extLst>
                  <a:ext uri="{FF2B5EF4-FFF2-40B4-BE49-F238E27FC236}">
                    <a16:creationId xmlns:a16="http://schemas.microsoft.com/office/drawing/2014/main" id="{FD6B1C6D-2451-4E46-95FA-F2C02F16C459}"/>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90" name="Freeform 2">
                <a:extLst>
                  <a:ext uri="{FF2B5EF4-FFF2-40B4-BE49-F238E27FC236}">
                    <a16:creationId xmlns:a16="http://schemas.microsoft.com/office/drawing/2014/main" id="{092DD1B4-E39B-459A-8615-C8589B1DC06C}"/>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26" name="Group 261">
              <a:extLst>
                <a:ext uri="{FF2B5EF4-FFF2-40B4-BE49-F238E27FC236}">
                  <a16:creationId xmlns:a16="http://schemas.microsoft.com/office/drawing/2014/main" id="{0EF6E795-ACB3-47E2-B03F-5BCEF9D03470}"/>
                </a:ext>
              </a:extLst>
            </p:cNvPr>
            <p:cNvGrpSpPr/>
            <p:nvPr/>
          </p:nvGrpSpPr>
          <p:grpSpPr>
            <a:xfrm>
              <a:off x="1191210" y="2302062"/>
              <a:ext cx="137062" cy="358164"/>
              <a:chOff x="1006475" y="1212850"/>
              <a:chExt cx="585788" cy="1530350"/>
            </a:xfrm>
            <a:solidFill>
              <a:schemeClr val="bg2">
                <a:lumMod val="10000"/>
              </a:schemeClr>
            </a:solidFill>
          </p:grpSpPr>
          <p:sp>
            <p:nvSpPr>
              <p:cNvPr id="187" name="Freeform 1">
                <a:extLst>
                  <a:ext uri="{FF2B5EF4-FFF2-40B4-BE49-F238E27FC236}">
                    <a16:creationId xmlns:a16="http://schemas.microsoft.com/office/drawing/2014/main" id="{2C109BC0-5760-4EBF-BA95-07855C58D852}"/>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88" name="Freeform 2">
                <a:extLst>
                  <a:ext uri="{FF2B5EF4-FFF2-40B4-BE49-F238E27FC236}">
                    <a16:creationId xmlns:a16="http://schemas.microsoft.com/office/drawing/2014/main" id="{CDC31F8D-435F-49E6-8390-01FDAA53C0BA}"/>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27" name="Group 264">
              <a:extLst>
                <a:ext uri="{FF2B5EF4-FFF2-40B4-BE49-F238E27FC236}">
                  <a16:creationId xmlns:a16="http://schemas.microsoft.com/office/drawing/2014/main" id="{ECAAF955-1DD1-4B8C-BEF6-71FB22D1C27D}"/>
                </a:ext>
              </a:extLst>
            </p:cNvPr>
            <p:cNvGrpSpPr/>
            <p:nvPr/>
          </p:nvGrpSpPr>
          <p:grpSpPr>
            <a:xfrm>
              <a:off x="1487257" y="2045140"/>
              <a:ext cx="137062" cy="358164"/>
              <a:chOff x="1006475" y="1212850"/>
              <a:chExt cx="585788" cy="1530350"/>
            </a:xfrm>
            <a:solidFill>
              <a:schemeClr val="bg2">
                <a:lumMod val="10000"/>
              </a:schemeClr>
            </a:solidFill>
          </p:grpSpPr>
          <p:sp>
            <p:nvSpPr>
              <p:cNvPr id="185" name="Freeform 1">
                <a:extLst>
                  <a:ext uri="{FF2B5EF4-FFF2-40B4-BE49-F238E27FC236}">
                    <a16:creationId xmlns:a16="http://schemas.microsoft.com/office/drawing/2014/main" id="{577553DE-ED3D-47F6-AB59-DC2CE5699E5C}"/>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86" name="Freeform 2">
                <a:extLst>
                  <a:ext uri="{FF2B5EF4-FFF2-40B4-BE49-F238E27FC236}">
                    <a16:creationId xmlns:a16="http://schemas.microsoft.com/office/drawing/2014/main" id="{D1E84058-63BB-43F0-AB66-FA28EDB7697A}"/>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28" name="Group 267">
              <a:extLst>
                <a:ext uri="{FF2B5EF4-FFF2-40B4-BE49-F238E27FC236}">
                  <a16:creationId xmlns:a16="http://schemas.microsoft.com/office/drawing/2014/main" id="{9DA8C0AD-B1BF-4716-90F9-6360BEB3170C}"/>
                </a:ext>
              </a:extLst>
            </p:cNvPr>
            <p:cNvGrpSpPr/>
            <p:nvPr/>
          </p:nvGrpSpPr>
          <p:grpSpPr>
            <a:xfrm>
              <a:off x="1338051" y="1535826"/>
              <a:ext cx="137062" cy="358164"/>
              <a:chOff x="1006475" y="1212850"/>
              <a:chExt cx="585788" cy="1530350"/>
            </a:xfrm>
            <a:solidFill>
              <a:schemeClr val="bg2">
                <a:lumMod val="10000"/>
              </a:schemeClr>
            </a:solidFill>
          </p:grpSpPr>
          <p:sp>
            <p:nvSpPr>
              <p:cNvPr id="183" name="Freeform 1">
                <a:extLst>
                  <a:ext uri="{FF2B5EF4-FFF2-40B4-BE49-F238E27FC236}">
                    <a16:creationId xmlns:a16="http://schemas.microsoft.com/office/drawing/2014/main" id="{A3B3E70B-759D-4319-BCD3-81ACE929663F}"/>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84" name="Freeform 2">
                <a:extLst>
                  <a:ext uri="{FF2B5EF4-FFF2-40B4-BE49-F238E27FC236}">
                    <a16:creationId xmlns:a16="http://schemas.microsoft.com/office/drawing/2014/main" id="{65630CA8-C4E1-4EC7-A1C4-756AEC9DF066}"/>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29" name="Group 270">
              <a:extLst>
                <a:ext uri="{FF2B5EF4-FFF2-40B4-BE49-F238E27FC236}">
                  <a16:creationId xmlns:a16="http://schemas.microsoft.com/office/drawing/2014/main" id="{6F87BF29-D0EC-4C74-8F6C-350FDBFC3AFD}"/>
                </a:ext>
              </a:extLst>
            </p:cNvPr>
            <p:cNvGrpSpPr/>
            <p:nvPr/>
          </p:nvGrpSpPr>
          <p:grpSpPr>
            <a:xfrm>
              <a:off x="1684068" y="1295814"/>
              <a:ext cx="137062" cy="358164"/>
              <a:chOff x="1006475" y="1212850"/>
              <a:chExt cx="585788" cy="1530350"/>
            </a:xfrm>
            <a:solidFill>
              <a:schemeClr val="bg2">
                <a:lumMod val="10000"/>
              </a:schemeClr>
            </a:solidFill>
          </p:grpSpPr>
          <p:sp>
            <p:nvSpPr>
              <p:cNvPr id="181" name="Freeform 1">
                <a:extLst>
                  <a:ext uri="{FF2B5EF4-FFF2-40B4-BE49-F238E27FC236}">
                    <a16:creationId xmlns:a16="http://schemas.microsoft.com/office/drawing/2014/main" id="{D3084B5B-C9A8-45A8-BE3E-A76FD4D74460}"/>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82" name="Freeform 2">
                <a:extLst>
                  <a:ext uri="{FF2B5EF4-FFF2-40B4-BE49-F238E27FC236}">
                    <a16:creationId xmlns:a16="http://schemas.microsoft.com/office/drawing/2014/main" id="{65ADFB72-EECA-4122-AD7F-0B975FE7587A}"/>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30" name="Group 273">
              <a:extLst>
                <a:ext uri="{FF2B5EF4-FFF2-40B4-BE49-F238E27FC236}">
                  <a16:creationId xmlns:a16="http://schemas.microsoft.com/office/drawing/2014/main" id="{9A5FC792-FD2D-4D0E-97EA-6CF3BE9466DB}"/>
                </a:ext>
              </a:extLst>
            </p:cNvPr>
            <p:cNvGrpSpPr/>
            <p:nvPr/>
          </p:nvGrpSpPr>
          <p:grpSpPr>
            <a:xfrm>
              <a:off x="1961698" y="1653672"/>
              <a:ext cx="137062" cy="358164"/>
              <a:chOff x="1006475" y="1212850"/>
              <a:chExt cx="585788" cy="1530350"/>
            </a:xfrm>
            <a:solidFill>
              <a:schemeClr val="bg2">
                <a:lumMod val="10000"/>
              </a:schemeClr>
            </a:solidFill>
          </p:grpSpPr>
          <p:sp>
            <p:nvSpPr>
              <p:cNvPr id="179" name="Freeform 1">
                <a:extLst>
                  <a:ext uri="{FF2B5EF4-FFF2-40B4-BE49-F238E27FC236}">
                    <a16:creationId xmlns:a16="http://schemas.microsoft.com/office/drawing/2014/main" id="{0BD64D1A-B620-4DDE-95AB-A978E723BBB0}"/>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80" name="Freeform 2">
                <a:extLst>
                  <a:ext uri="{FF2B5EF4-FFF2-40B4-BE49-F238E27FC236}">
                    <a16:creationId xmlns:a16="http://schemas.microsoft.com/office/drawing/2014/main" id="{4A1EDED3-EA6D-46D0-86B9-672FF07BCC4D}"/>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31" name="Group 276">
              <a:extLst>
                <a:ext uri="{FF2B5EF4-FFF2-40B4-BE49-F238E27FC236}">
                  <a16:creationId xmlns:a16="http://schemas.microsoft.com/office/drawing/2014/main" id="{4182D7A6-7607-41D4-B3C6-B1F12A68D445}"/>
                </a:ext>
              </a:extLst>
            </p:cNvPr>
            <p:cNvGrpSpPr/>
            <p:nvPr/>
          </p:nvGrpSpPr>
          <p:grpSpPr>
            <a:xfrm>
              <a:off x="1750554" y="1643747"/>
              <a:ext cx="137062" cy="358164"/>
              <a:chOff x="1006475" y="1212850"/>
              <a:chExt cx="585788" cy="1530350"/>
            </a:xfrm>
            <a:solidFill>
              <a:schemeClr val="bg2">
                <a:lumMod val="10000"/>
              </a:schemeClr>
            </a:solidFill>
          </p:grpSpPr>
          <p:sp>
            <p:nvSpPr>
              <p:cNvPr id="177" name="Freeform 1">
                <a:extLst>
                  <a:ext uri="{FF2B5EF4-FFF2-40B4-BE49-F238E27FC236}">
                    <a16:creationId xmlns:a16="http://schemas.microsoft.com/office/drawing/2014/main" id="{99E80E9A-9E11-410A-AFCA-A28EDDE72506}"/>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78" name="Freeform 2">
                <a:extLst>
                  <a:ext uri="{FF2B5EF4-FFF2-40B4-BE49-F238E27FC236}">
                    <a16:creationId xmlns:a16="http://schemas.microsoft.com/office/drawing/2014/main" id="{972E8C73-BF12-4568-8F6D-D6381579A1D2}"/>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32" name="Group 279">
              <a:extLst>
                <a:ext uri="{FF2B5EF4-FFF2-40B4-BE49-F238E27FC236}">
                  <a16:creationId xmlns:a16="http://schemas.microsoft.com/office/drawing/2014/main" id="{9650BBB3-F8CD-415E-B516-C4797B3ACB9A}"/>
                </a:ext>
              </a:extLst>
            </p:cNvPr>
            <p:cNvGrpSpPr/>
            <p:nvPr/>
          </p:nvGrpSpPr>
          <p:grpSpPr>
            <a:xfrm>
              <a:off x="2340854" y="2287467"/>
              <a:ext cx="137062" cy="358164"/>
              <a:chOff x="1006475" y="1212850"/>
              <a:chExt cx="585788" cy="1530350"/>
            </a:xfrm>
            <a:solidFill>
              <a:schemeClr val="bg2">
                <a:lumMod val="10000"/>
              </a:schemeClr>
            </a:solidFill>
          </p:grpSpPr>
          <p:sp>
            <p:nvSpPr>
              <p:cNvPr id="175" name="Freeform 1">
                <a:extLst>
                  <a:ext uri="{FF2B5EF4-FFF2-40B4-BE49-F238E27FC236}">
                    <a16:creationId xmlns:a16="http://schemas.microsoft.com/office/drawing/2014/main" id="{D818B23E-4B83-4C9E-B893-A8A5E508515F}"/>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76" name="Freeform 2">
                <a:extLst>
                  <a:ext uri="{FF2B5EF4-FFF2-40B4-BE49-F238E27FC236}">
                    <a16:creationId xmlns:a16="http://schemas.microsoft.com/office/drawing/2014/main" id="{B49857B7-B55B-41BB-807D-671DE08582EC}"/>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33" name="Group 282">
              <a:extLst>
                <a:ext uri="{FF2B5EF4-FFF2-40B4-BE49-F238E27FC236}">
                  <a16:creationId xmlns:a16="http://schemas.microsoft.com/office/drawing/2014/main" id="{9629B083-D395-46C9-A3BF-527F9ED9B790}"/>
                </a:ext>
              </a:extLst>
            </p:cNvPr>
            <p:cNvGrpSpPr/>
            <p:nvPr/>
          </p:nvGrpSpPr>
          <p:grpSpPr>
            <a:xfrm>
              <a:off x="2579869" y="1519322"/>
              <a:ext cx="137062" cy="358164"/>
              <a:chOff x="1006475" y="1212850"/>
              <a:chExt cx="585788" cy="1530350"/>
            </a:xfrm>
            <a:solidFill>
              <a:schemeClr val="bg2">
                <a:lumMod val="10000"/>
              </a:schemeClr>
            </a:solidFill>
          </p:grpSpPr>
          <p:sp>
            <p:nvSpPr>
              <p:cNvPr id="173" name="Freeform 1">
                <a:extLst>
                  <a:ext uri="{FF2B5EF4-FFF2-40B4-BE49-F238E27FC236}">
                    <a16:creationId xmlns:a16="http://schemas.microsoft.com/office/drawing/2014/main" id="{C0A056C8-615F-4282-839F-39DF2E7F85A9}"/>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74" name="Freeform 2">
                <a:extLst>
                  <a:ext uri="{FF2B5EF4-FFF2-40B4-BE49-F238E27FC236}">
                    <a16:creationId xmlns:a16="http://schemas.microsoft.com/office/drawing/2014/main" id="{82B4EFF2-AA2F-49FD-90D8-C976B33B1E3F}"/>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34" name="Group 285">
              <a:extLst>
                <a:ext uri="{FF2B5EF4-FFF2-40B4-BE49-F238E27FC236}">
                  <a16:creationId xmlns:a16="http://schemas.microsoft.com/office/drawing/2014/main" id="{F4CFA447-ABD7-48FC-8E05-FF35F7CF9D52}"/>
                </a:ext>
              </a:extLst>
            </p:cNvPr>
            <p:cNvGrpSpPr/>
            <p:nvPr/>
          </p:nvGrpSpPr>
          <p:grpSpPr>
            <a:xfrm>
              <a:off x="1946596" y="2510058"/>
              <a:ext cx="137062" cy="358164"/>
              <a:chOff x="1006475" y="1212850"/>
              <a:chExt cx="585788" cy="1530350"/>
            </a:xfrm>
            <a:solidFill>
              <a:schemeClr val="bg2">
                <a:lumMod val="10000"/>
              </a:schemeClr>
            </a:solidFill>
          </p:grpSpPr>
          <p:sp>
            <p:nvSpPr>
              <p:cNvPr id="171" name="Freeform 1">
                <a:extLst>
                  <a:ext uri="{FF2B5EF4-FFF2-40B4-BE49-F238E27FC236}">
                    <a16:creationId xmlns:a16="http://schemas.microsoft.com/office/drawing/2014/main" id="{C4249845-6934-4CA2-A9A5-C3A906B0C36E}"/>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72" name="Freeform 2">
                <a:extLst>
                  <a:ext uri="{FF2B5EF4-FFF2-40B4-BE49-F238E27FC236}">
                    <a16:creationId xmlns:a16="http://schemas.microsoft.com/office/drawing/2014/main" id="{C8DA630D-0871-4231-868C-12B7A15403E4}"/>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35" name="Group 288">
              <a:extLst>
                <a:ext uri="{FF2B5EF4-FFF2-40B4-BE49-F238E27FC236}">
                  <a16:creationId xmlns:a16="http://schemas.microsoft.com/office/drawing/2014/main" id="{5F154755-4906-43A6-919B-F67002A3A9B9}"/>
                </a:ext>
              </a:extLst>
            </p:cNvPr>
            <p:cNvGrpSpPr/>
            <p:nvPr/>
          </p:nvGrpSpPr>
          <p:grpSpPr>
            <a:xfrm>
              <a:off x="1502050" y="2749891"/>
              <a:ext cx="137062" cy="358164"/>
              <a:chOff x="1006475" y="1212850"/>
              <a:chExt cx="585788" cy="1530350"/>
            </a:xfrm>
            <a:solidFill>
              <a:schemeClr val="bg2">
                <a:lumMod val="10000"/>
              </a:schemeClr>
            </a:solidFill>
          </p:grpSpPr>
          <p:sp>
            <p:nvSpPr>
              <p:cNvPr id="169" name="Freeform 1">
                <a:extLst>
                  <a:ext uri="{FF2B5EF4-FFF2-40B4-BE49-F238E27FC236}">
                    <a16:creationId xmlns:a16="http://schemas.microsoft.com/office/drawing/2014/main" id="{D3526988-60A7-4627-B885-E84A61DC81D1}"/>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70" name="Freeform 2">
                <a:extLst>
                  <a:ext uri="{FF2B5EF4-FFF2-40B4-BE49-F238E27FC236}">
                    <a16:creationId xmlns:a16="http://schemas.microsoft.com/office/drawing/2014/main" id="{7E0BCB4C-DEA2-4DA9-8E08-AA0B9FCBBDB4}"/>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36" name="Group 322">
              <a:extLst>
                <a:ext uri="{FF2B5EF4-FFF2-40B4-BE49-F238E27FC236}">
                  <a16:creationId xmlns:a16="http://schemas.microsoft.com/office/drawing/2014/main" id="{1D564913-DB04-4151-BFFB-DB3E2C785656}"/>
                </a:ext>
              </a:extLst>
            </p:cNvPr>
            <p:cNvGrpSpPr/>
            <p:nvPr/>
          </p:nvGrpSpPr>
          <p:grpSpPr>
            <a:xfrm>
              <a:off x="1987859" y="2911322"/>
              <a:ext cx="137062" cy="358164"/>
              <a:chOff x="1006475" y="1212850"/>
              <a:chExt cx="585788" cy="1530350"/>
            </a:xfrm>
            <a:solidFill>
              <a:schemeClr val="bg2">
                <a:lumMod val="10000"/>
              </a:schemeClr>
            </a:solidFill>
          </p:grpSpPr>
          <p:sp>
            <p:nvSpPr>
              <p:cNvPr id="167" name="Freeform 1">
                <a:extLst>
                  <a:ext uri="{FF2B5EF4-FFF2-40B4-BE49-F238E27FC236}">
                    <a16:creationId xmlns:a16="http://schemas.microsoft.com/office/drawing/2014/main" id="{46DF3F04-1AAD-4307-82DF-39FECE04B678}"/>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68" name="Freeform 2">
                <a:extLst>
                  <a:ext uri="{FF2B5EF4-FFF2-40B4-BE49-F238E27FC236}">
                    <a16:creationId xmlns:a16="http://schemas.microsoft.com/office/drawing/2014/main" id="{86CC6A12-3C12-4443-A6F5-1CA7B0EE3695}"/>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37" name="Group 325">
              <a:extLst>
                <a:ext uri="{FF2B5EF4-FFF2-40B4-BE49-F238E27FC236}">
                  <a16:creationId xmlns:a16="http://schemas.microsoft.com/office/drawing/2014/main" id="{C6B05C97-1643-4209-A2EB-D356E36D10A9}"/>
                </a:ext>
              </a:extLst>
            </p:cNvPr>
            <p:cNvGrpSpPr/>
            <p:nvPr/>
          </p:nvGrpSpPr>
          <p:grpSpPr>
            <a:xfrm>
              <a:off x="1759961" y="2469284"/>
              <a:ext cx="151905" cy="346209"/>
              <a:chOff x="5481404" y="1426062"/>
              <a:chExt cx="341669" cy="778503"/>
            </a:xfrm>
            <a:solidFill>
              <a:srgbClr val="D7923E"/>
            </a:solidFill>
          </p:grpSpPr>
          <p:sp>
            <p:nvSpPr>
              <p:cNvPr id="165" name="Freeform 1">
                <a:extLst>
                  <a:ext uri="{FF2B5EF4-FFF2-40B4-BE49-F238E27FC236}">
                    <a16:creationId xmlns:a16="http://schemas.microsoft.com/office/drawing/2014/main" id="{BEB48B3E-F4AC-43F3-99F5-3EEBAB11AEB3}"/>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66" name="Freeform 2">
                <a:extLst>
                  <a:ext uri="{FF2B5EF4-FFF2-40B4-BE49-F238E27FC236}">
                    <a16:creationId xmlns:a16="http://schemas.microsoft.com/office/drawing/2014/main" id="{EFBE507E-1E6D-4E32-BA26-AA571ECC9BAB}"/>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38" name="Group 328">
              <a:extLst>
                <a:ext uri="{FF2B5EF4-FFF2-40B4-BE49-F238E27FC236}">
                  <a16:creationId xmlns:a16="http://schemas.microsoft.com/office/drawing/2014/main" id="{EE3437E2-A704-401E-92DB-8E6635EEF905}"/>
                </a:ext>
              </a:extLst>
            </p:cNvPr>
            <p:cNvGrpSpPr/>
            <p:nvPr/>
          </p:nvGrpSpPr>
          <p:grpSpPr>
            <a:xfrm>
              <a:off x="2205149" y="2886074"/>
              <a:ext cx="151905" cy="346209"/>
              <a:chOff x="5481404" y="1426062"/>
              <a:chExt cx="341669" cy="778503"/>
            </a:xfrm>
            <a:solidFill>
              <a:srgbClr val="D7923E"/>
            </a:solidFill>
          </p:grpSpPr>
          <p:sp>
            <p:nvSpPr>
              <p:cNvPr id="163" name="Freeform 1">
                <a:extLst>
                  <a:ext uri="{FF2B5EF4-FFF2-40B4-BE49-F238E27FC236}">
                    <a16:creationId xmlns:a16="http://schemas.microsoft.com/office/drawing/2014/main" id="{9A6E9F4D-8907-4747-91F8-86B5B2543F33}"/>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64" name="Freeform 2">
                <a:extLst>
                  <a:ext uri="{FF2B5EF4-FFF2-40B4-BE49-F238E27FC236}">
                    <a16:creationId xmlns:a16="http://schemas.microsoft.com/office/drawing/2014/main" id="{C0B7690C-E77B-4756-8AFB-E8C96DCE7300}"/>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39" name="Group 331">
              <a:extLst>
                <a:ext uri="{FF2B5EF4-FFF2-40B4-BE49-F238E27FC236}">
                  <a16:creationId xmlns:a16="http://schemas.microsoft.com/office/drawing/2014/main" id="{3E63EF31-4F3C-476D-8DE9-A482EF78C340}"/>
                </a:ext>
              </a:extLst>
            </p:cNvPr>
            <p:cNvGrpSpPr/>
            <p:nvPr/>
          </p:nvGrpSpPr>
          <p:grpSpPr>
            <a:xfrm>
              <a:off x="2638996" y="2558742"/>
              <a:ext cx="137062" cy="358164"/>
              <a:chOff x="1006475" y="1212850"/>
              <a:chExt cx="585788" cy="1530350"/>
            </a:xfrm>
            <a:solidFill>
              <a:schemeClr val="bg2">
                <a:lumMod val="10000"/>
              </a:schemeClr>
            </a:solidFill>
          </p:grpSpPr>
          <p:sp>
            <p:nvSpPr>
              <p:cNvPr id="161" name="Freeform 1">
                <a:extLst>
                  <a:ext uri="{FF2B5EF4-FFF2-40B4-BE49-F238E27FC236}">
                    <a16:creationId xmlns:a16="http://schemas.microsoft.com/office/drawing/2014/main" id="{95E37F0F-CF21-4495-8AA7-4AA89CFF5994}"/>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62" name="Freeform 2">
                <a:extLst>
                  <a:ext uri="{FF2B5EF4-FFF2-40B4-BE49-F238E27FC236}">
                    <a16:creationId xmlns:a16="http://schemas.microsoft.com/office/drawing/2014/main" id="{23C2ACE2-8AEB-4DD2-8E70-EBDA2972920E}"/>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40" name="Group 334">
              <a:extLst>
                <a:ext uri="{FF2B5EF4-FFF2-40B4-BE49-F238E27FC236}">
                  <a16:creationId xmlns:a16="http://schemas.microsoft.com/office/drawing/2014/main" id="{1A80A2D3-2B4B-4EDF-BEB5-F268A34F996F}"/>
                </a:ext>
              </a:extLst>
            </p:cNvPr>
            <p:cNvGrpSpPr/>
            <p:nvPr/>
          </p:nvGrpSpPr>
          <p:grpSpPr>
            <a:xfrm>
              <a:off x="2340854" y="1775885"/>
              <a:ext cx="137062" cy="358164"/>
              <a:chOff x="1006475" y="1212850"/>
              <a:chExt cx="585788" cy="1530350"/>
            </a:xfrm>
            <a:solidFill>
              <a:srgbClr val="D7923E"/>
            </a:solidFill>
          </p:grpSpPr>
          <p:sp>
            <p:nvSpPr>
              <p:cNvPr id="159" name="Freeform 1">
                <a:extLst>
                  <a:ext uri="{FF2B5EF4-FFF2-40B4-BE49-F238E27FC236}">
                    <a16:creationId xmlns:a16="http://schemas.microsoft.com/office/drawing/2014/main" id="{07DE7CF9-2770-422B-B13A-48FE37E84772}"/>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60" name="Freeform 2">
                <a:extLst>
                  <a:ext uri="{FF2B5EF4-FFF2-40B4-BE49-F238E27FC236}">
                    <a16:creationId xmlns:a16="http://schemas.microsoft.com/office/drawing/2014/main" id="{47134DEF-AA35-4910-B620-DD0E8D8B0855}"/>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41" name="Group 337">
              <a:extLst>
                <a:ext uri="{FF2B5EF4-FFF2-40B4-BE49-F238E27FC236}">
                  <a16:creationId xmlns:a16="http://schemas.microsoft.com/office/drawing/2014/main" id="{C15621A2-BC6C-412F-8446-334EE31E8BB1}"/>
                </a:ext>
              </a:extLst>
            </p:cNvPr>
            <p:cNvGrpSpPr/>
            <p:nvPr/>
          </p:nvGrpSpPr>
          <p:grpSpPr>
            <a:xfrm>
              <a:off x="2733713" y="1737764"/>
              <a:ext cx="151905" cy="346209"/>
              <a:chOff x="5481404" y="1426062"/>
              <a:chExt cx="341669" cy="778503"/>
            </a:xfrm>
            <a:solidFill>
              <a:srgbClr val="D7923E"/>
            </a:solidFill>
          </p:grpSpPr>
          <p:sp>
            <p:nvSpPr>
              <p:cNvPr id="157" name="Freeform 1">
                <a:extLst>
                  <a:ext uri="{FF2B5EF4-FFF2-40B4-BE49-F238E27FC236}">
                    <a16:creationId xmlns:a16="http://schemas.microsoft.com/office/drawing/2014/main" id="{4869170F-93BF-4712-B71C-8A8E36ECB542}"/>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58" name="Freeform 2">
                <a:extLst>
                  <a:ext uri="{FF2B5EF4-FFF2-40B4-BE49-F238E27FC236}">
                    <a16:creationId xmlns:a16="http://schemas.microsoft.com/office/drawing/2014/main" id="{3CC5BD44-18D3-4ABF-A926-A7C99A69D8F5}"/>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42" name="Group 340">
              <a:extLst>
                <a:ext uri="{FF2B5EF4-FFF2-40B4-BE49-F238E27FC236}">
                  <a16:creationId xmlns:a16="http://schemas.microsoft.com/office/drawing/2014/main" id="{F91F6B6C-D30C-44AE-A504-F3DE641E1F2A}"/>
                </a:ext>
              </a:extLst>
            </p:cNvPr>
            <p:cNvGrpSpPr/>
            <p:nvPr/>
          </p:nvGrpSpPr>
          <p:grpSpPr>
            <a:xfrm>
              <a:off x="2477916" y="2027129"/>
              <a:ext cx="151905" cy="346209"/>
              <a:chOff x="5481404" y="1426062"/>
              <a:chExt cx="341669" cy="778503"/>
            </a:xfrm>
            <a:solidFill>
              <a:srgbClr val="D7923E"/>
            </a:solidFill>
          </p:grpSpPr>
          <p:sp>
            <p:nvSpPr>
              <p:cNvPr id="155" name="Freeform 1">
                <a:extLst>
                  <a:ext uri="{FF2B5EF4-FFF2-40B4-BE49-F238E27FC236}">
                    <a16:creationId xmlns:a16="http://schemas.microsoft.com/office/drawing/2014/main" id="{1780066C-D9C2-4CF7-AB13-195885E56135}"/>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56" name="Freeform 2">
                <a:extLst>
                  <a:ext uri="{FF2B5EF4-FFF2-40B4-BE49-F238E27FC236}">
                    <a16:creationId xmlns:a16="http://schemas.microsoft.com/office/drawing/2014/main" id="{C839ACA2-1D5A-42AE-AB9D-C39ADDDC9A86}"/>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43" name="Group 343">
              <a:extLst>
                <a:ext uri="{FF2B5EF4-FFF2-40B4-BE49-F238E27FC236}">
                  <a16:creationId xmlns:a16="http://schemas.microsoft.com/office/drawing/2014/main" id="{B29F04E9-AEF4-4651-9CC3-92974AE2912D}"/>
                </a:ext>
              </a:extLst>
            </p:cNvPr>
            <p:cNvGrpSpPr/>
            <p:nvPr/>
          </p:nvGrpSpPr>
          <p:grpSpPr>
            <a:xfrm>
              <a:off x="2861020" y="2027129"/>
              <a:ext cx="151905" cy="346209"/>
              <a:chOff x="5481404" y="1426062"/>
              <a:chExt cx="341669" cy="778503"/>
            </a:xfrm>
            <a:solidFill>
              <a:srgbClr val="D7923E"/>
            </a:solidFill>
          </p:grpSpPr>
          <p:sp>
            <p:nvSpPr>
              <p:cNvPr id="153" name="Freeform 1">
                <a:extLst>
                  <a:ext uri="{FF2B5EF4-FFF2-40B4-BE49-F238E27FC236}">
                    <a16:creationId xmlns:a16="http://schemas.microsoft.com/office/drawing/2014/main" id="{F0C2B1C8-E663-4256-95DD-982FC66FA5B8}"/>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54" name="Freeform 2">
                <a:extLst>
                  <a:ext uri="{FF2B5EF4-FFF2-40B4-BE49-F238E27FC236}">
                    <a16:creationId xmlns:a16="http://schemas.microsoft.com/office/drawing/2014/main" id="{83723EBC-2F49-445E-8C80-28BFCC17900B}"/>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44" name="Group 346">
              <a:extLst>
                <a:ext uri="{FF2B5EF4-FFF2-40B4-BE49-F238E27FC236}">
                  <a16:creationId xmlns:a16="http://schemas.microsoft.com/office/drawing/2014/main" id="{3714E002-78B1-4AA4-B8C8-3E84711CCA4D}"/>
                </a:ext>
              </a:extLst>
            </p:cNvPr>
            <p:cNvGrpSpPr/>
            <p:nvPr/>
          </p:nvGrpSpPr>
          <p:grpSpPr>
            <a:xfrm>
              <a:off x="1175478" y="1636321"/>
              <a:ext cx="137062" cy="358164"/>
              <a:chOff x="1006475" y="1212850"/>
              <a:chExt cx="585788" cy="1530350"/>
            </a:xfrm>
            <a:solidFill>
              <a:schemeClr val="bg2">
                <a:lumMod val="10000"/>
              </a:schemeClr>
            </a:solidFill>
          </p:grpSpPr>
          <p:sp>
            <p:nvSpPr>
              <p:cNvPr id="151" name="Freeform 1">
                <a:extLst>
                  <a:ext uri="{FF2B5EF4-FFF2-40B4-BE49-F238E27FC236}">
                    <a16:creationId xmlns:a16="http://schemas.microsoft.com/office/drawing/2014/main" id="{2EB67DEE-83C4-4529-B29C-881482222A35}"/>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52" name="Freeform 2">
                <a:extLst>
                  <a:ext uri="{FF2B5EF4-FFF2-40B4-BE49-F238E27FC236}">
                    <a16:creationId xmlns:a16="http://schemas.microsoft.com/office/drawing/2014/main" id="{C6A8AE64-86B7-4DB9-B553-F5C419CC3398}"/>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45" name="Group 349">
              <a:extLst>
                <a:ext uri="{FF2B5EF4-FFF2-40B4-BE49-F238E27FC236}">
                  <a16:creationId xmlns:a16="http://schemas.microsoft.com/office/drawing/2014/main" id="{D5550425-3ACA-4433-92CE-44C8CDC170D9}"/>
                </a:ext>
              </a:extLst>
            </p:cNvPr>
            <p:cNvGrpSpPr/>
            <p:nvPr/>
          </p:nvGrpSpPr>
          <p:grpSpPr>
            <a:xfrm>
              <a:off x="2443343" y="1383890"/>
              <a:ext cx="151905" cy="346209"/>
              <a:chOff x="5481404" y="1426062"/>
              <a:chExt cx="341669" cy="778503"/>
            </a:xfrm>
            <a:solidFill>
              <a:srgbClr val="D7923E"/>
            </a:solidFill>
          </p:grpSpPr>
          <p:sp>
            <p:nvSpPr>
              <p:cNvPr id="149" name="Freeform 1">
                <a:extLst>
                  <a:ext uri="{FF2B5EF4-FFF2-40B4-BE49-F238E27FC236}">
                    <a16:creationId xmlns:a16="http://schemas.microsoft.com/office/drawing/2014/main" id="{46524E75-40D9-4DCF-BD11-8CC6EFA7431E}"/>
                  </a:ext>
                </a:extLst>
              </p:cNvPr>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50" name="Freeform 2">
                <a:extLst>
                  <a:ext uri="{FF2B5EF4-FFF2-40B4-BE49-F238E27FC236}">
                    <a16:creationId xmlns:a16="http://schemas.microsoft.com/office/drawing/2014/main" id="{8ADCAAE8-903F-42A9-9A40-F7945507DCB2}"/>
                  </a:ext>
                </a:extLst>
              </p:cNvPr>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nvGrpSpPr>
            <p:cNvPr id="146" name="Group 383">
              <a:extLst>
                <a:ext uri="{FF2B5EF4-FFF2-40B4-BE49-F238E27FC236}">
                  <a16:creationId xmlns:a16="http://schemas.microsoft.com/office/drawing/2014/main" id="{EDA70E18-6FCA-42EF-9C49-93A53562D73E}"/>
                </a:ext>
              </a:extLst>
            </p:cNvPr>
            <p:cNvGrpSpPr/>
            <p:nvPr/>
          </p:nvGrpSpPr>
          <p:grpSpPr>
            <a:xfrm>
              <a:off x="2245765" y="1263727"/>
              <a:ext cx="137062" cy="358164"/>
              <a:chOff x="1006475" y="1212850"/>
              <a:chExt cx="585788" cy="1530350"/>
            </a:xfrm>
            <a:solidFill>
              <a:schemeClr val="bg2">
                <a:lumMod val="10000"/>
              </a:schemeClr>
            </a:solidFill>
          </p:grpSpPr>
          <p:sp>
            <p:nvSpPr>
              <p:cNvPr id="147" name="Freeform 1">
                <a:extLst>
                  <a:ext uri="{FF2B5EF4-FFF2-40B4-BE49-F238E27FC236}">
                    <a16:creationId xmlns:a16="http://schemas.microsoft.com/office/drawing/2014/main" id="{30534BAE-B70F-4B20-A1F7-56C611AEC549}"/>
                  </a:ext>
                </a:extLst>
              </p:cNvPr>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sp>
            <p:nvSpPr>
              <p:cNvPr id="148" name="Freeform 2">
                <a:extLst>
                  <a:ext uri="{FF2B5EF4-FFF2-40B4-BE49-F238E27FC236}">
                    <a16:creationId xmlns:a16="http://schemas.microsoft.com/office/drawing/2014/main" id="{34738600-C33E-4DBF-B28F-DED48A618148}"/>
                  </a:ext>
                </a:extLst>
              </p:cNvPr>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Calibri Light"/>
                </a:endParaRPr>
              </a:p>
            </p:txBody>
          </p:sp>
        </p:grpSp>
      </p:grpSp>
      <p:sp>
        <p:nvSpPr>
          <p:cNvPr id="213" name="Rectangle 5">
            <a:extLst>
              <a:ext uri="{FF2B5EF4-FFF2-40B4-BE49-F238E27FC236}">
                <a16:creationId xmlns:a16="http://schemas.microsoft.com/office/drawing/2014/main" id="{2FC1C17D-011E-417C-BDEE-625C039AFC3C}"/>
              </a:ext>
            </a:extLst>
          </p:cNvPr>
          <p:cNvSpPr/>
          <p:nvPr/>
        </p:nvSpPr>
        <p:spPr>
          <a:xfrm>
            <a:off x="0" y="3638754"/>
            <a:ext cx="9144000" cy="1580945"/>
          </a:xfrm>
          <a:prstGeom prst="rect">
            <a:avLst/>
          </a:prstGeom>
          <a:solidFill>
            <a:srgbClr val="3C333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14" name="组合 213">
            <a:extLst>
              <a:ext uri="{FF2B5EF4-FFF2-40B4-BE49-F238E27FC236}">
                <a16:creationId xmlns:a16="http://schemas.microsoft.com/office/drawing/2014/main" id="{885EE113-8246-4D5E-BFBD-FC572DD78348}"/>
              </a:ext>
            </a:extLst>
          </p:cNvPr>
          <p:cNvGrpSpPr/>
          <p:nvPr/>
        </p:nvGrpSpPr>
        <p:grpSpPr>
          <a:xfrm>
            <a:off x="4932050" y="1319001"/>
            <a:ext cx="2809251" cy="191464"/>
            <a:chOff x="7824508" y="1999770"/>
            <a:chExt cx="3715624" cy="253238"/>
          </a:xfrm>
        </p:grpSpPr>
        <p:sp>
          <p:nvSpPr>
            <p:cNvPr id="215" name="Rectangle 26">
              <a:extLst>
                <a:ext uri="{FF2B5EF4-FFF2-40B4-BE49-F238E27FC236}">
                  <a16:creationId xmlns:a16="http://schemas.microsoft.com/office/drawing/2014/main" id="{BB7A2E87-F366-4EB5-AE3B-9B759A6786DE}"/>
                </a:ext>
              </a:extLst>
            </p:cNvPr>
            <p:cNvSpPr/>
            <p:nvPr/>
          </p:nvSpPr>
          <p:spPr>
            <a:xfrm>
              <a:off x="7995876" y="1999770"/>
              <a:ext cx="3544256" cy="253238"/>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216" name="Rectangle 27">
              <a:extLst>
                <a:ext uri="{FF2B5EF4-FFF2-40B4-BE49-F238E27FC236}">
                  <a16:creationId xmlns:a16="http://schemas.microsoft.com/office/drawing/2014/main" id="{88D226D0-1223-4A77-966C-CA26D369E3F5}"/>
                </a:ext>
              </a:extLst>
            </p:cNvPr>
            <p:cNvSpPr/>
            <p:nvPr/>
          </p:nvSpPr>
          <p:spPr>
            <a:xfrm>
              <a:off x="7824508" y="1999770"/>
              <a:ext cx="2601681" cy="253238"/>
            </a:xfrm>
            <a:prstGeom prst="rect">
              <a:avLst/>
            </a:prstGeom>
            <a:solidFill>
              <a:srgbClr val="3C33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217" name="TextBox 29">
              <a:extLst>
                <a:ext uri="{FF2B5EF4-FFF2-40B4-BE49-F238E27FC236}">
                  <a16:creationId xmlns:a16="http://schemas.microsoft.com/office/drawing/2014/main" id="{FE778AA8-14FB-46E8-A9B4-9AF5564E9498}"/>
                </a:ext>
              </a:extLst>
            </p:cNvPr>
            <p:cNvSpPr txBox="1"/>
            <p:nvPr/>
          </p:nvSpPr>
          <p:spPr>
            <a:xfrm>
              <a:off x="7824508" y="2018333"/>
              <a:ext cx="320651" cy="216110"/>
            </a:xfrm>
            <a:prstGeom prst="rect">
              <a:avLst/>
            </a:prstGeom>
            <a:noFill/>
          </p:spPr>
          <p:txBody>
            <a:bodyPr wrap="none" lIns="54000" tIns="27000" rIns="54000" bIns="27000" rtlCol="0" anchor="ctr">
              <a:spAutoFit/>
            </a:bodyPr>
            <a:lstStyle/>
            <a:p>
              <a:r>
                <a:rPr lang="en-US" sz="1050" b="1" dirty="0">
                  <a:solidFill>
                    <a:schemeClr val="bg1"/>
                  </a:solidFill>
                  <a:cs typeface="+mn-ea"/>
                  <a:sym typeface="+mn-lt"/>
                </a:rPr>
                <a:t>59%</a:t>
              </a:r>
            </a:p>
          </p:txBody>
        </p:sp>
      </p:grpSp>
      <p:grpSp>
        <p:nvGrpSpPr>
          <p:cNvPr id="218" name="组合 217">
            <a:extLst>
              <a:ext uri="{FF2B5EF4-FFF2-40B4-BE49-F238E27FC236}">
                <a16:creationId xmlns:a16="http://schemas.microsoft.com/office/drawing/2014/main" id="{686446DF-52BA-459A-87FB-9B6D3E5AE422}"/>
              </a:ext>
            </a:extLst>
          </p:cNvPr>
          <p:cNvGrpSpPr/>
          <p:nvPr/>
        </p:nvGrpSpPr>
        <p:grpSpPr>
          <a:xfrm>
            <a:off x="4932050" y="2088084"/>
            <a:ext cx="2809251" cy="191464"/>
            <a:chOff x="7824508" y="3016988"/>
            <a:chExt cx="3715624" cy="253238"/>
          </a:xfrm>
        </p:grpSpPr>
        <p:sp>
          <p:nvSpPr>
            <p:cNvPr id="219" name="Rectangle 33">
              <a:extLst>
                <a:ext uri="{FF2B5EF4-FFF2-40B4-BE49-F238E27FC236}">
                  <a16:creationId xmlns:a16="http://schemas.microsoft.com/office/drawing/2014/main" id="{8D43D56E-F59B-4606-9AE4-5387517CE060}"/>
                </a:ext>
              </a:extLst>
            </p:cNvPr>
            <p:cNvSpPr/>
            <p:nvPr/>
          </p:nvSpPr>
          <p:spPr>
            <a:xfrm>
              <a:off x="7995876" y="3016988"/>
              <a:ext cx="3544256" cy="253238"/>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220" name="Rectangle 34">
              <a:extLst>
                <a:ext uri="{FF2B5EF4-FFF2-40B4-BE49-F238E27FC236}">
                  <a16:creationId xmlns:a16="http://schemas.microsoft.com/office/drawing/2014/main" id="{89DD861A-235B-426C-8E66-A0767D880775}"/>
                </a:ext>
              </a:extLst>
            </p:cNvPr>
            <p:cNvSpPr/>
            <p:nvPr/>
          </p:nvSpPr>
          <p:spPr>
            <a:xfrm>
              <a:off x="7824508" y="3016988"/>
              <a:ext cx="2601681" cy="253238"/>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221" name="TextBox 36">
              <a:extLst>
                <a:ext uri="{FF2B5EF4-FFF2-40B4-BE49-F238E27FC236}">
                  <a16:creationId xmlns:a16="http://schemas.microsoft.com/office/drawing/2014/main" id="{C1836E94-1E02-41A4-A086-528953D5A2B0}"/>
                </a:ext>
              </a:extLst>
            </p:cNvPr>
            <p:cNvSpPr txBox="1"/>
            <p:nvPr/>
          </p:nvSpPr>
          <p:spPr>
            <a:xfrm>
              <a:off x="7824508" y="3035551"/>
              <a:ext cx="320651" cy="216110"/>
            </a:xfrm>
            <a:prstGeom prst="rect">
              <a:avLst/>
            </a:prstGeom>
            <a:noFill/>
          </p:spPr>
          <p:txBody>
            <a:bodyPr wrap="none" lIns="54000" tIns="27000" rIns="54000" bIns="27000" rtlCol="0" anchor="ctr">
              <a:spAutoFit/>
            </a:bodyPr>
            <a:lstStyle/>
            <a:p>
              <a:r>
                <a:rPr lang="en-US" sz="1050" b="1" dirty="0">
                  <a:solidFill>
                    <a:schemeClr val="bg1"/>
                  </a:solidFill>
                  <a:cs typeface="+mn-ea"/>
                  <a:sym typeface="+mn-lt"/>
                </a:rPr>
                <a:t>59%</a:t>
              </a:r>
            </a:p>
          </p:txBody>
        </p:sp>
      </p:grpSp>
      <p:grpSp>
        <p:nvGrpSpPr>
          <p:cNvPr id="222" name="组合 221">
            <a:extLst>
              <a:ext uri="{FF2B5EF4-FFF2-40B4-BE49-F238E27FC236}">
                <a16:creationId xmlns:a16="http://schemas.microsoft.com/office/drawing/2014/main" id="{EAF8961D-1D8F-4935-B26B-AF8B2CB59D34}"/>
              </a:ext>
            </a:extLst>
          </p:cNvPr>
          <p:cNvGrpSpPr/>
          <p:nvPr/>
        </p:nvGrpSpPr>
        <p:grpSpPr>
          <a:xfrm>
            <a:off x="4932050" y="2857167"/>
            <a:ext cx="2809251" cy="191464"/>
            <a:chOff x="7824508" y="4034207"/>
            <a:chExt cx="3715624" cy="253238"/>
          </a:xfrm>
        </p:grpSpPr>
        <p:sp>
          <p:nvSpPr>
            <p:cNvPr id="223" name="Rectangle 40">
              <a:extLst>
                <a:ext uri="{FF2B5EF4-FFF2-40B4-BE49-F238E27FC236}">
                  <a16:creationId xmlns:a16="http://schemas.microsoft.com/office/drawing/2014/main" id="{13163268-35E5-4C1A-B721-E511806E020F}"/>
                </a:ext>
              </a:extLst>
            </p:cNvPr>
            <p:cNvSpPr/>
            <p:nvPr/>
          </p:nvSpPr>
          <p:spPr>
            <a:xfrm>
              <a:off x="7995876" y="4034207"/>
              <a:ext cx="3544256" cy="253238"/>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224" name="Rectangle 41">
              <a:extLst>
                <a:ext uri="{FF2B5EF4-FFF2-40B4-BE49-F238E27FC236}">
                  <a16:creationId xmlns:a16="http://schemas.microsoft.com/office/drawing/2014/main" id="{4010A3B9-5D74-44F3-BB45-0A8AE9A8B22A}"/>
                </a:ext>
              </a:extLst>
            </p:cNvPr>
            <p:cNvSpPr/>
            <p:nvPr/>
          </p:nvSpPr>
          <p:spPr>
            <a:xfrm>
              <a:off x="7824508" y="4034207"/>
              <a:ext cx="2601681" cy="253238"/>
            </a:xfrm>
            <a:prstGeom prst="rect">
              <a:avLst/>
            </a:prstGeom>
            <a:solidFill>
              <a:srgbClr val="3C33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225" name="TextBox 43">
              <a:extLst>
                <a:ext uri="{FF2B5EF4-FFF2-40B4-BE49-F238E27FC236}">
                  <a16:creationId xmlns:a16="http://schemas.microsoft.com/office/drawing/2014/main" id="{89327742-0245-41D3-A58C-DFC152D13E5D}"/>
                </a:ext>
              </a:extLst>
            </p:cNvPr>
            <p:cNvSpPr txBox="1"/>
            <p:nvPr/>
          </p:nvSpPr>
          <p:spPr>
            <a:xfrm>
              <a:off x="7824508" y="4052770"/>
              <a:ext cx="320651" cy="216110"/>
            </a:xfrm>
            <a:prstGeom prst="rect">
              <a:avLst/>
            </a:prstGeom>
            <a:noFill/>
          </p:spPr>
          <p:txBody>
            <a:bodyPr wrap="none" lIns="54000" tIns="27000" rIns="54000" bIns="27000" rtlCol="0" anchor="ctr">
              <a:spAutoFit/>
            </a:bodyPr>
            <a:lstStyle/>
            <a:p>
              <a:r>
                <a:rPr lang="en-US" sz="1050" b="1" dirty="0">
                  <a:solidFill>
                    <a:schemeClr val="bg1"/>
                  </a:solidFill>
                  <a:cs typeface="+mn-ea"/>
                  <a:sym typeface="+mn-lt"/>
                </a:rPr>
                <a:t>59%</a:t>
              </a:r>
            </a:p>
          </p:txBody>
        </p:sp>
      </p:grpSp>
      <p:grpSp>
        <p:nvGrpSpPr>
          <p:cNvPr id="226" name="组合 225">
            <a:extLst>
              <a:ext uri="{FF2B5EF4-FFF2-40B4-BE49-F238E27FC236}">
                <a16:creationId xmlns:a16="http://schemas.microsoft.com/office/drawing/2014/main" id="{BA2DC5F5-6BEC-4E6D-AFC5-133EF61E999F}"/>
              </a:ext>
            </a:extLst>
          </p:cNvPr>
          <p:cNvGrpSpPr/>
          <p:nvPr/>
        </p:nvGrpSpPr>
        <p:grpSpPr>
          <a:xfrm>
            <a:off x="4317837" y="2741524"/>
            <a:ext cx="412372" cy="412372"/>
            <a:chOff x="7172988" y="3782751"/>
            <a:chExt cx="545419" cy="545419"/>
          </a:xfrm>
        </p:grpSpPr>
        <p:sp>
          <p:nvSpPr>
            <p:cNvPr id="227" name="Oval 38">
              <a:extLst>
                <a:ext uri="{FF2B5EF4-FFF2-40B4-BE49-F238E27FC236}">
                  <a16:creationId xmlns:a16="http://schemas.microsoft.com/office/drawing/2014/main" id="{49A42076-D7CD-4633-9617-42AF2CE01374}"/>
                </a:ext>
              </a:extLst>
            </p:cNvPr>
            <p:cNvSpPr/>
            <p:nvPr/>
          </p:nvSpPr>
          <p:spPr>
            <a:xfrm>
              <a:off x="7172988" y="3782751"/>
              <a:ext cx="545419" cy="545419"/>
            </a:xfrm>
            <a:prstGeom prst="ellipse">
              <a:avLst/>
            </a:prstGeom>
            <a:solidFill>
              <a:srgbClr val="3C33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228" name="Freeform 49">
              <a:extLst>
                <a:ext uri="{FF2B5EF4-FFF2-40B4-BE49-F238E27FC236}">
                  <a16:creationId xmlns:a16="http://schemas.microsoft.com/office/drawing/2014/main" id="{8C5CC358-783F-4743-B0D6-9530D50DF05F}"/>
                </a:ext>
              </a:extLst>
            </p:cNvPr>
            <p:cNvSpPr>
              <a:spLocks noEditPoints="1"/>
            </p:cNvSpPr>
            <p:nvPr/>
          </p:nvSpPr>
          <p:spPr bwMode="auto">
            <a:xfrm>
              <a:off x="7294892" y="3895268"/>
              <a:ext cx="301614" cy="313289"/>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grpSp>
        <p:nvGrpSpPr>
          <p:cNvPr id="229" name="组合 228">
            <a:extLst>
              <a:ext uri="{FF2B5EF4-FFF2-40B4-BE49-F238E27FC236}">
                <a16:creationId xmlns:a16="http://schemas.microsoft.com/office/drawing/2014/main" id="{53A379FC-CB4A-4A31-AA39-B2918BECAA5C}"/>
              </a:ext>
            </a:extLst>
          </p:cNvPr>
          <p:cNvGrpSpPr/>
          <p:nvPr/>
        </p:nvGrpSpPr>
        <p:grpSpPr>
          <a:xfrm>
            <a:off x="4317837" y="1972441"/>
            <a:ext cx="412372" cy="412372"/>
            <a:chOff x="7172988" y="2765532"/>
            <a:chExt cx="545419" cy="545419"/>
          </a:xfrm>
        </p:grpSpPr>
        <p:sp>
          <p:nvSpPr>
            <p:cNvPr id="230" name="Oval 31">
              <a:extLst>
                <a:ext uri="{FF2B5EF4-FFF2-40B4-BE49-F238E27FC236}">
                  <a16:creationId xmlns:a16="http://schemas.microsoft.com/office/drawing/2014/main" id="{9A11A7C1-F51F-427E-9314-D0C30F178E56}"/>
                </a:ext>
              </a:extLst>
            </p:cNvPr>
            <p:cNvSpPr/>
            <p:nvPr/>
          </p:nvSpPr>
          <p:spPr>
            <a:xfrm>
              <a:off x="7172988" y="2765532"/>
              <a:ext cx="545419" cy="545419"/>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231" name="Freeform 5">
              <a:extLst>
                <a:ext uri="{FF2B5EF4-FFF2-40B4-BE49-F238E27FC236}">
                  <a16:creationId xmlns:a16="http://schemas.microsoft.com/office/drawing/2014/main" id="{FD8747EC-B8B9-45A0-959A-15C572132BC0}"/>
                </a:ext>
              </a:extLst>
            </p:cNvPr>
            <p:cNvSpPr>
              <a:spLocks noEditPoints="1"/>
            </p:cNvSpPr>
            <p:nvPr/>
          </p:nvSpPr>
          <p:spPr bwMode="auto">
            <a:xfrm>
              <a:off x="7290351" y="2891659"/>
              <a:ext cx="310694" cy="318477"/>
            </a:xfrm>
            <a:custGeom>
              <a:avLst/>
              <a:gdLst>
                <a:gd name="T0" fmla="*/ 153 w 200"/>
                <a:gd name="T1" fmla="*/ 18 h 205"/>
                <a:gd name="T2" fmla="*/ 145 w 200"/>
                <a:gd name="T3" fmla="*/ 9 h 205"/>
                <a:gd name="T4" fmla="*/ 179 w 200"/>
                <a:gd name="T5" fmla="*/ 0 h 205"/>
                <a:gd name="T6" fmla="*/ 170 w 200"/>
                <a:gd name="T7" fmla="*/ 35 h 205"/>
                <a:gd name="T8" fmla="*/ 162 w 200"/>
                <a:gd name="T9" fmla="*/ 26 h 205"/>
                <a:gd name="T10" fmla="*/ 111 w 200"/>
                <a:gd name="T11" fmla="*/ 77 h 205"/>
                <a:gd name="T12" fmla="*/ 90 w 200"/>
                <a:gd name="T13" fmla="*/ 56 h 205"/>
                <a:gd name="T14" fmla="*/ 57 w 200"/>
                <a:gd name="T15" fmla="*/ 90 h 205"/>
                <a:gd name="T16" fmla="*/ 48 w 200"/>
                <a:gd name="T17" fmla="*/ 81 h 205"/>
                <a:gd name="T18" fmla="*/ 90 w 200"/>
                <a:gd name="T19" fmla="*/ 39 h 205"/>
                <a:gd name="T20" fmla="*/ 111 w 200"/>
                <a:gd name="T21" fmla="*/ 60 h 205"/>
                <a:gd name="T22" fmla="*/ 153 w 200"/>
                <a:gd name="T23" fmla="*/ 18 h 205"/>
                <a:gd name="T24" fmla="*/ 197 w 200"/>
                <a:gd name="T25" fmla="*/ 184 h 205"/>
                <a:gd name="T26" fmla="*/ 198 w 200"/>
                <a:gd name="T27" fmla="*/ 183 h 205"/>
                <a:gd name="T28" fmla="*/ 198 w 200"/>
                <a:gd name="T29" fmla="*/ 174 h 205"/>
                <a:gd name="T30" fmla="*/ 135 w 200"/>
                <a:gd name="T31" fmla="*/ 111 h 205"/>
                <a:gd name="T32" fmla="*/ 126 w 200"/>
                <a:gd name="T33" fmla="*/ 111 h 205"/>
                <a:gd name="T34" fmla="*/ 125 w 200"/>
                <a:gd name="T35" fmla="*/ 112 h 205"/>
                <a:gd name="T36" fmla="*/ 123 w 200"/>
                <a:gd name="T37" fmla="*/ 109 h 205"/>
                <a:gd name="T38" fmla="*/ 133 w 200"/>
                <a:gd name="T39" fmla="*/ 66 h 205"/>
                <a:gd name="T40" fmla="*/ 120 w 200"/>
                <a:gd name="T41" fmla="*/ 80 h 205"/>
                <a:gd name="T42" fmla="*/ 105 w 200"/>
                <a:gd name="T43" fmla="*/ 109 h 205"/>
                <a:gd name="T44" fmla="*/ 35 w 200"/>
                <a:gd name="T45" fmla="*/ 110 h 205"/>
                <a:gd name="T46" fmla="*/ 35 w 200"/>
                <a:gd name="T47" fmla="*/ 39 h 205"/>
                <a:gd name="T48" fmla="*/ 105 w 200"/>
                <a:gd name="T49" fmla="*/ 39 h 205"/>
                <a:gd name="T50" fmla="*/ 112 w 200"/>
                <a:gd name="T51" fmla="*/ 47 h 205"/>
                <a:gd name="T52" fmla="*/ 122 w 200"/>
                <a:gd name="T53" fmla="*/ 38 h 205"/>
                <a:gd name="T54" fmla="*/ 115 w 200"/>
                <a:gd name="T55" fmla="*/ 29 h 205"/>
                <a:gd name="T56" fmla="*/ 25 w 200"/>
                <a:gd name="T57" fmla="*/ 29 h 205"/>
                <a:gd name="T58" fmla="*/ 25 w 200"/>
                <a:gd name="T59" fmla="*/ 119 h 205"/>
                <a:gd name="T60" fmla="*/ 105 w 200"/>
                <a:gd name="T61" fmla="*/ 127 h 205"/>
                <a:gd name="T62" fmla="*/ 108 w 200"/>
                <a:gd name="T63" fmla="*/ 129 h 205"/>
                <a:gd name="T64" fmla="*/ 107 w 200"/>
                <a:gd name="T65" fmla="*/ 130 h 205"/>
                <a:gd name="T66" fmla="*/ 107 w 200"/>
                <a:gd name="T67" fmla="*/ 139 h 205"/>
                <a:gd name="T68" fmla="*/ 170 w 200"/>
                <a:gd name="T69" fmla="*/ 202 h 205"/>
                <a:gd name="T70" fmla="*/ 179 w 200"/>
                <a:gd name="T71" fmla="*/ 202 h 205"/>
                <a:gd name="T72" fmla="*/ 180 w 200"/>
                <a:gd name="T73" fmla="*/ 201 h 205"/>
                <a:gd name="T74" fmla="*/ 180 w 200"/>
                <a:gd name="T75" fmla="*/ 202 h 205"/>
                <a:gd name="T76" fmla="*/ 186 w 200"/>
                <a:gd name="T77" fmla="*/ 202 h 205"/>
                <a:gd name="T78" fmla="*/ 198 w 200"/>
                <a:gd name="T79" fmla="*/ 190 h 205"/>
                <a:gd name="T80" fmla="*/ 198 w 200"/>
                <a:gd name="T81" fmla="*/ 184 h 205"/>
                <a:gd name="T82" fmla="*/ 197 w 200"/>
                <a:gd name="T83" fmla="*/ 18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0" h="205">
                  <a:moveTo>
                    <a:pt x="153" y="18"/>
                  </a:moveTo>
                  <a:cubicBezTo>
                    <a:pt x="145" y="9"/>
                    <a:pt x="145" y="9"/>
                    <a:pt x="145" y="9"/>
                  </a:cubicBezTo>
                  <a:cubicBezTo>
                    <a:pt x="179" y="0"/>
                    <a:pt x="179" y="0"/>
                    <a:pt x="179" y="0"/>
                  </a:cubicBezTo>
                  <a:cubicBezTo>
                    <a:pt x="170" y="35"/>
                    <a:pt x="170" y="35"/>
                    <a:pt x="170" y="35"/>
                  </a:cubicBezTo>
                  <a:cubicBezTo>
                    <a:pt x="162" y="26"/>
                    <a:pt x="162" y="26"/>
                    <a:pt x="162" y="26"/>
                  </a:cubicBezTo>
                  <a:cubicBezTo>
                    <a:pt x="111" y="77"/>
                    <a:pt x="111" y="77"/>
                    <a:pt x="111" y="77"/>
                  </a:cubicBezTo>
                  <a:cubicBezTo>
                    <a:pt x="90" y="56"/>
                    <a:pt x="90" y="56"/>
                    <a:pt x="90" y="56"/>
                  </a:cubicBezTo>
                  <a:cubicBezTo>
                    <a:pt x="57" y="90"/>
                    <a:pt x="57" y="90"/>
                    <a:pt x="57" y="90"/>
                  </a:cubicBezTo>
                  <a:cubicBezTo>
                    <a:pt x="48" y="81"/>
                    <a:pt x="48" y="81"/>
                    <a:pt x="48" y="81"/>
                  </a:cubicBezTo>
                  <a:cubicBezTo>
                    <a:pt x="90" y="39"/>
                    <a:pt x="90" y="39"/>
                    <a:pt x="90" y="39"/>
                  </a:cubicBezTo>
                  <a:cubicBezTo>
                    <a:pt x="111" y="60"/>
                    <a:pt x="111" y="60"/>
                    <a:pt x="111" y="60"/>
                  </a:cubicBezTo>
                  <a:lnTo>
                    <a:pt x="153" y="18"/>
                  </a:lnTo>
                  <a:close/>
                  <a:moveTo>
                    <a:pt x="197" y="184"/>
                  </a:moveTo>
                  <a:cubicBezTo>
                    <a:pt x="198" y="183"/>
                    <a:pt x="198" y="183"/>
                    <a:pt x="198" y="183"/>
                  </a:cubicBezTo>
                  <a:cubicBezTo>
                    <a:pt x="200" y="181"/>
                    <a:pt x="200" y="177"/>
                    <a:pt x="198" y="174"/>
                  </a:cubicBezTo>
                  <a:cubicBezTo>
                    <a:pt x="135" y="111"/>
                    <a:pt x="135" y="111"/>
                    <a:pt x="135" y="111"/>
                  </a:cubicBezTo>
                  <a:cubicBezTo>
                    <a:pt x="133" y="109"/>
                    <a:pt x="128" y="109"/>
                    <a:pt x="126" y="111"/>
                  </a:cubicBezTo>
                  <a:cubicBezTo>
                    <a:pt x="125" y="112"/>
                    <a:pt x="125" y="112"/>
                    <a:pt x="125" y="112"/>
                  </a:cubicBezTo>
                  <a:cubicBezTo>
                    <a:pt x="123" y="109"/>
                    <a:pt x="123" y="109"/>
                    <a:pt x="123" y="109"/>
                  </a:cubicBezTo>
                  <a:cubicBezTo>
                    <a:pt x="131" y="97"/>
                    <a:pt x="135" y="81"/>
                    <a:pt x="133" y="66"/>
                  </a:cubicBezTo>
                  <a:cubicBezTo>
                    <a:pt x="120" y="80"/>
                    <a:pt x="120" y="80"/>
                    <a:pt x="120" y="80"/>
                  </a:cubicBezTo>
                  <a:cubicBezTo>
                    <a:pt x="119" y="90"/>
                    <a:pt x="114" y="101"/>
                    <a:pt x="105" y="109"/>
                  </a:cubicBezTo>
                  <a:cubicBezTo>
                    <a:pt x="86" y="129"/>
                    <a:pt x="54" y="129"/>
                    <a:pt x="35" y="110"/>
                  </a:cubicBezTo>
                  <a:cubicBezTo>
                    <a:pt x="15" y="90"/>
                    <a:pt x="15" y="58"/>
                    <a:pt x="35" y="39"/>
                  </a:cubicBezTo>
                  <a:cubicBezTo>
                    <a:pt x="54" y="19"/>
                    <a:pt x="86" y="19"/>
                    <a:pt x="105" y="39"/>
                  </a:cubicBezTo>
                  <a:cubicBezTo>
                    <a:pt x="108" y="41"/>
                    <a:pt x="110" y="44"/>
                    <a:pt x="112" y="47"/>
                  </a:cubicBezTo>
                  <a:cubicBezTo>
                    <a:pt x="122" y="38"/>
                    <a:pt x="122" y="38"/>
                    <a:pt x="122" y="38"/>
                  </a:cubicBezTo>
                  <a:cubicBezTo>
                    <a:pt x="120" y="35"/>
                    <a:pt x="117" y="32"/>
                    <a:pt x="115" y="29"/>
                  </a:cubicBezTo>
                  <a:cubicBezTo>
                    <a:pt x="90" y="5"/>
                    <a:pt x="50" y="5"/>
                    <a:pt x="25" y="29"/>
                  </a:cubicBezTo>
                  <a:cubicBezTo>
                    <a:pt x="0" y="54"/>
                    <a:pt x="0" y="94"/>
                    <a:pt x="25" y="119"/>
                  </a:cubicBezTo>
                  <a:cubicBezTo>
                    <a:pt x="47" y="141"/>
                    <a:pt x="80" y="143"/>
                    <a:pt x="105" y="127"/>
                  </a:cubicBezTo>
                  <a:cubicBezTo>
                    <a:pt x="108" y="129"/>
                    <a:pt x="108" y="129"/>
                    <a:pt x="108" y="129"/>
                  </a:cubicBezTo>
                  <a:cubicBezTo>
                    <a:pt x="107" y="130"/>
                    <a:pt x="107" y="130"/>
                    <a:pt x="107" y="130"/>
                  </a:cubicBezTo>
                  <a:cubicBezTo>
                    <a:pt x="105" y="133"/>
                    <a:pt x="105" y="137"/>
                    <a:pt x="107" y="139"/>
                  </a:cubicBezTo>
                  <a:cubicBezTo>
                    <a:pt x="170" y="202"/>
                    <a:pt x="170" y="202"/>
                    <a:pt x="170" y="202"/>
                  </a:cubicBezTo>
                  <a:cubicBezTo>
                    <a:pt x="172" y="205"/>
                    <a:pt x="177" y="205"/>
                    <a:pt x="179" y="202"/>
                  </a:cubicBezTo>
                  <a:cubicBezTo>
                    <a:pt x="180" y="201"/>
                    <a:pt x="180" y="201"/>
                    <a:pt x="180" y="201"/>
                  </a:cubicBezTo>
                  <a:cubicBezTo>
                    <a:pt x="180" y="202"/>
                    <a:pt x="180" y="202"/>
                    <a:pt x="180" y="202"/>
                  </a:cubicBezTo>
                  <a:cubicBezTo>
                    <a:pt x="182" y="203"/>
                    <a:pt x="184" y="203"/>
                    <a:pt x="186" y="202"/>
                  </a:cubicBezTo>
                  <a:cubicBezTo>
                    <a:pt x="198" y="190"/>
                    <a:pt x="198" y="190"/>
                    <a:pt x="198" y="190"/>
                  </a:cubicBezTo>
                  <a:cubicBezTo>
                    <a:pt x="199" y="189"/>
                    <a:pt x="199" y="186"/>
                    <a:pt x="198" y="184"/>
                  </a:cubicBezTo>
                  <a:lnTo>
                    <a:pt x="197" y="18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grpSp>
        <p:nvGrpSpPr>
          <p:cNvPr id="232" name="组合 231">
            <a:extLst>
              <a:ext uri="{FF2B5EF4-FFF2-40B4-BE49-F238E27FC236}">
                <a16:creationId xmlns:a16="http://schemas.microsoft.com/office/drawing/2014/main" id="{2AF19C0A-EEE3-4A0F-952B-D4D724CB7AB1}"/>
              </a:ext>
            </a:extLst>
          </p:cNvPr>
          <p:cNvGrpSpPr/>
          <p:nvPr/>
        </p:nvGrpSpPr>
        <p:grpSpPr>
          <a:xfrm>
            <a:off x="4317837" y="1203358"/>
            <a:ext cx="412372" cy="412372"/>
            <a:chOff x="7172988" y="1748314"/>
            <a:chExt cx="545419" cy="545419"/>
          </a:xfrm>
        </p:grpSpPr>
        <p:sp>
          <p:nvSpPr>
            <p:cNvPr id="233" name="Oval 24">
              <a:extLst>
                <a:ext uri="{FF2B5EF4-FFF2-40B4-BE49-F238E27FC236}">
                  <a16:creationId xmlns:a16="http://schemas.microsoft.com/office/drawing/2014/main" id="{10400204-FA85-42CA-AFB5-E530D3F79769}"/>
                </a:ext>
              </a:extLst>
            </p:cNvPr>
            <p:cNvSpPr/>
            <p:nvPr/>
          </p:nvSpPr>
          <p:spPr>
            <a:xfrm>
              <a:off x="7172988" y="1748314"/>
              <a:ext cx="545419" cy="545419"/>
            </a:xfrm>
            <a:prstGeom prst="ellipse">
              <a:avLst/>
            </a:prstGeom>
            <a:solidFill>
              <a:srgbClr val="3C33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234" name="Freeform 477">
              <a:extLst>
                <a:ext uri="{FF2B5EF4-FFF2-40B4-BE49-F238E27FC236}">
                  <a16:creationId xmlns:a16="http://schemas.microsoft.com/office/drawing/2014/main" id="{D1BB1A8B-B118-47B8-B414-2221D52548E2}"/>
                </a:ext>
              </a:extLst>
            </p:cNvPr>
            <p:cNvSpPr>
              <a:spLocks noEditPoints="1"/>
            </p:cNvSpPr>
            <p:nvPr/>
          </p:nvSpPr>
          <p:spPr bwMode="auto">
            <a:xfrm>
              <a:off x="7323107" y="1857894"/>
              <a:ext cx="245182" cy="326261"/>
            </a:xfrm>
            <a:custGeom>
              <a:avLst/>
              <a:gdLst>
                <a:gd name="T0" fmla="*/ 26 w 157"/>
                <a:gd name="T1" fmla="*/ 77 h 210"/>
                <a:gd name="T2" fmla="*/ 40 w 157"/>
                <a:gd name="T3" fmla="*/ 63 h 210"/>
                <a:gd name="T4" fmla="*/ 40 w 157"/>
                <a:gd name="T5" fmla="*/ 88 h 210"/>
                <a:gd name="T6" fmla="*/ 26 w 157"/>
                <a:gd name="T7" fmla="*/ 102 h 210"/>
                <a:gd name="T8" fmla="*/ 40 w 157"/>
                <a:gd name="T9" fmla="*/ 88 h 210"/>
                <a:gd name="T10" fmla="*/ 26 w 157"/>
                <a:gd name="T11" fmla="*/ 112 h 210"/>
                <a:gd name="T12" fmla="*/ 40 w 157"/>
                <a:gd name="T13" fmla="*/ 126 h 210"/>
                <a:gd name="T14" fmla="*/ 40 w 157"/>
                <a:gd name="T15" fmla="*/ 137 h 210"/>
                <a:gd name="T16" fmla="*/ 26 w 157"/>
                <a:gd name="T17" fmla="*/ 151 h 210"/>
                <a:gd name="T18" fmla="*/ 40 w 157"/>
                <a:gd name="T19" fmla="*/ 137 h 210"/>
                <a:gd name="T20" fmla="*/ 40 w 157"/>
                <a:gd name="T21" fmla="*/ 176 h 210"/>
                <a:gd name="T22" fmla="*/ 26 w 157"/>
                <a:gd name="T23" fmla="*/ 162 h 210"/>
                <a:gd name="T24" fmla="*/ 49 w 157"/>
                <a:gd name="T25" fmla="*/ 176 h 210"/>
                <a:gd name="T26" fmla="*/ 132 w 157"/>
                <a:gd name="T27" fmla="*/ 168 h 210"/>
                <a:gd name="T28" fmla="*/ 49 w 157"/>
                <a:gd name="T29" fmla="*/ 176 h 210"/>
                <a:gd name="T30" fmla="*/ 49 w 157"/>
                <a:gd name="T31" fmla="*/ 143 h 210"/>
                <a:gd name="T32" fmla="*/ 132 w 157"/>
                <a:gd name="T33" fmla="*/ 151 h 210"/>
                <a:gd name="T34" fmla="*/ 132 w 157"/>
                <a:gd name="T35" fmla="*/ 118 h 210"/>
                <a:gd name="T36" fmla="*/ 49 w 157"/>
                <a:gd name="T37" fmla="*/ 126 h 210"/>
                <a:gd name="T38" fmla="*/ 132 w 157"/>
                <a:gd name="T39" fmla="*/ 118 h 210"/>
                <a:gd name="T40" fmla="*/ 49 w 157"/>
                <a:gd name="T41" fmla="*/ 69 h 210"/>
                <a:gd name="T42" fmla="*/ 132 w 157"/>
                <a:gd name="T43" fmla="*/ 77 h 210"/>
                <a:gd name="T44" fmla="*/ 132 w 157"/>
                <a:gd name="T45" fmla="*/ 94 h 210"/>
                <a:gd name="T46" fmla="*/ 49 w 157"/>
                <a:gd name="T47" fmla="*/ 102 h 210"/>
                <a:gd name="T48" fmla="*/ 132 w 157"/>
                <a:gd name="T49" fmla="*/ 94 h 210"/>
                <a:gd name="T50" fmla="*/ 66 w 157"/>
                <a:gd name="T51" fmla="*/ 13 h 210"/>
                <a:gd name="T52" fmla="*/ 92 w 157"/>
                <a:gd name="T53" fmla="*/ 13 h 210"/>
                <a:gd name="T54" fmla="*/ 129 w 157"/>
                <a:gd name="T55" fmla="*/ 40 h 210"/>
                <a:gd name="T56" fmla="*/ 42 w 157"/>
                <a:gd name="T57" fmla="*/ 26 h 210"/>
                <a:gd name="T58" fmla="*/ 79 w 157"/>
                <a:gd name="T59" fmla="*/ 16 h 210"/>
                <a:gd name="T60" fmla="*/ 79 w 157"/>
                <a:gd name="T61" fmla="*/ 10 h 210"/>
                <a:gd name="T62" fmla="*/ 147 w 157"/>
                <a:gd name="T63" fmla="*/ 18 h 210"/>
                <a:gd name="T64" fmla="*/ 118 w 157"/>
                <a:gd name="T65" fmla="*/ 20 h 210"/>
                <a:gd name="T66" fmla="*/ 145 w 157"/>
                <a:gd name="T67" fmla="*/ 30 h 210"/>
                <a:gd name="T68" fmla="*/ 12 w 157"/>
                <a:gd name="T69" fmla="*/ 198 h 210"/>
                <a:gd name="T70" fmla="*/ 27 w 157"/>
                <a:gd name="T71" fmla="*/ 30 h 210"/>
                <a:gd name="T72" fmla="*/ 48 w 157"/>
                <a:gd name="T73" fmla="*/ 18 h 210"/>
                <a:gd name="T74" fmla="*/ 0 w 157"/>
                <a:gd name="T75" fmla="*/ 28 h 210"/>
                <a:gd name="T76" fmla="*/ 10 w 157"/>
                <a:gd name="T77" fmla="*/ 210 h 210"/>
                <a:gd name="T78" fmla="*/ 157 w 157"/>
                <a:gd name="T79" fmla="*/ 200 h 210"/>
                <a:gd name="T80" fmla="*/ 147 w 157"/>
                <a:gd name="T81"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 h="210">
                  <a:moveTo>
                    <a:pt x="40" y="77"/>
                  </a:moveTo>
                  <a:cubicBezTo>
                    <a:pt x="26" y="77"/>
                    <a:pt x="26" y="77"/>
                    <a:pt x="26" y="77"/>
                  </a:cubicBezTo>
                  <a:cubicBezTo>
                    <a:pt x="26" y="63"/>
                    <a:pt x="26" y="63"/>
                    <a:pt x="26" y="63"/>
                  </a:cubicBezTo>
                  <a:cubicBezTo>
                    <a:pt x="40" y="63"/>
                    <a:pt x="40" y="63"/>
                    <a:pt x="40" y="63"/>
                  </a:cubicBezTo>
                  <a:lnTo>
                    <a:pt x="40" y="77"/>
                  </a:lnTo>
                  <a:close/>
                  <a:moveTo>
                    <a:pt x="40" y="88"/>
                  </a:moveTo>
                  <a:cubicBezTo>
                    <a:pt x="26" y="88"/>
                    <a:pt x="26" y="88"/>
                    <a:pt x="26" y="88"/>
                  </a:cubicBezTo>
                  <a:cubicBezTo>
                    <a:pt x="26" y="102"/>
                    <a:pt x="26" y="102"/>
                    <a:pt x="26" y="102"/>
                  </a:cubicBezTo>
                  <a:cubicBezTo>
                    <a:pt x="40" y="102"/>
                    <a:pt x="40" y="102"/>
                    <a:pt x="40" y="102"/>
                  </a:cubicBezTo>
                  <a:lnTo>
                    <a:pt x="40" y="88"/>
                  </a:lnTo>
                  <a:close/>
                  <a:moveTo>
                    <a:pt x="40" y="112"/>
                  </a:moveTo>
                  <a:cubicBezTo>
                    <a:pt x="26" y="112"/>
                    <a:pt x="26" y="112"/>
                    <a:pt x="26" y="112"/>
                  </a:cubicBezTo>
                  <a:cubicBezTo>
                    <a:pt x="26" y="126"/>
                    <a:pt x="26" y="126"/>
                    <a:pt x="26" y="126"/>
                  </a:cubicBezTo>
                  <a:cubicBezTo>
                    <a:pt x="40" y="126"/>
                    <a:pt x="40" y="126"/>
                    <a:pt x="40" y="126"/>
                  </a:cubicBezTo>
                  <a:lnTo>
                    <a:pt x="40" y="112"/>
                  </a:lnTo>
                  <a:close/>
                  <a:moveTo>
                    <a:pt x="40" y="137"/>
                  </a:moveTo>
                  <a:cubicBezTo>
                    <a:pt x="26" y="137"/>
                    <a:pt x="26" y="137"/>
                    <a:pt x="26" y="137"/>
                  </a:cubicBezTo>
                  <a:cubicBezTo>
                    <a:pt x="26" y="151"/>
                    <a:pt x="26" y="151"/>
                    <a:pt x="26" y="151"/>
                  </a:cubicBezTo>
                  <a:cubicBezTo>
                    <a:pt x="40" y="151"/>
                    <a:pt x="40" y="151"/>
                    <a:pt x="40" y="151"/>
                  </a:cubicBezTo>
                  <a:lnTo>
                    <a:pt x="40" y="137"/>
                  </a:lnTo>
                  <a:close/>
                  <a:moveTo>
                    <a:pt x="26" y="176"/>
                  </a:moveTo>
                  <a:cubicBezTo>
                    <a:pt x="40" y="176"/>
                    <a:pt x="40" y="176"/>
                    <a:pt x="40" y="176"/>
                  </a:cubicBezTo>
                  <a:cubicBezTo>
                    <a:pt x="40" y="162"/>
                    <a:pt x="40" y="162"/>
                    <a:pt x="40" y="162"/>
                  </a:cubicBezTo>
                  <a:cubicBezTo>
                    <a:pt x="26" y="162"/>
                    <a:pt x="26" y="162"/>
                    <a:pt x="26" y="162"/>
                  </a:cubicBezTo>
                  <a:lnTo>
                    <a:pt x="26" y="176"/>
                  </a:lnTo>
                  <a:close/>
                  <a:moveTo>
                    <a:pt x="49" y="176"/>
                  </a:moveTo>
                  <a:cubicBezTo>
                    <a:pt x="132" y="176"/>
                    <a:pt x="132" y="176"/>
                    <a:pt x="132" y="176"/>
                  </a:cubicBezTo>
                  <a:cubicBezTo>
                    <a:pt x="132" y="168"/>
                    <a:pt x="132" y="168"/>
                    <a:pt x="132" y="168"/>
                  </a:cubicBezTo>
                  <a:cubicBezTo>
                    <a:pt x="49" y="168"/>
                    <a:pt x="49" y="168"/>
                    <a:pt x="49" y="168"/>
                  </a:cubicBezTo>
                  <a:lnTo>
                    <a:pt x="49" y="176"/>
                  </a:lnTo>
                  <a:close/>
                  <a:moveTo>
                    <a:pt x="132" y="143"/>
                  </a:moveTo>
                  <a:cubicBezTo>
                    <a:pt x="49" y="143"/>
                    <a:pt x="49" y="143"/>
                    <a:pt x="49" y="143"/>
                  </a:cubicBezTo>
                  <a:cubicBezTo>
                    <a:pt x="49" y="151"/>
                    <a:pt x="49" y="151"/>
                    <a:pt x="49" y="151"/>
                  </a:cubicBezTo>
                  <a:cubicBezTo>
                    <a:pt x="132" y="151"/>
                    <a:pt x="132" y="151"/>
                    <a:pt x="132" y="151"/>
                  </a:cubicBezTo>
                  <a:lnTo>
                    <a:pt x="132" y="143"/>
                  </a:lnTo>
                  <a:close/>
                  <a:moveTo>
                    <a:pt x="132" y="118"/>
                  </a:moveTo>
                  <a:cubicBezTo>
                    <a:pt x="49" y="118"/>
                    <a:pt x="49" y="118"/>
                    <a:pt x="49" y="118"/>
                  </a:cubicBezTo>
                  <a:cubicBezTo>
                    <a:pt x="49" y="126"/>
                    <a:pt x="49" y="126"/>
                    <a:pt x="49" y="126"/>
                  </a:cubicBezTo>
                  <a:cubicBezTo>
                    <a:pt x="132" y="126"/>
                    <a:pt x="132" y="126"/>
                    <a:pt x="132" y="126"/>
                  </a:cubicBezTo>
                  <a:lnTo>
                    <a:pt x="132" y="118"/>
                  </a:lnTo>
                  <a:close/>
                  <a:moveTo>
                    <a:pt x="132" y="69"/>
                  </a:moveTo>
                  <a:cubicBezTo>
                    <a:pt x="49" y="69"/>
                    <a:pt x="49" y="69"/>
                    <a:pt x="49" y="69"/>
                  </a:cubicBezTo>
                  <a:cubicBezTo>
                    <a:pt x="49" y="77"/>
                    <a:pt x="49" y="77"/>
                    <a:pt x="49" y="77"/>
                  </a:cubicBezTo>
                  <a:cubicBezTo>
                    <a:pt x="132" y="77"/>
                    <a:pt x="132" y="77"/>
                    <a:pt x="132" y="77"/>
                  </a:cubicBezTo>
                  <a:lnTo>
                    <a:pt x="132" y="69"/>
                  </a:lnTo>
                  <a:close/>
                  <a:moveTo>
                    <a:pt x="132" y="94"/>
                  </a:moveTo>
                  <a:cubicBezTo>
                    <a:pt x="49" y="94"/>
                    <a:pt x="49" y="94"/>
                    <a:pt x="49" y="94"/>
                  </a:cubicBezTo>
                  <a:cubicBezTo>
                    <a:pt x="49" y="102"/>
                    <a:pt x="49" y="102"/>
                    <a:pt x="49" y="102"/>
                  </a:cubicBezTo>
                  <a:cubicBezTo>
                    <a:pt x="132" y="102"/>
                    <a:pt x="132" y="102"/>
                    <a:pt x="132" y="102"/>
                  </a:cubicBezTo>
                  <a:lnTo>
                    <a:pt x="132" y="94"/>
                  </a:lnTo>
                  <a:close/>
                  <a:moveTo>
                    <a:pt x="42" y="26"/>
                  </a:moveTo>
                  <a:cubicBezTo>
                    <a:pt x="62" y="20"/>
                    <a:pt x="66" y="17"/>
                    <a:pt x="66" y="13"/>
                  </a:cubicBezTo>
                  <a:cubicBezTo>
                    <a:pt x="66" y="5"/>
                    <a:pt x="72" y="0"/>
                    <a:pt x="79" y="0"/>
                  </a:cubicBezTo>
                  <a:cubicBezTo>
                    <a:pt x="86" y="0"/>
                    <a:pt x="92" y="5"/>
                    <a:pt x="92" y="13"/>
                  </a:cubicBezTo>
                  <a:cubicBezTo>
                    <a:pt x="92" y="17"/>
                    <a:pt x="95" y="20"/>
                    <a:pt x="116" y="26"/>
                  </a:cubicBezTo>
                  <a:cubicBezTo>
                    <a:pt x="128" y="29"/>
                    <a:pt x="129" y="40"/>
                    <a:pt x="129" y="40"/>
                  </a:cubicBezTo>
                  <a:cubicBezTo>
                    <a:pt x="29" y="40"/>
                    <a:pt x="29" y="40"/>
                    <a:pt x="29" y="40"/>
                  </a:cubicBezTo>
                  <a:cubicBezTo>
                    <a:pt x="29" y="40"/>
                    <a:pt x="29" y="29"/>
                    <a:pt x="42" y="26"/>
                  </a:cubicBezTo>
                  <a:moveTo>
                    <a:pt x="76" y="13"/>
                  </a:moveTo>
                  <a:cubicBezTo>
                    <a:pt x="76" y="15"/>
                    <a:pt x="77" y="16"/>
                    <a:pt x="79" y="16"/>
                  </a:cubicBezTo>
                  <a:cubicBezTo>
                    <a:pt x="81" y="16"/>
                    <a:pt x="82" y="15"/>
                    <a:pt x="82" y="13"/>
                  </a:cubicBezTo>
                  <a:cubicBezTo>
                    <a:pt x="82" y="11"/>
                    <a:pt x="81" y="10"/>
                    <a:pt x="79" y="10"/>
                  </a:cubicBezTo>
                  <a:cubicBezTo>
                    <a:pt x="77" y="10"/>
                    <a:pt x="76" y="11"/>
                    <a:pt x="76" y="13"/>
                  </a:cubicBezTo>
                  <a:moveTo>
                    <a:pt x="147" y="18"/>
                  </a:moveTo>
                  <a:cubicBezTo>
                    <a:pt x="110" y="18"/>
                    <a:pt x="110" y="18"/>
                    <a:pt x="110" y="18"/>
                  </a:cubicBezTo>
                  <a:cubicBezTo>
                    <a:pt x="112" y="18"/>
                    <a:pt x="115" y="19"/>
                    <a:pt x="118" y="20"/>
                  </a:cubicBezTo>
                  <a:cubicBezTo>
                    <a:pt x="124" y="22"/>
                    <a:pt x="129" y="26"/>
                    <a:pt x="131" y="30"/>
                  </a:cubicBezTo>
                  <a:cubicBezTo>
                    <a:pt x="145" y="30"/>
                    <a:pt x="145" y="30"/>
                    <a:pt x="145" y="30"/>
                  </a:cubicBezTo>
                  <a:cubicBezTo>
                    <a:pt x="145" y="198"/>
                    <a:pt x="145" y="198"/>
                    <a:pt x="145" y="198"/>
                  </a:cubicBezTo>
                  <a:cubicBezTo>
                    <a:pt x="12" y="198"/>
                    <a:pt x="12" y="198"/>
                    <a:pt x="12" y="198"/>
                  </a:cubicBezTo>
                  <a:cubicBezTo>
                    <a:pt x="12" y="30"/>
                    <a:pt x="12" y="30"/>
                    <a:pt x="12" y="30"/>
                  </a:cubicBezTo>
                  <a:cubicBezTo>
                    <a:pt x="27" y="30"/>
                    <a:pt x="27" y="30"/>
                    <a:pt x="27" y="30"/>
                  </a:cubicBezTo>
                  <a:cubicBezTo>
                    <a:pt x="29" y="26"/>
                    <a:pt x="33" y="22"/>
                    <a:pt x="40" y="20"/>
                  </a:cubicBezTo>
                  <a:cubicBezTo>
                    <a:pt x="43" y="19"/>
                    <a:pt x="46" y="18"/>
                    <a:pt x="48" y="18"/>
                  </a:cubicBezTo>
                  <a:cubicBezTo>
                    <a:pt x="10" y="18"/>
                    <a:pt x="10" y="18"/>
                    <a:pt x="10" y="18"/>
                  </a:cubicBezTo>
                  <a:cubicBezTo>
                    <a:pt x="5" y="18"/>
                    <a:pt x="0" y="22"/>
                    <a:pt x="0" y="28"/>
                  </a:cubicBezTo>
                  <a:cubicBezTo>
                    <a:pt x="0" y="200"/>
                    <a:pt x="0" y="200"/>
                    <a:pt x="0" y="200"/>
                  </a:cubicBezTo>
                  <a:cubicBezTo>
                    <a:pt x="0" y="205"/>
                    <a:pt x="5" y="210"/>
                    <a:pt x="10" y="210"/>
                  </a:cubicBezTo>
                  <a:cubicBezTo>
                    <a:pt x="147" y="210"/>
                    <a:pt x="147" y="210"/>
                    <a:pt x="147" y="210"/>
                  </a:cubicBezTo>
                  <a:cubicBezTo>
                    <a:pt x="153" y="210"/>
                    <a:pt x="157" y="205"/>
                    <a:pt x="157" y="200"/>
                  </a:cubicBezTo>
                  <a:cubicBezTo>
                    <a:pt x="157" y="28"/>
                    <a:pt x="157" y="28"/>
                    <a:pt x="157" y="28"/>
                  </a:cubicBezTo>
                  <a:cubicBezTo>
                    <a:pt x="157" y="22"/>
                    <a:pt x="153" y="18"/>
                    <a:pt x="147" y="18"/>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cs typeface="+mn-ea"/>
                <a:sym typeface="+mn-lt"/>
              </a:endParaRPr>
            </a:p>
          </p:txBody>
        </p:sp>
      </p:grpSp>
      <p:sp>
        <p:nvSpPr>
          <p:cNvPr id="235" name="文本框 234">
            <a:extLst>
              <a:ext uri="{FF2B5EF4-FFF2-40B4-BE49-F238E27FC236}">
                <a16:creationId xmlns:a16="http://schemas.microsoft.com/office/drawing/2014/main" id="{22D65DB2-5529-47F3-882E-B1B746666FBC}"/>
              </a:ext>
            </a:extLst>
          </p:cNvPr>
          <p:cNvSpPr txBox="1"/>
          <p:nvPr/>
        </p:nvSpPr>
        <p:spPr>
          <a:xfrm>
            <a:off x="4634779" y="1610323"/>
            <a:ext cx="3604804" cy="323165"/>
          </a:xfrm>
          <a:prstGeom prst="rect">
            <a:avLst/>
          </a:prstGeom>
          <a:noFill/>
        </p:spPr>
        <p:txBody>
          <a:bodyPr wrap="square" rtlCol="0">
            <a:spAutoFit/>
          </a:bodyPr>
          <a:lstStyle/>
          <a:p>
            <a:pPr algn="ctr">
              <a:lnSpc>
                <a:spcPct val="150000"/>
              </a:lnSpc>
              <a:spcBef>
                <a:spcPts val="600"/>
              </a:spcBef>
            </a:pPr>
            <a:r>
              <a:rPr lang="zh-CN" altLang="en-US" sz="1000" spc="300"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输入替换内容输入替换内容输入替换内容</a:t>
            </a:r>
            <a:endParaRPr lang="en-US" altLang="zh-CN" sz="1000" spc="300" dirty="0">
              <a:solidFill>
                <a:schemeClr val="bg2">
                  <a:lumMod val="10000"/>
                </a:schemeClr>
              </a:solidFill>
              <a:latin typeface="微软雅黑" panose="020B0503020204020204" pitchFamily="34" charset="-122"/>
              <a:ea typeface="微软雅黑" panose="020B0503020204020204" pitchFamily="34" charset="-122"/>
              <a:cs typeface="Hiragino Sans GB W3" charset="-122"/>
            </a:endParaRPr>
          </a:p>
        </p:txBody>
      </p:sp>
      <p:sp>
        <p:nvSpPr>
          <p:cNvPr id="236" name="文本框 235">
            <a:extLst>
              <a:ext uri="{FF2B5EF4-FFF2-40B4-BE49-F238E27FC236}">
                <a16:creationId xmlns:a16="http://schemas.microsoft.com/office/drawing/2014/main" id="{8EF7765C-A9A2-49E3-A7F1-B1540506C727}"/>
              </a:ext>
            </a:extLst>
          </p:cNvPr>
          <p:cNvSpPr txBox="1"/>
          <p:nvPr/>
        </p:nvSpPr>
        <p:spPr>
          <a:xfrm>
            <a:off x="4682893" y="2398848"/>
            <a:ext cx="3604804" cy="323165"/>
          </a:xfrm>
          <a:prstGeom prst="rect">
            <a:avLst/>
          </a:prstGeom>
          <a:noFill/>
        </p:spPr>
        <p:txBody>
          <a:bodyPr wrap="square" rtlCol="0">
            <a:spAutoFit/>
          </a:bodyPr>
          <a:lstStyle/>
          <a:p>
            <a:pPr algn="ctr">
              <a:lnSpc>
                <a:spcPct val="150000"/>
              </a:lnSpc>
              <a:spcBef>
                <a:spcPts val="600"/>
              </a:spcBef>
            </a:pPr>
            <a:r>
              <a:rPr lang="zh-CN" altLang="en-US" sz="1000" spc="300"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输入替换内容输入替换内容输入替换内容</a:t>
            </a:r>
            <a:endParaRPr lang="en-US" altLang="zh-CN" sz="1000" spc="300" dirty="0">
              <a:solidFill>
                <a:schemeClr val="bg2">
                  <a:lumMod val="10000"/>
                </a:schemeClr>
              </a:solidFill>
              <a:latin typeface="微软雅黑" panose="020B0503020204020204" pitchFamily="34" charset="-122"/>
              <a:ea typeface="微软雅黑" panose="020B0503020204020204" pitchFamily="34" charset="-122"/>
              <a:cs typeface="Hiragino Sans GB W3" charset="-122"/>
            </a:endParaRPr>
          </a:p>
        </p:txBody>
      </p:sp>
      <p:sp>
        <p:nvSpPr>
          <p:cNvPr id="238" name="TextBox 7">
            <a:extLst>
              <a:ext uri="{FF2B5EF4-FFF2-40B4-BE49-F238E27FC236}">
                <a16:creationId xmlns:a16="http://schemas.microsoft.com/office/drawing/2014/main" id="{EC873195-131A-4997-B44A-8AAB264474F4}"/>
              </a:ext>
            </a:extLst>
          </p:cNvPr>
          <p:cNvSpPr txBox="1"/>
          <p:nvPr/>
        </p:nvSpPr>
        <p:spPr>
          <a:xfrm>
            <a:off x="648999" y="4059810"/>
            <a:ext cx="3528784" cy="523220"/>
          </a:xfrm>
          <a:prstGeom prst="rect">
            <a:avLst/>
          </a:prstGeom>
          <a:noFill/>
        </p:spPr>
        <p:txBody>
          <a:bodyPr wrap="square" rtlCol="0">
            <a:spAutoFit/>
          </a:bodyPr>
          <a:lstStyle/>
          <a:p>
            <a:pPr algn="ctr"/>
            <a:r>
              <a:rPr lang="en-US" sz="1400" b="1" spc="300" dirty="0">
                <a:solidFill>
                  <a:schemeClr val="bg1"/>
                </a:solidFill>
                <a:latin typeface="Montserrat" charset="0"/>
                <a:ea typeface="Montserrat" charset="0"/>
                <a:cs typeface="Montserrat" charset="0"/>
              </a:rPr>
              <a:t>WRITE HERE</a:t>
            </a:r>
            <a:r>
              <a:rPr lang="en-US" altLang="zh-CN" sz="1400" b="1" spc="300" dirty="0">
                <a:solidFill>
                  <a:schemeClr val="bg1"/>
                </a:solidFill>
                <a:latin typeface="Montserrat" charset="0"/>
                <a:ea typeface="Montserrat" charset="0"/>
                <a:cs typeface="Montserrat" charset="0"/>
              </a:rPr>
              <a:t>YOUR TITLE</a:t>
            </a:r>
          </a:p>
          <a:p>
            <a:pPr algn="ctr"/>
            <a:endParaRPr lang="en-US" sz="1400" b="1" spc="300" dirty="0">
              <a:solidFill>
                <a:schemeClr val="bg1"/>
              </a:solidFill>
              <a:latin typeface="Montserrat" charset="0"/>
              <a:ea typeface="Montserrat" charset="0"/>
              <a:cs typeface="Montserrat" charset="0"/>
            </a:endParaRPr>
          </a:p>
        </p:txBody>
      </p:sp>
      <p:sp>
        <p:nvSpPr>
          <p:cNvPr id="239" name="文本框 238">
            <a:extLst>
              <a:ext uri="{FF2B5EF4-FFF2-40B4-BE49-F238E27FC236}">
                <a16:creationId xmlns:a16="http://schemas.microsoft.com/office/drawing/2014/main" id="{7F31287E-B3C2-420A-9042-2C8AC9CC7653}"/>
              </a:ext>
            </a:extLst>
          </p:cNvPr>
          <p:cNvSpPr txBox="1"/>
          <p:nvPr/>
        </p:nvSpPr>
        <p:spPr>
          <a:xfrm>
            <a:off x="849023" y="4359019"/>
            <a:ext cx="3604804" cy="295978"/>
          </a:xfrm>
          <a:prstGeom prst="rect">
            <a:avLst/>
          </a:prstGeom>
          <a:noFill/>
        </p:spPr>
        <p:txBody>
          <a:bodyPr wrap="square" rtlCol="0">
            <a:spAutoFit/>
          </a:bodyPr>
          <a:lstStyle/>
          <a:p>
            <a:pPr algn="ctr">
              <a:lnSpc>
                <a:spcPct val="150000"/>
              </a:lnSpc>
              <a:spcBef>
                <a:spcPts val="600"/>
              </a:spcBef>
            </a:pPr>
            <a:r>
              <a:rPr lang="zh-CN" altLang="en-US" sz="10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输入替换内容输入替换内容输入替换内容</a:t>
            </a:r>
            <a:endParaRPr lang="en-US" altLang="zh-CN" sz="10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240" name="TextBox 7">
            <a:extLst>
              <a:ext uri="{FF2B5EF4-FFF2-40B4-BE49-F238E27FC236}">
                <a16:creationId xmlns:a16="http://schemas.microsoft.com/office/drawing/2014/main" id="{3CF03703-2218-4A3E-A704-52D7765070EC}"/>
              </a:ext>
            </a:extLst>
          </p:cNvPr>
          <p:cNvSpPr txBox="1"/>
          <p:nvPr/>
        </p:nvSpPr>
        <p:spPr>
          <a:xfrm>
            <a:off x="4826601" y="4049149"/>
            <a:ext cx="3528784" cy="523220"/>
          </a:xfrm>
          <a:prstGeom prst="rect">
            <a:avLst/>
          </a:prstGeom>
          <a:noFill/>
        </p:spPr>
        <p:txBody>
          <a:bodyPr wrap="square" rtlCol="0">
            <a:spAutoFit/>
          </a:bodyPr>
          <a:lstStyle/>
          <a:p>
            <a:pPr algn="ctr"/>
            <a:r>
              <a:rPr lang="en-US" sz="1400" b="1" spc="300" dirty="0">
                <a:solidFill>
                  <a:schemeClr val="bg1"/>
                </a:solidFill>
                <a:latin typeface="Montserrat" charset="0"/>
                <a:ea typeface="Montserrat" charset="0"/>
                <a:cs typeface="Montserrat" charset="0"/>
              </a:rPr>
              <a:t>WRITE HERE</a:t>
            </a:r>
            <a:r>
              <a:rPr lang="en-US" altLang="zh-CN" sz="1400" b="1" spc="300" dirty="0">
                <a:solidFill>
                  <a:schemeClr val="bg1"/>
                </a:solidFill>
                <a:latin typeface="Montserrat" charset="0"/>
                <a:ea typeface="Montserrat" charset="0"/>
                <a:cs typeface="Montserrat" charset="0"/>
              </a:rPr>
              <a:t>YOUR TITLE</a:t>
            </a:r>
          </a:p>
          <a:p>
            <a:pPr algn="ctr"/>
            <a:endParaRPr lang="en-US" sz="1400" b="1" spc="300" dirty="0">
              <a:solidFill>
                <a:schemeClr val="bg1"/>
              </a:solidFill>
              <a:latin typeface="Montserrat" charset="0"/>
              <a:ea typeface="Montserrat" charset="0"/>
              <a:cs typeface="Montserrat" charset="0"/>
            </a:endParaRPr>
          </a:p>
        </p:txBody>
      </p:sp>
      <p:sp>
        <p:nvSpPr>
          <p:cNvPr id="241" name="文本框 240">
            <a:extLst>
              <a:ext uri="{FF2B5EF4-FFF2-40B4-BE49-F238E27FC236}">
                <a16:creationId xmlns:a16="http://schemas.microsoft.com/office/drawing/2014/main" id="{C85F6DC6-E1C6-4A6D-835E-DD6FD8C46911}"/>
              </a:ext>
            </a:extLst>
          </p:cNvPr>
          <p:cNvSpPr txBox="1"/>
          <p:nvPr/>
        </p:nvSpPr>
        <p:spPr>
          <a:xfrm>
            <a:off x="5026625" y="4348358"/>
            <a:ext cx="3604804" cy="295978"/>
          </a:xfrm>
          <a:prstGeom prst="rect">
            <a:avLst/>
          </a:prstGeom>
          <a:noFill/>
        </p:spPr>
        <p:txBody>
          <a:bodyPr wrap="square" rtlCol="0">
            <a:spAutoFit/>
          </a:bodyPr>
          <a:lstStyle/>
          <a:p>
            <a:pPr algn="ctr">
              <a:lnSpc>
                <a:spcPct val="150000"/>
              </a:lnSpc>
              <a:spcBef>
                <a:spcPts val="600"/>
              </a:spcBef>
            </a:pPr>
            <a:r>
              <a:rPr lang="zh-CN" altLang="en-US" sz="1000" spc="300" dirty="0">
                <a:solidFill>
                  <a:schemeClr val="bg1"/>
                </a:solidFill>
                <a:latin typeface="微软雅黑" panose="020B0503020204020204" pitchFamily="34" charset="-122"/>
                <a:ea typeface="微软雅黑" panose="020B0503020204020204" pitchFamily="34" charset="-122"/>
                <a:cs typeface="Hiragino Sans GB W3" charset="-122"/>
              </a:rPr>
              <a:t>输入替换内容输入替换内容输入替换内容</a:t>
            </a:r>
            <a:endParaRPr lang="en-US" altLang="zh-CN" sz="1000" spc="300" dirty="0">
              <a:solidFill>
                <a:schemeClr val="bg1"/>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2472731191"/>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
                                        </p:tgtEl>
                                        <p:attrNameLst>
                                          <p:attrName>style.visibility</p:attrName>
                                        </p:attrNameLst>
                                      </p:cBhvr>
                                      <p:to>
                                        <p:strVal val="visible"/>
                                      </p:to>
                                    </p:set>
                                    <p:animEffect transition="in" filter="wipe(down)">
                                      <p:cBhvr>
                                        <p:cTn id="7" dur="500"/>
                                        <p:tgtEl>
                                          <p:spTgt spid="2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6"/>
                                        </p:tgtEl>
                                        <p:attrNameLst>
                                          <p:attrName>style.visibility</p:attrName>
                                        </p:attrNameLst>
                                      </p:cBhvr>
                                      <p:to>
                                        <p:strVal val="visible"/>
                                      </p:to>
                                    </p:set>
                                    <p:animEffect transition="in" filter="wipe(down)">
                                      <p:cBhvr>
                                        <p:cTn id="12" dur="500"/>
                                        <p:tgtEl>
                                          <p:spTgt spid="2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39"/>
                                        </p:tgtEl>
                                        <p:attrNameLst>
                                          <p:attrName>style.visibility</p:attrName>
                                        </p:attrNameLst>
                                      </p:cBhvr>
                                      <p:to>
                                        <p:strVal val="visible"/>
                                      </p:to>
                                    </p:set>
                                    <p:animEffect transition="in" filter="wipe(down)">
                                      <p:cBhvr>
                                        <p:cTn id="17" dur="500"/>
                                        <p:tgtEl>
                                          <p:spTgt spid="2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41"/>
                                        </p:tgtEl>
                                        <p:attrNameLst>
                                          <p:attrName>style.visibility</p:attrName>
                                        </p:attrNameLst>
                                      </p:cBhvr>
                                      <p:to>
                                        <p:strVal val="visible"/>
                                      </p:to>
                                    </p:set>
                                    <p:animEffect transition="in" filter="wipe(down)">
                                      <p:cBhvr>
                                        <p:cTn id="22" dur="5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p:bldP spid="236" grpId="0"/>
      <p:bldP spid="239" grpId="0"/>
      <p:bldP spid="2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4E9A0A2F-027F-4E8A-B157-52ECF90F3AC0}"/>
              </a:ext>
            </a:extLst>
          </p:cNvPr>
          <p:cNvSpPr/>
          <p:nvPr/>
        </p:nvSpPr>
        <p:spPr>
          <a:xfrm>
            <a:off x="4966324" y="3095368"/>
            <a:ext cx="2800768" cy="523220"/>
          </a:xfrm>
          <a:prstGeom prst="rect">
            <a:avLst/>
          </a:prstGeom>
        </p:spPr>
        <p:txBody>
          <a:bodyPr wrap="none">
            <a:spAutoFit/>
            <a:scene3d>
              <a:camera prst="orthographicFront"/>
              <a:lightRig rig="threePt" dir="t"/>
            </a:scene3d>
            <a:sp3d contourW="12700"/>
          </a:bodyPr>
          <a:lstStyle/>
          <a:p>
            <a:pPr algn="ctr"/>
            <a:r>
              <a:rPr lang="zh-CN" altLang="en-US" sz="2800" spc="600" dirty="0">
                <a:solidFill>
                  <a:schemeClr val="bg2">
                    <a:lumMod val="10000"/>
                  </a:schemeClr>
                </a:solidFill>
                <a:latin typeface="微软雅黑" panose="020B0503020204020204" pitchFamily="34" charset="-122"/>
                <a:ea typeface="微软雅黑" panose="020B0503020204020204" pitchFamily="34" charset="-122"/>
              </a:rPr>
              <a:t>活动前期准备</a:t>
            </a:r>
          </a:p>
        </p:txBody>
      </p:sp>
      <p:sp>
        <p:nvSpPr>
          <p:cNvPr id="8" name="矩形 7">
            <a:extLst>
              <a:ext uri="{FF2B5EF4-FFF2-40B4-BE49-F238E27FC236}">
                <a16:creationId xmlns:a16="http://schemas.microsoft.com/office/drawing/2014/main" id="{8AA47A49-37A8-494F-9C1A-BF2400251379}"/>
              </a:ext>
            </a:extLst>
          </p:cNvPr>
          <p:cNvSpPr/>
          <p:nvPr/>
        </p:nvSpPr>
        <p:spPr>
          <a:xfrm>
            <a:off x="5027286" y="3690516"/>
            <a:ext cx="3799438" cy="246221"/>
          </a:xfrm>
          <a:prstGeom prst="rect">
            <a:avLst/>
          </a:prstGeom>
        </p:spPr>
        <p:txBody>
          <a:bodyPr wrap="none">
            <a:spAutoFit/>
          </a:bodyPr>
          <a:lstStyle/>
          <a:p>
            <a:r>
              <a:rPr lang="en-US" altLang="zh-CN" sz="1000" spc="600" dirty="0">
                <a:solidFill>
                  <a:schemeClr val="bg2">
                    <a:lumMod val="10000"/>
                  </a:schemeClr>
                </a:solidFill>
                <a:latin typeface="arial" panose="020B0604020202020204" pitchFamily="34" charset="0"/>
              </a:rPr>
              <a:t>GENERAL IDEA OF ACTIVITY</a:t>
            </a:r>
            <a:endParaRPr lang="zh-CN" altLang="en-US" sz="1000" spc="600" dirty="0">
              <a:solidFill>
                <a:schemeClr val="bg2">
                  <a:lumMod val="10000"/>
                </a:schemeClr>
              </a:solidFill>
            </a:endParaRPr>
          </a:p>
        </p:txBody>
      </p:sp>
      <p:sp>
        <p:nvSpPr>
          <p:cNvPr id="16" name="矩形 15">
            <a:extLst>
              <a:ext uri="{FF2B5EF4-FFF2-40B4-BE49-F238E27FC236}">
                <a16:creationId xmlns:a16="http://schemas.microsoft.com/office/drawing/2014/main" id="{24A5CD8D-A142-4A30-BAAE-00CD48807648}"/>
              </a:ext>
            </a:extLst>
          </p:cNvPr>
          <p:cNvSpPr/>
          <p:nvPr/>
        </p:nvSpPr>
        <p:spPr>
          <a:xfrm>
            <a:off x="0" y="0"/>
            <a:ext cx="3918857" cy="5143500"/>
          </a:xfrm>
          <a:prstGeom prst="rect">
            <a:avLst/>
          </a:prstGeom>
          <a:solidFill>
            <a:srgbClr val="D792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7" name="组合 28">
            <a:extLst>
              <a:ext uri="{FF2B5EF4-FFF2-40B4-BE49-F238E27FC236}">
                <a16:creationId xmlns:a16="http://schemas.microsoft.com/office/drawing/2014/main" id="{67FAABEA-9928-4B3F-90F4-ECD0647AE369}"/>
              </a:ext>
            </a:extLst>
          </p:cNvPr>
          <p:cNvGrpSpPr>
            <a:grpSpLocks/>
          </p:cNvGrpSpPr>
          <p:nvPr/>
        </p:nvGrpSpPr>
        <p:grpSpPr bwMode="auto">
          <a:xfrm>
            <a:off x="2125337" y="955948"/>
            <a:ext cx="2651125" cy="3429000"/>
            <a:chOff x="5797805" y="1733238"/>
            <a:chExt cx="2625090" cy="3395362"/>
          </a:xfrm>
        </p:grpSpPr>
        <p:pic>
          <p:nvPicPr>
            <p:cNvPr id="18" name="图片 20">
              <a:extLst>
                <a:ext uri="{FF2B5EF4-FFF2-40B4-BE49-F238E27FC236}">
                  <a16:creationId xmlns:a16="http://schemas.microsoft.com/office/drawing/2014/main" id="{BE5663B6-E5EB-4529-9EEF-AA61C5A028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7805" y="1733238"/>
              <a:ext cx="2625090" cy="33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a:extLst>
                <a:ext uri="{FF2B5EF4-FFF2-40B4-BE49-F238E27FC236}">
                  <a16:creationId xmlns:a16="http://schemas.microsoft.com/office/drawing/2014/main" id="{AEAFBCAA-7641-42CC-9F37-07FFED98FDDD}"/>
                </a:ext>
              </a:extLst>
            </p:cNvPr>
            <p:cNvSpPr/>
            <p:nvPr/>
          </p:nvSpPr>
          <p:spPr>
            <a:xfrm>
              <a:off x="6046166" y="2049195"/>
              <a:ext cx="2128366" cy="2829468"/>
            </a:xfrm>
            <a:prstGeom prst="rect">
              <a:avLst/>
            </a:prstGeom>
            <a:blipFill dpi="0" rotWithShape="1">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2" name="Text Placeholder 4">
            <a:extLst>
              <a:ext uri="{FF2B5EF4-FFF2-40B4-BE49-F238E27FC236}">
                <a16:creationId xmlns:a16="http://schemas.microsoft.com/office/drawing/2014/main" id="{D083462A-3989-4A1B-8943-6AA8FE7FEB0A}"/>
              </a:ext>
            </a:extLst>
          </p:cNvPr>
          <p:cNvSpPr txBox="1">
            <a:spLocks/>
          </p:cNvSpPr>
          <p:nvPr/>
        </p:nvSpPr>
        <p:spPr>
          <a:xfrm>
            <a:off x="5027286" y="4008665"/>
            <a:ext cx="3962303" cy="5899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114000"/>
              </a:lnSpc>
              <a:spcBef>
                <a:spcPts val="1000"/>
              </a:spcBef>
              <a:spcAft>
                <a:spcPts val="0"/>
              </a:spcAft>
              <a:buClrTx/>
              <a:buSzTx/>
              <a:buFont typeface="Arial" panose="020B0604020202020204" pitchFamily="34" charset="0"/>
              <a:buNone/>
              <a:tabLst/>
              <a:defRPr/>
            </a:pPr>
            <a:r>
              <a:rPr kumimoji="0" lang="id-ID" sz="1200" u="none" strike="noStrike" kern="1200" cap="none" spc="300" normalizeH="0" baseline="0" noProof="0" dirty="0">
                <a:ln>
                  <a:noFill/>
                </a:ln>
                <a:solidFill>
                  <a:schemeClr val="bg2">
                    <a:lumMod val="10000"/>
                  </a:schemeClr>
                </a:solidFill>
                <a:effectLst/>
                <a:uLnTx/>
                <a:uFillTx/>
                <a:latin typeface="Agency FB" panose="020B0503020202020204" pitchFamily="34" charset="0"/>
                <a:cs typeface="Calibri"/>
              </a:rPr>
              <a:t>Ut wisi enim ad minim veniam, quis nostrud exerci tation ullamcorper nibh euismod tincidunt ut</a:t>
            </a:r>
          </a:p>
        </p:txBody>
      </p:sp>
      <p:sp>
        <p:nvSpPr>
          <p:cNvPr id="23" name="TextBox 8">
            <a:extLst>
              <a:ext uri="{FF2B5EF4-FFF2-40B4-BE49-F238E27FC236}">
                <a16:creationId xmlns:a16="http://schemas.microsoft.com/office/drawing/2014/main" id="{B85B2DF4-D17E-4C62-B04C-F3348C29C8B3}"/>
              </a:ext>
            </a:extLst>
          </p:cNvPr>
          <p:cNvSpPr txBox="1"/>
          <p:nvPr/>
        </p:nvSpPr>
        <p:spPr>
          <a:xfrm>
            <a:off x="5560454" y="366619"/>
            <a:ext cx="3807376" cy="688707"/>
          </a:xfrm>
          <a:prstGeom prst="rect">
            <a:avLst/>
          </a:prstGeom>
          <a:noFill/>
        </p:spPr>
        <p:txBody>
          <a:bodyPr wrap="square" lIns="72446" tIns="36223" rIns="72446" bIns="36223" rtlCol="0">
            <a:spAutoFit/>
          </a:bodyPr>
          <a:lstStyle/>
          <a:p>
            <a:pPr algn="ctr" defTabSz="724480">
              <a:defRPr/>
            </a:pPr>
            <a:r>
              <a:rPr lang="en-US" altLang="zh-CN" sz="4000" b="1" kern="0" spc="305" dirty="0">
                <a:solidFill>
                  <a:schemeClr val="bg2">
                    <a:lumMod val="10000"/>
                  </a:schemeClr>
                </a:solidFill>
                <a:latin typeface="Century" panose="02040604050505020304" pitchFamily="18" charset="0"/>
                <a:ea typeface="微软雅黑" panose="020B0503020204020204" pitchFamily="34" charset="-122"/>
                <a:sym typeface="微软雅黑" panose="020B0503020204020204" pitchFamily="34" charset="-122"/>
              </a:rPr>
              <a:t>PART  02</a:t>
            </a:r>
            <a:endParaRPr lang="id-ID" sz="4000" b="1" kern="0" spc="305" dirty="0">
              <a:solidFill>
                <a:schemeClr val="bg2">
                  <a:lumMod val="10000"/>
                </a:schemeClr>
              </a:solidFill>
              <a:latin typeface="Century" panose="02040604050505020304" pitchFamily="18" charset="0"/>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825777130"/>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55" presetClass="entr" presetSubtype="0" fill="hold"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ppt_w</p:attrName>
                                        </p:attrNameLst>
                                      </p:cBhvr>
                                      <p:tavLst>
                                        <p:tav tm="0">
                                          <p:val>
                                            <p:strVal val="#ppt_w*0.70"/>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Effect transition="in" filter="fade">
                                      <p:cBhvr>
                                        <p:cTn id="16" dur="1000"/>
                                        <p:tgtEl>
                                          <p:spTgt spid="17"/>
                                        </p:tgtEl>
                                      </p:cBhvr>
                                    </p:animEffect>
                                  </p:childTnLst>
                                </p:cTn>
                              </p:par>
                              <p:par>
                                <p:cTn id="17" presetID="42" presetClass="entr" presetSubtype="0" fill="hold" grpId="0"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3"/>
                                        </p:tgtEl>
                                        <p:attrNameLst>
                                          <p:attrName>ppt_y</p:attrName>
                                        </p:attrNameLst>
                                      </p:cBhvr>
                                      <p:tavLst>
                                        <p:tav tm="0">
                                          <p:val>
                                            <p:strVal val="#ppt_y"/>
                                          </p:val>
                                        </p:tav>
                                        <p:tav tm="100000">
                                          <p:val>
                                            <p:strVal val="#ppt_y"/>
                                          </p:val>
                                        </p:tav>
                                      </p:tavLst>
                                    </p:anim>
                                    <p:anim calcmode="lin" valueType="num">
                                      <p:cBhvr>
                                        <p:cTn id="2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CE75D68-D193-45EF-8FA0-2E5A60C5E708}"/>
              </a:ext>
            </a:extLst>
          </p:cNvPr>
          <p:cNvSpPr txBox="1"/>
          <p:nvPr/>
        </p:nvSpPr>
        <p:spPr>
          <a:xfrm>
            <a:off x="144254" y="125634"/>
            <a:ext cx="1513904" cy="246221"/>
          </a:xfrm>
          <a:prstGeom prst="rect">
            <a:avLst/>
          </a:prstGeom>
          <a:noFill/>
        </p:spPr>
        <p:txBody>
          <a:bodyPr wrap="square">
            <a:spAutoFit/>
          </a:bodyPr>
          <a:lstStyle/>
          <a:p>
            <a:pPr eaLnBrk="1" fontAlgn="auto" hangingPunct="1">
              <a:spcBef>
                <a:spcPts val="0"/>
              </a:spcBef>
              <a:spcAft>
                <a:spcPts val="0"/>
              </a:spcAft>
              <a:defRPr/>
            </a:pPr>
            <a:r>
              <a:rPr lang="zh-CN" altLang="en-US" sz="1000" b="1" dirty="0">
                <a:solidFill>
                  <a:schemeClr val="bg2">
                    <a:lumMod val="10000"/>
                  </a:schemeClr>
                </a:solidFill>
                <a:latin typeface="+mn-ea"/>
                <a:ea typeface="+mn-ea"/>
              </a:rPr>
              <a:t>点击添加你的文本</a:t>
            </a:r>
          </a:p>
        </p:txBody>
      </p:sp>
      <p:cxnSp>
        <p:nvCxnSpPr>
          <p:cNvPr id="3" name="直接连接符 2">
            <a:extLst>
              <a:ext uri="{FF2B5EF4-FFF2-40B4-BE49-F238E27FC236}">
                <a16:creationId xmlns:a16="http://schemas.microsoft.com/office/drawing/2014/main" id="{75D52943-0986-450F-A7E8-3B98E307DA4B}"/>
              </a:ext>
            </a:extLst>
          </p:cNvPr>
          <p:cNvCxnSpPr/>
          <p:nvPr/>
        </p:nvCxnSpPr>
        <p:spPr>
          <a:xfrm>
            <a:off x="339255" y="388331"/>
            <a:ext cx="731520" cy="0"/>
          </a:xfrm>
          <a:prstGeom prst="line">
            <a:avLst/>
          </a:prstGeom>
          <a:ln>
            <a:solidFill>
              <a:srgbClr val="829177"/>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894123B3-E561-426F-AD70-C2652D1D4FDD}"/>
              </a:ext>
            </a:extLst>
          </p:cNvPr>
          <p:cNvGrpSpPr>
            <a:grpSpLocks/>
          </p:cNvGrpSpPr>
          <p:nvPr/>
        </p:nvGrpSpPr>
        <p:grpSpPr bwMode="auto">
          <a:xfrm>
            <a:off x="4435601" y="1720825"/>
            <a:ext cx="4708399" cy="2089527"/>
            <a:chOff x="3779838" y="1487488"/>
            <a:chExt cx="5365750" cy="2381250"/>
          </a:xfrm>
        </p:grpSpPr>
        <p:grpSp>
          <p:nvGrpSpPr>
            <p:cNvPr id="5" name="组合 37">
              <a:extLst>
                <a:ext uri="{FF2B5EF4-FFF2-40B4-BE49-F238E27FC236}">
                  <a16:creationId xmlns:a16="http://schemas.microsoft.com/office/drawing/2014/main" id="{D38E2208-55CA-405C-9EAD-848B6C22902D}"/>
                </a:ext>
              </a:extLst>
            </p:cNvPr>
            <p:cNvGrpSpPr>
              <a:grpSpLocks/>
            </p:cNvGrpSpPr>
            <p:nvPr/>
          </p:nvGrpSpPr>
          <p:grpSpPr bwMode="auto">
            <a:xfrm>
              <a:off x="3779838" y="1487488"/>
              <a:ext cx="5365750" cy="1147762"/>
              <a:chOff x="3779912" y="1487410"/>
              <a:chExt cx="5366325" cy="1147810"/>
            </a:xfrm>
          </p:grpSpPr>
          <p:sp>
            <p:nvSpPr>
              <p:cNvPr id="20" name="Freeform 6">
                <a:extLst>
                  <a:ext uri="{FF2B5EF4-FFF2-40B4-BE49-F238E27FC236}">
                    <a16:creationId xmlns:a16="http://schemas.microsoft.com/office/drawing/2014/main" id="{378D6E14-2453-4605-A735-E9FE7F89DA5C}"/>
                  </a:ext>
                </a:extLst>
              </p:cNvPr>
              <p:cNvSpPr>
                <a:spLocks/>
              </p:cNvSpPr>
              <p:nvPr/>
            </p:nvSpPr>
            <p:spPr bwMode="auto">
              <a:xfrm>
                <a:off x="3779912" y="1487410"/>
                <a:ext cx="5366325" cy="1147810"/>
              </a:xfrm>
              <a:custGeom>
                <a:avLst/>
                <a:gdLst>
                  <a:gd name="T0" fmla="*/ 0 w 293"/>
                  <a:gd name="T1" fmla="*/ 0 h 67"/>
                  <a:gd name="T2" fmla="*/ 2147483647 w 293"/>
                  <a:gd name="T3" fmla="*/ 0 h 67"/>
                  <a:gd name="T4" fmla="*/ 2147483647 w 293"/>
                  <a:gd name="T5" fmla="*/ 2147483647 h 67"/>
                  <a:gd name="T6" fmla="*/ 2147483647 w 293"/>
                  <a:gd name="T7" fmla="*/ 2147483647 h 67"/>
                  <a:gd name="T8" fmla="*/ 2147483647 w 293"/>
                  <a:gd name="T9" fmla="*/ 2147483647 h 67"/>
                  <a:gd name="T10" fmla="*/ 2147483647 w 293"/>
                  <a:gd name="T11" fmla="*/ 2147483647 h 67"/>
                  <a:gd name="T12" fmla="*/ 2147483647 w 293"/>
                  <a:gd name="T13" fmla="*/ 2147483647 h 67"/>
                  <a:gd name="T14" fmla="*/ 0 w 293"/>
                  <a:gd name="T15" fmla="*/ 2147483647 h 67"/>
                  <a:gd name="T16" fmla="*/ 0 w 293"/>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3" h="67">
                    <a:moveTo>
                      <a:pt x="0" y="0"/>
                    </a:moveTo>
                    <a:lnTo>
                      <a:pt x="198" y="0"/>
                    </a:lnTo>
                    <a:lnTo>
                      <a:pt x="246" y="46"/>
                    </a:lnTo>
                    <a:lnTo>
                      <a:pt x="293" y="46"/>
                    </a:lnTo>
                    <a:lnTo>
                      <a:pt x="293" y="67"/>
                    </a:lnTo>
                    <a:lnTo>
                      <a:pt x="246" y="67"/>
                    </a:lnTo>
                    <a:lnTo>
                      <a:pt x="198" y="34"/>
                    </a:lnTo>
                    <a:lnTo>
                      <a:pt x="0" y="34"/>
                    </a:lnTo>
                    <a:lnTo>
                      <a:pt x="0" y="0"/>
                    </a:lnTo>
                    <a:close/>
                  </a:path>
                </a:pathLst>
              </a:custGeom>
              <a:solidFill>
                <a:srgbClr val="D7923E"/>
              </a:solidFill>
              <a:ln w="0">
                <a:solidFill>
                  <a:schemeClr val="bg1"/>
                </a:solidFill>
                <a:prstDash val="solid"/>
                <a:round/>
                <a:headEnd/>
                <a:tailEnd/>
              </a:ln>
            </p:spPr>
            <p:txBody>
              <a:bodyPr/>
              <a:lstStyle/>
              <a:p>
                <a:pPr defTabSz="914377">
                  <a:defRPr/>
                </a:pPr>
                <a:endParaRPr lang="zh-CN" altLang="en-US" sz="1351" dirty="0">
                  <a:solidFill>
                    <a:prstClr val="white"/>
                  </a:solidFill>
                </a:endParaRPr>
              </a:p>
            </p:txBody>
          </p:sp>
          <p:sp>
            <p:nvSpPr>
              <p:cNvPr id="21" name="TextBox 18">
                <a:extLst>
                  <a:ext uri="{FF2B5EF4-FFF2-40B4-BE49-F238E27FC236}">
                    <a16:creationId xmlns:a16="http://schemas.microsoft.com/office/drawing/2014/main" id="{8192A743-AC12-4F6C-A38B-B27AA9BE1B3A}"/>
                  </a:ext>
                </a:extLst>
              </p:cNvPr>
              <p:cNvSpPr txBox="1">
                <a:spLocks noChangeArrowheads="1"/>
              </p:cNvSpPr>
              <p:nvPr/>
            </p:nvSpPr>
            <p:spPr bwMode="auto">
              <a:xfrm>
                <a:off x="4092311" y="1625570"/>
                <a:ext cx="1728192" cy="353683"/>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50000"/>
                        <a:lumOff val="50000"/>
                      </a:schemeClr>
                    </a:solidFill>
                    <a:latin typeface="微软雅黑" panose="020B0503020204020204" pitchFamily="34" charset="-122"/>
                    <a:ea typeface="微软雅黑" panose="020B0503020204020204" pitchFamily="34" charset="-122"/>
                  </a:defRPr>
                </a:lvl1pPr>
              </a:lstStyle>
              <a:p>
                <a:pPr defTabSz="914377"/>
                <a:r>
                  <a:rPr lang="zh-CN" altLang="en-US" sz="1000" dirty="0">
                    <a:solidFill>
                      <a:prstClr val="white"/>
                    </a:solidFill>
                  </a:rPr>
                  <a:t>点击添加文本内容</a:t>
                </a:r>
              </a:p>
            </p:txBody>
          </p:sp>
          <p:sp>
            <p:nvSpPr>
              <p:cNvPr id="22" name="TextBox 19">
                <a:extLst>
                  <a:ext uri="{FF2B5EF4-FFF2-40B4-BE49-F238E27FC236}">
                    <a16:creationId xmlns:a16="http://schemas.microsoft.com/office/drawing/2014/main" id="{BBFF5D4E-517A-4FC1-95EB-B83AEFE03A2B}"/>
                  </a:ext>
                </a:extLst>
              </p:cNvPr>
              <p:cNvSpPr txBox="1">
                <a:spLocks noChangeArrowheads="1"/>
              </p:cNvSpPr>
              <p:nvPr/>
            </p:nvSpPr>
            <p:spPr bwMode="auto">
              <a:xfrm>
                <a:off x="5867698" y="1616920"/>
                <a:ext cx="1031986" cy="42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indent="0" algn="ctr" defTabSz="914377">
                  <a:defRPr/>
                </a:pPr>
                <a:r>
                  <a:rPr lang="en-US" altLang="zh-CN" b="1" dirty="0">
                    <a:solidFill>
                      <a:prstClr val="white"/>
                    </a:solidFill>
                    <a:latin typeface="微软雅黑" panose="020B0503020204020204" pitchFamily="34" charset="-122"/>
                    <a:ea typeface="微软雅黑" panose="020B0503020204020204" pitchFamily="34" charset="-122"/>
                  </a:rPr>
                  <a:t>50%</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grpSp>
          <p:nvGrpSpPr>
            <p:cNvPr id="6" name="组合 35">
              <a:extLst>
                <a:ext uri="{FF2B5EF4-FFF2-40B4-BE49-F238E27FC236}">
                  <a16:creationId xmlns:a16="http://schemas.microsoft.com/office/drawing/2014/main" id="{46DD7578-E708-4755-932B-BCE73A0FA1F7}"/>
                </a:ext>
              </a:extLst>
            </p:cNvPr>
            <p:cNvGrpSpPr>
              <a:grpSpLocks/>
            </p:cNvGrpSpPr>
            <p:nvPr/>
          </p:nvGrpSpPr>
          <p:grpSpPr bwMode="auto">
            <a:xfrm>
              <a:off x="3779838" y="2070100"/>
              <a:ext cx="5365750" cy="925513"/>
              <a:chOff x="3779912" y="2069881"/>
              <a:chExt cx="5366325" cy="925101"/>
            </a:xfrm>
          </p:grpSpPr>
          <p:sp>
            <p:nvSpPr>
              <p:cNvPr id="17" name="Freeform 7">
                <a:extLst>
                  <a:ext uri="{FF2B5EF4-FFF2-40B4-BE49-F238E27FC236}">
                    <a16:creationId xmlns:a16="http://schemas.microsoft.com/office/drawing/2014/main" id="{18BD784B-6F67-4418-B949-B8240F10DA01}"/>
                  </a:ext>
                </a:extLst>
              </p:cNvPr>
              <p:cNvSpPr>
                <a:spLocks/>
              </p:cNvSpPr>
              <p:nvPr/>
            </p:nvSpPr>
            <p:spPr bwMode="auto">
              <a:xfrm>
                <a:off x="3779912" y="2069881"/>
                <a:ext cx="5366325" cy="925101"/>
              </a:xfrm>
              <a:custGeom>
                <a:avLst/>
                <a:gdLst>
                  <a:gd name="T0" fmla="*/ 0 w 293"/>
                  <a:gd name="T1" fmla="*/ 0 h 54"/>
                  <a:gd name="T2" fmla="*/ 2147483647 w 293"/>
                  <a:gd name="T3" fmla="*/ 0 h 54"/>
                  <a:gd name="T4" fmla="*/ 2147483647 w 293"/>
                  <a:gd name="T5" fmla="*/ 2147483647 h 54"/>
                  <a:gd name="T6" fmla="*/ 2147483647 w 293"/>
                  <a:gd name="T7" fmla="*/ 2147483647 h 54"/>
                  <a:gd name="T8" fmla="*/ 2147483647 w 293"/>
                  <a:gd name="T9" fmla="*/ 2147483647 h 54"/>
                  <a:gd name="T10" fmla="*/ 2147483647 w 293"/>
                  <a:gd name="T11" fmla="*/ 2147483647 h 54"/>
                  <a:gd name="T12" fmla="*/ 2147483647 w 293"/>
                  <a:gd name="T13" fmla="*/ 2147483647 h 54"/>
                  <a:gd name="T14" fmla="*/ 0 w 293"/>
                  <a:gd name="T15" fmla="*/ 2147483647 h 54"/>
                  <a:gd name="T16" fmla="*/ 0 w 293"/>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3" h="54">
                    <a:moveTo>
                      <a:pt x="0" y="0"/>
                    </a:moveTo>
                    <a:lnTo>
                      <a:pt x="198" y="0"/>
                    </a:lnTo>
                    <a:lnTo>
                      <a:pt x="246" y="33"/>
                    </a:lnTo>
                    <a:lnTo>
                      <a:pt x="293" y="33"/>
                    </a:lnTo>
                    <a:lnTo>
                      <a:pt x="293" y="54"/>
                    </a:lnTo>
                    <a:lnTo>
                      <a:pt x="246" y="54"/>
                    </a:lnTo>
                    <a:lnTo>
                      <a:pt x="198" y="34"/>
                    </a:lnTo>
                    <a:lnTo>
                      <a:pt x="0" y="34"/>
                    </a:lnTo>
                    <a:lnTo>
                      <a:pt x="0" y="0"/>
                    </a:lnTo>
                    <a:close/>
                  </a:path>
                </a:pathLst>
              </a:custGeom>
              <a:solidFill>
                <a:schemeClr val="bg2">
                  <a:lumMod val="10000"/>
                </a:schemeClr>
              </a:solidFill>
              <a:ln w="0">
                <a:solidFill>
                  <a:schemeClr val="bg1"/>
                </a:solidFill>
                <a:prstDash val="solid"/>
                <a:round/>
                <a:headEnd/>
                <a:tailEnd/>
              </a:ln>
            </p:spPr>
            <p:txBody>
              <a:bodyPr/>
              <a:lstStyle/>
              <a:p>
                <a:pPr defTabSz="914377">
                  <a:defRPr/>
                </a:pPr>
                <a:endParaRPr lang="zh-CN" altLang="en-US" sz="1351">
                  <a:solidFill>
                    <a:prstClr val="white"/>
                  </a:solidFill>
                </a:endParaRPr>
              </a:p>
            </p:txBody>
          </p:sp>
          <p:sp>
            <p:nvSpPr>
              <p:cNvPr id="18" name="TextBox 21">
                <a:extLst>
                  <a:ext uri="{FF2B5EF4-FFF2-40B4-BE49-F238E27FC236}">
                    <a16:creationId xmlns:a16="http://schemas.microsoft.com/office/drawing/2014/main" id="{53DE1221-48A6-4218-A274-6DF7CADBDB0E}"/>
                  </a:ext>
                </a:extLst>
              </p:cNvPr>
              <p:cNvSpPr txBox="1">
                <a:spLocks noChangeArrowheads="1"/>
              </p:cNvSpPr>
              <p:nvPr/>
            </p:nvSpPr>
            <p:spPr bwMode="auto">
              <a:xfrm>
                <a:off x="4092311" y="2194576"/>
                <a:ext cx="1728192" cy="353511"/>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50000"/>
                        <a:lumOff val="50000"/>
                      </a:schemeClr>
                    </a:solidFill>
                    <a:latin typeface="微软雅黑" panose="020B0503020204020204" pitchFamily="34" charset="-122"/>
                    <a:ea typeface="微软雅黑" panose="020B0503020204020204" pitchFamily="34" charset="-122"/>
                  </a:defRPr>
                </a:lvl1pPr>
              </a:lstStyle>
              <a:p>
                <a:pPr defTabSz="914377"/>
                <a:r>
                  <a:rPr lang="zh-CN" altLang="en-US" sz="1000" dirty="0">
                    <a:solidFill>
                      <a:prstClr val="white"/>
                    </a:solidFill>
                  </a:rPr>
                  <a:t>点击添加文本内容</a:t>
                </a:r>
              </a:p>
            </p:txBody>
          </p:sp>
          <p:sp>
            <p:nvSpPr>
              <p:cNvPr id="19" name="TextBox 22">
                <a:extLst>
                  <a:ext uri="{FF2B5EF4-FFF2-40B4-BE49-F238E27FC236}">
                    <a16:creationId xmlns:a16="http://schemas.microsoft.com/office/drawing/2014/main" id="{618708DF-DBF3-4EEE-B59D-AA240C0CFF84}"/>
                  </a:ext>
                </a:extLst>
              </p:cNvPr>
              <p:cNvSpPr txBox="1">
                <a:spLocks noChangeArrowheads="1"/>
              </p:cNvSpPr>
              <p:nvPr/>
            </p:nvSpPr>
            <p:spPr bwMode="auto">
              <a:xfrm>
                <a:off x="5893100" y="2202058"/>
                <a:ext cx="1030398" cy="420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indent="0" algn="ctr" defTabSz="914377">
                  <a:defRPr/>
                </a:pPr>
                <a:r>
                  <a:rPr lang="en-US" altLang="zh-CN" b="1" dirty="0">
                    <a:solidFill>
                      <a:prstClr val="white"/>
                    </a:solidFill>
                    <a:latin typeface="微软雅黑" panose="020B0503020204020204" pitchFamily="34" charset="-122"/>
                    <a:ea typeface="微软雅黑" panose="020B0503020204020204" pitchFamily="34" charset="-122"/>
                  </a:rPr>
                  <a:t>10%</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grpSp>
          <p:nvGrpSpPr>
            <p:cNvPr id="7" name="组合 36">
              <a:extLst>
                <a:ext uri="{FF2B5EF4-FFF2-40B4-BE49-F238E27FC236}">
                  <a16:creationId xmlns:a16="http://schemas.microsoft.com/office/drawing/2014/main" id="{DD7AEE79-5FD9-45B1-AA11-2FC76B5B0E4D}"/>
                </a:ext>
              </a:extLst>
            </p:cNvPr>
            <p:cNvGrpSpPr>
              <a:grpSpLocks/>
            </p:cNvGrpSpPr>
            <p:nvPr/>
          </p:nvGrpSpPr>
          <p:grpSpPr bwMode="auto">
            <a:xfrm>
              <a:off x="3779838" y="2652713"/>
              <a:ext cx="5365750" cy="719137"/>
              <a:chOff x="3779912" y="2652352"/>
              <a:chExt cx="5366325" cy="719523"/>
            </a:xfrm>
          </p:grpSpPr>
          <p:sp>
            <p:nvSpPr>
              <p:cNvPr id="13" name="Freeform 8">
                <a:extLst>
                  <a:ext uri="{FF2B5EF4-FFF2-40B4-BE49-F238E27FC236}">
                    <a16:creationId xmlns:a16="http://schemas.microsoft.com/office/drawing/2014/main" id="{03EF56AD-194E-4DD1-BDB5-C56EF2E99B54}"/>
                  </a:ext>
                </a:extLst>
              </p:cNvPr>
              <p:cNvSpPr>
                <a:spLocks/>
              </p:cNvSpPr>
              <p:nvPr/>
            </p:nvSpPr>
            <p:spPr bwMode="auto">
              <a:xfrm>
                <a:off x="3779912" y="2652352"/>
                <a:ext cx="5366325" cy="719523"/>
              </a:xfrm>
              <a:custGeom>
                <a:avLst/>
                <a:gdLst>
                  <a:gd name="T0" fmla="*/ 0 w 293"/>
                  <a:gd name="T1" fmla="*/ 0 h 42"/>
                  <a:gd name="T2" fmla="*/ 2147483647 w 293"/>
                  <a:gd name="T3" fmla="*/ 0 h 42"/>
                  <a:gd name="T4" fmla="*/ 2147483647 w 293"/>
                  <a:gd name="T5" fmla="*/ 2147483647 h 42"/>
                  <a:gd name="T6" fmla="*/ 2147483647 w 293"/>
                  <a:gd name="T7" fmla="*/ 2147483647 h 42"/>
                  <a:gd name="T8" fmla="*/ 2147483647 w 293"/>
                  <a:gd name="T9" fmla="*/ 2147483647 h 42"/>
                  <a:gd name="T10" fmla="*/ 2147483647 w 293"/>
                  <a:gd name="T11" fmla="*/ 2147483647 h 42"/>
                  <a:gd name="T12" fmla="*/ 2147483647 w 293"/>
                  <a:gd name="T13" fmla="*/ 2147483647 h 42"/>
                  <a:gd name="T14" fmla="*/ 0 w 293"/>
                  <a:gd name="T15" fmla="*/ 2147483647 h 42"/>
                  <a:gd name="T16" fmla="*/ 0 w 293"/>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3" h="42">
                    <a:moveTo>
                      <a:pt x="0" y="0"/>
                    </a:moveTo>
                    <a:lnTo>
                      <a:pt x="198" y="0"/>
                    </a:lnTo>
                    <a:lnTo>
                      <a:pt x="246" y="19"/>
                    </a:lnTo>
                    <a:lnTo>
                      <a:pt x="293" y="19"/>
                    </a:lnTo>
                    <a:lnTo>
                      <a:pt x="293" y="42"/>
                    </a:lnTo>
                    <a:lnTo>
                      <a:pt x="246" y="42"/>
                    </a:lnTo>
                    <a:lnTo>
                      <a:pt x="198" y="35"/>
                    </a:lnTo>
                    <a:lnTo>
                      <a:pt x="0" y="35"/>
                    </a:lnTo>
                    <a:lnTo>
                      <a:pt x="0" y="0"/>
                    </a:lnTo>
                    <a:close/>
                  </a:path>
                </a:pathLst>
              </a:custGeom>
              <a:solidFill>
                <a:srgbClr val="D7923E"/>
              </a:solidFill>
              <a:ln w="0">
                <a:solidFill>
                  <a:schemeClr val="bg1"/>
                </a:solidFill>
                <a:prstDash val="solid"/>
                <a:round/>
                <a:headEnd/>
                <a:tailEnd/>
              </a:ln>
            </p:spPr>
            <p:txBody>
              <a:bodyPr/>
              <a:lstStyle/>
              <a:p>
                <a:pPr defTabSz="914377">
                  <a:defRPr/>
                </a:pPr>
                <a:endParaRPr lang="zh-CN" altLang="en-US" sz="1351" dirty="0">
                  <a:solidFill>
                    <a:prstClr val="black"/>
                  </a:solidFill>
                </a:endParaRPr>
              </a:p>
            </p:txBody>
          </p:sp>
          <p:grpSp>
            <p:nvGrpSpPr>
              <p:cNvPr id="14" name="组合 34">
                <a:extLst>
                  <a:ext uri="{FF2B5EF4-FFF2-40B4-BE49-F238E27FC236}">
                    <a16:creationId xmlns:a16="http://schemas.microsoft.com/office/drawing/2014/main" id="{E63AF1B5-A930-4EA5-8B0B-E152A791E005}"/>
                  </a:ext>
                </a:extLst>
              </p:cNvPr>
              <p:cNvGrpSpPr>
                <a:grpSpLocks/>
              </p:cNvGrpSpPr>
              <p:nvPr/>
            </p:nvGrpSpPr>
            <p:grpSpPr bwMode="auto">
              <a:xfrm>
                <a:off x="4092312" y="2773108"/>
                <a:ext cx="2831186" cy="437882"/>
                <a:chOff x="4092312" y="2773108"/>
                <a:chExt cx="2831186" cy="437882"/>
              </a:xfrm>
            </p:grpSpPr>
            <p:sp>
              <p:nvSpPr>
                <p:cNvPr id="15" name="TextBox 23">
                  <a:extLst>
                    <a:ext uri="{FF2B5EF4-FFF2-40B4-BE49-F238E27FC236}">
                      <a16:creationId xmlns:a16="http://schemas.microsoft.com/office/drawing/2014/main" id="{CF7A641E-4431-4F16-8BC6-B71E82611A2F}"/>
                    </a:ext>
                  </a:extLst>
                </p:cNvPr>
                <p:cNvSpPr txBox="1">
                  <a:spLocks noChangeArrowheads="1"/>
                </p:cNvSpPr>
                <p:nvPr/>
              </p:nvSpPr>
              <p:spPr bwMode="auto">
                <a:xfrm>
                  <a:off x="4092312" y="2773108"/>
                  <a:ext cx="1728192" cy="353858"/>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50000"/>
                          <a:lumOff val="50000"/>
                        </a:schemeClr>
                      </a:solidFill>
                      <a:latin typeface="微软雅黑" panose="020B0503020204020204" pitchFamily="34" charset="-122"/>
                      <a:ea typeface="微软雅黑" panose="020B0503020204020204" pitchFamily="34" charset="-122"/>
                    </a:defRPr>
                  </a:lvl1pPr>
                </a:lstStyle>
                <a:p>
                  <a:pPr defTabSz="914377"/>
                  <a:r>
                    <a:rPr lang="zh-CN" altLang="en-US" sz="1000" dirty="0">
                      <a:solidFill>
                        <a:prstClr val="white"/>
                      </a:solidFill>
                    </a:rPr>
                    <a:t>点击添加文本内容</a:t>
                  </a:r>
                </a:p>
              </p:txBody>
            </p:sp>
            <p:sp>
              <p:nvSpPr>
                <p:cNvPr id="16" name="TextBox 24">
                  <a:extLst>
                    <a:ext uri="{FF2B5EF4-FFF2-40B4-BE49-F238E27FC236}">
                      <a16:creationId xmlns:a16="http://schemas.microsoft.com/office/drawing/2014/main" id="{F6C593A6-1EFC-42CB-B899-DCA564997255}"/>
                    </a:ext>
                  </a:extLst>
                </p:cNvPr>
                <p:cNvSpPr txBox="1">
                  <a:spLocks noChangeArrowheads="1"/>
                </p:cNvSpPr>
                <p:nvPr/>
              </p:nvSpPr>
              <p:spPr bwMode="auto">
                <a:xfrm>
                  <a:off x="5893101" y="2789869"/>
                  <a:ext cx="1030397" cy="42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indent="0" algn="ctr" defTabSz="914377">
                    <a:defRPr/>
                  </a:pPr>
                  <a:r>
                    <a:rPr lang="en-US" altLang="zh-CN" b="1" dirty="0">
                      <a:solidFill>
                        <a:prstClr val="white"/>
                      </a:solidFill>
                      <a:latin typeface="微软雅黑" panose="020B0503020204020204" pitchFamily="34" charset="-122"/>
                      <a:ea typeface="微软雅黑" panose="020B0503020204020204" pitchFamily="34" charset="-122"/>
                    </a:rPr>
                    <a:t>25%</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grpSp>
        <p:grpSp>
          <p:nvGrpSpPr>
            <p:cNvPr id="8" name="组合 38">
              <a:extLst>
                <a:ext uri="{FF2B5EF4-FFF2-40B4-BE49-F238E27FC236}">
                  <a16:creationId xmlns:a16="http://schemas.microsoft.com/office/drawing/2014/main" id="{DE427CB4-5919-47FD-947A-671761559D7B}"/>
                </a:ext>
              </a:extLst>
            </p:cNvPr>
            <p:cNvGrpSpPr>
              <a:grpSpLocks/>
            </p:cNvGrpSpPr>
            <p:nvPr/>
          </p:nvGrpSpPr>
          <p:grpSpPr bwMode="auto">
            <a:xfrm>
              <a:off x="3779838" y="3251200"/>
              <a:ext cx="5365750" cy="617538"/>
              <a:chOff x="3779912" y="3251954"/>
              <a:chExt cx="5366325" cy="616734"/>
            </a:xfrm>
          </p:grpSpPr>
          <p:grpSp>
            <p:nvGrpSpPr>
              <p:cNvPr id="9" name="组合 32">
                <a:extLst>
                  <a:ext uri="{FF2B5EF4-FFF2-40B4-BE49-F238E27FC236}">
                    <a16:creationId xmlns:a16="http://schemas.microsoft.com/office/drawing/2014/main" id="{CBE698F6-3298-47AE-A7A4-5D2EF9396A0F}"/>
                  </a:ext>
                </a:extLst>
              </p:cNvPr>
              <p:cNvGrpSpPr>
                <a:grpSpLocks/>
              </p:cNvGrpSpPr>
              <p:nvPr/>
            </p:nvGrpSpPr>
            <p:grpSpPr bwMode="auto">
              <a:xfrm>
                <a:off x="3779912" y="3251954"/>
                <a:ext cx="5366325" cy="616734"/>
                <a:chOff x="3779912" y="3251954"/>
                <a:chExt cx="5366325" cy="616734"/>
              </a:xfrm>
            </p:grpSpPr>
            <p:sp>
              <p:nvSpPr>
                <p:cNvPr id="11" name="Freeform 9">
                  <a:extLst>
                    <a:ext uri="{FF2B5EF4-FFF2-40B4-BE49-F238E27FC236}">
                      <a16:creationId xmlns:a16="http://schemas.microsoft.com/office/drawing/2014/main" id="{06AD3D0C-C0A7-4960-88FD-A8160ECAEFBF}"/>
                    </a:ext>
                  </a:extLst>
                </p:cNvPr>
                <p:cNvSpPr>
                  <a:spLocks/>
                </p:cNvSpPr>
                <p:nvPr/>
              </p:nvSpPr>
              <p:spPr bwMode="auto">
                <a:xfrm>
                  <a:off x="3779912" y="3251954"/>
                  <a:ext cx="5366325" cy="616734"/>
                </a:xfrm>
                <a:custGeom>
                  <a:avLst/>
                  <a:gdLst>
                    <a:gd name="T0" fmla="*/ 0 w 293"/>
                    <a:gd name="T1" fmla="*/ 0 h 36"/>
                    <a:gd name="T2" fmla="*/ 2147483647 w 293"/>
                    <a:gd name="T3" fmla="*/ 0 h 36"/>
                    <a:gd name="T4" fmla="*/ 2147483647 w 293"/>
                    <a:gd name="T5" fmla="*/ 2147483647 h 36"/>
                    <a:gd name="T6" fmla="*/ 2147483647 w 293"/>
                    <a:gd name="T7" fmla="*/ 2147483647 h 36"/>
                    <a:gd name="T8" fmla="*/ 2147483647 w 293"/>
                    <a:gd name="T9" fmla="*/ 2147483647 h 36"/>
                    <a:gd name="T10" fmla="*/ 2147483647 w 293"/>
                    <a:gd name="T11" fmla="*/ 2147483647 h 36"/>
                    <a:gd name="T12" fmla="*/ 2147483647 w 293"/>
                    <a:gd name="T13" fmla="*/ 2147483647 h 36"/>
                    <a:gd name="T14" fmla="*/ 0 w 293"/>
                    <a:gd name="T15" fmla="*/ 2147483647 h 36"/>
                    <a:gd name="T16" fmla="*/ 0 w 293"/>
                    <a:gd name="T17" fmla="*/ 0 h 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3" h="36">
                      <a:moveTo>
                        <a:pt x="0" y="0"/>
                      </a:moveTo>
                      <a:lnTo>
                        <a:pt x="198" y="0"/>
                      </a:lnTo>
                      <a:lnTo>
                        <a:pt x="246" y="7"/>
                      </a:lnTo>
                      <a:lnTo>
                        <a:pt x="293" y="7"/>
                      </a:lnTo>
                      <a:lnTo>
                        <a:pt x="293" y="30"/>
                      </a:lnTo>
                      <a:lnTo>
                        <a:pt x="246" y="30"/>
                      </a:lnTo>
                      <a:lnTo>
                        <a:pt x="198" y="36"/>
                      </a:lnTo>
                      <a:lnTo>
                        <a:pt x="0" y="36"/>
                      </a:lnTo>
                      <a:lnTo>
                        <a:pt x="0" y="0"/>
                      </a:lnTo>
                      <a:close/>
                    </a:path>
                  </a:pathLst>
                </a:custGeom>
                <a:solidFill>
                  <a:schemeClr val="tx1">
                    <a:lumMod val="95000"/>
                    <a:lumOff val="5000"/>
                  </a:schemeClr>
                </a:solidFill>
                <a:ln w="0">
                  <a:solidFill>
                    <a:schemeClr val="bg1"/>
                  </a:solidFill>
                  <a:prstDash val="solid"/>
                  <a:round/>
                  <a:headEnd/>
                  <a:tailEnd/>
                </a:ln>
                <a:effectLst/>
              </p:spPr>
              <p:txBody>
                <a:bodyPr/>
                <a:lstStyle/>
                <a:p>
                  <a:pPr defTabSz="914377">
                    <a:defRPr/>
                  </a:pPr>
                  <a:endParaRPr lang="zh-CN" altLang="en-US" sz="1351">
                    <a:solidFill>
                      <a:prstClr val="black"/>
                    </a:solidFill>
                  </a:endParaRPr>
                </a:p>
              </p:txBody>
            </p:sp>
            <p:sp>
              <p:nvSpPr>
                <p:cNvPr id="12" name="TextBox 25">
                  <a:extLst>
                    <a:ext uri="{FF2B5EF4-FFF2-40B4-BE49-F238E27FC236}">
                      <a16:creationId xmlns:a16="http://schemas.microsoft.com/office/drawing/2014/main" id="{1F60DAC3-5960-4ABC-869C-A2A159830C43}"/>
                    </a:ext>
                  </a:extLst>
                </p:cNvPr>
                <p:cNvSpPr txBox="1">
                  <a:spLocks noChangeArrowheads="1"/>
                </p:cNvSpPr>
                <p:nvPr/>
              </p:nvSpPr>
              <p:spPr bwMode="auto">
                <a:xfrm>
                  <a:off x="4092311" y="3373129"/>
                  <a:ext cx="1728192" cy="353208"/>
                </a:xfrm>
                <a:prstGeom prst="rect">
                  <a:avLst/>
                </a:prstGeom>
                <a:extLst/>
              </p:spPr>
              <p:txBody>
                <a:bodyPr wrap="square">
                  <a:spAutoFit/>
                </a:bodyPr>
                <a:lstStyle>
                  <a:defPPr>
                    <a:defRPr lang="zh-CN"/>
                  </a:defPPr>
                  <a:lvl1pPr algn="just">
                    <a:lnSpc>
                      <a:spcPts val="1650"/>
                    </a:lnSpc>
                    <a:buClr>
                      <a:srgbClr val="0070C0"/>
                    </a:buClr>
                    <a:defRPr sz="1050">
                      <a:solidFill>
                        <a:schemeClr val="tx1">
                          <a:lumMod val="50000"/>
                          <a:lumOff val="50000"/>
                        </a:schemeClr>
                      </a:solidFill>
                      <a:latin typeface="微软雅黑" panose="020B0503020204020204" pitchFamily="34" charset="-122"/>
                      <a:ea typeface="微软雅黑" panose="020B0503020204020204" pitchFamily="34" charset="-122"/>
                    </a:defRPr>
                  </a:lvl1pPr>
                </a:lstStyle>
                <a:p>
                  <a:pPr defTabSz="914377"/>
                  <a:r>
                    <a:rPr lang="zh-CN" altLang="en-US" sz="1000" dirty="0">
                      <a:solidFill>
                        <a:prstClr val="white"/>
                      </a:solidFill>
                    </a:rPr>
                    <a:t>点击添加文本内容</a:t>
                  </a:r>
                </a:p>
              </p:txBody>
            </p:sp>
          </p:grpSp>
          <p:sp>
            <p:nvSpPr>
              <p:cNvPr id="10" name="TextBox 26">
                <a:extLst>
                  <a:ext uri="{FF2B5EF4-FFF2-40B4-BE49-F238E27FC236}">
                    <a16:creationId xmlns:a16="http://schemas.microsoft.com/office/drawing/2014/main" id="{3E85B553-3EF5-4E99-AB78-94381F377320}"/>
                  </a:ext>
                </a:extLst>
              </p:cNvPr>
              <p:cNvSpPr txBox="1">
                <a:spLocks noChangeArrowheads="1"/>
              </p:cNvSpPr>
              <p:nvPr/>
            </p:nvSpPr>
            <p:spPr bwMode="auto">
              <a:xfrm>
                <a:off x="5893100" y="3373236"/>
                <a:ext cx="1030398" cy="420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indent="0" algn="ctr" defTabSz="914377">
                  <a:defRPr/>
                </a:pPr>
                <a:r>
                  <a:rPr lang="en-US" altLang="zh-CN" b="1" dirty="0">
                    <a:solidFill>
                      <a:prstClr val="white"/>
                    </a:solidFill>
                    <a:latin typeface="微软雅黑" panose="020B0503020204020204" pitchFamily="34" charset="-122"/>
                    <a:ea typeface="微软雅黑" panose="020B0503020204020204" pitchFamily="34" charset="-122"/>
                  </a:rPr>
                  <a:t>15%</a:t>
                </a:r>
                <a:endParaRPr lang="zh-CN" altLang="en-US" b="1" dirty="0">
                  <a:solidFill>
                    <a:prstClr val="white"/>
                  </a:solidFill>
                  <a:latin typeface="微软雅黑" panose="020B0503020204020204" pitchFamily="34" charset="-122"/>
                  <a:ea typeface="微软雅黑" panose="020B0503020204020204" pitchFamily="34" charset="-122"/>
                </a:endParaRPr>
              </a:p>
            </p:txBody>
          </p:sp>
        </p:grpSp>
      </p:grpSp>
      <p:cxnSp>
        <p:nvCxnSpPr>
          <p:cNvPr id="23" name="直接连接符 22">
            <a:extLst>
              <a:ext uri="{FF2B5EF4-FFF2-40B4-BE49-F238E27FC236}">
                <a16:creationId xmlns:a16="http://schemas.microsoft.com/office/drawing/2014/main" id="{B01E9FBE-7CFE-4028-982E-596423BC459A}"/>
              </a:ext>
            </a:extLst>
          </p:cNvPr>
          <p:cNvCxnSpPr/>
          <p:nvPr/>
        </p:nvCxnSpPr>
        <p:spPr>
          <a:xfrm>
            <a:off x="301087" y="2290023"/>
            <a:ext cx="2269161" cy="0"/>
          </a:xfrm>
          <a:prstGeom prst="line">
            <a:avLst/>
          </a:prstGeom>
          <a:ln w="3175">
            <a:solidFill>
              <a:srgbClr val="0D0D0D"/>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2F944C8D-7ED8-41FA-9861-90EA7EB30C49}"/>
              </a:ext>
            </a:extLst>
          </p:cNvPr>
          <p:cNvGrpSpPr/>
          <p:nvPr/>
        </p:nvGrpSpPr>
        <p:grpSpPr>
          <a:xfrm>
            <a:off x="301087" y="1980859"/>
            <a:ext cx="2535618" cy="340542"/>
            <a:chOff x="620870" y="1568328"/>
            <a:chExt cx="3393696" cy="455785"/>
          </a:xfrm>
        </p:grpSpPr>
        <p:sp>
          <p:nvSpPr>
            <p:cNvPr id="25" name="矩形 24">
              <a:extLst>
                <a:ext uri="{FF2B5EF4-FFF2-40B4-BE49-F238E27FC236}">
                  <a16:creationId xmlns:a16="http://schemas.microsoft.com/office/drawing/2014/main" id="{8B22F306-57BC-4331-A105-650FA4CACEB2}"/>
                </a:ext>
              </a:extLst>
            </p:cNvPr>
            <p:cNvSpPr/>
            <p:nvPr/>
          </p:nvSpPr>
          <p:spPr bwMode="auto">
            <a:xfrm>
              <a:off x="798604" y="1568328"/>
              <a:ext cx="3215962" cy="455785"/>
            </a:xfrm>
            <a:prstGeom prst="rect">
              <a:avLst/>
            </a:prstGeom>
          </p:spPr>
          <p:txBody>
            <a:bodyPr wrap="square">
              <a:spAutoFit/>
            </a:bodyPr>
            <a:lstStyle/>
            <a:p>
              <a:pPr algn="just" defTabSz="914377">
                <a:lnSpc>
                  <a:spcPts val="2200"/>
                </a:lnSpc>
                <a:buClr>
                  <a:srgbClr val="0070C0"/>
                </a:buClr>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 总 结</a:t>
              </a:r>
            </a:p>
          </p:txBody>
        </p:sp>
        <p:sp>
          <p:nvSpPr>
            <p:cNvPr id="26" name="直角三角形 25">
              <a:extLst>
                <a:ext uri="{FF2B5EF4-FFF2-40B4-BE49-F238E27FC236}">
                  <a16:creationId xmlns:a16="http://schemas.microsoft.com/office/drawing/2014/main" id="{6D3F7607-85CC-4A6B-9034-36EE77643995}"/>
                </a:ext>
              </a:extLst>
            </p:cNvPr>
            <p:cNvSpPr/>
            <p:nvPr/>
          </p:nvSpPr>
          <p:spPr bwMode="auto">
            <a:xfrm rot="5400000">
              <a:off x="613844" y="1685653"/>
              <a:ext cx="191788" cy="177735"/>
            </a:xfrm>
            <a:prstGeom prst="rtTriangle">
              <a:avLst/>
            </a:prstGeom>
            <a:solidFill>
              <a:srgbClr val="0D0D0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351" dirty="0">
                <a:solidFill>
                  <a:prstClr val="white"/>
                </a:solidFill>
              </a:endParaRPr>
            </a:p>
          </p:txBody>
        </p:sp>
      </p:grpSp>
      <p:sp>
        <p:nvSpPr>
          <p:cNvPr id="27" name="文本框 66">
            <a:extLst>
              <a:ext uri="{FF2B5EF4-FFF2-40B4-BE49-F238E27FC236}">
                <a16:creationId xmlns:a16="http://schemas.microsoft.com/office/drawing/2014/main" id="{23A5F995-57BA-47E1-B934-009EE20C09B8}"/>
              </a:ext>
            </a:extLst>
          </p:cNvPr>
          <p:cNvSpPr txBox="1">
            <a:spLocks noChangeArrowheads="1"/>
          </p:cNvSpPr>
          <p:nvPr/>
        </p:nvSpPr>
        <p:spPr bwMode="auto">
          <a:xfrm>
            <a:off x="227963" y="2341530"/>
            <a:ext cx="2579296" cy="276999"/>
          </a:xfrm>
          <a:prstGeom prst="rect">
            <a:avLst/>
          </a:prstGeom>
          <a:noFill/>
          <a:ln>
            <a:noFill/>
          </a:ln>
          <a:extLst/>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200" b="1" dirty="0">
                <a:solidFill>
                  <a:schemeClr val="bg2">
                    <a:lumMod val="25000"/>
                  </a:schemeClr>
                </a:solidFill>
                <a:latin typeface="微软雅黑" panose="020B0503020204020204" pitchFamily="34" charset="-122"/>
                <a:ea typeface="微软雅黑" panose="020B0503020204020204" pitchFamily="34" charset="-122"/>
              </a:rPr>
              <a:t>PLEASE ADD YOUR TITLE HERE</a:t>
            </a:r>
            <a:endParaRPr lang="zh-CN" altLang="en-US" sz="1200" b="1"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57189D1B-3D74-4C3B-B681-DEFC83B2DD4F}"/>
              </a:ext>
            </a:extLst>
          </p:cNvPr>
          <p:cNvSpPr txBox="1"/>
          <p:nvPr/>
        </p:nvSpPr>
        <p:spPr>
          <a:xfrm>
            <a:off x="68893" y="2664254"/>
            <a:ext cx="3604804" cy="323165"/>
          </a:xfrm>
          <a:prstGeom prst="rect">
            <a:avLst/>
          </a:prstGeom>
          <a:noFill/>
        </p:spPr>
        <p:txBody>
          <a:bodyPr wrap="square" rtlCol="0">
            <a:spAutoFit/>
          </a:bodyPr>
          <a:lstStyle/>
          <a:p>
            <a:pPr algn="ctr">
              <a:lnSpc>
                <a:spcPct val="150000"/>
              </a:lnSpc>
              <a:spcBef>
                <a:spcPts val="600"/>
              </a:spcBef>
            </a:pPr>
            <a:r>
              <a:rPr lang="zh-CN" altLang="en-US" sz="1000" spc="300"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输入替换内容输入替换内容输入替换内容</a:t>
            </a:r>
            <a:endParaRPr lang="en-US" altLang="zh-CN" sz="1000" spc="300" dirty="0">
              <a:solidFill>
                <a:schemeClr val="bg2">
                  <a:lumMod val="10000"/>
                </a:schemeClr>
              </a:solidFill>
              <a:latin typeface="微软雅黑" panose="020B0503020204020204" pitchFamily="34" charset="-122"/>
              <a:ea typeface="微软雅黑" panose="020B0503020204020204" pitchFamily="34" charset="-122"/>
              <a:cs typeface="Hiragino Sans GB W3" charset="-122"/>
            </a:endParaRPr>
          </a:p>
        </p:txBody>
      </p:sp>
      <p:sp>
        <p:nvSpPr>
          <p:cNvPr id="29" name="文本框 28">
            <a:extLst>
              <a:ext uri="{FF2B5EF4-FFF2-40B4-BE49-F238E27FC236}">
                <a16:creationId xmlns:a16="http://schemas.microsoft.com/office/drawing/2014/main" id="{CB5D46A7-AA22-4C61-98BB-58EA96B85492}"/>
              </a:ext>
            </a:extLst>
          </p:cNvPr>
          <p:cNvSpPr txBox="1"/>
          <p:nvPr/>
        </p:nvSpPr>
        <p:spPr>
          <a:xfrm>
            <a:off x="68893" y="2863906"/>
            <a:ext cx="3604804" cy="323165"/>
          </a:xfrm>
          <a:prstGeom prst="rect">
            <a:avLst/>
          </a:prstGeom>
          <a:noFill/>
        </p:spPr>
        <p:txBody>
          <a:bodyPr wrap="square" rtlCol="0">
            <a:spAutoFit/>
          </a:bodyPr>
          <a:lstStyle/>
          <a:p>
            <a:pPr algn="ctr">
              <a:lnSpc>
                <a:spcPct val="150000"/>
              </a:lnSpc>
              <a:spcBef>
                <a:spcPts val="600"/>
              </a:spcBef>
            </a:pPr>
            <a:r>
              <a:rPr lang="zh-CN" altLang="en-US" sz="1000" spc="300"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输入替换内容输入替换内容输入替换内容</a:t>
            </a:r>
            <a:endParaRPr lang="en-US" altLang="zh-CN" sz="1000" spc="300" dirty="0">
              <a:solidFill>
                <a:schemeClr val="bg2">
                  <a:lumMod val="10000"/>
                </a:schemeClr>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4012474518"/>
      </p:ext>
    </p:extLst>
  </p:cSld>
  <p:clrMapOvr>
    <a:masterClrMapping/>
  </p:clrMapOvr>
  <mc:AlternateContent xmlns:mc="http://schemas.openxmlformats.org/markup-compatibility/2006" xmlns:p14="http://schemas.microsoft.com/office/powerpoint/2010/main">
    <mc:Choice Requires="p14">
      <p:transition spd="slow" p14:dur="160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44546A"/>
      </a:dk2>
      <a:lt2>
        <a:srgbClr val="E7E6E6"/>
      </a:lt2>
      <a:accent1>
        <a:srgbClr val="0C0C0C"/>
      </a:accent1>
      <a:accent2>
        <a:srgbClr val="ED7D31"/>
      </a:accent2>
      <a:accent3>
        <a:srgbClr val="000000"/>
      </a:accent3>
      <a:accent4>
        <a:srgbClr val="ED7D31"/>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96</TotalTime>
  <Words>1573</Words>
  <Application>Microsoft Office PowerPoint</Application>
  <PresentationFormat>自定义</PresentationFormat>
  <Paragraphs>276</Paragraphs>
  <Slides>25</Slides>
  <Notes>25</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25</vt:i4>
      </vt:variant>
    </vt:vector>
  </HeadingPairs>
  <TitlesOfParts>
    <vt:vector size="45" baseType="lpstr">
      <vt:lpstr>Hiragino Sans GB W3</vt:lpstr>
      <vt:lpstr>Montserrat</vt:lpstr>
      <vt:lpstr>Open Sans</vt:lpstr>
      <vt:lpstr>Oswald Regular</vt:lpstr>
      <vt:lpstr>等线</vt:lpstr>
      <vt:lpstr>等线 Light</vt:lpstr>
      <vt:lpstr>宋体</vt:lpstr>
      <vt:lpstr>微软雅黑</vt:lpstr>
      <vt:lpstr>Agency FB</vt:lpstr>
      <vt:lpstr>Aparajita</vt:lpstr>
      <vt:lpstr>Arial</vt:lpstr>
      <vt:lpstr>Arial</vt:lpstr>
      <vt:lpstr>Arial Black</vt:lpstr>
      <vt:lpstr>Calibri</vt:lpstr>
      <vt:lpstr>Calibri Light</vt:lpstr>
      <vt:lpstr>Century</vt:lpstr>
      <vt:lpstr>Century Gothic</vt:lpstr>
      <vt:lpstr>Ebrima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欧美风工作汇报PPT模板</dc:title>
  <dc:creator>User</dc:creator>
  <cp:lastModifiedBy>dreamsummit</cp:lastModifiedBy>
  <cp:revision>12</cp:revision>
  <dcterms:created xsi:type="dcterms:W3CDTF">2017-11-30T13:15:09Z</dcterms:created>
  <dcterms:modified xsi:type="dcterms:W3CDTF">2017-12-14T06:04:41Z</dcterms:modified>
</cp:coreProperties>
</file>