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7"/>
  </p:notesMasterIdLst>
  <p:sldIdLst>
    <p:sldId id="307" r:id="rId2"/>
    <p:sldId id="321" r:id="rId3"/>
    <p:sldId id="257" r:id="rId4"/>
    <p:sldId id="258" r:id="rId5"/>
    <p:sldId id="260" r:id="rId6"/>
    <p:sldId id="259" r:id="rId7"/>
    <p:sldId id="270" r:id="rId8"/>
    <p:sldId id="272" r:id="rId9"/>
    <p:sldId id="308" r:id="rId10"/>
    <p:sldId id="309" r:id="rId11"/>
    <p:sldId id="310" r:id="rId12"/>
    <p:sldId id="311" r:id="rId13"/>
    <p:sldId id="312" r:id="rId14"/>
    <p:sldId id="313" r:id="rId15"/>
    <p:sldId id="314" r:id="rId16"/>
    <p:sldId id="315" r:id="rId17"/>
    <p:sldId id="316" r:id="rId18"/>
    <p:sldId id="317" r:id="rId19"/>
    <p:sldId id="318" r:id="rId20"/>
    <p:sldId id="319" r:id="rId21"/>
    <p:sldId id="320" r:id="rId22"/>
    <p:sldId id="273" r:id="rId23"/>
    <p:sldId id="276" r:id="rId24"/>
    <p:sldId id="277" r:id="rId25"/>
    <p:sldId id="279" r:id="rId26"/>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varScale="1">
        <p:scale>
          <a:sx n="122" d="100"/>
          <a:sy n="122" d="100"/>
        </p:scale>
        <p:origin x="306" y="96"/>
      </p:cViewPr>
      <p:guideLst>
        <p:guide orient="horz" pos="1620"/>
        <p:guide pos="2880"/>
      </p:guideLst>
    </p:cSldViewPr>
  </p:slideViewPr>
  <p:notesTextViewPr>
    <p:cViewPr>
      <p:scale>
        <a:sx n="100" d="100"/>
        <a:sy n="100" d="100"/>
      </p:scale>
      <p:origin x="0" y="0"/>
    </p:cViewPr>
  </p:notesTextViewPr>
  <p:sorterViewPr>
    <p:cViewPr>
      <p:scale>
        <a:sx n="120" d="100"/>
        <a:sy n="12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1CB3CA2-8227-4BCE-B67B-FFC5DC914470}" type="datetimeFigureOut">
              <a:rPr lang="zh-CN" altLang="en-US" smtClean="0"/>
              <a:t>2016/12/27 Tuesday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0EEF4B-1F10-410F-986B-F2B71121153F}" type="slidenum">
              <a:rPr lang="zh-CN" altLang="en-US" smtClean="0"/>
              <a:t>‹#›</a:t>
            </a:fld>
            <a:endParaRPr lang="zh-CN" altLang="en-US"/>
          </a:p>
        </p:txBody>
      </p:sp>
    </p:spTree>
    <p:extLst>
      <p:ext uri="{BB962C8B-B14F-4D97-AF65-F5344CB8AC3E}">
        <p14:creationId xmlns:p14="http://schemas.microsoft.com/office/powerpoint/2010/main" val="36271308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0EEF4B-1F10-410F-986B-F2B71121153F}" type="slidenum">
              <a:rPr lang="zh-CN" altLang="en-US" smtClean="0"/>
              <a:t>1</a:t>
            </a:fld>
            <a:endParaRPr lang="zh-CN" altLang="en-US"/>
          </a:p>
        </p:txBody>
      </p:sp>
    </p:spTree>
    <p:extLst>
      <p:ext uri="{BB962C8B-B14F-4D97-AF65-F5344CB8AC3E}">
        <p14:creationId xmlns:p14="http://schemas.microsoft.com/office/powerpoint/2010/main" val="1474787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030C8E9F-7937-48C5-9333-8E4C8050AB6D}" type="slidenum">
              <a:rPr lang="zh-CN" altLang="en-US" sz="1200" baseline="0">
                <a:ea typeface="宋体" pitchFamily="2" charset="-122"/>
              </a:rPr>
              <a:pPr eaLnBrk="1" hangingPunct="1"/>
              <a:t>11</a:t>
            </a:fld>
            <a:endParaRPr lang="en-US" altLang="zh-CN" sz="1200" baseline="0">
              <a:ea typeface="宋体" pitchFamily="2" charset="-122"/>
            </a:endParaRPr>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20943488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7494A166-6990-45C4-BCD9-650BB0DDB55A}" type="slidenum">
              <a:rPr lang="zh-CN" altLang="en-US" sz="1200" baseline="0">
                <a:ea typeface="宋体" pitchFamily="2" charset="-122"/>
              </a:rPr>
              <a:pPr eaLnBrk="1" hangingPunct="1"/>
              <a:t>12</a:t>
            </a:fld>
            <a:endParaRPr lang="en-US" altLang="zh-CN" sz="1200" baseline="0">
              <a:ea typeface="宋体" pitchFamily="2" charset="-122"/>
            </a:endParaRPr>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34234804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20201233-D861-41AF-961E-BBEF584735BC}" type="slidenum">
              <a:rPr lang="zh-CN" altLang="en-US" sz="1200" baseline="0">
                <a:ea typeface="宋体" pitchFamily="2" charset="-122"/>
              </a:rPr>
              <a:pPr eaLnBrk="1" hangingPunct="1"/>
              <a:t>13</a:t>
            </a:fld>
            <a:endParaRPr lang="en-US" altLang="zh-CN" sz="1200" baseline="0">
              <a:ea typeface="宋体" pitchFamily="2" charset="-122"/>
            </a:endParaRPr>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37751310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44E363D2-BB3C-436D-8D36-31A34855E848}" type="slidenum">
              <a:rPr lang="zh-CN" altLang="en-US" sz="1200" baseline="0">
                <a:ea typeface="宋体" pitchFamily="2" charset="-122"/>
              </a:rPr>
              <a:pPr eaLnBrk="1" hangingPunct="1"/>
              <a:t>14</a:t>
            </a:fld>
            <a:endParaRPr lang="en-US" altLang="zh-CN" sz="1200" baseline="0">
              <a:ea typeface="宋体" pitchFamily="2" charset="-122"/>
            </a:endParaRPr>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5686291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FF97B155-4C3F-4329-BCF9-B58973EB3D90}" type="slidenum">
              <a:rPr lang="zh-CN" altLang="en-US" sz="1200" baseline="0">
                <a:ea typeface="宋体" pitchFamily="2" charset="-122"/>
              </a:rPr>
              <a:pPr eaLnBrk="1" hangingPunct="1"/>
              <a:t>15</a:t>
            </a:fld>
            <a:endParaRPr lang="en-US" altLang="zh-CN" sz="1200" baseline="0">
              <a:ea typeface="宋体" pitchFamily="2" charset="-122"/>
            </a:endParaRPr>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32514519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1ED1B91B-EFF1-4F05-90FB-DA50A5E96747}" type="slidenum">
              <a:rPr lang="zh-CN" altLang="en-US" sz="1200" baseline="0">
                <a:ea typeface="宋体" pitchFamily="2" charset="-122"/>
              </a:rPr>
              <a:pPr eaLnBrk="1" hangingPunct="1"/>
              <a:t>16</a:t>
            </a:fld>
            <a:endParaRPr lang="en-US" altLang="zh-CN" sz="1200" baseline="0">
              <a:ea typeface="宋体" pitchFamily="2" charset="-122"/>
            </a:endParaRPr>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7906180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7E4F95AD-CE78-4BA0-9E7D-AAB957BDCD0B}" type="slidenum">
              <a:rPr lang="zh-CN" altLang="en-US" sz="1200" baseline="0">
                <a:ea typeface="宋体" pitchFamily="2" charset="-122"/>
              </a:rPr>
              <a:pPr eaLnBrk="1" hangingPunct="1"/>
              <a:t>17</a:t>
            </a:fld>
            <a:endParaRPr lang="en-US" altLang="zh-CN" sz="1200" baseline="0">
              <a:ea typeface="宋体" pitchFamily="2" charset="-122"/>
            </a:endParaRPr>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17444646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1C2AB4FA-1E4A-47CB-95D0-9EB06AFF39CE}" type="slidenum">
              <a:rPr lang="zh-CN" altLang="en-US" sz="1200" baseline="0">
                <a:ea typeface="宋体" pitchFamily="2" charset="-122"/>
              </a:rPr>
              <a:pPr eaLnBrk="1" hangingPunct="1"/>
              <a:t>18</a:t>
            </a:fld>
            <a:endParaRPr lang="en-US" altLang="zh-CN" sz="1200" baseline="0">
              <a:ea typeface="宋体" pitchFamily="2" charset="-122"/>
            </a:endParaRPr>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34927607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578F27A8-A28E-4A18-9AF2-1E633EFB9931}" type="slidenum">
              <a:rPr lang="zh-CN" altLang="en-US" sz="1200" baseline="0">
                <a:ea typeface="宋体" pitchFamily="2" charset="-122"/>
              </a:rPr>
              <a:pPr eaLnBrk="1" hangingPunct="1"/>
              <a:t>19</a:t>
            </a:fld>
            <a:endParaRPr lang="en-US" altLang="zh-CN" sz="1200" baseline="0">
              <a:ea typeface="宋体" pitchFamily="2" charset="-122"/>
            </a:endParaRPr>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21944202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0CD6867A-44A3-41D0-978F-CDC1DDB432BE}" type="slidenum">
              <a:rPr lang="zh-CN" altLang="en-US" sz="1200" baseline="0">
                <a:ea typeface="宋体" pitchFamily="2" charset="-122"/>
              </a:rPr>
              <a:pPr eaLnBrk="1" hangingPunct="1"/>
              <a:t>20</a:t>
            </a:fld>
            <a:endParaRPr lang="en-US" altLang="zh-CN" sz="1200" baseline="0">
              <a:ea typeface="宋体" pitchFamily="2" charset="-122"/>
            </a:endParaRPr>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24725195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0EEF4B-1F10-410F-986B-F2B71121153F}" type="slidenum">
              <a:rPr lang="zh-CN" altLang="en-US" smtClean="0"/>
              <a:t>3</a:t>
            </a:fld>
            <a:endParaRPr lang="zh-CN" altLang="en-US"/>
          </a:p>
        </p:txBody>
      </p:sp>
    </p:spTree>
    <p:extLst>
      <p:ext uri="{BB962C8B-B14F-4D97-AF65-F5344CB8AC3E}">
        <p14:creationId xmlns:p14="http://schemas.microsoft.com/office/powerpoint/2010/main" val="31644051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71558AE8-1D14-4C72-9990-E8FFE5EEAAD5}" type="slidenum">
              <a:rPr lang="zh-CN" altLang="en-US" sz="1200" baseline="0">
                <a:ea typeface="宋体" pitchFamily="2" charset="-122"/>
              </a:rPr>
              <a:pPr eaLnBrk="1" hangingPunct="1"/>
              <a:t>21</a:t>
            </a:fld>
            <a:endParaRPr lang="en-US" altLang="zh-CN" sz="1200" baseline="0">
              <a:ea typeface="宋体" pitchFamily="2" charset="-122"/>
            </a:endParaRPr>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10203490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0EEF4B-1F10-410F-986B-F2B71121153F}" type="slidenum">
              <a:rPr lang="zh-CN" altLang="en-US" smtClean="0"/>
              <a:t>22</a:t>
            </a:fld>
            <a:endParaRPr lang="zh-CN" altLang="en-US"/>
          </a:p>
        </p:txBody>
      </p:sp>
    </p:spTree>
    <p:extLst>
      <p:ext uri="{BB962C8B-B14F-4D97-AF65-F5344CB8AC3E}">
        <p14:creationId xmlns:p14="http://schemas.microsoft.com/office/powerpoint/2010/main" val="4265653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0EEF4B-1F10-410F-986B-F2B71121153F}" type="slidenum">
              <a:rPr lang="zh-CN" altLang="en-US" smtClean="0"/>
              <a:t>23</a:t>
            </a:fld>
            <a:endParaRPr lang="zh-CN" altLang="en-US"/>
          </a:p>
        </p:txBody>
      </p:sp>
    </p:spTree>
    <p:extLst>
      <p:ext uri="{BB962C8B-B14F-4D97-AF65-F5344CB8AC3E}">
        <p14:creationId xmlns:p14="http://schemas.microsoft.com/office/powerpoint/2010/main" val="10056042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0EEF4B-1F10-410F-986B-F2B71121153F}" type="slidenum">
              <a:rPr lang="zh-CN" altLang="en-US" smtClean="0"/>
              <a:t>24</a:t>
            </a:fld>
            <a:endParaRPr lang="zh-CN" altLang="en-US"/>
          </a:p>
        </p:txBody>
      </p:sp>
    </p:spTree>
    <p:extLst>
      <p:ext uri="{BB962C8B-B14F-4D97-AF65-F5344CB8AC3E}">
        <p14:creationId xmlns:p14="http://schemas.microsoft.com/office/powerpoint/2010/main" val="33150201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0EEF4B-1F10-410F-986B-F2B71121153F}" type="slidenum">
              <a:rPr lang="zh-CN" altLang="en-US" smtClean="0"/>
              <a:t>25</a:t>
            </a:fld>
            <a:endParaRPr lang="zh-CN" altLang="en-US"/>
          </a:p>
        </p:txBody>
      </p:sp>
    </p:spTree>
    <p:extLst>
      <p:ext uri="{BB962C8B-B14F-4D97-AF65-F5344CB8AC3E}">
        <p14:creationId xmlns:p14="http://schemas.microsoft.com/office/powerpoint/2010/main" val="228119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0EEF4B-1F10-410F-986B-F2B71121153F}" type="slidenum">
              <a:rPr lang="zh-CN" altLang="en-US" smtClean="0"/>
              <a:t>4</a:t>
            </a:fld>
            <a:endParaRPr lang="zh-CN" altLang="en-US"/>
          </a:p>
        </p:txBody>
      </p:sp>
    </p:spTree>
    <p:extLst>
      <p:ext uri="{BB962C8B-B14F-4D97-AF65-F5344CB8AC3E}">
        <p14:creationId xmlns:p14="http://schemas.microsoft.com/office/powerpoint/2010/main" val="745425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0EEF4B-1F10-410F-986B-F2B71121153F}" type="slidenum">
              <a:rPr lang="zh-CN" altLang="en-US" smtClean="0"/>
              <a:t>5</a:t>
            </a:fld>
            <a:endParaRPr lang="zh-CN" altLang="en-US"/>
          </a:p>
        </p:txBody>
      </p:sp>
    </p:spTree>
    <p:extLst>
      <p:ext uri="{BB962C8B-B14F-4D97-AF65-F5344CB8AC3E}">
        <p14:creationId xmlns:p14="http://schemas.microsoft.com/office/powerpoint/2010/main" val="42680235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0EEF4B-1F10-410F-986B-F2B71121153F}" type="slidenum">
              <a:rPr lang="zh-CN" altLang="en-US" smtClean="0"/>
              <a:t>6</a:t>
            </a:fld>
            <a:endParaRPr lang="zh-CN" altLang="en-US"/>
          </a:p>
        </p:txBody>
      </p:sp>
    </p:spTree>
    <p:extLst>
      <p:ext uri="{BB962C8B-B14F-4D97-AF65-F5344CB8AC3E}">
        <p14:creationId xmlns:p14="http://schemas.microsoft.com/office/powerpoint/2010/main" val="8479492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0EEF4B-1F10-410F-986B-F2B71121153F}" type="slidenum">
              <a:rPr lang="zh-CN" altLang="en-US" smtClean="0"/>
              <a:t>7</a:t>
            </a:fld>
            <a:endParaRPr lang="zh-CN" altLang="en-US"/>
          </a:p>
        </p:txBody>
      </p:sp>
    </p:spTree>
    <p:extLst>
      <p:ext uri="{BB962C8B-B14F-4D97-AF65-F5344CB8AC3E}">
        <p14:creationId xmlns:p14="http://schemas.microsoft.com/office/powerpoint/2010/main" val="833980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0EEF4B-1F10-410F-986B-F2B71121153F}" type="slidenum">
              <a:rPr lang="zh-CN" altLang="en-US" smtClean="0"/>
              <a:t>8</a:t>
            </a:fld>
            <a:endParaRPr lang="zh-CN" altLang="en-US"/>
          </a:p>
        </p:txBody>
      </p:sp>
    </p:spTree>
    <p:extLst>
      <p:ext uri="{BB962C8B-B14F-4D97-AF65-F5344CB8AC3E}">
        <p14:creationId xmlns:p14="http://schemas.microsoft.com/office/powerpoint/2010/main" val="25719794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97BA712F-E68B-46D3-BF25-3274A18D3738}" type="slidenum">
              <a:rPr lang="zh-CN" altLang="en-US" sz="1200" baseline="0">
                <a:ea typeface="宋体" pitchFamily="2" charset="-122"/>
              </a:rPr>
              <a:pPr eaLnBrk="1" hangingPunct="1"/>
              <a:t>9</a:t>
            </a:fld>
            <a:endParaRPr lang="en-US" altLang="zh-CN" sz="1200" baseline="0">
              <a:ea typeface="宋体" pitchFamily="2" charset="-122"/>
            </a:endParaRPr>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37187076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2FB959AD-DF03-499A-8232-59F6663EA540}" type="slidenum">
              <a:rPr lang="zh-CN" altLang="en-US" sz="1200" baseline="0">
                <a:ea typeface="宋体" pitchFamily="2" charset="-122"/>
              </a:rPr>
              <a:pPr eaLnBrk="1" hangingPunct="1"/>
              <a:t>10</a:t>
            </a:fld>
            <a:endParaRPr lang="en-US" altLang="zh-CN" sz="1200" baseline="0">
              <a:ea typeface="宋体" pitchFamily="2" charset="-122"/>
            </a:endParaRPr>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951679265"/>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17" Type="http://schemas.openxmlformats.org/officeDocument/2006/relationships/image" Target="../media/image17.png"/><Relationship Id="rId2" Type="http://schemas.openxmlformats.org/officeDocument/2006/relationships/image" Target="../media/image2.jpg"/><Relationship Id="rId16"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5" Type="http://schemas.openxmlformats.org/officeDocument/2006/relationships/image" Target="../media/image1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12" Type="http://schemas.openxmlformats.org/officeDocument/2006/relationships/image" Target="../media/image29.png"/><Relationship Id="rId2" Type="http://schemas.openxmlformats.org/officeDocument/2006/relationships/image" Target="../media/image19.png"/><Relationship Id="rId1" Type="http://schemas.openxmlformats.org/officeDocument/2006/relationships/slideMaster" Target="../slideMasters/slideMaster1.xml"/><Relationship Id="rId6" Type="http://schemas.openxmlformats.org/officeDocument/2006/relationships/image" Target="../media/image23.png"/><Relationship Id="rId11" Type="http://schemas.openxmlformats.org/officeDocument/2006/relationships/image" Target="../media/image28.png"/><Relationship Id="rId5" Type="http://schemas.openxmlformats.org/officeDocument/2006/relationships/image" Target="../media/image22.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12" Type="http://schemas.openxmlformats.org/officeDocument/2006/relationships/image" Target="../media/image29.png"/><Relationship Id="rId2" Type="http://schemas.openxmlformats.org/officeDocument/2006/relationships/image" Target="../media/image19.png"/><Relationship Id="rId1" Type="http://schemas.openxmlformats.org/officeDocument/2006/relationships/slideMaster" Target="../slideMasters/slideMaster1.xml"/><Relationship Id="rId6" Type="http://schemas.openxmlformats.org/officeDocument/2006/relationships/image" Target="../media/image23.png"/><Relationship Id="rId11" Type="http://schemas.openxmlformats.org/officeDocument/2006/relationships/image" Target="../media/image28.png"/><Relationship Id="rId5" Type="http://schemas.openxmlformats.org/officeDocument/2006/relationships/image" Target="../media/image22.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722"/>
            <a:ext cx="9144000" cy="5143500"/>
          </a:xfrm>
          <a:prstGeom prst="rect">
            <a:avLst/>
          </a:prstGeom>
        </p:spPr>
      </p:pic>
      <p:sp>
        <p:nvSpPr>
          <p:cNvPr id="4" name="Date Placeholder 3"/>
          <p:cNvSpPr>
            <a:spLocks noGrp="1"/>
          </p:cNvSpPr>
          <p:nvPr>
            <p:ph type="dt" sz="half" idx="10"/>
          </p:nvPr>
        </p:nvSpPr>
        <p:spPr/>
        <p:txBody>
          <a:bodyPr/>
          <a:lstStyle/>
          <a:p>
            <a:fld id="{530820CF-B880-4189-942D-D702A7CBA730}" type="datetimeFigureOut">
              <a:rPr lang="zh-CN" altLang="en-US" smtClean="0"/>
              <a:t>2016/12/27 Tuesday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10" name="Picture 132" descr="a13"/>
          <p:cNvPicPr>
            <a:picLocks noChangeAspect="1" noChangeArrowheads="1"/>
          </p:cNvPicPr>
          <p:nvPr userDrawn="1"/>
        </p:nvPicPr>
        <p:blipFill>
          <a:blip r:embed="rId3">
            <a:extLst>
              <a:ext uri="{28A0092B-C50C-407E-A947-70E740481C1C}">
                <a14:useLocalDpi xmlns:a14="http://schemas.microsoft.com/office/drawing/2010/main" val="0"/>
              </a:ext>
            </a:extLst>
          </a:blip>
          <a:srcRect l="2843" t="12148" r="45976" b="6966"/>
          <a:stretch>
            <a:fillRect/>
          </a:stretch>
        </p:blipFill>
        <p:spPr bwMode="auto">
          <a:xfrm>
            <a:off x="4986224" y="1105853"/>
            <a:ext cx="3297762" cy="350703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34" descr="a17"/>
          <p:cNvPicPr>
            <a:picLocks noChangeAspect="1" noChangeArrowheads="1"/>
          </p:cNvPicPr>
          <p:nvPr userDrawn="1"/>
        </p:nvPicPr>
        <p:blipFill>
          <a:blip r:embed="rId4">
            <a:extLst>
              <a:ext uri="{28A0092B-C50C-407E-A947-70E740481C1C}">
                <a14:useLocalDpi xmlns:a14="http://schemas.microsoft.com/office/drawing/2010/main" val="0"/>
              </a:ext>
            </a:extLst>
          </a:blip>
          <a:srcRect l="35832" t="15347" r="46858" b="62593"/>
          <a:stretch>
            <a:fillRect/>
          </a:stretch>
        </p:blipFill>
        <p:spPr bwMode="auto">
          <a:xfrm>
            <a:off x="325762" y="835819"/>
            <a:ext cx="1366838" cy="1135856"/>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35" descr="a17"/>
          <p:cNvPicPr>
            <a:picLocks noChangeAspect="1" noChangeArrowheads="1"/>
          </p:cNvPicPr>
          <p:nvPr userDrawn="1"/>
        </p:nvPicPr>
        <p:blipFill>
          <a:blip r:embed="rId4">
            <a:extLst>
              <a:ext uri="{28A0092B-C50C-407E-A947-70E740481C1C}">
                <a14:useLocalDpi xmlns:a14="http://schemas.microsoft.com/office/drawing/2010/main" val="0"/>
              </a:ext>
            </a:extLst>
          </a:blip>
          <a:srcRect l="35832" t="15347" r="46858" b="62593"/>
          <a:stretch>
            <a:fillRect/>
          </a:stretch>
        </p:blipFill>
        <p:spPr bwMode="auto">
          <a:xfrm>
            <a:off x="1081411" y="835819"/>
            <a:ext cx="1366838" cy="1135856"/>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36" descr="a17"/>
          <p:cNvPicPr>
            <a:picLocks noChangeAspect="1" noChangeArrowheads="1"/>
          </p:cNvPicPr>
          <p:nvPr userDrawn="1"/>
        </p:nvPicPr>
        <p:blipFill>
          <a:blip r:embed="rId4">
            <a:extLst>
              <a:ext uri="{28A0092B-C50C-407E-A947-70E740481C1C}">
                <a14:useLocalDpi xmlns:a14="http://schemas.microsoft.com/office/drawing/2010/main" val="0"/>
              </a:ext>
            </a:extLst>
          </a:blip>
          <a:srcRect l="35832" t="15347" r="46858" b="62593"/>
          <a:stretch>
            <a:fillRect/>
          </a:stretch>
        </p:blipFill>
        <p:spPr bwMode="auto">
          <a:xfrm>
            <a:off x="1873575" y="835819"/>
            <a:ext cx="1366837" cy="1135856"/>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7" descr="a17"/>
          <p:cNvPicPr>
            <a:picLocks noChangeAspect="1" noChangeArrowheads="1"/>
          </p:cNvPicPr>
          <p:nvPr userDrawn="1"/>
        </p:nvPicPr>
        <p:blipFill>
          <a:blip r:embed="rId4">
            <a:extLst>
              <a:ext uri="{28A0092B-C50C-407E-A947-70E740481C1C}">
                <a14:useLocalDpi xmlns:a14="http://schemas.microsoft.com/office/drawing/2010/main" val="0"/>
              </a:ext>
            </a:extLst>
          </a:blip>
          <a:srcRect l="35832" t="15347" r="46858" b="62593"/>
          <a:stretch>
            <a:fillRect/>
          </a:stretch>
        </p:blipFill>
        <p:spPr bwMode="auto">
          <a:xfrm>
            <a:off x="2667325" y="835819"/>
            <a:ext cx="1366837" cy="1135856"/>
          </a:xfrm>
          <a:prstGeom prst="rect">
            <a:avLst/>
          </a:prstGeom>
          <a:noFill/>
          <a:extLst>
            <a:ext uri="{909E8E84-426E-40DD-AFC4-6F175D3DCCD1}">
              <a14:hiddenFill xmlns:a14="http://schemas.microsoft.com/office/drawing/2010/main">
                <a:solidFill>
                  <a:srgbClr val="FFFFFF"/>
                </a:solidFill>
              </a14:hiddenFill>
            </a:ext>
          </a:extLst>
        </p:spPr>
      </p:pic>
      <p:sp>
        <p:nvSpPr>
          <p:cNvPr id="15" name="Date Placeholder 3"/>
          <p:cNvSpPr txBox="1">
            <a:spLocks/>
          </p:cNvSpPr>
          <p:nvPr userDrawn="1"/>
        </p:nvSpPr>
        <p:spPr>
          <a:xfrm>
            <a:off x="628650" y="4767264"/>
            <a:ext cx="2057400" cy="273844"/>
          </a:xfrm>
          <a:prstGeom prst="rect">
            <a:avLst/>
          </a:prstGeom>
        </p:spPr>
        <p:txBody>
          <a:bodyPr vert="horz" lIns="68580" tIns="34290" rIns="68580" bIns="34290" rtlCol="0" anchor="ctr"/>
          <a:lstStyle>
            <a:defPPr>
              <a:defRPr lang="zh-CN"/>
            </a:defPPr>
            <a:lvl1pPr marL="0" algn="l" defTabSz="914400" rtl="0" eaLnBrk="1" latinLnBrk="0" hangingPunct="1">
              <a:defRPr sz="900" kern="1200">
                <a:solidFill>
                  <a:schemeClr val="bg1">
                    <a:lumMod val="6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30820CF-B880-4189-942D-D702A7CBA730}" type="datetimeFigureOut">
              <a:rPr lang="zh-CN" altLang="en-US" smtClean="0"/>
              <a:pPr/>
              <a:t>2016/12/27 Tuesday</a:t>
            </a:fld>
            <a:endParaRPr lang="zh-CN" altLang="en-US"/>
          </a:p>
        </p:txBody>
      </p:sp>
      <p:sp>
        <p:nvSpPr>
          <p:cNvPr id="16" name="Slide Number Placeholder 5"/>
          <p:cNvSpPr txBox="1">
            <a:spLocks/>
          </p:cNvSpPr>
          <p:nvPr userDrawn="1"/>
        </p:nvSpPr>
        <p:spPr>
          <a:xfrm>
            <a:off x="6457950" y="4767264"/>
            <a:ext cx="2057400" cy="273844"/>
          </a:xfrm>
          <a:prstGeom prst="rect">
            <a:avLst/>
          </a:prstGeom>
        </p:spPr>
        <p:txBody>
          <a:bodyPr vert="horz" lIns="68580" tIns="34290" rIns="68580" bIns="34290" rtlCol="0" anchor="ctr"/>
          <a:lstStyle>
            <a:defPPr>
              <a:defRPr lang="zh-CN"/>
            </a:defPPr>
            <a:lvl1pPr marL="0" algn="r" defTabSz="914400" rtl="0" eaLnBrk="1" latinLnBrk="0" hangingPunct="1">
              <a:defRPr sz="900" kern="1200">
                <a:solidFill>
                  <a:schemeClr val="bg1">
                    <a:lumMod val="6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pPr/>
              <a:t>‹#›</a:t>
            </a:fld>
            <a:endParaRPr lang="zh-CN" altLang="en-US"/>
          </a:p>
        </p:txBody>
      </p:sp>
      <p:sp>
        <p:nvSpPr>
          <p:cNvPr id="17" name="Title 1"/>
          <p:cNvSpPr>
            <a:spLocks noGrp="1"/>
          </p:cNvSpPr>
          <p:nvPr>
            <p:ph type="ctrTitle"/>
          </p:nvPr>
        </p:nvSpPr>
        <p:spPr>
          <a:xfrm>
            <a:off x="244971" y="1905874"/>
            <a:ext cx="4305599" cy="1079238"/>
          </a:xfrm>
        </p:spPr>
        <p:txBody>
          <a:bodyPr anchor="b">
            <a:normAutofit/>
          </a:bodyPr>
          <a:lstStyle>
            <a:lvl1pPr algn="ctr">
              <a:lnSpc>
                <a:spcPct val="100000"/>
              </a:lnSpc>
              <a:defRPr sz="2700" b="1" i="0">
                <a:ln w="14605">
                  <a:noFill/>
                </a:ln>
                <a:solidFill>
                  <a:schemeClr val="accent1"/>
                </a:solidFill>
                <a:effectLst/>
              </a:defRPr>
            </a:lvl1pPr>
          </a:lstStyle>
          <a:p>
            <a:r>
              <a:rPr lang="zh-CN" altLang="en-US" smtClean="0"/>
              <a:t>单击此处编辑母版标题样式</a:t>
            </a:r>
            <a:endParaRPr lang="en-US" dirty="0"/>
          </a:p>
        </p:txBody>
      </p:sp>
      <p:pic>
        <p:nvPicPr>
          <p:cNvPr id="18" name="图片 17"/>
          <p:cNvPicPr>
            <a:picLocks noChangeAspect="1"/>
          </p:cNvPicPr>
          <p:nvPr userDrawn="1"/>
        </p:nvPicPr>
        <p:blipFill rotWithShape="1">
          <a:blip r:embed="rId5"/>
          <a:srcRect l="6527" t="15489" r="10831" b="24258"/>
          <a:stretch/>
        </p:blipFill>
        <p:spPr>
          <a:xfrm>
            <a:off x="609601" y="1067685"/>
            <a:ext cx="3335383" cy="673824"/>
          </a:xfrm>
          <a:prstGeom prst="rect">
            <a:avLst/>
          </a:prstGeom>
        </p:spPr>
      </p:pic>
      <p:pic>
        <p:nvPicPr>
          <p:cNvPr id="19" name="Picture 2" descr="PPECLOGO-eff-0-1"/>
          <p:cNvPicPr>
            <a:picLocks noChangeAspect="1" noChangeArrowheads="1"/>
          </p:cNvPicPr>
          <p:nvPr userDrawn="1"/>
        </p:nvPicPr>
        <p:blipFill>
          <a:blip r:embed="rId6"/>
          <a:srcRect/>
          <a:stretch>
            <a:fillRect/>
          </a:stretch>
        </p:blipFill>
        <p:spPr bwMode="auto">
          <a:xfrm>
            <a:off x="2667000" y="1282700"/>
            <a:ext cx="835025" cy="633413"/>
          </a:xfrm>
          <a:prstGeom prst="rect">
            <a:avLst/>
          </a:prstGeom>
          <a:noFill/>
          <a:ln w="9525">
            <a:noFill/>
            <a:miter lim="800000"/>
            <a:headEnd/>
            <a:tailEnd/>
          </a:ln>
        </p:spPr>
      </p:pic>
      <p:pic>
        <p:nvPicPr>
          <p:cNvPr id="20" name="Picture 3" descr="PPECLOGO-eff-0-2"/>
          <p:cNvPicPr>
            <a:picLocks noChangeAspect="1" noChangeArrowheads="1"/>
          </p:cNvPicPr>
          <p:nvPr userDrawn="1"/>
        </p:nvPicPr>
        <p:blipFill>
          <a:blip r:embed="rId7"/>
          <a:srcRect/>
          <a:stretch>
            <a:fillRect/>
          </a:stretch>
        </p:blipFill>
        <p:spPr bwMode="auto">
          <a:xfrm>
            <a:off x="6130925" y="1265238"/>
            <a:ext cx="773113" cy="722312"/>
          </a:xfrm>
          <a:prstGeom prst="rect">
            <a:avLst/>
          </a:prstGeom>
          <a:noFill/>
          <a:ln w="9525">
            <a:noFill/>
            <a:miter lim="800000"/>
            <a:headEnd/>
            <a:tailEnd/>
          </a:ln>
        </p:spPr>
      </p:pic>
      <p:pic>
        <p:nvPicPr>
          <p:cNvPr id="21" name="Picture 4" descr="PPECLOGO-eff-0-3"/>
          <p:cNvPicPr>
            <a:picLocks noChangeAspect="1" noChangeArrowheads="1"/>
          </p:cNvPicPr>
          <p:nvPr userDrawn="1"/>
        </p:nvPicPr>
        <p:blipFill>
          <a:blip r:embed="rId8"/>
          <a:srcRect/>
          <a:stretch>
            <a:fillRect/>
          </a:stretch>
        </p:blipFill>
        <p:spPr bwMode="auto">
          <a:xfrm>
            <a:off x="220663" y="120650"/>
            <a:ext cx="2373312" cy="1882775"/>
          </a:xfrm>
          <a:prstGeom prst="rect">
            <a:avLst/>
          </a:prstGeom>
          <a:noFill/>
          <a:ln w="9525">
            <a:noFill/>
            <a:miter lim="800000"/>
            <a:headEnd/>
            <a:tailEnd/>
          </a:ln>
        </p:spPr>
      </p:pic>
      <p:pic>
        <p:nvPicPr>
          <p:cNvPr id="22" name="Picture 5" descr="PPECLOGO-eff-0-1"/>
          <p:cNvPicPr>
            <a:picLocks noChangeAspect="1" noChangeArrowheads="1"/>
          </p:cNvPicPr>
          <p:nvPr userDrawn="1"/>
        </p:nvPicPr>
        <p:blipFill>
          <a:blip r:embed="rId9"/>
          <a:srcRect/>
          <a:stretch>
            <a:fillRect/>
          </a:stretch>
        </p:blipFill>
        <p:spPr bwMode="auto">
          <a:xfrm>
            <a:off x="2919413" y="1905000"/>
            <a:ext cx="412750" cy="314325"/>
          </a:xfrm>
          <a:prstGeom prst="rect">
            <a:avLst/>
          </a:prstGeom>
          <a:noFill/>
          <a:ln w="9525">
            <a:noFill/>
            <a:miter lim="800000"/>
            <a:headEnd/>
            <a:tailEnd/>
          </a:ln>
        </p:spPr>
      </p:pic>
      <p:pic>
        <p:nvPicPr>
          <p:cNvPr id="23" name="Picture 6" descr="PPECLOGO-eff-0-1"/>
          <p:cNvPicPr>
            <a:picLocks noChangeAspect="1" noChangeArrowheads="1"/>
          </p:cNvPicPr>
          <p:nvPr userDrawn="1"/>
        </p:nvPicPr>
        <p:blipFill>
          <a:blip r:embed="rId10"/>
          <a:srcRect/>
          <a:stretch>
            <a:fillRect/>
          </a:stretch>
        </p:blipFill>
        <p:spPr bwMode="auto">
          <a:xfrm>
            <a:off x="5210175" y="1374775"/>
            <a:ext cx="315913" cy="300038"/>
          </a:xfrm>
          <a:prstGeom prst="rect">
            <a:avLst/>
          </a:prstGeom>
          <a:noFill/>
          <a:ln w="9525">
            <a:noFill/>
            <a:miter lim="800000"/>
            <a:headEnd/>
            <a:tailEnd/>
          </a:ln>
        </p:spPr>
      </p:pic>
      <p:pic>
        <p:nvPicPr>
          <p:cNvPr id="24" name="Picture 7" descr="PPECLOGO-eff-0-1"/>
          <p:cNvPicPr>
            <a:picLocks noChangeAspect="1" noChangeArrowheads="1"/>
          </p:cNvPicPr>
          <p:nvPr userDrawn="1"/>
        </p:nvPicPr>
        <p:blipFill>
          <a:blip r:embed="rId11"/>
          <a:srcRect/>
          <a:stretch>
            <a:fillRect/>
          </a:stretch>
        </p:blipFill>
        <p:spPr bwMode="auto">
          <a:xfrm>
            <a:off x="3841750" y="1985963"/>
            <a:ext cx="155575" cy="119062"/>
          </a:xfrm>
          <a:prstGeom prst="rect">
            <a:avLst/>
          </a:prstGeom>
          <a:noFill/>
          <a:ln w="9525">
            <a:noFill/>
            <a:miter lim="800000"/>
            <a:headEnd/>
            <a:tailEnd/>
          </a:ln>
        </p:spPr>
      </p:pic>
      <p:pic>
        <p:nvPicPr>
          <p:cNvPr id="25" name="Picture 8" descr="PPECLOGO-eff-0-2"/>
          <p:cNvPicPr>
            <a:picLocks noChangeAspect="1" noChangeArrowheads="1"/>
          </p:cNvPicPr>
          <p:nvPr userDrawn="1"/>
        </p:nvPicPr>
        <p:blipFill>
          <a:blip r:embed="rId7"/>
          <a:srcRect/>
          <a:stretch>
            <a:fillRect/>
          </a:stretch>
        </p:blipFill>
        <p:spPr bwMode="auto">
          <a:xfrm>
            <a:off x="3544888" y="1030288"/>
            <a:ext cx="773112" cy="715962"/>
          </a:xfrm>
          <a:prstGeom prst="rect">
            <a:avLst/>
          </a:prstGeom>
          <a:noFill/>
          <a:ln w="9525">
            <a:noFill/>
            <a:miter lim="800000"/>
            <a:headEnd/>
            <a:tailEnd/>
          </a:ln>
        </p:spPr>
      </p:pic>
      <p:pic>
        <p:nvPicPr>
          <p:cNvPr id="26" name="Picture 9" descr="PPECLOGO-eff-5-4"/>
          <p:cNvPicPr>
            <a:picLocks noChangeAspect="1" noChangeArrowheads="1"/>
          </p:cNvPicPr>
          <p:nvPr userDrawn="1"/>
        </p:nvPicPr>
        <p:blipFill>
          <a:blip r:embed="rId12"/>
          <a:srcRect/>
          <a:stretch>
            <a:fillRect/>
          </a:stretch>
        </p:blipFill>
        <p:spPr bwMode="auto">
          <a:xfrm>
            <a:off x="2355850" y="1209675"/>
            <a:ext cx="1449388" cy="1293813"/>
          </a:xfrm>
          <a:prstGeom prst="rect">
            <a:avLst/>
          </a:prstGeom>
          <a:noFill/>
          <a:ln w="9525">
            <a:noFill/>
            <a:miter lim="800000"/>
            <a:headEnd/>
            <a:tailEnd/>
          </a:ln>
        </p:spPr>
      </p:pic>
      <p:pic>
        <p:nvPicPr>
          <p:cNvPr id="27" name="Picture 10" descr="PPECLOGO-eff-5-2"/>
          <p:cNvPicPr>
            <a:picLocks noChangeAspect="1" noChangeArrowheads="1"/>
          </p:cNvPicPr>
          <p:nvPr userDrawn="1"/>
        </p:nvPicPr>
        <p:blipFill>
          <a:blip r:embed="rId13"/>
          <a:srcRect/>
          <a:stretch>
            <a:fillRect/>
          </a:stretch>
        </p:blipFill>
        <p:spPr bwMode="auto">
          <a:xfrm>
            <a:off x="3649663" y="1030288"/>
            <a:ext cx="2268537" cy="2205037"/>
          </a:xfrm>
          <a:prstGeom prst="rect">
            <a:avLst/>
          </a:prstGeom>
          <a:noFill/>
          <a:ln w="9525">
            <a:noFill/>
            <a:miter lim="800000"/>
            <a:headEnd/>
            <a:tailEnd/>
          </a:ln>
        </p:spPr>
      </p:pic>
      <p:pic>
        <p:nvPicPr>
          <p:cNvPr id="28" name="Picture 11" descr="PPECLOGO-eff-5-4"/>
          <p:cNvPicPr>
            <a:picLocks noChangeAspect="1" noChangeArrowheads="1"/>
          </p:cNvPicPr>
          <p:nvPr userDrawn="1"/>
        </p:nvPicPr>
        <p:blipFill>
          <a:blip r:embed="rId12"/>
          <a:srcRect/>
          <a:stretch>
            <a:fillRect/>
          </a:stretch>
        </p:blipFill>
        <p:spPr bwMode="auto">
          <a:xfrm>
            <a:off x="6664325" y="650875"/>
            <a:ext cx="1401763" cy="1317625"/>
          </a:xfrm>
          <a:prstGeom prst="rect">
            <a:avLst/>
          </a:prstGeom>
          <a:noFill/>
          <a:ln w="9525">
            <a:noFill/>
            <a:miter lim="800000"/>
            <a:headEnd/>
            <a:tailEnd/>
          </a:ln>
        </p:spPr>
      </p:pic>
      <p:pic>
        <p:nvPicPr>
          <p:cNvPr id="29" name="Picture 12" descr="PPECLOGO-eff-0-1"/>
          <p:cNvPicPr>
            <a:picLocks noChangeAspect="1" noChangeArrowheads="1"/>
          </p:cNvPicPr>
          <p:nvPr userDrawn="1"/>
        </p:nvPicPr>
        <p:blipFill>
          <a:blip r:embed="rId14"/>
          <a:srcRect/>
          <a:stretch>
            <a:fillRect/>
          </a:stretch>
        </p:blipFill>
        <p:spPr bwMode="auto">
          <a:xfrm>
            <a:off x="5656263" y="1812925"/>
            <a:ext cx="411162" cy="390525"/>
          </a:xfrm>
          <a:prstGeom prst="rect">
            <a:avLst/>
          </a:prstGeom>
          <a:noFill/>
          <a:ln w="9525">
            <a:noFill/>
            <a:miter lim="800000"/>
            <a:headEnd/>
            <a:tailEnd/>
          </a:ln>
        </p:spPr>
      </p:pic>
      <p:pic>
        <p:nvPicPr>
          <p:cNvPr id="30" name="Picture 13" descr="PPECLOGO-eff-0-1"/>
          <p:cNvPicPr>
            <a:picLocks noChangeAspect="1" noChangeArrowheads="1"/>
          </p:cNvPicPr>
          <p:nvPr userDrawn="1"/>
        </p:nvPicPr>
        <p:blipFill>
          <a:blip r:embed="rId14"/>
          <a:srcRect/>
          <a:stretch>
            <a:fillRect/>
          </a:stretch>
        </p:blipFill>
        <p:spPr bwMode="auto">
          <a:xfrm>
            <a:off x="8264525" y="1019175"/>
            <a:ext cx="411163" cy="312738"/>
          </a:xfrm>
          <a:prstGeom prst="rect">
            <a:avLst/>
          </a:prstGeom>
          <a:noFill/>
          <a:ln w="9525">
            <a:noFill/>
            <a:miter lim="800000"/>
            <a:headEnd/>
            <a:tailEnd/>
          </a:ln>
        </p:spPr>
      </p:pic>
      <p:pic>
        <p:nvPicPr>
          <p:cNvPr id="31" name="Picture 14" descr="PPECLOGO-eff2-1-2"/>
          <p:cNvPicPr>
            <a:picLocks noChangeAspect="1" noChangeArrowheads="1"/>
          </p:cNvPicPr>
          <p:nvPr userDrawn="1"/>
        </p:nvPicPr>
        <p:blipFill>
          <a:blip r:embed="rId15"/>
          <a:srcRect/>
          <a:stretch>
            <a:fillRect/>
          </a:stretch>
        </p:blipFill>
        <p:spPr bwMode="auto">
          <a:xfrm>
            <a:off x="1019175" y="1123950"/>
            <a:ext cx="1336675" cy="1131888"/>
          </a:xfrm>
          <a:prstGeom prst="rect">
            <a:avLst/>
          </a:prstGeom>
          <a:noFill/>
          <a:ln w="9525">
            <a:noFill/>
            <a:miter lim="800000"/>
            <a:headEnd/>
            <a:tailEnd/>
          </a:ln>
        </p:spPr>
      </p:pic>
      <p:pic>
        <p:nvPicPr>
          <p:cNvPr id="32" name="Picture 15" descr="PPECLOGO-eff2-1-3"/>
          <p:cNvPicPr>
            <a:picLocks noChangeAspect="1" noChangeArrowheads="1"/>
          </p:cNvPicPr>
          <p:nvPr userDrawn="1"/>
        </p:nvPicPr>
        <p:blipFill>
          <a:blip r:embed="rId16"/>
          <a:srcRect/>
          <a:stretch>
            <a:fillRect/>
          </a:stretch>
        </p:blipFill>
        <p:spPr bwMode="auto">
          <a:xfrm>
            <a:off x="2070100" y="1420813"/>
            <a:ext cx="344488" cy="288925"/>
          </a:xfrm>
          <a:prstGeom prst="rect">
            <a:avLst/>
          </a:prstGeom>
          <a:noFill/>
          <a:ln w="9525">
            <a:noFill/>
            <a:miter lim="800000"/>
            <a:headEnd/>
            <a:tailEnd/>
          </a:ln>
        </p:spPr>
      </p:pic>
      <p:pic>
        <p:nvPicPr>
          <p:cNvPr id="33" name="Picture 16" descr="PPECLOGO-eff2-1-4"/>
          <p:cNvPicPr>
            <a:picLocks noChangeAspect="1" noChangeArrowheads="1"/>
          </p:cNvPicPr>
          <p:nvPr userDrawn="1"/>
        </p:nvPicPr>
        <p:blipFill>
          <a:blip r:embed="rId17"/>
          <a:srcRect/>
          <a:stretch>
            <a:fillRect/>
          </a:stretch>
        </p:blipFill>
        <p:spPr bwMode="auto">
          <a:xfrm>
            <a:off x="6110288" y="1543050"/>
            <a:ext cx="554037" cy="712788"/>
          </a:xfrm>
          <a:prstGeom prst="rect">
            <a:avLst/>
          </a:prstGeom>
          <a:noFill/>
          <a:ln w="9525">
            <a:noFill/>
            <a:miter lim="800000"/>
            <a:headEnd/>
            <a:tailEnd/>
          </a:ln>
        </p:spPr>
      </p:pic>
      <p:pic>
        <p:nvPicPr>
          <p:cNvPr id="34" name="Picture 17" descr="PPECLOGO-eff2-1-3"/>
          <p:cNvPicPr>
            <a:picLocks noChangeAspect="1" noChangeArrowheads="1"/>
          </p:cNvPicPr>
          <p:nvPr userDrawn="1"/>
        </p:nvPicPr>
        <p:blipFill>
          <a:blip r:embed="rId16"/>
          <a:srcRect/>
          <a:stretch>
            <a:fillRect/>
          </a:stretch>
        </p:blipFill>
        <p:spPr bwMode="auto">
          <a:xfrm>
            <a:off x="6677025" y="1377950"/>
            <a:ext cx="284163" cy="239713"/>
          </a:xfrm>
          <a:prstGeom prst="rect">
            <a:avLst/>
          </a:prstGeom>
          <a:noFill/>
          <a:ln w="9525">
            <a:noFill/>
            <a:miter lim="800000"/>
            <a:headEnd/>
            <a:tailEnd/>
          </a:ln>
        </p:spPr>
      </p:pic>
      <p:pic>
        <p:nvPicPr>
          <p:cNvPr id="35" name="Picture 18" descr="PPECLOGO-eff2-1-3"/>
          <p:cNvPicPr>
            <a:picLocks noChangeAspect="1" noChangeArrowheads="1"/>
          </p:cNvPicPr>
          <p:nvPr userDrawn="1"/>
        </p:nvPicPr>
        <p:blipFill>
          <a:blip r:embed="rId16"/>
          <a:srcRect/>
          <a:stretch>
            <a:fillRect/>
          </a:stretch>
        </p:blipFill>
        <p:spPr bwMode="auto">
          <a:xfrm>
            <a:off x="7075488" y="1725613"/>
            <a:ext cx="222250" cy="188912"/>
          </a:xfrm>
          <a:prstGeom prst="rect">
            <a:avLst/>
          </a:prstGeom>
          <a:noFill/>
          <a:ln w="9525">
            <a:noFill/>
            <a:miter lim="800000"/>
            <a:headEnd/>
            <a:tailEnd/>
          </a:ln>
        </p:spPr>
      </p:pic>
      <p:sp>
        <p:nvSpPr>
          <p:cNvPr id="36" name="椭圆 20"/>
          <p:cNvSpPr/>
          <p:nvPr userDrawn="1"/>
        </p:nvSpPr>
        <p:spPr>
          <a:xfrm rot="2270211">
            <a:off x="4456113" y="-1181100"/>
            <a:ext cx="196850" cy="201612"/>
          </a:xfrm>
          <a:prstGeom prst="ellipse">
            <a:avLst/>
          </a:prstGeom>
          <a:gradFill>
            <a:gsLst>
              <a:gs pos="0">
                <a:srgbClr val="FFD85D"/>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椭圆 21"/>
          <p:cNvSpPr/>
          <p:nvPr userDrawn="1"/>
        </p:nvSpPr>
        <p:spPr>
          <a:xfrm rot="4680544">
            <a:off x="4754562" y="-1800225"/>
            <a:ext cx="187325" cy="190500"/>
          </a:xfrm>
          <a:prstGeom prst="ellipse">
            <a:avLst/>
          </a:prstGeom>
          <a:gradFill>
            <a:gsLst>
              <a:gs pos="0">
                <a:srgbClr val="FFD85D"/>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8" name="椭圆 22"/>
          <p:cNvSpPr/>
          <p:nvPr userDrawn="1"/>
        </p:nvSpPr>
        <p:spPr>
          <a:xfrm rot="2084213" flipH="1">
            <a:off x="4041775" y="-1816100"/>
            <a:ext cx="106363" cy="107950"/>
          </a:xfrm>
          <a:prstGeom prst="ellipse">
            <a:avLst/>
          </a:prstGeom>
          <a:gradFill>
            <a:gsLst>
              <a:gs pos="0">
                <a:srgbClr val="FFD85D"/>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9" name="椭圆 23"/>
          <p:cNvSpPr/>
          <p:nvPr userDrawn="1"/>
        </p:nvSpPr>
        <p:spPr>
          <a:xfrm rot="3120000">
            <a:off x="4816476" y="-1671638"/>
            <a:ext cx="131762" cy="134937"/>
          </a:xfrm>
          <a:prstGeom prst="ellipse">
            <a:avLst/>
          </a:prstGeom>
          <a:gradFill>
            <a:gsLst>
              <a:gs pos="0">
                <a:srgbClr val="FFD85D"/>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椭圆 25"/>
          <p:cNvSpPr/>
          <p:nvPr userDrawn="1"/>
        </p:nvSpPr>
        <p:spPr>
          <a:xfrm rot="3006897">
            <a:off x="5184775" y="-1204912"/>
            <a:ext cx="185737" cy="188912"/>
          </a:xfrm>
          <a:prstGeom prst="ellipse">
            <a:avLst/>
          </a:prstGeom>
          <a:gradFill>
            <a:gsLst>
              <a:gs pos="0">
                <a:srgbClr val="FFD85D"/>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1" name="椭圆 26"/>
          <p:cNvSpPr/>
          <p:nvPr userDrawn="1"/>
        </p:nvSpPr>
        <p:spPr>
          <a:xfrm rot="1199333">
            <a:off x="4171950" y="-1455738"/>
            <a:ext cx="179388" cy="182563"/>
          </a:xfrm>
          <a:prstGeom prst="ellipse">
            <a:avLst/>
          </a:prstGeom>
          <a:gradFill>
            <a:gsLst>
              <a:gs pos="0">
                <a:srgbClr val="FFD85D"/>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椭圆 27"/>
          <p:cNvSpPr/>
          <p:nvPr userDrawn="1"/>
        </p:nvSpPr>
        <p:spPr>
          <a:xfrm rot="2270211">
            <a:off x="4432300" y="-1181100"/>
            <a:ext cx="196850" cy="201612"/>
          </a:xfrm>
          <a:prstGeom prst="ellipse">
            <a:avLst/>
          </a:prstGeom>
          <a:gradFill>
            <a:gsLst>
              <a:gs pos="0">
                <a:srgbClr val="FFD85D"/>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3" name="椭圆 28"/>
          <p:cNvSpPr/>
          <p:nvPr userDrawn="1"/>
        </p:nvSpPr>
        <p:spPr>
          <a:xfrm rot="4680544">
            <a:off x="4730750" y="-1800225"/>
            <a:ext cx="187325" cy="190500"/>
          </a:xfrm>
          <a:prstGeom prst="ellipse">
            <a:avLst/>
          </a:prstGeom>
          <a:gradFill>
            <a:gsLst>
              <a:gs pos="0">
                <a:srgbClr val="FFD85D"/>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4" name="椭圆 29"/>
          <p:cNvSpPr/>
          <p:nvPr userDrawn="1"/>
        </p:nvSpPr>
        <p:spPr>
          <a:xfrm rot="2084213" flipH="1">
            <a:off x="4017963" y="-1816100"/>
            <a:ext cx="106362" cy="107950"/>
          </a:xfrm>
          <a:prstGeom prst="ellipse">
            <a:avLst/>
          </a:prstGeom>
          <a:gradFill>
            <a:gsLst>
              <a:gs pos="0">
                <a:srgbClr val="FFD85D"/>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5" name="椭圆 30"/>
          <p:cNvSpPr/>
          <p:nvPr userDrawn="1"/>
        </p:nvSpPr>
        <p:spPr>
          <a:xfrm rot="3120000">
            <a:off x="4791076" y="-1671638"/>
            <a:ext cx="131762" cy="134937"/>
          </a:xfrm>
          <a:prstGeom prst="ellipse">
            <a:avLst/>
          </a:prstGeom>
          <a:gradFill>
            <a:gsLst>
              <a:gs pos="0">
                <a:srgbClr val="FFD85D"/>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6" name="椭圆 31"/>
          <p:cNvSpPr/>
          <p:nvPr userDrawn="1"/>
        </p:nvSpPr>
        <p:spPr>
          <a:xfrm rot="3006897">
            <a:off x="5160963" y="-1204913"/>
            <a:ext cx="185737" cy="188913"/>
          </a:xfrm>
          <a:prstGeom prst="ellipse">
            <a:avLst/>
          </a:prstGeom>
          <a:gradFill>
            <a:gsLst>
              <a:gs pos="0">
                <a:srgbClr val="FFD85D"/>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7" name="椭圆 32"/>
          <p:cNvSpPr/>
          <p:nvPr userDrawn="1"/>
        </p:nvSpPr>
        <p:spPr>
          <a:xfrm rot="1199333">
            <a:off x="4148138" y="-1455738"/>
            <a:ext cx="177800" cy="182563"/>
          </a:xfrm>
          <a:prstGeom prst="ellipse">
            <a:avLst/>
          </a:prstGeom>
          <a:gradFill>
            <a:gsLst>
              <a:gs pos="0">
                <a:srgbClr val="FFD85D"/>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48" name="Picture 14" descr="PPECLOGO-eff2-1-2"/>
          <p:cNvPicPr>
            <a:picLocks noChangeAspect="1" noChangeArrowheads="1"/>
          </p:cNvPicPr>
          <p:nvPr userDrawn="1"/>
        </p:nvPicPr>
        <p:blipFill>
          <a:blip r:embed="rId15"/>
          <a:srcRect/>
          <a:stretch>
            <a:fillRect/>
          </a:stretch>
        </p:blipFill>
        <p:spPr bwMode="auto">
          <a:xfrm>
            <a:off x="1687513" y="1344613"/>
            <a:ext cx="1012825" cy="857250"/>
          </a:xfrm>
          <a:prstGeom prst="rect">
            <a:avLst/>
          </a:prstGeom>
          <a:noFill/>
          <a:ln w="9525">
            <a:noFill/>
            <a:miter lim="800000"/>
            <a:headEnd/>
            <a:tailEnd/>
          </a:ln>
        </p:spPr>
      </p:pic>
      <p:pic>
        <p:nvPicPr>
          <p:cNvPr id="49" name="Picture 15" descr="PPECLOGO-eff2-1-3"/>
          <p:cNvPicPr>
            <a:picLocks noChangeAspect="1" noChangeArrowheads="1"/>
          </p:cNvPicPr>
          <p:nvPr userDrawn="1"/>
        </p:nvPicPr>
        <p:blipFill>
          <a:blip r:embed="rId16"/>
          <a:srcRect/>
          <a:stretch>
            <a:fillRect/>
          </a:stretch>
        </p:blipFill>
        <p:spPr bwMode="auto">
          <a:xfrm>
            <a:off x="1322388" y="987425"/>
            <a:ext cx="1033462" cy="868363"/>
          </a:xfrm>
          <a:prstGeom prst="rect">
            <a:avLst/>
          </a:prstGeom>
          <a:noFill/>
          <a:ln w="9525">
            <a:noFill/>
            <a:miter lim="800000"/>
            <a:headEnd/>
            <a:tailEnd/>
          </a:ln>
        </p:spPr>
      </p:pic>
      <p:pic>
        <p:nvPicPr>
          <p:cNvPr id="50" name="Picture 14" descr="PPECLOGO-eff2-1-2"/>
          <p:cNvPicPr>
            <a:picLocks noChangeAspect="1" noChangeArrowheads="1"/>
          </p:cNvPicPr>
          <p:nvPr userDrawn="1"/>
        </p:nvPicPr>
        <p:blipFill>
          <a:blip r:embed="rId15"/>
          <a:srcRect/>
          <a:stretch>
            <a:fillRect/>
          </a:stretch>
        </p:blipFill>
        <p:spPr bwMode="auto">
          <a:xfrm>
            <a:off x="6659563" y="1208088"/>
            <a:ext cx="1012825" cy="855662"/>
          </a:xfrm>
          <a:prstGeom prst="rect">
            <a:avLst/>
          </a:prstGeom>
          <a:noFill/>
          <a:ln w="9525">
            <a:noFill/>
            <a:miter lim="800000"/>
            <a:headEnd/>
            <a:tailEnd/>
          </a:ln>
        </p:spPr>
      </p:pic>
      <p:pic>
        <p:nvPicPr>
          <p:cNvPr id="51" name="Picture 14" descr="PPECLOGO-eff2-1-2"/>
          <p:cNvPicPr>
            <a:picLocks noChangeAspect="1" noChangeArrowheads="1"/>
          </p:cNvPicPr>
          <p:nvPr userDrawn="1"/>
        </p:nvPicPr>
        <p:blipFill>
          <a:blip r:embed="rId15"/>
          <a:srcRect/>
          <a:stretch>
            <a:fillRect/>
          </a:stretch>
        </p:blipFill>
        <p:spPr bwMode="auto">
          <a:xfrm>
            <a:off x="4583113" y="946150"/>
            <a:ext cx="852487" cy="720725"/>
          </a:xfrm>
          <a:prstGeom prst="rect">
            <a:avLst/>
          </a:prstGeom>
          <a:noFill/>
          <a:ln w="9525">
            <a:noFill/>
            <a:miter lim="800000"/>
            <a:headEnd/>
            <a:tailEnd/>
          </a:ln>
        </p:spPr>
      </p:pic>
      <p:pic>
        <p:nvPicPr>
          <p:cNvPr id="52" name="Picture 14" descr="PPECLOGO-eff2-1-2"/>
          <p:cNvPicPr>
            <a:picLocks noChangeAspect="1" noChangeArrowheads="1"/>
          </p:cNvPicPr>
          <p:nvPr userDrawn="1"/>
        </p:nvPicPr>
        <p:blipFill>
          <a:blip r:embed="rId15"/>
          <a:srcRect/>
          <a:stretch>
            <a:fillRect/>
          </a:stretch>
        </p:blipFill>
        <p:spPr bwMode="auto">
          <a:xfrm>
            <a:off x="5629275" y="1274763"/>
            <a:ext cx="850900" cy="720725"/>
          </a:xfrm>
          <a:prstGeom prst="rect">
            <a:avLst/>
          </a:prstGeom>
          <a:noFill/>
          <a:ln w="9525">
            <a:noFill/>
            <a:miter lim="800000"/>
            <a:headEnd/>
            <a:tailEnd/>
          </a:ln>
        </p:spPr>
      </p:pic>
      <p:pic>
        <p:nvPicPr>
          <p:cNvPr id="53" name="Picture 15" descr="PPECLOGO-eff2-1-3"/>
          <p:cNvPicPr>
            <a:picLocks noChangeAspect="1" noChangeArrowheads="1"/>
          </p:cNvPicPr>
          <p:nvPr userDrawn="1"/>
        </p:nvPicPr>
        <p:blipFill>
          <a:blip r:embed="rId16"/>
          <a:srcRect/>
          <a:stretch>
            <a:fillRect/>
          </a:stretch>
        </p:blipFill>
        <p:spPr bwMode="auto">
          <a:xfrm>
            <a:off x="862013" y="1471613"/>
            <a:ext cx="736600" cy="619125"/>
          </a:xfrm>
          <a:prstGeom prst="rect">
            <a:avLst/>
          </a:prstGeom>
          <a:noFill/>
          <a:ln w="9525">
            <a:noFill/>
            <a:miter lim="800000"/>
            <a:headEnd/>
            <a:tailEnd/>
          </a:ln>
        </p:spPr>
      </p:pic>
      <p:pic>
        <p:nvPicPr>
          <p:cNvPr id="54" name="Picture 14" descr="PPECLOGO-eff2-1-2"/>
          <p:cNvPicPr>
            <a:picLocks noChangeAspect="1" noChangeArrowheads="1"/>
          </p:cNvPicPr>
          <p:nvPr userDrawn="1"/>
        </p:nvPicPr>
        <p:blipFill>
          <a:blip r:embed="rId15"/>
          <a:srcRect/>
          <a:stretch>
            <a:fillRect/>
          </a:stretch>
        </p:blipFill>
        <p:spPr bwMode="auto">
          <a:xfrm>
            <a:off x="6480175" y="1906588"/>
            <a:ext cx="852488" cy="720725"/>
          </a:xfrm>
          <a:prstGeom prst="rect">
            <a:avLst/>
          </a:prstGeom>
          <a:noFill/>
          <a:ln w="9525">
            <a:noFill/>
            <a:miter lim="800000"/>
            <a:headEnd/>
            <a:tailEnd/>
          </a:ln>
        </p:spPr>
      </p:pic>
      <p:pic>
        <p:nvPicPr>
          <p:cNvPr id="55" name="Picture 15" descr="PPECLOGO-eff2-1-3"/>
          <p:cNvPicPr>
            <a:picLocks noChangeAspect="1" noChangeArrowheads="1"/>
          </p:cNvPicPr>
          <p:nvPr userDrawn="1"/>
        </p:nvPicPr>
        <p:blipFill>
          <a:blip r:embed="rId16"/>
          <a:srcRect/>
          <a:stretch>
            <a:fillRect/>
          </a:stretch>
        </p:blipFill>
        <p:spPr bwMode="auto">
          <a:xfrm>
            <a:off x="1839913" y="912813"/>
            <a:ext cx="860425" cy="722312"/>
          </a:xfrm>
          <a:prstGeom prst="rect">
            <a:avLst/>
          </a:prstGeom>
          <a:noFill/>
          <a:ln w="9525">
            <a:noFill/>
            <a:miter lim="800000"/>
            <a:headEnd/>
            <a:tailEnd/>
          </a:ln>
        </p:spPr>
      </p:pic>
      <p:pic>
        <p:nvPicPr>
          <p:cNvPr id="56" name="Picture 15" descr="PPECLOGO-eff2-1-3"/>
          <p:cNvPicPr>
            <a:picLocks noChangeAspect="1" noChangeArrowheads="1"/>
          </p:cNvPicPr>
          <p:nvPr userDrawn="1"/>
        </p:nvPicPr>
        <p:blipFill>
          <a:blip r:embed="rId16"/>
          <a:srcRect/>
          <a:stretch>
            <a:fillRect/>
          </a:stretch>
        </p:blipFill>
        <p:spPr bwMode="auto">
          <a:xfrm>
            <a:off x="2270125" y="749300"/>
            <a:ext cx="860425" cy="722313"/>
          </a:xfrm>
          <a:prstGeom prst="rect">
            <a:avLst/>
          </a:prstGeom>
          <a:noFill/>
          <a:ln w="9525">
            <a:noFill/>
            <a:miter lim="800000"/>
            <a:headEnd/>
            <a:tailEnd/>
          </a:ln>
        </p:spPr>
      </p:pic>
      <p:pic>
        <p:nvPicPr>
          <p:cNvPr id="57" name="Picture 15" descr="PPECLOGO-eff2-1-3"/>
          <p:cNvPicPr>
            <a:picLocks noChangeAspect="1" noChangeArrowheads="1"/>
          </p:cNvPicPr>
          <p:nvPr userDrawn="1"/>
        </p:nvPicPr>
        <p:blipFill>
          <a:blip r:embed="rId16"/>
          <a:srcRect/>
          <a:stretch>
            <a:fillRect/>
          </a:stretch>
        </p:blipFill>
        <p:spPr bwMode="auto">
          <a:xfrm>
            <a:off x="3130550" y="482600"/>
            <a:ext cx="1033463" cy="868363"/>
          </a:xfrm>
          <a:prstGeom prst="rect">
            <a:avLst/>
          </a:prstGeom>
          <a:noFill/>
          <a:ln w="9525">
            <a:noFill/>
            <a:miter lim="800000"/>
            <a:headEnd/>
            <a:tailEnd/>
          </a:ln>
        </p:spPr>
      </p:pic>
      <p:pic>
        <p:nvPicPr>
          <p:cNvPr id="58" name="Picture 15" descr="PPECLOGO-eff2-1-3"/>
          <p:cNvPicPr>
            <a:picLocks noChangeAspect="1" noChangeArrowheads="1"/>
          </p:cNvPicPr>
          <p:nvPr userDrawn="1"/>
        </p:nvPicPr>
        <p:blipFill>
          <a:blip r:embed="rId16"/>
          <a:srcRect/>
          <a:stretch>
            <a:fillRect/>
          </a:stretch>
        </p:blipFill>
        <p:spPr bwMode="auto">
          <a:xfrm>
            <a:off x="712788" y="2247900"/>
            <a:ext cx="1306512" cy="1096963"/>
          </a:xfrm>
          <a:prstGeom prst="rect">
            <a:avLst/>
          </a:prstGeom>
          <a:noFill/>
          <a:ln w="9525">
            <a:noFill/>
            <a:miter lim="800000"/>
            <a:headEnd/>
            <a:tailEnd/>
          </a:ln>
        </p:spPr>
      </p:pic>
      <p:pic>
        <p:nvPicPr>
          <p:cNvPr id="59" name="Picture 15" descr="PPECLOGO-eff2-1-3"/>
          <p:cNvPicPr>
            <a:picLocks noChangeAspect="1" noChangeArrowheads="1"/>
          </p:cNvPicPr>
          <p:nvPr userDrawn="1"/>
        </p:nvPicPr>
        <p:blipFill>
          <a:blip r:embed="rId16"/>
          <a:srcRect/>
          <a:stretch>
            <a:fillRect/>
          </a:stretch>
        </p:blipFill>
        <p:spPr bwMode="auto">
          <a:xfrm>
            <a:off x="5010150" y="2033588"/>
            <a:ext cx="1033463" cy="868362"/>
          </a:xfrm>
          <a:prstGeom prst="rect">
            <a:avLst/>
          </a:prstGeom>
          <a:noFill/>
          <a:ln w="9525">
            <a:noFill/>
            <a:miter lim="800000"/>
            <a:headEnd/>
            <a:tailEnd/>
          </a:ln>
        </p:spPr>
      </p:pic>
      <p:pic>
        <p:nvPicPr>
          <p:cNvPr id="60" name="Picture 15" descr="PPECLOGO-eff2-1-3"/>
          <p:cNvPicPr>
            <a:picLocks noChangeAspect="1" noChangeArrowheads="1"/>
          </p:cNvPicPr>
          <p:nvPr userDrawn="1"/>
        </p:nvPicPr>
        <p:blipFill>
          <a:blip r:embed="rId16"/>
          <a:srcRect/>
          <a:stretch>
            <a:fillRect/>
          </a:stretch>
        </p:blipFill>
        <p:spPr bwMode="auto">
          <a:xfrm>
            <a:off x="6307138" y="1604963"/>
            <a:ext cx="1217612" cy="1022350"/>
          </a:xfrm>
          <a:prstGeom prst="rect">
            <a:avLst/>
          </a:prstGeom>
          <a:noFill/>
          <a:ln w="9525">
            <a:noFill/>
            <a:miter lim="800000"/>
            <a:headEnd/>
            <a:tailEnd/>
          </a:ln>
        </p:spPr>
      </p:pic>
      <p:pic>
        <p:nvPicPr>
          <p:cNvPr id="61" name="Picture 15" descr="PPECLOGO-eff2-1-3"/>
          <p:cNvPicPr>
            <a:picLocks noChangeAspect="1" noChangeArrowheads="1"/>
          </p:cNvPicPr>
          <p:nvPr userDrawn="1"/>
        </p:nvPicPr>
        <p:blipFill>
          <a:blip r:embed="rId16"/>
          <a:srcRect/>
          <a:stretch>
            <a:fillRect/>
          </a:stretch>
        </p:blipFill>
        <p:spPr bwMode="auto">
          <a:xfrm>
            <a:off x="1258888" y="1778000"/>
            <a:ext cx="858837" cy="722313"/>
          </a:xfrm>
          <a:prstGeom prst="rect">
            <a:avLst/>
          </a:prstGeom>
          <a:noFill/>
          <a:ln w="9525">
            <a:noFill/>
            <a:miter lim="800000"/>
            <a:headEnd/>
            <a:tailEnd/>
          </a:ln>
        </p:spPr>
      </p:pic>
      <p:pic>
        <p:nvPicPr>
          <p:cNvPr id="62" name="Picture 15" descr="PPECLOGO-eff2-1-3"/>
          <p:cNvPicPr>
            <a:picLocks noChangeAspect="1" noChangeArrowheads="1"/>
          </p:cNvPicPr>
          <p:nvPr userDrawn="1"/>
        </p:nvPicPr>
        <p:blipFill>
          <a:blip r:embed="rId16"/>
          <a:srcRect/>
          <a:stretch>
            <a:fillRect/>
          </a:stretch>
        </p:blipFill>
        <p:spPr bwMode="auto">
          <a:xfrm>
            <a:off x="2073275" y="2520950"/>
            <a:ext cx="1033463" cy="868363"/>
          </a:xfrm>
          <a:prstGeom prst="rect">
            <a:avLst/>
          </a:prstGeom>
          <a:noFill/>
          <a:ln w="9525">
            <a:noFill/>
            <a:miter lim="800000"/>
            <a:headEnd/>
            <a:tailEnd/>
          </a:ln>
        </p:spPr>
      </p:pic>
      <p:pic>
        <p:nvPicPr>
          <p:cNvPr id="63" name="Picture 15" descr="PPECLOGO-eff2-1-3"/>
          <p:cNvPicPr>
            <a:picLocks noChangeAspect="1" noChangeArrowheads="1"/>
          </p:cNvPicPr>
          <p:nvPr userDrawn="1"/>
        </p:nvPicPr>
        <p:blipFill>
          <a:blip r:embed="rId16"/>
          <a:srcRect/>
          <a:stretch>
            <a:fillRect/>
          </a:stretch>
        </p:blipFill>
        <p:spPr bwMode="auto">
          <a:xfrm>
            <a:off x="207963" y="2232025"/>
            <a:ext cx="858837" cy="722313"/>
          </a:xfrm>
          <a:prstGeom prst="rect">
            <a:avLst/>
          </a:prstGeom>
          <a:noFill/>
          <a:ln w="9525">
            <a:noFill/>
            <a:miter lim="800000"/>
            <a:headEnd/>
            <a:tailEnd/>
          </a:ln>
        </p:spPr>
      </p:pic>
      <p:pic>
        <p:nvPicPr>
          <p:cNvPr id="64" name="Picture 15" descr="PPECLOGO-eff2-1-3"/>
          <p:cNvPicPr>
            <a:picLocks noChangeAspect="1" noChangeArrowheads="1"/>
          </p:cNvPicPr>
          <p:nvPr userDrawn="1"/>
        </p:nvPicPr>
        <p:blipFill>
          <a:blip r:embed="rId16"/>
          <a:srcRect/>
          <a:stretch>
            <a:fillRect/>
          </a:stretch>
        </p:blipFill>
        <p:spPr bwMode="auto">
          <a:xfrm>
            <a:off x="2246313" y="3344863"/>
            <a:ext cx="1246187" cy="1044575"/>
          </a:xfrm>
          <a:prstGeom prst="rect">
            <a:avLst/>
          </a:prstGeom>
          <a:noFill/>
          <a:ln w="9525">
            <a:noFill/>
            <a:miter lim="800000"/>
            <a:headEnd/>
            <a:tailEnd/>
          </a:ln>
        </p:spPr>
      </p:pic>
      <p:pic>
        <p:nvPicPr>
          <p:cNvPr id="65" name="Picture 15" descr="PPECLOGO-eff2-1-3"/>
          <p:cNvPicPr>
            <a:picLocks noChangeAspect="1" noChangeArrowheads="1"/>
          </p:cNvPicPr>
          <p:nvPr userDrawn="1"/>
        </p:nvPicPr>
        <p:blipFill>
          <a:blip r:embed="rId16"/>
          <a:srcRect/>
          <a:stretch>
            <a:fillRect/>
          </a:stretch>
        </p:blipFill>
        <p:spPr bwMode="auto">
          <a:xfrm>
            <a:off x="2862263" y="2379663"/>
            <a:ext cx="860425" cy="722312"/>
          </a:xfrm>
          <a:prstGeom prst="rect">
            <a:avLst/>
          </a:prstGeom>
          <a:noFill/>
          <a:ln w="9525">
            <a:noFill/>
            <a:miter lim="800000"/>
            <a:headEnd/>
            <a:tailEnd/>
          </a:ln>
        </p:spPr>
      </p:pic>
    </p:spTree>
    <p:extLst>
      <p:ext uri="{BB962C8B-B14F-4D97-AF65-F5344CB8AC3E}">
        <p14:creationId xmlns:p14="http://schemas.microsoft.com/office/powerpoint/2010/main" val="4090479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par>
                                <p:cTn id="13" presetID="10" presetClass="entr" presetSubtype="0" fill="hold" nodeType="with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par>
                                <p:cTn id="16" presetID="10" presetClass="entr" presetSubtype="0" fill="hold"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500"/>
                                        <p:tgtEl>
                                          <p:spTgt spid="21"/>
                                        </p:tgtEl>
                                      </p:cBhvr>
                                    </p:animEffect>
                                  </p:childTnLst>
                                </p:cTn>
                              </p:par>
                              <p:par>
                                <p:cTn id="19" presetID="10"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par>
                                <p:cTn id="22" presetID="10" presetClass="entr" presetSubtype="0" fill="hold" nodeType="with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500"/>
                                        <p:tgtEl>
                                          <p:spTgt spid="25"/>
                                        </p:tgtEl>
                                      </p:cBhvr>
                                    </p:animEffect>
                                  </p:childTnLst>
                                </p:cTn>
                              </p:par>
                              <p:par>
                                <p:cTn id="25" presetID="10" presetClass="entr" presetSubtype="0" fill="hold" nodeType="with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childTnLst>
                                </p:cTn>
                              </p:par>
                              <p:par>
                                <p:cTn id="28" presetID="10" presetClass="entr" presetSubtype="0" fill="hold"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childTnLst>
                                </p:cTn>
                              </p:par>
                              <p:par>
                                <p:cTn id="31" presetID="10" presetClass="entr" presetSubtype="0" fill="hold"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500"/>
                                        <p:tgtEl>
                                          <p:spTgt spid="20"/>
                                        </p:tgtEl>
                                      </p:cBhvr>
                                    </p:animEffect>
                                  </p:childTnLst>
                                </p:cTn>
                              </p:par>
                              <p:par>
                                <p:cTn id="34" presetID="10" presetClass="entr" presetSubtype="0" fill="hold"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500"/>
                                        <p:tgtEl>
                                          <p:spTgt spid="28"/>
                                        </p:tgtEl>
                                      </p:cBhvr>
                                    </p:animEffect>
                                  </p:childTnLst>
                                </p:cTn>
                              </p:par>
                              <p:par>
                                <p:cTn id="37" presetID="10" presetClass="entr" presetSubtype="0" fill="hold"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par>
                                <p:cTn id="40" presetID="10" presetClass="entr" presetSubtype="0" fill="hold" nodeType="with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500"/>
                                        <p:tgtEl>
                                          <p:spTgt spid="30"/>
                                        </p:tgtEl>
                                      </p:cBhvr>
                                    </p:animEffect>
                                  </p:childTnLst>
                                </p:cTn>
                              </p:par>
                              <p:par>
                                <p:cTn id="43" presetID="10" presetClass="entr" presetSubtype="0" fill="hold" nodeType="with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500"/>
                                        <p:tgtEl>
                                          <p:spTgt spid="24"/>
                                        </p:tgtEl>
                                      </p:cBhvr>
                                    </p:animEffect>
                                  </p:childTnLst>
                                </p:cTn>
                              </p:par>
                              <p:par>
                                <p:cTn id="46" presetID="35" presetClass="path" presetSubtype="0" fill="hold" nodeType="withEffect">
                                  <p:stCondLst>
                                    <p:cond delay="0"/>
                                  </p:stCondLst>
                                  <p:childTnLst>
                                    <p:animMotion origin="layout" path="M 0 0  L -0.25 0  E" pathEditMode="relative" rAng="0" ptsTypes="">
                                      <p:cBhvr>
                                        <p:cTn id="47" dur="3000" fill="hold"/>
                                        <p:tgtEl>
                                          <p:spTgt spid="28"/>
                                        </p:tgtEl>
                                        <p:attrNameLst>
                                          <p:attrName>ppt_x</p:attrName>
                                          <p:attrName>ppt_y</p:attrName>
                                        </p:attrNameLst>
                                      </p:cBhvr>
                                      <p:rCtr x="0" y="0"/>
                                    </p:animMotion>
                                  </p:childTnLst>
                                </p:cTn>
                              </p:par>
                              <p:par>
                                <p:cTn id="48" presetID="35" presetClass="path" presetSubtype="0" fill="hold" nodeType="withEffect">
                                  <p:stCondLst>
                                    <p:cond delay="0"/>
                                  </p:stCondLst>
                                  <p:childTnLst>
                                    <p:animMotion origin="layout" path="M 4.16667E-6 3.33333E-6 L -0.31632 3.33333E-6 " pathEditMode="relative" rAng="0" ptsTypes="AA">
                                      <p:cBhvr>
                                        <p:cTn id="49" dur="3000" fill="hold"/>
                                        <p:tgtEl>
                                          <p:spTgt spid="20"/>
                                        </p:tgtEl>
                                        <p:attrNameLst>
                                          <p:attrName>ppt_x</p:attrName>
                                          <p:attrName>ppt_y</p:attrName>
                                        </p:attrNameLst>
                                      </p:cBhvr>
                                      <p:rCtr x="-15816" y="0"/>
                                    </p:animMotion>
                                  </p:childTnLst>
                                </p:cTn>
                              </p:par>
                              <p:par>
                                <p:cTn id="50" presetID="35" presetClass="path" presetSubtype="0" fill="hold" nodeType="withEffect">
                                  <p:stCondLst>
                                    <p:cond delay="0"/>
                                  </p:stCondLst>
                                  <p:childTnLst>
                                    <p:animMotion origin="layout" path="M 0.00504 -1.85185E-6 L -0.46684 -1.85185E-6 " pathEditMode="relative" rAng="0" ptsTypes="AA">
                                      <p:cBhvr>
                                        <p:cTn id="51" dur="3000" fill="hold"/>
                                        <p:tgtEl>
                                          <p:spTgt spid="23"/>
                                        </p:tgtEl>
                                        <p:attrNameLst>
                                          <p:attrName>ppt_x</p:attrName>
                                          <p:attrName>ppt_y</p:attrName>
                                        </p:attrNameLst>
                                      </p:cBhvr>
                                      <p:rCtr x="-23594" y="0"/>
                                    </p:animMotion>
                                  </p:childTnLst>
                                </p:cTn>
                              </p:par>
                              <p:par>
                                <p:cTn id="52" presetID="35" presetClass="path" presetSubtype="0" fill="hold" nodeType="withEffect">
                                  <p:stCondLst>
                                    <p:cond delay="0"/>
                                  </p:stCondLst>
                                  <p:childTnLst>
                                    <p:animMotion origin="layout" path="M -3.05556E-6 1.11111E-6 L -0.19531 1.11111E-6 " pathEditMode="relative" rAng="0" ptsTypes="AA">
                                      <p:cBhvr>
                                        <p:cTn id="53" dur="3000" fill="hold"/>
                                        <p:tgtEl>
                                          <p:spTgt spid="25"/>
                                        </p:tgtEl>
                                        <p:attrNameLst>
                                          <p:attrName>ppt_x</p:attrName>
                                          <p:attrName>ppt_y</p:attrName>
                                        </p:attrNameLst>
                                      </p:cBhvr>
                                      <p:rCtr x="-9774" y="0"/>
                                    </p:animMotion>
                                  </p:childTnLst>
                                </p:cTn>
                              </p:par>
                              <p:par>
                                <p:cTn id="54" presetID="35" presetClass="path" presetSubtype="0" fill="hold" nodeType="withEffect">
                                  <p:stCondLst>
                                    <p:cond delay="0"/>
                                  </p:stCondLst>
                                  <p:childTnLst>
                                    <p:animMotion origin="layout" path="M 5.55556E-7 2.59259E-6 L -0.43594 2.59259E-6 " pathEditMode="relative" rAng="0" ptsTypes="AA">
                                      <p:cBhvr>
                                        <p:cTn id="55" dur="3000" fill="hold"/>
                                        <p:tgtEl>
                                          <p:spTgt spid="22"/>
                                        </p:tgtEl>
                                        <p:attrNameLst>
                                          <p:attrName>ppt_x</p:attrName>
                                          <p:attrName>ppt_y</p:attrName>
                                        </p:attrNameLst>
                                      </p:cBhvr>
                                      <p:rCtr x="-21806" y="0"/>
                                    </p:animMotion>
                                  </p:childTnLst>
                                </p:cTn>
                              </p:par>
                              <p:par>
                                <p:cTn id="56" presetID="35" presetClass="path" presetSubtype="0" fill="hold" nodeType="withEffect">
                                  <p:stCondLst>
                                    <p:cond delay="0"/>
                                  </p:stCondLst>
                                  <p:childTnLst>
                                    <p:animMotion origin="layout" path="M -1.94444E-6 2.59259E-6 L -0.61719 2.59259E-6 " pathEditMode="relative" rAng="0" ptsTypes="AA">
                                      <p:cBhvr>
                                        <p:cTn id="57" dur="3000" fill="hold"/>
                                        <p:tgtEl>
                                          <p:spTgt spid="24"/>
                                        </p:tgtEl>
                                        <p:attrNameLst>
                                          <p:attrName>ppt_x</p:attrName>
                                          <p:attrName>ppt_y</p:attrName>
                                        </p:attrNameLst>
                                      </p:cBhvr>
                                      <p:rCtr x="-30868" y="0"/>
                                    </p:animMotion>
                                  </p:childTnLst>
                                </p:cTn>
                              </p:par>
                              <p:par>
                                <p:cTn id="58" presetID="35" presetClass="path" presetSubtype="0" fill="hold" nodeType="withEffect">
                                  <p:stCondLst>
                                    <p:cond delay="0"/>
                                  </p:stCondLst>
                                  <p:childTnLst>
                                    <p:animMotion origin="layout" path="M 3.05556E-6 -1.85185E-6 L -0.33577 -1.85185E-6 " pathEditMode="relative" rAng="0" ptsTypes="AA">
                                      <p:cBhvr>
                                        <p:cTn id="59" dur="3000" fill="hold"/>
                                        <p:tgtEl>
                                          <p:spTgt spid="19"/>
                                        </p:tgtEl>
                                        <p:attrNameLst>
                                          <p:attrName>ppt_x</p:attrName>
                                          <p:attrName>ppt_y</p:attrName>
                                        </p:attrNameLst>
                                      </p:cBhvr>
                                      <p:rCtr x="-16788" y="0"/>
                                    </p:animMotion>
                                  </p:childTnLst>
                                </p:cTn>
                              </p:par>
                              <p:par>
                                <p:cTn id="60" presetID="35" presetClass="path" presetSubtype="0" fill="hold" nodeType="withEffect">
                                  <p:stCondLst>
                                    <p:cond delay="0"/>
                                  </p:stCondLst>
                                  <p:childTnLst>
                                    <p:animMotion origin="layout" path="M 1.66667E-6 -1.85185E-6 L -0.57188 -1.85185E-6 " pathEditMode="relative" rAng="0" ptsTypes="AA">
                                      <p:cBhvr>
                                        <p:cTn id="61" dur="3000" fill="hold"/>
                                        <p:tgtEl>
                                          <p:spTgt spid="29"/>
                                        </p:tgtEl>
                                        <p:attrNameLst>
                                          <p:attrName>ppt_x</p:attrName>
                                          <p:attrName>ppt_y</p:attrName>
                                        </p:attrNameLst>
                                      </p:cBhvr>
                                      <p:rCtr x="-28594" y="0"/>
                                    </p:animMotion>
                                  </p:childTnLst>
                                </p:cTn>
                              </p:par>
                              <p:par>
                                <p:cTn id="62" presetID="35" presetClass="path" presetSubtype="0" fill="hold" nodeType="withEffect">
                                  <p:stCondLst>
                                    <p:cond delay="0"/>
                                  </p:stCondLst>
                                  <p:childTnLst>
                                    <p:animMotion origin="layout" path="M 1.66667E-6 -1.85185E-6 L -0.57188 -1.85185E-6 " pathEditMode="relative" rAng="0" ptsTypes="AA">
                                      <p:cBhvr>
                                        <p:cTn id="63" dur="3000" fill="hold"/>
                                        <p:tgtEl>
                                          <p:spTgt spid="30"/>
                                        </p:tgtEl>
                                        <p:attrNameLst>
                                          <p:attrName>ppt_x</p:attrName>
                                          <p:attrName>ppt_y</p:attrName>
                                        </p:attrNameLst>
                                      </p:cBhvr>
                                      <p:rCtr x="-28594" y="0"/>
                                    </p:animMotion>
                                  </p:childTnLst>
                                </p:cTn>
                              </p:par>
                              <p:par>
                                <p:cTn id="64" presetID="63" presetClass="path" presetSubtype="0" fill="hold" nodeType="withEffect">
                                  <p:stCondLst>
                                    <p:cond delay="0"/>
                                  </p:stCondLst>
                                  <p:childTnLst>
                                    <p:animMotion origin="layout" path="M 5.55556E-7 2.59259E-6 L 0.43906 2.59259E-6 " pathEditMode="relative" rAng="0" ptsTypes="AA">
                                      <p:cBhvr>
                                        <p:cTn id="65" dur="3000" fill="hold"/>
                                        <p:tgtEl>
                                          <p:spTgt spid="27"/>
                                        </p:tgtEl>
                                        <p:attrNameLst>
                                          <p:attrName>ppt_x</p:attrName>
                                          <p:attrName>ppt_y</p:attrName>
                                        </p:attrNameLst>
                                      </p:cBhvr>
                                      <p:rCtr x="21944" y="0"/>
                                    </p:animMotion>
                                  </p:childTnLst>
                                </p:cTn>
                              </p:par>
                              <p:par>
                                <p:cTn id="66" presetID="63" presetClass="path" presetSubtype="0" fill="hold" nodeType="withEffect">
                                  <p:stCondLst>
                                    <p:cond delay="0"/>
                                  </p:stCondLst>
                                  <p:childTnLst>
                                    <p:animMotion origin="layout" path="M -1.38889E-6 2.96296E-6 L 0.62813 2.96296E-6 " pathEditMode="relative" rAng="0" ptsTypes="AA">
                                      <p:cBhvr>
                                        <p:cTn id="67" dur="3000" fill="hold"/>
                                        <p:tgtEl>
                                          <p:spTgt spid="26"/>
                                        </p:tgtEl>
                                        <p:attrNameLst>
                                          <p:attrName>ppt_x</p:attrName>
                                          <p:attrName>ppt_y</p:attrName>
                                        </p:attrNameLst>
                                      </p:cBhvr>
                                      <p:rCtr x="31406" y="0"/>
                                    </p:animMotion>
                                  </p:childTnLst>
                                </p:cTn>
                              </p:par>
                              <p:par>
                                <p:cTn id="68" presetID="63" presetClass="path" presetSubtype="0" fill="hold" nodeType="withEffect">
                                  <p:stCondLst>
                                    <p:cond delay="0"/>
                                  </p:stCondLst>
                                  <p:childTnLst>
                                    <p:animMotion origin="layout" path="M 2.77778E-6 -2.96296E-6 L 0.42465 -2.96296E-6 " pathEditMode="relative" rAng="0" ptsTypes="AA">
                                      <p:cBhvr>
                                        <p:cTn id="69" dur="3000" fill="hold"/>
                                        <p:tgtEl>
                                          <p:spTgt spid="21"/>
                                        </p:tgtEl>
                                        <p:attrNameLst>
                                          <p:attrName>ppt_x</p:attrName>
                                          <p:attrName>ppt_y</p:attrName>
                                        </p:attrNameLst>
                                      </p:cBhvr>
                                      <p:rCtr x="21233" y="0"/>
                                    </p:animMotion>
                                  </p:childTnLst>
                                </p:cTn>
                              </p:par>
                              <p:par>
                                <p:cTn id="70" presetID="10" presetClass="exit" presetSubtype="0" fill="hold" nodeType="withEffect">
                                  <p:stCondLst>
                                    <p:cond delay="2500"/>
                                  </p:stCondLst>
                                  <p:childTnLst>
                                    <p:animEffect transition="out" filter="fade">
                                      <p:cBhvr>
                                        <p:cTn id="71" dur="500"/>
                                        <p:tgtEl>
                                          <p:spTgt spid="26"/>
                                        </p:tgtEl>
                                      </p:cBhvr>
                                    </p:animEffect>
                                    <p:set>
                                      <p:cBhvr>
                                        <p:cTn id="72" dur="1" fill="hold">
                                          <p:stCondLst>
                                            <p:cond delay="499"/>
                                          </p:stCondLst>
                                        </p:cTn>
                                        <p:tgtEl>
                                          <p:spTgt spid="26"/>
                                        </p:tgtEl>
                                        <p:attrNameLst>
                                          <p:attrName>style.visibility</p:attrName>
                                        </p:attrNameLst>
                                      </p:cBhvr>
                                      <p:to>
                                        <p:strVal val="hidden"/>
                                      </p:to>
                                    </p:set>
                                  </p:childTnLst>
                                </p:cTn>
                              </p:par>
                              <p:par>
                                <p:cTn id="73" presetID="10" presetClass="exit" presetSubtype="0" fill="hold" nodeType="withEffect">
                                  <p:stCondLst>
                                    <p:cond delay="2500"/>
                                  </p:stCondLst>
                                  <p:childTnLst>
                                    <p:animEffect transition="out" filter="fade">
                                      <p:cBhvr>
                                        <p:cTn id="74" dur="500"/>
                                        <p:tgtEl>
                                          <p:spTgt spid="27"/>
                                        </p:tgtEl>
                                      </p:cBhvr>
                                    </p:animEffect>
                                    <p:set>
                                      <p:cBhvr>
                                        <p:cTn id="75" dur="1" fill="hold">
                                          <p:stCondLst>
                                            <p:cond delay="499"/>
                                          </p:stCondLst>
                                        </p:cTn>
                                        <p:tgtEl>
                                          <p:spTgt spid="27"/>
                                        </p:tgtEl>
                                        <p:attrNameLst>
                                          <p:attrName>style.visibility</p:attrName>
                                        </p:attrNameLst>
                                      </p:cBhvr>
                                      <p:to>
                                        <p:strVal val="hidden"/>
                                      </p:to>
                                    </p:set>
                                  </p:childTnLst>
                                </p:cTn>
                              </p:par>
                              <p:par>
                                <p:cTn id="76" presetID="10" presetClass="exit" presetSubtype="0" fill="hold" nodeType="withEffect">
                                  <p:stCondLst>
                                    <p:cond delay="2500"/>
                                  </p:stCondLst>
                                  <p:childTnLst>
                                    <p:animEffect transition="out" filter="fade">
                                      <p:cBhvr>
                                        <p:cTn id="77" dur="500"/>
                                        <p:tgtEl>
                                          <p:spTgt spid="29"/>
                                        </p:tgtEl>
                                      </p:cBhvr>
                                    </p:animEffect>
                                    <p:set>
                                      <p:cBhvr>
                                        <p:cTn id="78" dur="1" fill="hold">
                                          <p:stCondLst>
                                            <p:cond delay="499"/>
                                          </p:stCondLst>
                                        </p:cTn>
                                        <p:tgtEl>
                                          <p:spTgt spid="29"/>
                                        </p:tgtEl>
                                        <p:attrNameLst>
                                          <p:attrName>style.visibility</p:attrName>
                                        </p:attrNameLst>
                                      </p:cBhvr>
                                      <p:to>
                                        <p:strVal val="hidden"/>
                                      </p:to>
                                    </p:set>
                                  </p:childTnLst>
                                </p:cTn>
                              </p:par>
                              <p:par>
                                <p:cTn id="79" presetID="10" presetClass="exit" presetSubtype="0" fill="hold" nodeType="withEffect">
                                  <p:stCondLst>
                                    <p:cond delay="2500"/>
                                  </p:stCondLst>
                                  <p:childTnLst>
                                    <p:animEffect transition="out" filter="fade">
                                      <p:cBhvr>
                                        <p:cTn id="80" dur="500"/>
                                        <p:tgtEl>
                                          <p:spTgt spid="24"/>
                                        </p:tgtEl>
                                      </p:cBhvr>
                                    </p:animEffect>
                                    <p:set>
                                      <p:cBhvr>
                                        <p:cTn id="81" dur="1" fill="hold">
                                          <p:stCondLst>
                                            <p:cond delay="499"/>
                                          </p:stCondLst>
                                        </p:cTn>
                                        <p:tgtEl>
                                          <p:spTgt spid="24"/>
                                        </p:tgtEl>
                                        <p:attrNameLst>
                                          <p:attrName>style.visibility</p:attrName>
                                        </p:attrNameLst>
                                      </p:cBhvr>
                                      <p:to>
                                        <p:strVal val="hidden"/>
                                      </p:to>
                                    </p:set>
                                  </p:childTnLst>
                                </p:cTn>
                              </p:par>
                              <p:par>
                                <p:cTn id="82" presetID="10" presetClass="exit" presetSubtype="0" fill="hold" nodeType="withEffect">
                                  <p:stCondLst>
                                    <p:cond delay="2500"/>
                                  </p:stCondLst>
                                  <p:childTnLst>
                                    <p:animEffect transition="out" filter="fade">
                                      <p:cBhvr>
                                        <p:cTn id="83" dur="500"/>
                                        <p:tgtEl>
                                          <p:spTgt spid="22"/>
                                        </p:tgtEl>
                                      </p:cBhvr>
                                    </p:animEffect>
                                    <p:set>
                                      <p:cBhvr>
                                        <p:cTn id="84" dur="1" fill="hold">
                                          <p:stCondLst>
                                            <p:cond delay="499"/>
                                          </p:stCondLst>
                                        </p:cTn>
                                        <p:tgtEl>
                                          <p:spTgt spid="22"/>
                                        </p:tgtEl>
                                        <p:attrNameLst>
                                          <p:attrName>style.visibility</p:attrName>
                                        </p:attrNameLst>
                                      </p:cBhvr>
                                      <p:to>
                                        <p:strVal val="hidden"/>
                                      </p:to>
                                    </p:set>
                                  </p:childTnLst>
                                </p:cTn>
                              </p:par>
                              <p:par>
                                <p:cTn id="85" presetID="10" presetClass="exit" presetSubtype="0" fill="hold" nodeType="withEffect">
                                  <p:stCondLst>
                                    <p:cond delay="2500"/>
                                  </p:stCondLst>
                                  <p:childTnLst>
                                    <p:animEffect transition="out" filter="fade">
                                      <p:cBhvr>
                                        <p:cTn id="86" dur="500"/>
                                        <p:tgtEl>
                                          <p:spTgt spid="25"/>
                                        </p:tgtEl>
                                      </p:cBhvr>
                                    </p:animEffect>
                                    <p:set>
                                      <p:cBhvr>
                                        <p:cTn id="87" dur="1" fill="hold">
                                          <p:stCondLst>
                                            <p:cond delay="499"/>
                                          </p:stCondLst>
                                        </p:cTn>
                                        <p:tgtEl>
                                          <p:spTgt spid="25"/>
                                        </p:tgtEl>
                                        <p:attrNameLst>
                                          <p:attrName>style.visibility</p:attrName>
                                        </p:attrNameLst>
                                      </p:cBhvr>
                                      <p:to>
                                        <p:strVal val="hidden"/>
                                      </p:to>
                                    </p:set>
                                  </p:childTnLst>
                                </p:cTn>
                              </p:par>
                              <p:par>
                                <p:cTn id="88" presetID="10" presetClass="exit" presetSubtype="0" fill="hold" nodeType="withEffect">
                                  <p:stCondLst>
                                    <p:cond delay="2500"/>
                                  </p:stCondLst>
                                  <p:childTnLst>
                                    <p:animEffect transition="out" filter="fade">
                                      <p:cBhvr>
                                        <p:cTn id="89" dur="500"/>
                                        <p:tgtEl>
                                          <p:spTgt spid="20"/>
                                        </p:tgtEl>
                                      </p:cBhvr>
                                    </p:animEffect>
                                    <p:set>
                                      <p:cBhvr>
                                        <p:cTn id="90" dur="1" fill="hold">
                                          <p:stCondLst>
                                            <p:cond delay="499"/>
                                          </p:stCondLst>
                                        </p:cTn>
                                        <p:tgtEl>
                                          <p:spTgt spid="20"/>
                                        </p:tgtEl>
                                        <p:attrNameLst>
                                          <p:attrName>style.visibility</p:attrName>
                                        </p:attrNameLst>
                                      </p:cBhvr>
                                      <p:to>
                                        <p:strVal val="hidden"/>
                                      </p:to>
                                    </p:set>
                                  </p:childTnLst>
                                </p:cTn>
                              </p:par>
                              <p:par>
                                <p:cTn id="91" presetID="10" presetClass="exit" presetSubtype="0" fill="hold" nodeType="withEffect">
                                  <p:stCondLst>
                                    <p:cond delay="2500"/>
                                  </p:stCondLst>
                                  <p:childTnLst>
                                    <p:animEffect transition="out" filter="fade">
                                      <p:cBhvr>
                                        <p:cTn id="92" dur="500"/>
                                        <p:tgtEl>
                                          <p:spTgt spid="28"/>
                                        </p:tgtEl>
                                      </p:cBhvr>
                                    </p:animEffect>
                                    <p:set>
                                      <p:cBhvr>
                                        <p:cTn id="93" dur="1" fill="hold">
                                          <p:stCondLst>
                                            <p:cond delay="499"/>
                                          </p:stCondLst>
                                        </p:cTn>
                                        <p:tgtEl>
                                          <p:spTgt spid="28"/>
                                        </p:tgtEl>
                                        <p:attrNameLst>
                                          <p:attrName>style.visibility</p:attrName>
                                        </p:attrNameLst>
                                      </p:cBhvr>
                                      <p:to>
                                        <p:strVal val="hidden"/>
                                      </p:to>
                                    </p:set>
                                  </p:childTnLst>
                                </p:cTn>
                              </p:par>
                              <p:par>
                                <p:cTn id="94" presetID="10" presetClass="exit" presetSubtype="0" fill="hold" nodeType="withEffect">
                                  <p:stCondLst>
                                    <p:cond delay="2500"/>
                                  </p:stCondLst>
                                  <p:childTnLst>
                                    <p:animEffect transition="out" filter="fade">
                                      <p:cBhvr>
                                        <p:cTn id="95" dur="500"/>
                                        <p:tgtEl>
                                          <p:spTgt spid="30"/>
                                        </p:tgtEl>
                                      </p:cBhvr>
                                    </p:animEffect>
                                    <p:set>
                                      <p:cBhvr>
                                        <p:cTn id="96" dur="1" fill="hold">
                                          <p:stCondLst>
                                            <p:cond delay="499"/>
                                          </p:stCondLst>
                                        </p:cTn>
                                        <p:tgtEl>
                                          <p:spTgt spid="30"/>
                                        </p:tgtEl>
                                        <p:attrNameLst>
                                          <p:attrName>style.visibility</p:attrName>
                                        </p:attrNameLst>
                                      </p:cBhvr>
                                      <p:to>
                                        <p:strVal val="hidden"/>
                                      </p:to>
                                    </p:set>
                                  </p:childTnLst>
                                </p:cTn>
                              </p:par>
                              <p:par>
                                <p:cTn id="97" presetID="10" presetClass="exit" presetSubtype="0" fill="hold" nodeType="withEffect">
                                  <p:stCondLst>
                                    <p:cond delay="2500"/>
                                  </p:stCondLst>
                                  <p:childTnLst>
                                    <p:animEffect transition="out" filter="fade">
                                      <p:cBhvr>
                                        <p:cTn id="98" dur="500"/>
                                        <p:tgtEl>
                                          <p:spTgt spid="21"/>
                                        </p:tgtEl>
                                      </p:cBhvr>
                                    </p:animEffect>
                                    <p:set>
                                      <p:cBhvr>
                                        <p:cTn id="99" dur="1" fill="hold">
                                          <p:stCondLst>
                                            <p:cond delay="499"/>
                                          </p:stCondLst>
                                        </p:cTn>
                                        <p:tgtEl>
                                          <p:spTgt spid="21"/>
                                        </p:tgtEl>
                                        <p:attrNameLst>
                                          <p:attrName>style.visibility</p:attrName>
                                        </p:attrNameLst>
                                      </p:cBhvr>
                                      <p:to>
                                        <p:strVal val="hidden"/>
                                      </p:to>
                                    </p:set>
                                  </p:childTnLst>
                                </p:cTn>
                              </p:par>
                              <p:par>
                                <p:cTn id="100" presetID="10" presetClass="exit" presetSubtype="0" fill="hold" nodeType="withEffect">
                                  <p:stCondLst>
                                    <p:cond delay="2500"/>
                                  </p:stCondLst>
                                  <p:childTnLst>
                                    <p:animEffect transition="out" filter="fade">
                                      <p:cBhvr>
                                        <p:cTn id="101" dur="500"/>
                                        <p:tgtEl>
                                          <p:spTgt spid="19"/>
                                        </p:tgtEl>
                                      </p:cBhvr>
                                    </p:animEffect>
                                    <p:set>
                                      <p:cBhvr>
                                        <p:cTn id="102" dur="1" fill="hold">
                                          <p:stCondLst>
                                            <p:cond delay="499"/>
                                          </p:stCondLst>
                                        </p:cTn>
                                        <p:tgtEl>
                                          <p:spTgt spid="19"/>
                                        </p:tgtEl>
                                        <p:attrNameLst>
                                          <p:attrName>style.visibility</p:attrName>
                                        </p:attrNameLst>
                                      </p:cBhvr>
                                      <p:to>
                                        <p:strVal val="hidden"/>
                                      </p:to>
                                    </p:set>
                                  </p:childTnLst>
                                </p:cTn>
                              </p:par>
                              <p:par>
                                <p:cTn id="103" presetID="10" presetClass="exit" presetSubtype="0" fill="hold" nodeType="withEffect">
                                  <p:stCondLst>
                                    <p:cond delay="2500"/>
                                  </p:stCondLst>
                                  <p:childTnLst>
                                    <p:animEffect transition="out" filter="fade">
                                      <p:cBhvr>
                                        <p:cTn id="104" dur="500"/>
                                        <p:tgtEl>
                                          <p:spTgt spid="23"/>
                                        </p:tgtEl>
                                      </p:cBhvr>
                                    </p:animEffect>
                                    <p:set>
                                      <p:cBhvr>
                                        <p:cTn id="105" dur="1" fill="hold">
                                          <p:stCondLst>
                                            <p:cond delay="499"/>
                                          </p:stCondLst>
                                        </p:cTn>
                                        <p:tgtEl>
                                          <p:spTgt spid="23"/>
                                        </p:tgtEl>
                                        <p:attrNameLst>
                                          <p:attrName>style.visibility</p:attrName>
                                        </p:attrNameLst>
                                      </p:cBhvr>
                                      <p:to>
                                        <p:strVal val="hidden"/>
                                      </p:to>
                                    </p:set>
                                  </p:childTnLst>
                                </p:cTn>
                              </p:par>
                              <p:par>
                                <p:cTn id="106" presetID="10" presetClass="entr" presetSubtype="0" fill="hold" nodeType="withEffect">
                                  <p:stCondLst>
                                    <p:cond delay="0"/>
                                  </p:stCondLst>
                                  <p:childTnLst>
                                    <p:set>
                                      <p:cBhvr>
                                        <p:cTn id="107" dur="1" fill="hold">
                                          <p:stCondLst>
                                            <p:cond delay="0"/>
                                          </p:stCondLst>
                                        </p:cTn>
                                        <p:tgtEl>
                                          <p:spTgt spid="31"/>
                                        </p:tgtEl>
                                        <p:attrNameLst>
                                          <p:attrName>style.visibility</p:attrName>
                                        </p:attrNameLst>
                                      </p:cBhvr>
                                      <p:to>
                                        <p:strVal val="visible"/>
                                      </p:to>
                                    </p:set>
                                    <p:animEffect transition="in" filter="fade">
                                      <p:cBhvr>
                                        <p:cTn id="108" dur="100"/>
                                        <p:tgtEl>
                                          <p:spTgt spid="31"/>
                                        </p:tgtEl>
                                      </p:cBhvr>
                                    </p:animEffect>
                                  </p:childTnLst>
                                </p:cTn>
                              </p:par>
                              <p:par>
                                <p:cTn id="109" presetID="10" presetClass="entr" presetSubtype="0" fill="hold" nodeType="withEffect">
                                  <p:stCondLst>
                                    <p:cond delay="600"/>
                                  </p:stCondLst>
                                  <p:childTnLst>
                                    <p:set>
                                      <p:cBhvr>
                                        <p:cTn id="110" dur="1" fill="hold">
                                          <p:stCondLst>
                                            <p:cond delay="0"/>
                                          </p:stCondLst>
                                        </p:cTn>
                                        <p:tgtEl>
                                          <p:spTgt spid="32"/>
                                        </p:tgtEl>
                                        <p:attrNameLst>
                                          <p:attrName>style.visibility</p:attrName>
                                        </p:attrNameLst>
                                      </p:cBhvr>
                                      <p:to>
                                        <p:strVal val="visible"/>
                                      </p:to>
                                    </p:set>
                                    <p:animEffect transition="in" filter="fade">
                                      <p:cBhvr>
                                        <p:cTn id="111" dur="100"/>
                                        <p:tgtEl>
                                          <p:spTgt spid="32"/>
                                        </p:tgtEl>
                                      </p:cBhvr>
                                    </p:animEffect>
                                  </p:childTnLst>
                                </p:cTn>
                              </p:par>
                              <p:par>
                                <p:cTn id="112" presetID="10" presetClass="entr" presetSubtype="0" fill="hold" nodeType="withEffect">
                                  <p:stCondLst>
                                    <p:cond delay="200"/>
                                  </p:stCondLst>
                                  <p:childTnLst>
                                    <p:set>
                                      <p:cBhvr>
                                        <p:cTn id="113" dur="1" fill="hold">
                                          <p:stCondLst>
                                            <p:cond delay="0"/>
                                          </p:stCondLst>
                                        </p:cTn>
                                        <p:tgtEl>
                                          <p:spTgt spid="33"/>
                                        </p:tgtEl>
                                        <p:attrNameLst>
                                          <p:attrName>style.visibility</p:attrName>
                                        </p:attrNameLst>
                                      </p:cBhvr>
                                      <p:to>
                                        <p:strVal val="visible"/>
                                      </p:to>
                                    </p:set>
                                    <p:animEffect transition="in" filter="fade">
                                      <p:cBhvr>
                                        <p:cTn id="114" dur="100"/>
                                        <p:tgtEl>
                                          <p:spTgt spid="33"/>
                                        </p:tgtEl>
                                      </p:cBhvr>
                                    </p:animEffect>
                                  </p:childTnLst>
                                </p:cTn>
                              </p:par>
                              <p:par>
                                <p:cTn id="115" presetID="10" presetClass="entr" presetSubtype="0" fill="hold" nodeType="withEffect">
                                  <p:stCondLst>
                                    <p:cond delay="1800"/>
                                  </p:stCondLst>
                                  <p:childTnLst>
                                    <p:set>
                                      <p:cBhvr>
                                        <p:cTn id="116" dur="1" fill="hold">
                                          <p:stCondLst>
                                            <p:cond delay="0"/>
                                          </p:stCondLst>
                                        </p:cTn>
                                        <p:tgtEl>
                                          <p:spTgt spid="34"/>
                                        </p:tgtEl>
                                        <p:attrNameLst>
                                          <p:attrName>style.visibility</p:attrName>
                                        </p:attrNameLst>
                                      </p:cBhvr>
                                      <p:to>
                                        <p:strVal val="visible"/>
                                      </p:to>
                                    </p:set>
                                    <p:animEffect transition="in" filter="fade">
                                      <p:cBhvr>
                                        <p:cTn id="117" dur="100"/>
                                        <p:tgtEl>
                                          <p:spTgt spid="34"/>
                                        </p:tgtEl>
                                      </p:cBhvr>
                                    </p:animEffect>
                                  </p:childTnLst>
                                </p:cTn>
                              </p:par>
                              <p:par>
                                <p:cTn id="118" presetID="10" presetClass="entr" presetSubtype="0" fill="hold" nodeType="withEffect">
                                  <p:stCondLst>
                                    <p:cond delay="2200"/>
                                  </p:stCondLst>
                                  <p:childTnLst>
                                    <p:set>
                                      <p:cBhvr>
                                        <p:cTn id="119" dur="1" fill="hold">
                                          <p:stCondLst>
                                            <p:cond delay="0"/>
                                          </p:stCondLst>
                                        </p:cTn>
                                        <p:tgtEl>
                                          <p:spTgt spid="35"/>
                                        </p:tgtEl>
                                        <p:attrNameLst>
                                          <p:attrName>style.visibility</p:attrName>
                                        </p:attrNameLst>
                                      </p:cBhvr>
                                      <p:to>
                                        <p:strVal val="visible"/>
                                      </p:to>
                                    </p:set>
                                    <p:animEffect transition="in" filter="fade">
                                      <p:cBhvr>
                                        <p:cTn id="120" dur="100"/>
                                        <p:tgtEl>
                                          <p:spTgt spid="35"/>
                                        </p:tgtEl>
                                      </p:cBhvr>
                                    </p:animEffect>
                                  </p:childTnLst>
                                </p:cTn>
                              </p:par>
                              <p:par>
                                <p:cTn id="121" presetID="53" presetClass="exit" presetSubtype="0" fill="hold" nodeType="withEffect">
                                  <p:stCondLst>
                                    <p:cond delay="100"/>
                                  </p:stCondLst>
                                  <p:childTnLst>
                                    <p:anim calcmode="lin" valueType="num">
                                      <p:cBhvr>
                                        <p:cTn id="122" dur="1000"/>
                                        <p:tgtEl>
                                          <p:spTgt spid="31"/>
                                        </p:tgtEl>
                                        <p:attrNameLst>
                                          <p:attrName>ppt_w</p:attrName>
                                        </p:attrNameLst>
                                      </p:cBhvr>
                                      <p:tavLst>
                                        <p:tav tm="0">
                                          <p:val>
                                            <p:strVal val="ppt_w"/>
                                          </p:val>
                                        </p:tav>
                                        <p:tav tm="100000">
                                          <p:val>
                                            <p:fltVal val="0"/>
                                          </p:val>
                                        </p:tav>
                                      </p:tavLst>
                                    </p:anim>
                                    <p:anim calcmode="lin" valueType="num">
                                      <p:cBhvr>
                                        <p:cTn id="123" dur="1000"/>
                                        <p:tgtEl>
                                          <p:spTgt spid="31"/>
                                        </p:tgtEl>
                                        <p:attrNameLst>
                                          <p:attrName>ppt_h</p:attrName>
                                        </p:attrNameLst>
                                      </p:cBhvr>
                                      <p:tavLst>
                                        <p:tav tm="0">
                                          <p:val>
                                            <p:strVal val="ppt_h"/>
                                          </p:val>
                                        </p:tav>
                                        <p:tav tm="100000">
                                          <p:val>
                                            <p:fltVal val="0"/>
                                          </p:val>
                                        </p:tav>
                                      </p:tavLst>
                                    </p:anim>
                                    <p:animEffect transition="out" filter="fade">
                                      <p:cBhvr>
                                        <p:cTn id="124" dur="1000"/>
                                        <p:tgtEl>
                                          <p:spTgt spid="31"/>
                                        </p:tgtEl>
                                      </p:cBhvr>
                                    </p:animEffect>
                                    <p:set>
                                      <p:cBhvr>
                                        <p:cTn id="125" dur="1" fill="hold">
                                          <p:stCondLst>
                                            <p:cond delay="999"/>
                                          </p:stCondLst>
                                        </p:cTn>
                                        <p:tgtEl>
                                          <p:spTgt spid="31"/>
                                        </p:tgtEl>
                                        <p:attrNameLst>
                                          <p:attrName>style.visibility</p:attrName>
                                        </p:attrNameLst>
                                      </p:cBhvr>
                                      <p:to>
                                        <p:strVal val="hidden"/>
                                      </p:to>
                                    </p:set>
                                  </p:childTnLst>
                                </p:cTn>
                              </p:par>
                              <p:par>
                                <p:cTn id="126" presetID="53" presetClass="exit" presetSubtype="0" fill="hold" nodeType="withEffect">
                                  <p:stCondLst>
                                    <p:cond delay="700"/>
                                  </p:stCondLst>
                                  <p:childTnLst>
                                    <p:anim calcmode="lin" valueType="num">
                                      <p:cBhvr>
                                        <p:cTn id="127" dur="500"/>
                                        <p:tgtEl>
                                          <p:spTgt spid="32"/>
                                        </p:tgtEl>
                                        <p:attrNameLst>
                                          <p:attrName>ppt_w</p:attrName>
                                        </p:attrNameLst>
                                      </p:cBhvr>
                                      <p:tavLst>
                                        <p:tav tm="0">
                                          <p:val>
                                            <p:strVal val="ppt_w"/>
                                          </p:val>
                                        </p:tav>
                                        <p:tav tm="100000">
                                          <p:val>
                                            <p:fltVal val="0"/>
                                          </p:val>
                                        </p:tav>
                                      </p:tavLst>
                                    </p:anim>
                                    <p:anim calcmode="lin" valueType="num">
                                      <p:cBhvr>
                                        <p:cTn id="128" dur="500"/>
                                        <p:tgtEl>
                                          <p:spTgt spid="32"/>
                                        </p:tgtEl>
                                        <p:attrNameLst>
                                          <p:attrName>ppt_h</p:attrName>
                                        </p:attrNameLst>
                                      </p:cBhvr>
                                      <p:tavLst>
                                        <p:tav tm="0">
                                          <p:val>
                                            <p:strVal val="ppt_h"/>
                                          </p:val>
                                        </p:tav>
                                        <p:tav tm="100000">
                                          <p:val>
                                            <p:fltVal val="0"/>
                                          </p:val>
                                        </p:tav>
                                      </p:tavLst>
                                    </p:anim>
                                    <p:animEffect transition="out" filter="fade">
                                      <p:cBhvr>
                                        <p:cTn id="129" dur="500"/>
                                        <p:tgtEl>
                                          <p:spTgt spid="32"/>
                                        </p:tgtEl>
                                      </p:cBhvr>
                                    </p:animEffect>
                                    <p:set>
                                      <p:cBhvr>
                                        <p:cTn id="130" dur="1" fill="hold">
                                          <p:stCondLst>
                                            <p:cond delay="499"/>
                                          </p:stCondLst>
                                        </p:cTn>
                                        <p:tgtEl>
                                          <p:spTgt spid="32"/>
                                        </p:tgtEl>
                                        <p:attrNameLst>
                                          <p:attrName>style.visibility</p:attrName>
                                        </p:attrNameLst>
                                      </p:cBhvr>
                                      <p:to>
                                        <p:strVal val="hidden"/>
                                      </p:to>
                                    </p:set>
                                  </p:childTnLst>
                                </p:cTn>
                              </p:par>
                              <p:par>
                                <p:cTn id="131" presetID="53" presetClass="exit" presetSubtype="0" fill="hold" nodeType="withEffect">
                                  <p:stCondLst>
                                    <p:cond delay="300"/>
                                  </p:stCondLst>
                                  <p:childTnLst>
                                    <p:anim calcmode="lin" valueType="num">
                                      <p:cBhvr>
                                        <p:cTn id="132" dur="500"/>
                                        <p:tgtEl>
                                          <p:spTgt spid="33"/>
                                        </p:tgtEl>
                                        <p:attrNameLst>
                                          <p:attrName>ppt_w</p:attrName>
                                        </p:attrNameLst>
                                      </p:cBhvr>
                                      <p:tavLst>
                                        <p:tav tm="0">
                                          <p:val>
                                            <p:strVal val="ppt_w"/>
                                          </p:val>
                                        </p:tav>
                                        <p:tav tm="100000">
                                          <p:val>
                                            <p:fltVal val="0"/>
                                          </p:val>
                                        </p:tav>
                                      </p:tavLst>
                                    </p:anim>
                                    <p:anim calcmode="lin" valueType="num">
                                      <p:cBhvr>
                                        <p:cTn id="133" dur="500"/>
                                        <p:tgtEl>
                                          <p:spTgt spid="33"/>
                                        </p:tgtEl>
                                        <p:attrNameLst>
                                          <p:attrName>ppt_h</p:attrName>
                                        </p:attrNameLst>
                                      </p:cBhvr>
                                      <p:tavLst>
                                        <p:tav tm="0">
                                          <p:val>
                                            <p:strVal val="ppt_h"/>
                                          </p:val>
                                        </p:tav>
                                        <p:tav tm="100000">
                                          <p:val>
                                            <p:fltVal val="0"/>
                                          </p:val>
                                        </p:tav>
                                      </p:tavLst>
                                    </p:anim>
                                    <p:animEffect transition="out" filter="fade">
                                      <p:cBhvr>
                                        <p:cTn id="134" dur="500"/>
                                        <p:tgtEl>
                                          <p:spTgt spid="33"/>
                                        </p:tgtEl>
                                      </p:cBhvr>
                                    </p:animEffect>
                                    <p:set>
                                      <p:cBhvr>
                                        <p:cTn id="135" dur="1" fill="hold">
                                          <p:stCondLst>
                                            <p:cond delay="499"/>
                                          </p:stCondLst>
                                        </p:cTn>
                                        <p:tgtEl>
                                          <p:spTgt spid="33"/>
                                        </p:tgtEl>
                                        <p:attrNameLst>
                                          <p:attrName>style.visibility</p:attrName>
                                        </p:attrNameLst>
                                      </p:cBhvr>
                                      <p:to>
                                        <p:strVal val="hidden"/>
                                      </p:to>
                                    </p:set>
                                  </p:childTnLst>
                                </p:cTn>
                              </p:par>
                              <p:par>
                                <p:cTn id="136" presetID="53" presetClass="exit" presetSubtype="0" fill="hold" nodeType="withEffect">
                                  <p:stCondLst>
                                    <p:cond delay="1900"/>
                                  </p:stCondLst>
                                  <p:childTnLst>
                                    <p:anim calcmode="lin" valueType="num">
                                      <p:cBhvr>
                                        <p:cTn id="137" dur="500"/>
                                        <p:tgtEl>
                                          <p:spTgt spid="34"/>
                                        </p:tgtEl>
                                        <p:attrNameLst>
                                          <p:attrName>ppt_w</p:attrName>
                                        </p:attrNameLst>
                                      </p:cBhvr>
                                      <p:tavLst>
                                        <p:tav tm="0">
                                          <p:val>
                                            <p:strVal val="ppt_w"/>
                                          </p:val>
                                        </p:tav>
                                        <p:tav tm="100000">
                                          <p:val>
                                            <p:fltVal val="0"/>
                                          </p:val>
                                        </p:tav>
                                      </p:tavLst>
                                    </p:anim>
                                    <p:anim calcmode="lin" valueType="num">
                                      <p:cBhvr>
                                        <p:cTn id="138" dur="500"/>
                                        <p:tgtEl>
                                          <p:spTgt spid="34"/>
                                        </p:tgtEl>
                                        <p:attrNameLst>
                                          <p:attrName>ppt_h</p:attrName>
                                        </p:attrNameLst>
                                      </p:cBhvr>
                                      <p:tavLst>
                                        <p:tav tm="0">
                                          <p:val>
                                            <p:strVal val="ppt_h"/>
                                          </p:val>
                                        </p:tav>
                                        <p:tav tm="100000">
                                          <p:val>
                                            <p:fltVal val="0"/>
                                          </p:val>
                                        </p:tav>
                                      </p:tavLst>
                                    </p:anim>
                                    <p:animEffect transition="out" filter="fade">
                                      <p:cBhvr>
                                        <p:cTn id="139" dur="500"/>
                                        <p:tgtEl>
                                          <p:spTgt spid="34"/>
                                        </p:tgtEl>
                                      </p:cBhvr>
                                    </p:animEffect>
                                    <p:set>
                                      <p:cBhvr>
                                        <p:cTn id="140" dur="1" fill="hold">
                                          <p:stCondLst>
                                            <p:cond delay="499"/>
                                          </p:stCondLst>
                                        </p:cTn>
                                        <p:tgtEl>
                                          <p:spTgt spid="34"/>
                                        </p:tgtEl>
                                        <p:attrNameLst>
                                          <p:attrName>style.visibility</p:attrName>
                                        </p:attrNameLst>
                                      </p:cBhvr>
                                      <p:to>
                                        <p:strVal val="hidden"/>
                                      </p:to>
                                    </p:set>
                                  </p:childTnLst>
                                </p:cTn>
                              </p:par>
                              <p:par>
                                <p:cTn id="141" presetID="53" presetClass="exit" presetSubtype="0" fill="hold" nodeType="withEffect">
                                  <p:stCondLst>
                                    <p:cond delay="2300"/>
                                  </p:stCondLst>
                                  <p:childTnLst>
                                    <p:anim calcmode="lin" valueType="num">
                                      <p:cBhvr>
                                        <p:cTn id="142" dur="500"/>
                                        <p:tgtEl>
                                          <p:spTgt spid="35"/>
                                        </p:tgtEl>
                                        <p:attrNameLst>
                                          <p:attrName>ppt_w</p:attrName>
                                        </p:attrNameLst>
                                      </p:cBhvr>
                                      <p:tavLst>
                                        <p:tav tm="0">
                                          <p:val>
                                            <p:strVal val="ppt_w"/>
                                          </p:val>
                                        </p:tav>
                                        <p:tav tm="100000">
                                          <p:val>
                                            <p:fltVal val="0"/>
                                          </p:val>
                                        </p:tav>
                                      </p:tavLst>
                                    </p:anim>
                                    <p:anim calcmode="lin" valueType="num">
                                      <p:cBhvr>
                                        <p:cTn id="143" dur="500"/>
                                        <p:tgtEl>
                                          <p:spTgt spid="35"/>
                                        </p:tgtEl>
                                        <p:attrNameLst>
                                          <p:attrName>ppt_h</p:attrName>
                                        </p:attrNameLst>
                                      </p:cBhvr>
                                      <p:tavLst>
                                        <p:tav tm="0">
                                          <p:val>
                                            <p:strVal val="ppt_h"/>
                                          </p:val>
                                        </p:tav>
                                        <p:tav tm="100000">
                                          <p:val>
                                            <p:fltVal val="0"/>
                                          </p:val>
                                        </p:tav>
                                      </p:tavLst>
                                    </p:anim>
                                    <p:animEffect transition="out" filter="fade">
                                      <p:cBhvr>
                                        <p:cTn id="144" dur="500"/>
                                        <p:tgtEl>
                                          <p:spTgt spid="35"/>
                                        </p:tgtEl>
                                      </p:cBhvr>
                                    </p:animEffect>
                                    <p:set>
                                      <p:cBhvr>
                                        <p:cTn id="145" dur="1" fill="hold">
                                          <p:stCondLst>
                                            <p:cond delay="499"/>
                                          </p:stCondLst>
                                        </p:cTn>
                                        <p:tgtEl>
                                          <p:spTgt spid="35"/>
                                        </p:tgtEl>
                                        <p:attrNameLst>
                                          <p:attrName>style.visibility</p:attrName>
                                        </p:attrNameLst>
                                      </p:cBhvr>
                                      <p:to>
                                        <p:strVal val="hidden"/>
                                      </p:to>
                                    </p:set>
                                  </p:childTnLst>
                                </p:cTn>
                              </p:par>
                              <p:par>
                                <p:cTn id="146" presetID="42" presetClass="path" presetSubtype="0" repeatCount="indefinite" fill="hold" grpId="0" nodeType="withEffect">
                                  <p:stCondLst>
                                    <p:cond delay="0"/>
                                  </p:stCondLst>
                                  <p:childTnLst>
                                    <p:animMotion origin="layout" path="M -6.61521E-8 9.80392E-7 L 0.03266 1.06961 " pathEditMode="relative" rAng="0" ptsTypes="AA">
                                      <p:cBhvr>
                                        <p:cTn id="147" dur="5000" fill="hold"/>
                                        <p:tgtEl>
                                          <p:spTgt spid="36"/>
                                        </p:tgtEl>
                                        <p:attrNameLst>
                                          <p:attrName>ppt_x</p:attrName>
                                          <p:attrName>ppt_y</p:attrName>
                                        </p:attrNameLst>
                                      </p:cBhvr>
                                      <p:rCtr x="1626" y="53480"/>
                                    </p:animMotion>
                                  </p:childTnLst>
                                </p:cTn>
                              </p:par>
                              <p:par>
                                <p:cTn id="148" presetID="42" presetClass="path" presetSubtype="0" repeatCount="indefinite" fill="hold" grpId="0" nodeType="withEffect">
                                  <p:stCondLst>
                                    <p:cond delay="1100"/>
                                  </p:stCondLst>
                                  <p:childTnLst>
                                    <p:animMotion origin="layout" path="M -4.44444E-6 -1.11111E-6 L 0.03941 1.09639 " pathEditMode="relative" rAng="0" ptsTypes="AA">
                                      <p:cBhvr>
                                        <p:cTn id="149" dur="6000" fill="hold"/>
                                        <p:tgtEl>
                                          <p:spTgt spid="37"/>
                                        </p:tgtEl>
                                        <p:attrNameLst>
                                          <p:attrName>ppt_x</p:attrName>
                                          <p:attrName>ppt_y</p:attrName>
                                        </p:attrNameLst>
                                      </p:cBhvr>
                                      <p:rCtr x="1962" y="54806"/>
                                    </p:animMotion>
                                  </p:childTnLst>
                                </p:cTn>
                              </p:par>
                              <p:par>
                                <p:cTn id="150" presetID="42" presetClass="path" presetSubtype="0" repeatCount="indefinite" fill="hold" grpId="0" nodeType="withEffect">
                                  <p:stCondLst>
                                    <p:cond delay="900"/>
                                  </p:stCondLst>
                                  <p:childTnLst>
                                    <p:animMotion origin="layout" path="M -0.08159 -0.17445 L -0.02482 1.21944 " pathEditMode="relative" rAng="0" ptsTypes="AA">
                                      <p:cBhvr>
                                        <p:cTn id="151" dur="4500" fill="hold"/>
                                        <p:tgtEl>
                                          <p:spTgt spid="38"/>
                                        </p:tgtEl>
                                        <p:attrNameLst>
                                          <p:attrName>ppt_x</p:attrName>
                                          <p:attrName>ppt_y</p:attrName>
                                        </p:attrNameLst>
                                      </p:cBhvr>
                                      <p:rCtr x="2830" y="69694"/>
                                    </p:animMotion>
                                  </p:childTnLst>
                                </p:cTn>
                              </p:par>
                              <p:par>
                                <p:cTn id="152" presetID="42" presetClass="path" presetSubtype="0" repeatCount="indefinite" fill="hold" grpId="0" nodeType="withEffect">
                                  <p:stCondLst>
                                    <p:cond delay="1200"/>
                                  </p:stCondLst>
                                  <p:childTnLst>
                                    <p:animMotion origin="layout" path="M 0.06858 -0.49194 L 0.15521 1.08306 " pathEditMode="relative" rAng="0" ptsTypes="AA">
                                      <p:cBhvr>
                                        <p:cTn id="153" dur="6500" fill="hold"/>
                                        <p:tgtEl>
                                          <p:spTgt spid="39"/>
                                        </p:tgtEl>
                                        <p:attrNameLst>
                                          <p:attrName>ppt_x</p:attrName>
                                          <p:attrName>ppt_y</p:attrName>
                                        </p:attrNameLst>
                                      </p:cBhvr>
                                      <p:rCtr x="4323" y="78750"/>
                                    </p:animMotion>
                                  </p:childTnLst>
                                </p:cTn>
                              </p:par>
                              <p:par>
                                <p:cTn id="154" presetID="42" presetClass="path" presetSubtype="0" repeatCount="indefinite" fill="hold" grpId="0" nodeType="withEffect">
                                  <p:stCondLst>
                                    <p:cond delay="500"/>
                                  </p:stCondLst>
                                  <p:childTnLst>
                                    <p:animMotion origin="layout" path="M 0.096 -0.26333 L 0.15104 1.11 " pathEditMode="relative" rAng="0" ptsTypes="AA">
                                      <p:cBhvr>
                                        <p:cTn id="155" dur="5000" fill="hold"/>
                                        <p:tgtEl>
                                          <p:spTgt spid="40"/>
                                        </p:tgtEl>
                                        <p:attrNameLst>
                                          <p:attrName>ppt_x</p:attrName>
                                          <p:attrName>ppt_y</p:attrName>
                                        </p:attrNameLst>
                                      </p:cBhvr>
                                      <p:rCtr x="2743" y="68667"/>
                                    </p:animMotion>
                                  </p:childTnLst>
                                </p:cTn>
                              </p:par>
                              <p:par>
                                <p:cTn id="156" presetID="42" presetClass="path" presetSubtype="0" repeatCount="indefinite" fill="hold" grpId="0" nodeType="withEffect">
                                  <p:stCondLst>
                                    <p:cond delay="1500"/>
                                  </p:stCondLst>
                                  <p:childTnLst>
                                    <p:animMotion origin="layout" path="M 0.00111 -0.17108 L 0.0707 1.12451 " pathEditMode="relative" rAng="0" ptsTypes="AA">
                                      <p:cBhvr>
                                        <p:cTn id="157" dur="5800" fill="hold"/>
                                        <p:tgtEl>
                                          <p:spTgt spid="41"/>
                                        </p:tgtEl>
                                        <p:attrNameLst>
                                          <p:attrName>ppt_x</p:attrName>
                                          <p:attrName>ppt_y</p:attrName>
                                        </p:attrNameLst>
                                      </p:cBhvr>
                                      <p:rCtr x="3473" y="64779"/>
                                    </p:animMotion>
                                  </p:childTnLst>
                                </p:cTn>
                              </p:par>
                              <p:par>
                                <p:cTn id="158" presetID="8" presetClass="emph" presetSubtype="0" repeatCount="indefinite" fill="hold" grpId="1" nodeType="withEffect">
                                  <p:stCondLst>
                                    <p:cond delay="0"/>
                                  </p:stCondLst>
                                  <p:childTnLst>
                                    <p:animRot by="21600000">
                                      <p:cBhvr>
                                        <p:cTn id="159" dur="5000" fill="hold"/>
                                        <p:tgtEl>
                                          <p:spTgt spid="36"/>
                                        </p:tgtEl>
                                        <p:attrNameLst>
                                          <p:attrName>r</p:attrName>
                                        </p:attrNameLst>
                                      </p:cBhvr>
                                    </p:animRot>
                                  </p:childTnLst>
                                </p:cTn>
                              </p:par>
                              <p:par>
                                <p:cTn id="160" presetID="8" presetClass="emph" presetSubtype="0" repeatCount="indefinite" fill="hold" grpId="1" nodeType="withEffect">
                                  <p:stCondLst>
                                    <p:cond delay="0"/>
                                  </p:stCondLst>
                                  <p:childTnLst>
                                    <p:animRot by="21600000">
                                      <p:cBhvr>
                                        <p:cTn id="161" dur="4000" fill="hold"/>
                                        <p:tgtEl>
                                          <p:spTgt spid="37"/>
                                        </p:tgtEl>
                                        <p:attrNameLst>
                                          <p:attrName>r</p:attrName>
                                        </p:attrNameLst>
                                      </p:cBhvr>
                                    </p:animRot>
                                  </p:childTnLst>
                                </p:cTn>
                              </p:par>
                              <p:par>
                                <p:cTn id="162" presetID="8" presetClass="emph" presetSubtype="0" repeatCount="indefinite" fill="hold" grpId="1" nodeType="withEffect">
                                  <p:stCondLst>
                                    <p:cond delay="0"/>
                                  </p:stCondLst>
                                  <p:childTnLst>
                                    <p:animRot by="21600000">
                                      <p:cBhvr>
                                        <p:cTn id="163" dur="3000" fill="hold"/>
                                        <p:tgtEl>
                                          <p:spTgt spid="38"/>
                                        </p:tgtEl>
                                        <p:attrNameLst>
                                          <p:attrName>r</p:attrName>
                                        </p:attrNameLst>
                                      </p:cBhvr>
                                    </p:animRot>
                                  </p:childTnLst>
                                </p:cTn>
                              </p:par>
                              <p:par>
                                <p:cTn id="164" presetID="8" presetClass="emph" presetSubtype="0" repeatCount="indefinite" fill="hold" grpId="1" nodeType="withEffect">
                                  <p:stCondLst>
                                    <p:cond delay="0"/>
                                  </p:stCondLst>
                                  <p:childTnLst>
                                    <p:animRot by="21600000">
                                      <p:cBhvr>
                                        <p:cTn id="165" dur="2000" fill="hold"/>
                                        <p:tgtEl>
                                          <p:spTgt spid="39"/>
                                        </p:tgtEl>
                                        <p:attrNameLst>
                                          <p:attrName>r</p:attrName>
                                        </p:attrNameLst>
                                      </p:cBhvr>
                                    </p:animRot>
                                  </p:childTnLst>
                                </p:cTn>
                              </p:par>
                              <p:par>
                                <p:cTn id="166" presetID="8" presetClass="emph" presetSubtype="0" repeatCount="indefinite" fill="hold" grpId="1" nodeType="withEffect">
                                  <p:stCondLst>
                                    <p:cond delay="0"/>
                                  </p:stCondLst>
                                  <p:childTnLst>
                                    <p:animRot by="21600000">
                                      <p:cBhvr>
                                        <p:cTn id="167" dur="2500" fill="hold"/>
                                        <p:tgtEl>
                                          <p:spTgt spid="40"/>
                                        </p:tgtEl>
                                        <p:attrNameLst>
                                          <p:attrName>r</p:attrName>
                                        </p:attrNameLst>
                                      </p:cBhvr>
                                    </p:animRot>
                                  </p:childTnLst>
                                </p:cTn>
                              </p:par>
                              <p:par>
                                <p:cTn id="168" presetID="8" presetClass="emph" presetSubtype="0" repeatCount="indefinite" fill="hold" grpId="1" nodeType="withEffect">
                                  <p:stCondLst>
                                    <p:cond delay="0"/>
                                  </p:stCondLst>
                                  <p:childTnLst>
                                    <p:animRot by="21600000">
                                      <p:cBhvr>
                                        <p:cTn id="169" dur="3500" fill="hold"/>
                                        <p:tgtEl>
                                          <p:spTgt spid="41"/>
                                        </p:tgtEl>
                                        <p:attrNameLst>
                                          <p:attrName>r</p:attrName>
                                        </p:attrNameLst>
                                      </p:cBhvr>
                                    </p:animRot>
                                  </p:childTnLst>
                                </p:cTn>
                              </p:par>
                              <p:par>
                                <p:cTn id="170" presetID="10" presetClass="entr" presetSubtype="0" repeatCount="indefinite" fill="hold" grpId="2" nodeType="withEffect">
                                  <p:stCondLst>
                                    <p:cond delay="0"/>
                                  </p:stCondLst>
                                  <p:childTnLst>
                                    <p:set>
                                      <p:cBhvr>
                                        <p:cTn id="171" dur="1" fill="hold">
                                          <p:stCondLst>
                                            <p:cond delay="0"/>
                                          </p:stCondLst>
                                        </p:cTn>
                                        <p:tgtEl>
                                          <p:spTgt spid="36"/>
                                        </p:tgtEl>
                                        <p:attrNameLst>
                                          <p:attrName>style.visibility</p:attrName>
                                        </p:attrNameLst>
                                      </p:cBhvr>
                                      <p:to>
                                        <p:strVal val="visible"/>
                                      </p:to>
                                    </p:set>
                                    <p:animEffect transition="in" filter="fade">
                                      <p:cBhvr>
                                        <p:cTn id="172" dur="10"/>
                                        <p:tgtEl>
                                          <p:spTgt spid="36"/>
                                        </p:tgtEl>
                                      </p:cBhvr>
                                    </p:animEffect>
                                  </p:childTnLst>
                                </p:cTn>
                              </p:par>
                              <p:par>
                                <p:cTn id="173" presetID="10" presetClass="entr" presetSubtype="0" repeatCount="indefinite" fill="hold" grpId="2" nodeType="withEffect">
                                  <p:stCondLst>
                                    <p:cond delay="0"/>
                                  </p:stCondLst>
                                  <p:childTnLst>
                                    <p:set>
                                      <p:cBhvr>
                                        <p:cTn id="174" dur="1" fill="hold">
                                          <p:stCondLst>
                                            <p:cond delay="0"/>
                                          </p:stCondLst>
                                        </p:cTn>
                                        <p:tgtEl>
                                          <p:spTgt spid="37"/>
                                        </p:tgtEl>
                                        <p:attrNameLst>
                                          <p:attrName>style.visibility</p:attrName>
                                        </p:attrNameLst>
                                      </p:cBhvr>
                                      <p:to>
                                        <p:strVal val="visible"/>
                                      </p:to>
                                    </p:set>
                                    <p:animEffect transition="in" filter="fade">
                                      <p:cBhvr>
                                        <p:cTn id="175" dur="10"/>
                                        <p:tgtEl>
                                          <p:spTgt spid="37"/>
                                        </p:tgtEl>
                                      </p:cBhvr>
                                    </p:animEffect>
                                  </p:childTnLst>
                                </p:cTn>
                              </p:par>
                              <p:par>
                                <p:cTn id="176" presetID="10" presetClass="entr" presetSubtype="0" repeatCount="indefinite" fill="hold" grpId="2" nodeType="withEffect">
                                  <p:stCondLst>
                                    <p:cond delay="0"/>
                                  </p:stCondLst>
                                  <p:childTnLst>
                                    <p:set>
                                      <p:cBhvr>
                                        <p:cTn id="177" dur="1" fill="hold">
                                          <p:stCondLst>
                                            <p:cond delay="0"/>
                                          </p:stCondLst>
                                        </p:cTn>
                                        <p:tgtEl>
                                          <p:spTgt spid="38"/>
                                        </p:tgtEl>
                                        <p:attrNameLst>
                                          <p:attrName>style.visibility</p:attrName>
                                        </p:attrNameLst>
                                      </p:cBhvr>
                                      <p:to>
                                        <p:strVal val="visible"/>
                                      </p:to>
                                    </p:set>
                                    <p:animEffect transition="in" filter="fade">
                                      <p:cBhvr>
                                        <p:cTn id="178" dur="10"/>
                                        <p:tgtEl>
                                          <p:spTgt spid="38"/>
                                        </p:tgtEl>
                                      </p:cBhvr>
                                    </p:animEffect>
                                  </p:childTnLst>
                                </p:cTn>
                              </p:par>
                              <p:par>
                                <p:cTn id="179" presetID="10" presetClass="entr" presetSubtype="0" repeatCount="indefinite" fill="hold" grpId="2" nodeType="withEffect">
                                  <p:stCondLst>
                                    <p:cond delay="0"/>
                                  </p:stCondLst>
                                  <p:childTnLst>
                                    <p:set>
                                      <p:cBhvr>
                                        <p:cTn id="180" dur="1" fill="hold">
                                          <p:stCondLst>
                                            <p:cond delay="0"/>
                                          </p:stCondLst>
                                        </p:cTn>
                                        <p:tgtEl>
                                          <p:spTgt spid="39"/>
                                        </p:tgtEl>
                                        <p:attrNameLst>
                                          <p:attrName>style.visibility</p:attrName>
                                        </p:attrNameLst>
                                      </p:cBhvr>
                                      <p:to>
                                        <p:strVal val="visible"/>
                                      </p:to>
                                    </p:set>
                                    <p:animEffect transition="in" filter="fade">
                                      <p:cBhvr>
                                        <p:cTn id="181" dur="10"/>
                                        <p:tgtEl>
                                          <p:spTgt spid="39"/>
                                        </p:tgtEl>
                                      </p:cBhvr>
                                    </p:animEffect>
                                  </p:childTnLst>
                                </p:cTn>
                              </p:par>
                              <p:par>
                                <p:cTn id="182" presetID="10" presetClass="entr" presetSubtype="0" repeatCount="indefinite" fill="hold" grpId="2" nodeType="withEffect">
                                  <p:stCondLst>
                                    <p:cond delay="0"/>
                                  </p:stCondLst>
                                  <p:childTnLst>
                                    <p:set>
                                      <p:cBhvr>
                                        <p:cTn id="183" dur="1" fill="hold">
                                          <p:stCondLst>
                                            <p:cond delay="0"/>
                                          </p:stCondLst>
                                        </p:cTn>
                                        <p:tgtEl>
                                          <p:spTgt spid="40"/>
                                        </p:tgtEl>
                                        <p:attrNameLst>
                                          <p:attrName>style.visibility</p:attrName>
                                        </p:attrNameLst>
                                      </p:cBhvr>
                                      <p:to>
                                        <p:strVal val="visible"/>
                                      </p:to>
                                    </p:set>
                                    <p:animEffect transition="in" filter="fade">
                                      <p:cBhvr>
                                        <p:cTn id="184" dur="10"/>
                                        <p:tgtEl>
                                          <p:spTgt spid="40"/>
                                        </p:tgtEl>
                                      </p:cBhvr>
                                    </p:animEffect>
                                  </p:childTnLst>
                                </p:cTn>
                              </p:par>
                              <p:par>
                                <p:cTn id="185" presetID="10" presetClass="entr" presetSubtype="0" repeatCount="indefinite" fill="hold" grpId="2" nodeType="withEffect">
                                  <p:stCondLst>
                                    <p:cond delay="0"/>
                                  </p:stCondLst>
                                  <p:childTnLst>
                                    <p:set>
                                      <p:cBhvr>
                                        <p:cTn id="186" dur="1" fill="hold">
                                          <p:stCondLst>
                                            <p:cond delay="0"/>
                                          </p:stCondLst>
                                        </p:cTn>
                                        <p:tgtEl>
                                          <p:spTgt spid="41"/>
                                        </p:tgtEl>
                                        <p:attrNameLst>
                                          <p:attrName>style.visibility</p:attrName>
                                        </p:attrNameLst>
                                      </p:cBhvr>
                                      <p:to>
                                        <p:strVal val="visible"/>
                                      </p:to>
                                    </p:set>
                                    <p:animEffect transition="in" filter="fade">
                                      <p:cBhvr>
                                        <p:cTn id="187" dur="10"/>
                                        <p:tgtEl>
                                          <p:spTgt spid="41"/>
                                        </p:tgtEl>
                                      </p:cBhvr>
                                    </p:animEffect>
                                  </p:childTnLst>
                                </p:cTn>
                              </p:par>
                              <p:par>
                                <p:cTn id="188" presetID="42" presetClass="path" presetSubtype="0" repeatCount="indefinite" fill="hold" grpId="0" nodeType="withEffect">
                                  <p:stCondLst>
                                    <p:cond delay="2700"/>
                                  </p:stCondLst>
                                  <p:childTnLst>
                                    <p:animMotion origin="layout" path="M -4.99449E-6 9.80392E-7 L 0.0725 1.09191 " pathEditMode="relative" rAng="0" ptsTypes="AA">
                                      <p:cBhvr>
                                        <p:cTn id="189" dur="6000" fill="hold"/>
                                        <p:tgtEl>
                                          <p:spTgt spid="42"/>
                                        </p:tgtEl>
                                        <p:attrNameLst>
                                          <p:attrName>ppt_x</p:attrName>
                                          <p:attrName>ppt_y</p:attrName>
                                        </p:attrNameLst>
                                      </p:cBhvr>
                                      <p:rCtr x="3625" y="54583"/>
                                    </p:animMotion>
                                  </p:childTnLst>
                                </p:cTn>
                              </p:par>
                              <p:par>
                                <p:cTn id="190" presetID="42" presetClass="path" presetSubtype="0" repeatCount="indefinite" fill="hold" grpId="0" nodeType="withEffect">
                                  <p:stCondLst>
                                    <p:cond delay="0"/>
                                  </p:stCondLst>
                                  <p:childTnLst>
                                    <p:animMotion origin="layout" path="M 0.07431 0.00444 L 0.05122 1.16361 " pathEditMode="relative" rAng="0" ptsTypes="AA">
                                      <p:cBhvr>
                                        <p:cTn id="191" dur="6750" fill="hold"/>
                                        <p:tgtEl>
                                          <p:spTgt spid="43"/>
                                        </p:tgtEl>
                                        <p:attrNameLst>
                                          <p:attrName>ppt_x</p:attrName>
                                          <p:attrName>ppt_y</p:attrName>
                                        </p:attrNameLst>
                                      </p:cBhvr>
                                      <p:rCtr x="-1163" y="57944"/>
                                    </p:animMotion>
                                  </p:childTnLst>
                                </p:cTn>
                              </p:par>
                              <p:par>
                                <p:cTn id="192" presetID="42" presetClass="path" presetSubtype="0" repeatCount="indefinite" fill="hold" grpId="0" nodeType="withEffect">
                                  <p:stCondLst>
                                    <p:cond delay="1800"/>
                                  </p:stCondLst>
                                  <p:childTnLst>
                                    <p:animMotion origin="layout" path="M -0.14983 -0.17445 L -0.1283 1.21944 " pathEditMode="relative" rAng="0" ptsTypes="AA">
                                      <p:cBhvr>
                                        <p:cTn id="193" dur="6000" fill="hold"/>
                                        <p:tgtEl>
                                          <p:spTgt spid="44"/>
                                        </p:tgtEl>
                                        <p:attrNameLst>
                                          <p:attrName>ppt_x</p:attrName>
                                          <p:attrName>ppt_y</p:attrName>
                                        </p:attrNameLst>
                                      </p:cBhvr>
                                      <p:rCtr x="1076" y="69694"/>
                                    </p:animMotion>
                                  </p:childTnLst>
                                </p:cTn>
                              </p:par>
                              <p:par>
                                <p:cTn id="194" presetID="42" presetClass="path" presetSubtype="0" repeatCount="indefinite" fill="hold" grpId="0" nodeType="withEffect">
                                  <p:stCondLst>
                                    <p:cond delay="2800"/>
                                  </p:stCondLst>
                                  <p:childTnLst>
                                    <p:animMotion origin="layout" path="M 0.06753 -0.49194 L 0.05555 1.15834 " pathEditMode="relative" rAng="0" ptsTypes="AA">
                                      <p:cBhvr>
                                        <p:cTn id="195" dur="4750" fill="hold"/>
                                        <p:tgtEl>
                                          <p:spTgt spid="45"/>
                                        </p:tgtEl>
                                        <p:attrNameLst>
                                          <p:attrName>ppt_x</p:attrName>
                                          <p:attrName>ppt_y</p:attrName>
                                        </p:attrNameLst>
                                      </p:cBhvr>
                                      <p:rCtr x="-608" y="82500"/>
                                    </p:animMotion>
                                  </p:childTnLst>
                                </p:cTn>
                              </p:par>
                              <p:par>
                                <p:cTn id="196" presetID="42" presetClass="path" presetSubtype="0" repeatCount="indefinite" fill="hold" grpId="0" nodeType="withEffect">
                                  <p:stCondLst>
                                    <p:cond delay="1400"/>
                                  </p:stCondLst>
                                  <p:childTnLst>
                                    <p:animMotion origin="layout" path="M 0.16962 -0.32639 L 0.23524 1.12278 " pathEditMode="relative" rAng="0" ptsTypes="AA">
                                      <p:cBhvr>
                                        <p:cTn id="197" dur="8250" fill="hold"/>
                                        <p:tgtEl>
                                          <p:spTgt spid="46"/>
                                        </p:tgtEl>
                                        <p:attrNameLst>
                                          <p:attrName>ppt_x</p:attrName>
                                          <p:attrName>ppt_y</p:attrName>
                                        </p:attrNameLst>
                                      </p:cBhvr>
                                      <p:rCtr x="3281" y="72444"/>
                                    </p:animMotion>
                                  </p:childTnLst>
                                </p:cTn>
                              </p:par>
                              <p:par>
                                <p:cTn id="198" presetID="42" presetClass="path" presetSubtype="0" repeatCount="indefinite" fill="hold" grpId="0" nodeType="withEffect">
                                  <p:stCondLst>
                                    <p:cond delay="600"/>
                                  </p:stCondLst>
                                  <p:childTnLst>
                                    <p:animMotion origin="layout" path="M -0.05 -0.14333 L 0.08316 1.145 " pathEditMode="relative" rAng="0" ptsTypes="AA">
                                      <p:cBhvr>
                                        <p:cTn id="199" dur="6250" fill="hold"/>
                                        <p:tgtEl>
                                          <p:spTgt spid="47"/>
                                        </p:tgtEl>
                                        <p:attrNameLst>
                                          <p:attrName>ppt_x</p:attrName>
                                          <p:attrName>ppt_y</p:attrName>
                                        </p:attrNameLst>
                                      </p:cBhvr>
                                      <p:rCtr x="6649" y="64417"/>
                                    </p:animMotion>
                                  </p:childTnLst>
                                </p:cTn>
                              </p:par>
                              <p:par>
                                <p:cTn id="200" presetID="8" presetClass="emph" presetSubtype="0" repeatCount="indefinite" fill="hold" grpId="1" nodeType="withEffect">
                                  <p:stCondLst>
                                    <p:cond delay="0"/>
                                  </p:stCondLst>
                                  <p:childTnLst>
                                    <p:animRot by="21600000">
                                      <p:cBhvr>
                                        <p:cTn id="201" dur="5000" fill="hold"/>
                                        <p:tgtEl>
                                          <p:spTgt spid="42"/>
                                        </p:tgtEl>
                                        <p:attrNameLst>
                                          <p:attrName>r</p:attrName>
                                        </p:attrNameLst>
                                      </p:cBhvr>
                                    </p:animRot>
                                  </p:childTnLst>
                                </p:cTn>
                              </p:par>
                              <p:par>
                                <p:cTn id="202" presetID="8" presetClass="emph" presetSubtype="0" repeatCount="indefinite" fill="hold" grpId="1" nodeType="withEffect">
                                  <p:stCondLst>
                                    <p:cond delay="0"/>
                                  </p:stCondLst>
                                  <p:childTnLst>
                                    <p:animRot by="21600000">
                                      <p:cBhvr>
                                        <p:cTn id="203" dur="4000" fill="hold"/>
                                        <p:tgtEl>
                                          <p:spTgt spid="43"/>
                                        </p:tgtEl>
                                        <p:attrNameLst>
                                          <p:attrName>r</p:attrName>
                                        </p:attrNameLst>
                                      </p:cBhvr>
                                    </p:animRot>
                                  </p:childTnLst>
                                </p:cTn>
                              </p:par>
                              <p:par>
                                <p:cTn id="204" presetID="8" presetClass="emph" presetSubtype="0" repeatCount="indefinite" fill="hold" grpId="1" nodeType="withEffect">
                                  <p:stCondLst>
                                    <p:cond delay="0"/>
                                  </p:stCondLst>
                                  <p:childTnLst>
                                    <p:animRot by="21600000">
                                      <p:cBhvr>
                                        <p:cTn id="205" dur="3000" fill="hold"/>
                                        <p:tgtEl>
                                          <p:spTgt spid="44"/>
                                        </p:tgtEl>
                                        <p:attrNameLst>
                                          <p:attrName>r</p:attrName>
                                        </p:attrNameLst>
                                      </p:cBhvr>
                                    </p:animRot>
                                  </p:childTnLst>
                                </p:cTn>
                              </p:par>
                              <p:par>
                                <p:cTn id="206" presetID="8" presetClass="emph" presetSubtype="0" repeatCount="indefinite" fill="hold" grpId="1" nodeType="withEffect">
                                  <p:stCondLst>
                                    <p:cond delay="0"/>
                                  </p:stCondLst>
                                  <p:childTnLst>
                                    <p:animRot by="21600000">
                                      <p:cBhvr>
                                        <p:cTn id="207" dur="2000" fill="hold"/>
                                        <p:tgtEl>
                                          <p:spTgt spid="45"/>
                                        </p:tgtEl>
                                        <p:attrNameLst>
                                          <p:attrName>r</p:attrName>
                                        </p:attrNameLst>
                                      </p:cBhvr>
                                    </p:animRot>
                                  </p:childTnLst>
                                </p:cTn>
                              </p:par>
                              <p:par>
                                <p:cTn id="208" presetID="8" presetClass="emph" presetSubtype="0" repeatCount="indefinite" fill="hold" grpId="1" nodeType="withEffect">
                                  <p:stCondLst>
                                    <p:cond delay="0"/>
                                  </p:stCondLst>
                                  <p:childTnLst>
                                    <p:animRot by="21600000">
                                      <p:cBhvr>
                                        <p:cTn id="209" dur="2500" fill="hold"/>
                                        <p:tgtEl>
                                          <p:spTgt spid="46"/>
                                        </p:tgtEl>
                                        <p:attrNameLst>
                                          <p:attrName>r</p:attrName>
                                        </p:attrNameLst>
                                      </p:cBhvr>
                                    </p:animRot>
                                  </p:childTnLst>
                                </p:cTn>
                              </p:par>
                              <p:par>
                                <p:cTn id="210" presetID="8" presetClass="emph" presetSubtype="0" repeatCount="indefinite" fill="hold" grpId="1" nodeType="withEffect">
                                  <p:stCondLst>
                                    <p:cond delay="0"/>
                                  </p:stCondLst>
                                  <p:childTnLst>
                                    <p:animRot by="21600000">
                                      <p:cBhvr>
                                        <p:cTn id="211" dur="3500" fill="hold"/>
                                        <p:tgtEl>
                                          <p:spTgt spid="47"/>
                                        </p:tgtEl>
                                        <p:attrNameLst>
                                          <p:attrName>r</p:attrName>
                                        </p:attrNameLst>
                                      </p:cBhvr>
                                    </p:animRot>
                                  </p:childTnLst>
                                </p:cTn>
                              </p:par>
                              <p:par>
                                <p:cTn id="212" presetID="10" presetClass="entr" presetSubtype="0" repeatCount="indefinite" fill="hold" grpId="2" nodeType="withEffect">
                                  <p:stCondLst>
                                    <p:cond delay="0"/>
                                  </p:stCondLst>
                                  <p:childTnLst>
                                    <p:set>
                                      <p:cBhvr>
                                        <p:cTn id="213" dur="1" fill="hold">
                                          <p:stCondLst>
                                            <p:cond delay="0"/>
                                          </p:stCondLst>
                                        </p:cTn>
                                        <p:tgtEl>
                                          <p:spTgt spid="42"/>
                                        </p:tgtEl>
                                        <p:attrNameLst>
                                          <p:attrName>style.visibility</p:attrName>
                                        </p:attrNameLst>
                                      </p:cBhvr>
                                      <p:to>
                                        <p:strVal val="visible"/>
                                      </p:to>
                                    </p:set>
                                    <p:animEffect transition="in" filter="fade">
                                      <p:cBhvr>
                                        <p:cTn id="214" dur="10"/>
                                        <p:tgtEl>
                                          <p:spTgt spid="42"/>
                                        </p:tgtEl>
                                      </p:cBhvr>
                                    </p:animEffect>
                                  </p:childTnLst>
                                </p:cTn>
                              </p:par>
                              <p:par>
                                <p:cTn id="215" presetID="10" presetClass="entr" presetSubtype="0" repeatCount="indefinite" fill="hold" grpId="2" nodeType="withEffect">
                                  <p:stCondLst>
                                    <p:cond delay="0"/>
                                  </p:stCondLst>
                                  <p:childTnLst>
                                    <p:set>
                                      <p:cBhvr>
                                        <p:cTn id="216" dur="1" fill="hold">
                                          <p:stCondLst>
                                            <p:cond delay="0"/>
                                          </p:stCondLst>
                                        </p:cTn>
                                        <p:tgtEl>
                                          <p:spTgt spid="43"/>
                                        </p:tgtEl>
                                        <p:attrNameLst>
                                          <p:attrName>style.visibility</p:attrName>
                                        </p:attrNameLst>
                                      </p:cBhvr>
                                      <p:to>
                                        <p:strVal val="visible"/>
                                      </p:to>
                                    </p:set>
                                    <p:animEffect transition="in" filter="fade">
                                      <p:cBhvr>
                                        <p:cTn id="217" dur="10"/>
                                        <p:tgtEl>
                                          <p:spTgt spid="43"/>
                                        </p:tgtEl>
                                      </p:cBhvr>
                                    </p:animEffect>
                                  </p:childTnLst>
                                </p:cTn>
                              </p:par>
                              <p:par>
                                <p:cTn id="218" presetID="10" presetClass="entr" presetSubtype="0" repeatCount="indefinite" fill="hold" grpId="2" nodeType="withEffect">
                                  <p:stCondLst>
                                    <p:cond delay="0"/>
                                  </p:stCondLst>
                                  <p:childTnLst>
                                    <p:set>
                                      <p:cBhvr>
                                        <p:cTn id="219" dur="1" fill="hold">
                                          <p:stCondLst>
                                            <p:cond delay="0"/>
                                          </p:stCondLst>
                                        </p:cTn>
                                        <p:tgtEl>
                                          <p:spTgt spid="44"/>
                                        </p:tgtEl>
                                        <p:attrNameLst>
                                          <p:attrName>style.visibility</p:attrName>
                                        </p:attrNameLst>
                                      </p:cBhvr>
                                      <p:to>
                                        <p:strVal val="visible"/>
                                      </p:to>
                                    </p:set>
                                    <p:animEffect transition="in" filter="fade">
                                      <p:cBhvr>
                                        <p:cTn id="220" dur="10"/>
                                        <p:tgtEl>
                                          <p:spTgt spid="44"/>
                                        </p:tgtEl>
                                      </p:cBhvr>
                                    </p:animEffect>
                                  </p:childTnLst>
                                </p:cTn>
                              </p:par>
                              <p:par>
                                <p:cTn id="221" presetID="10" presetClass="entr" presetSubtype="0" repeatCount="indefinite" fill="hold" grpId="2" nodeType="withEffect">
                                  <p:stCondLst>
                                    <p:cond delay="0"/>
                                  </p:stCondLst>
                                  <p:childTnLst>
                                    <p:set>
                                      <p:cBhvr>
                                        <p:cTn id="222" dur="1" fill="hold">
                                          <p:stCondLst>
                                            <p:cond delay="0"/>
                                          </p:stCondLst>
                                        </p:cTn>
                                        <p:tgtEl>
                                          <p:spTgt spid="45"/>
                                        </p:tgtEl>
                                        <p:attrNameLst>
                                          <p:attrName>style.visibility</p:attrName>
                                        </p:attrNameLst>
                                      </p:cBhvr>
                                      <p:to>
                                        <p:strVal val="visible"/>
                                      </p:to>
                                    </p:set>
                                    <p:animEffect transition="in" filter="fade">
                                      <p:cBhvr>
                                        <p:cTn id="223" dur="10"/>
                                        <p:tgtEl>
                                          <p:spTgt spid="45"/>
                                        </p:tgtEl>
                                      </p:cBhvr>
                                    </p:animEffect>
                                  </p:childTnLst>
                                </p:cTn>
                              </p:par>
                              <p:par>
                                <p:cTn id="224" presetID="10" presetClass="entr" presetSubtype="0" repeatCount="indefinite" fill="hold" grpId="2" nodeType="withEffect">
                                  <p:stCondLst>
                                    <p:cond delay="0"/>
                                  </p:stCondLst>
                                  <p:childTnLst>
                                    <p:set>
                                      <p:cBhvr>
                                        <p:cTn id="225" dur="1" fill="hold">
                                          <p:stCondLst>
                                            <p:cond delay="0"/>
                                          </p:stCondLst>
                                        </p:cTn>
                                        <p:tgtEl>
                                          <p:spTgt spid="46"/>
                                        </p:tgtEl>
                                        <p:attrNameLst>
                                          <p:attrName>style.visibility</p:attrName>
                                        </p:attrNameLst>
                                      </p:cBhvr>
                                      <p:to>
                                        <p:strVal val="visible"/>
                                      </p:to>
                                    </p:set>
                                    <p:animEffect transition="in" filter="fade">
                                      <p:cBhvr>
                                        <p:cTn id="226" dur="10"/>
                                        <p:tgtEl>
                                          <p:spTgt spid="46"/>
                                        </p:tgtEl>
                                      </p:cBhvr>
                                    </p:animEffect>
                                  </p:childTnLst>
                                </p:cTn>
                              </p:par>
                              <p:par>
                                <p:cTn id="227" presetID="10" presetClass="entr" presetSubtype="0" repeatCount="indefinite" fill="hold" grpId="2" nodeType="withEffect">
                                  <p:stCondLst>
                                    <p:cond delay="0"/>
                                  </p:stCondLst>
                                  <p:childTnLst>
                                    <p:set>
                                      <p:cBhvr>
                                        <p:cTn id="228" dur="1" fill="hold">
                                          <p:stCondLst>
                                            <p:cond delay="0"/>
                                          </p:stCondLst>
                                        </p:cTn>
                                        <p:tgtEl>
                                          <p:spTgt spid="47"/>
                                        </p:tgtEl>
                                        <p:attrNameLst>
                                          <p:attrName>style.visibility</p:attrName>
                                        </p:attrNameLst>
                                      </p:cBhvr>
                                      <p:to>
                                        <p:strVal val="visible"/>
                                      </p:to>
                                    </p:set>
                                    <p:animEffect transition="in" filter="fade">
                                      <p:cBhvr>
                                        <p:cTn id="229" dur="10"/>
                                        <p:tgtEl>
                                          <p:spTgt spid="47"/>
                                        </p:tgtEl>
                                      </p:cBhvr>
                                    </p:animEffect>
                                  </p:childTnLst>
                                </p:cTn>
                              </p:par>
                              <p:par>
                                <p:cTn id="230" presetID="10" presetClass="entr" presetSubtype="0" fill="hold" nodeType="withEffect">
                                  <p:stCondLst>
                                    <p:cond delay="0"/>
                                  </p:stCondLst>
                                  <p:childTnLst>
                                    <p:set>
                                      <p:cBhvr>
                                        <p:cTn id="231" dur="1" fill="hold">
                                          <p:stCondLst>
                                            <p:cond delay="0"/>
                                          </p:stCondLst>
                                        </p:cTn>
                                        <p:tgtEl>
                                          <p:spTgt spid="48"/>
                                        </p:tgtEl>
                                        <p:attrNameLst>
                                          <p:attrName>style.visibility</p:attrName>
                                        </p:attrNameLst>
                                      </p:cBhvr>
                                      <p:to>
                                        <p:strVal val="visible"/>
                                      </p:to>
                                    </p:set>
                                    <p:animEffect transition="in" filter="fade">
                                      <p:cBhvr>
                                        <p:cTn id="232" dur="100"/>
                                        <p:tgtEl>
                                          <p:spTgt spid="48"/>
                                        </p:tgtEl>
                                      </p:cBhvr>
                                    </p:animEffect>
                                  </p:childTnLst>
                                </p:cTn>
                              </p:par>
                              <p:par>
                                <p:cTn id="233" presetID="10" presetClass="entr" presetSubtype="0" fill="hold" nodeType="withEffect">
                                  <p:stCondLst>
                                    <p:cond delay="600"/>
                                  </p:stCondLst>
                                  <p:childTnLst>
                                    <p:set>
                                      <p:cBhvr>
                                        <p:cTn id="234" dur="1" fill="hold">
                                          <p:stCondLst>
                                            <p:cond delay="0"/>
                                          </p:stCondLst>
                                        </p:cTn>
                                        <p:tgtEl>
                                          <p:spTgt spid="49"/>
                                        </p:tgtEl>
                                        <p:attrNameLst>
                                          <p:attrName>style.visibility</p:attrName>
                                        </p:attrNameLst>
                                      </p:cBhvr>
                                      <p:to>
                                        <p:strVal val="visible"/>
                                      </p:to>
                                    </p:set>
                                    <p:animEffect transition="in" filter="fade">
                                      <p:cBhvr>
                                        <p:cTn id="235" dur="100"/>
                                        <p:tgtEl>
                                          <p:spTgt spid="49"/>
                                        </p:tgtEl>
                                      </p:cBhvr>
                                    </p:animEffect>
                                  </p:childTnLst>
                                </p:cTn>
                              </p:par>
                              <p:par>
                                <p:cTn id="236" presetID="53" presetClass="exit" presetSubtype="0" fill="hold" nodeType="withEffect">
                                  <p:stCondLst>
                                    <p:cond delay="100"/>
                                  </p:stCondLst>
                                  <p:childTnLst>
                                    <p:anim calcmode="lin" valueType="num">
                                      <p:cBhvr>
                                        <p:cTn id="237" dur="1000"/>
                                        <p:tgtEl>
                                          <p:spTgt spid="48"/>
                                        </p:tgtEl>
                                        <p:attrNameLst>
                                          <p:attrName>ppt_w</p:attrName>
                                        </p:attrNameLst>
                                      </p:cBhvr>
                                      <p:tavLst>
                                        <p:tav tm="0">
                                          <p:val>
                                            <p:strVal val="ppt_w"/>
                                          </p:val>
                                        </p:tav>
                                        <p:tav tm="100000">
                                          <p:val>
                                            <p:fltVal val="0"/>
                                          </p:val>
                                        </p:tav>
                                      </p:tavLst>
                                    </p:anim>
                                    <p:anim calcmode="lin" valueType="num">
                                      <p:cBhvr>
                                        <p:cTn id="238" dur="1000"/>
                                        <p:tgtEl>
                                          <p:spTgt spid="48"/>
                                        </p:tgtEl>
                                        <p:attrNameLst>
                                          <p:attrName>ppt_h</p:attrName>
                                        </p:attrNameLst>
                                      </p:cBhvr>
                                      <p:tavLst>
                                        <p:tav tm="0">
                                          <p:val>
                                            <p:strVal val="ppt_h"/>
                                          </p:val>
                                        </p:tav>
                                        <p:tav tm="100000">
                                          <p:val>
                                            <p:fltVal val="0"/>
                                          </p:val>
                                        </p:tav>
                                      </p:tavLst>
                                    </p:anim>
                                    <p:animEffect transition="out" filter="fade">
                                      <p:cBhvr>
                                        <p:cTn id="239" dur="1000"/>
                                        <p:tgtEl>
                                          <p:spTgt spid="48"/>
                                        </p:tgtEl>
                                      </p:cBhvr>
                                    </p:animEffect>
                                    <p:set>
                                      <p:cBhvr>
                                        <p:cTn id="240" dur="1" fill="hold">
                                          <p:stCondLst>
                                            <p:cond delay="999"/>
                                          </p:stCondLst>
                                        </p:cTn>
                                        <p:tgtEl>
                                          <p:spTgt spid="48"/>
                                        </p:tgtEl>
                                        <p:attrNameLst>
                                          <p:attrName>style.visibility</p:attrName>
                                        </p:attrNameLst>
                                      </p:cBhvr>
                                      <p:to>
                                        <p:strVal val="hidden"/>
                                      </p:to>
                                    </p:set>
                                  </p:childTnLst>
                                </p:cTn>
                              </p:par>
                              <p:par>
                                <p:cTn id="241" presetID="53" presetClass="exit" presetSubtype="0" fill="hold" nodeType="withEffect">
                                  <p:stCondLst>
                                    <p:cond delay="700"/>
                                  </p:stCondLst>
                                  <p:childTnLst>
                                    <p:anim calcmode="lin" valueType="num">
                                      <p:cBhvr>
                                        <p:cTn id="242" dur="500"/>
                                        <p:tgtEl>
                                          <p:spTgt spid="49"/>
                                        </p:tgtEl>
                                        <p:attrNameLst>
                                          <p:attrName>ppt_w</p:attrName>
                                        </p:attrNameLst>
                                      </p:cBhvr>
                                      <p:tavLst>
                                        <p:tav tm="0">
                                          <p:val>
                                            <p:strVal val="ppt_w"/>
                                          </p:val>
                                        </p:tav>
                                        <p:tav tm="100000">
                                          <p:val>
                                            <p:fltVal val="0"/>
                                          </p:val>
                                        </p:tav>
                                      </p:tavLst>
                                    </p:anim>
                                    <p:anim calcmode="lin" valueType="num">
                                      <p:cBhvr>
                                        <p:cTn id="243" dur="500"/>
                                        <p:tgtEl>
                                          <p:spTgt spid="49"/>
                                        </p:tgtEl>
                                        <p:attrNameLst>
                                          <p:attrName>ppt_h</p:attrName>
                                        </p:attrNameLst>
                                      </p:cBhvr>
                                      <p:tavLst>
                                        <p:tav tm="0">
                                          <p:val>
                                            <p:strVal val="ppt_h"/>
                                          </p:val>
                                        </p:tav>
                                        <p:tav tm="100000">
                                          <p:val>
                                            <p:fltVal val="0"/>
                                          </p:val>
                                        </p:tav>
                                      </p:tavLst>
                                    </p:anim>
                                    <p:animEffect transition="out" filter="fade">
                                      <p:cBhvr>
                                        <p:cTn id="244" dur="500"/>
                                        <p:tgtEl>
                                          <p:spTgt spid="49"/>
                                        </p:tgtEl>
                                      </p:cBhvr>
                                    </p:animEffect>
                                    <p:set>
                                      <p:cBhvr>
                                        <p:cTn id="245" dur="1" fill="hold">
                                          <p:stCondLst>
                                            <p:cond delay="499"/>
                                          </p:stCondLst>
                                        </p:cTn>
                                        <p:tgtEl>
                                          <p:spTgt spid="49"/>
                                        </p:tgtEl>
                                        <p:attrNameLst>
                                          <p:attrName>style.visibility</p:attrName>
                                        </p:attrNameLst>
                                      </p:cBhvr>
                                      <p:to>
                                        <p:strVal val="hidden"/>
                                      </p:to>
                                    </p:set>
                                  </p:childTnLst>
                                </p:cTn>
                              </p:par>
                              <p:par>
                                <p:cTn id="246" presetID="10" presetClass="entr" presetSubtype="0" fill="hold" nodeType="withEffect">
                                  <p:stCondLst>
                                    <p:cond delay="1000"/>
                                  </p:stCondLst>
                                  <p:childTnLst>
                                    <p:set>
                                      <p:cBhvr>
                                        <p:cTn id="247" dur="1" fill="hold">
                                          <p:stCondLst>
                                            <p:cond delay="0"/>
                                          </p:stCondLst>
                                        </p:cTn>
                                        <p:tgtEl>
                                          <p:spTgt spid="60"/>
                                        </p:tgtEl>
                                        <p:attrNameLst>
                                          <p:attrName>style.visibility</p:attrName>
                                        </p:attrNameLst>
                                      </p:cBhvr>
                                      <p:to>
                                        <p:strVal val="visible"/>
                                      </p:to>
                                    </p:set>
                                    <p:animEffect transition="in" filter="fade">
                                      <p:cBhvr>
                                        <p:cTn id="248" dur="100"/>
                                        <p:tgtEl>
                                          <p:spTgt spid="60"/>
                                        </p:tgtEl>
                                      </p:cBhvr>
                                    </p:animEffect>
                                  </p:childTnLst>
                                </p:cTn>
                              </p:par>
                              <p:par>
                                <p:cTn id="249" presetID="53" presetClass="exit" presetSubtype="0" fill="hold" nodeType="withEffect">
                                  <p:stCondLst>
                                    <p:cond delay="1000"/>
                                  </p:stCondLst>
                                  <p:childTnLst>
                                    <p:anim calcmode="lin" valueType="num">
                                      <p:cBhvr>
                                        <p:cTn id="250" dur="500"/>
                                        <p:tgtEl>
                                          <p:spTgt spid="60"/>
                                        </p:tgtEl>
                                        <p:attrNameLst>
                                          <p:attrName>ppt_w</p:attrName>
                                        </p:attrNameLst>
                                      </p:cBhvr>
                                      <p:tavLst>
                                        <p:tav tm="0">
                                          <p:val>
                                            <p:strVal val="ppt_w"/>
                                          </p:val>
                                        </p:tav>
                                        <p:tav tm="100000">
                                          <p:val>
                                            <p:fltVal val="0"/>
                                          </p:val>
                                        </p:tav>
                                      </p:tavLst>
                                    </p:anim>
                                    <p:anim calcmode="lin" valueType="num">
                                      <p:cBhvr>
                                        <p:cTn id="251" dur="500"/>
                                        <p:tgtEl>
                                          <p:spTgt spid="60"/>
                                        </p:tgtEl>
                                        <p:attrNameLst>
                                          <p:attrName>ppt_h</p:attrName>
                                        </p:attrNameLst>
                                      </p:cBhvr>
                                      <p:tavLst>
                                        <p:tav tm="0">
                                          <p:val>
                                            <p:strVal val="ppt_h"/>
                                          </p:val>
                                        </p:tav>
                                        <p:tav tm="100000">
                                          <p:val>
                                            <p:fltVal val="0"/>
                                          </p:val>
                                        </p:tav>
                                      </p:tavLst>
                                    </p:anim>
                                    <p:animEffect transition="out" filter="fade">
                                      <p:cBhvr>
                                        <p:cTn id="252" dur="500"/>
                                        <p:tgtEl>
                                          <p:spTgt spid="60"/>
                                        </p:tgtEl>
                                      </p:cBhvr>
                                    </p:animEffect>
                                    <p:set>
                                      <p:cBhvr>
                                        <p:cTn id="253" dur="1" fill="hold">
                                          <p:stCondLst>
                                            <p:cond delay="499"/>
                                          </p:stCondLst>
                                        </p:cTn>
                                        <p:tgtEl>
                                          <p:spTgt spid="60"/>
                                        </p:tgtEl>
                                        <p:attrNameLst>
                                          <p:attrName>style.visibility</p:attrName>
                                        </p:attrNameLst>
                                      </p:cBhvr>
                                      <p:to>
                                        <p:strVal val="hidden"/>
                                      </p:to>
                                    </p:set>
                                  </p:childTnLst>
                                </p:cTn>
                              </p:par>
                              <p:par>
                                <p:cTn id="254" presetID="10" presetClass="entr" presetSubtype="0" fill="hold" nodeType="withEffect">
                                  <p:stCondLst>
                                    <p:cond delay="1500"/>
                                  </p:stCondLst>
                                  <p:childTnLst>
                                    <p:set>
                                      <p:cBhvr>
                                        <p:cTn id="255" dur="1" fill="hold">
                                          <p:stCondLst>
                                            <p:cond delay="0"/>
                                          </p:stCondLst>
                                        </p:cTn>
                                        <p:tgtEl>
                                          <p:spTgt spid="61"/>
                                        </p:tgtEl>
                                        <p:attrNameLst>
                                          <p:attrName>style.visibility</p:attrName>
                                        </p:attrNameLst>
                                      </p:cBhvr>
                                      <p:to>
                                        <p:strVal val="visible"/>
                                      </p:to>
                                    </p:set>
                                    <p:animEffect transition="in" filter="fade">
                                      <p:cBhvr>
                                        <p:cTn id="256" dur="100"/>
                                        <p:tgtEl>
                                          <p:spTgt spid="61"/>
                                        </p:tgtEl>
                                      </p:cBhvr>
                                    </p:animEffect>
                                  </p:childTnLst>
                                </p:cTn>
                              </p:par>
                              <p:par>
                                <p:cTn id="257" presetID="53" presetClass="exit" presetSubtype="0" fill="hold" nodeType="withEffect">
                                  <p:stCondLst>
                                    <p:cond delay="1500"/>
                                  </p:stCondLst>
                                  <p:childTnLst>
                                    <p:anim calcmode="lin" valueType="num">
                                      <p:cBhvr>
                                        <p:cTn id="258" dur="500"/>
                                        <p:tgtEl>
                                          <p:spTgt spid="61"/>
                                        </p:tgtEl>
                                        <p:attrNameLst>
                                          <p:attrName>ppt_w</p:attrName>
                                        </p:attrNameLst>
                                      </p:cBhvr>
                                      <p:tavLst>
                                        <p:tav tm="0">
                                          <p:val>
                                            <p:strVal val="ppt_w"/>
                                          </p:val>
                                        </p:tav>
                                        <p:tav tm="100000">
                                          <p:val>
                                            <p:fltVal val="0"/>
                                          </p:val>
                                        </p:tav>
                                      </p:tavLst>
                                    </p:anim>
                                    <p:anim calcmode="lin" valueType="num">
                                      <p:cBhvr>
                                        <p:cTn id="259" dur="500"/>
                                        <p:tgtEl>
                                          <p:spTgt spid="61"/>
                                        </p:tgtEl>
                                        <p:attrNameLst>
                                          <p:attrName>ppt_h</p:attrName>
                                        </p:attrNameLst>
                                      </p:cBhvr>
                                      <p:tavLst>
                                        <p:tav tm="0">
                                          <p:val>
                                            <p:strVal val="ppt_h"/>
                                          </p:val>
                                        </p:tav>
                                        <p:tav tm="100000">
                                          <p:val>
                                            <p:fltVal val="0"/>
                                          </p:val>
                                        </p:tav>
                                      </p:tavLst>
                                    </p:anim>
                                    <p:animEffect transition="out" filter="fade">
                                      <p:cBhvr>
                                        <p:cTn id="260" dur="500"/>
                                        <p:tgtEl>
                                          <p:spTgt spid="61"/>
                                        </p:tgtEl>
                                      </p:cBhvr>
                                    </p:animEffect>
                                    <p:set>
                                      <p:cBhvr>
                                        <p:cTn id="261" dur="1" fill="hold">
                                          <p:stCondLst>
                                            <p:cond delay="499"/>
                                          </p:stCondLst>
                                        </p:cTn>
                                        <p:tgtEl>
                                          <p:spTgt spid="61"/>
                                        </p:tgtEl>
                                        <p:attrNameLst>
                                          <p:attrName>style.visibility</p:attrName>
                                        </p:attrNameLst>
                                      </p:cBhvr>
                                      <p:to>
                                        <p:strVal val="hidden"/>
                                      </p:to>
                                    </p:set>
                                  </p:childTnLst>
                                </p:cTn>
                              </p:par>
                              <p:par>
                                <p:cTn id="262" presetID="10" presetClass="entr" presetSubtype="0" fill="hold" nodeType="withEffect">
                                  <p:stCondLst>
                                    <p:cond delay="600"/>
                                  </p:stCondLst>
                                  <p:childTnLst>
                                    <p:set>
                                      <p:cBhvr>
                                        <p:cTn id="263" dur="1" fill="hold">
                                          <p:stCondLst>
                                            <p:cond delay="0"/>
                                          </p:stCondLst>
                                        </p:cTn>
                                        <p:tgtEl>
                                          <p:spTgt spid="62"/>
                                        </p:tgtEl>
                                        <p:attrNameLst>
                                          <p:attrName>style.visibility</p:attrName>
                                        </p:attrNameLst>
                                      </p:cBhvr>
                                      <p:to>
                                        <p:strVal val="visible"/>
                                      </p:to>
                                    </p:set>
                                    <p:animEffect transition="in" filter="fade">
                                      <p:cBhvr>
                                        <p:cTn id="264" dur="100"/>
                                        <p:tgtEl>
                                          <p:spTgt spid="62"/>
                                        </p:tgtEl>
                                      </p:cBhvr>
                                    </p:animEffect>
                                  </p:childTnLst>
                                </p:cTn>
                              </p:par>
                              <p:par>
                                <p:cTn id="265" presetID="53" presetClass="exit" presetSubtype="0" fill="hold" nodeType="withEffect">
                                  <p:stCondLst>
                                    <p:cond delay="700"/>
                                  </p:stCondLst>
                                  <p:childTnLst>
                                    <p:anim calcmode="lin" valueType="num">
                                      <p:cBhvr>
                                        <p:cTn id="266" dur="500"/>
                                        <p:tgtEl>
                                          <p:spTgt spid="62"/>
                                        </p:tgtEl>
                                        <p:attrNameLst>
                                          <p:attrName>ppt_w</p:attrName>
                                        </p:attrNameLst>
                                      </p:cBhvr>
                                      <p:tavLst>
                                        <p:tav tm="0">
                                          <p:val>
                                            <p:strVal val="ppt_w"/>
                                          </p:val>
                                        </p:tav>
                                        <p:tav tm="100000">
                                          <p:val>
                                            <p:fltVal val="0"/>
                                          </p:val>
                                        </p:tav>
                                      </p:tavLst>
                                    </p:anim>
                                    <p:anim calcmode="lin" valueType="num">
                                      <p:cBhvr>
                                        <p:cTn id="267" dur="500"/>
                                        <p:tgtEl>
                                          <p:spTgt spid="62"/>
                                        </p:tgtEl>
                                        <p:attrNameLst>
                                          <p:attrName>ppt_h</p:attrName>
                                        </p:attrNameLst>
                                      </p:cBhvr>
                                      <p:tavLst>
                                        <p:tav tm="0">
                                          <p:val>
                                            <p:strVal val="ppt_h"/>
                                          </p:val>
                                        </p:tav>
                                        <p:tav tm="100000">
                                          <p:val>
                                            <p:fltVal val="0"/>
                                          </p:val>
                                        </p:tav>
                                      </p:tavLst>
                                    </p:anim>
                                    <p:animEffect transition="out" filter="fade">
                                      <p:cBhvr>
                                        <p:cTn id="268" dur="500"/>
                                        <p:tgtEl>
                                          <p:spTgt spid="62"/>
                                        </p:tgtEl>
                                      </p:cBhvr>
                                    </p:animEffect>
                                    <p:set>
                                      <p:cBhvr>
                                        <p:cTn id="269" dur="1" fill="hold">
                                          <p:stCondLst>
                                            <p:cond delay="499"/>
                                          </p:stCondLst>
                                        </p:cTn>
                                        <p:tgtEl>
                                          <p:spTgt spid="62"/>
                                        </p:tgtEl>
                                        <p:attrNameLst>
                                          <p:attrName>style.visibility</p:attrName>
                                        </p:attrNameLst>
                                      </p:cBhvr>
                                      <p:to>
                                        <p:strVal val="hidden"/>
                                      </p:to>
                                    </p:set>
                                  </p:childTnLst>
                                </p:cTn>
                              </p:par>
                              <p:par>
                                <p:cTn id="270" presetID="10" presetClass="entr" presetSubtype="0" fill="hold" nodeType="withEffect">
                                  <p:stCondLst>
                                    <p:cond delay="2000"/>
                                  </p:stCondLst>
                                  <p:childTnLst>
                                    <p:set>
                                      <p:cBhvr>
                                        <p:cTn id="271" dur="1" fill="hold">
                                          <p:stCondLst>
                                            <p:cond delay="0"/>
                                          </p:stCondLst>
                                        </p:cTn>
                                        <p:tgtEl>
                                          <p:spTgt spid="63"/>
                                        </p:tgtEl>
                                        <p:attrNameLst>
                                          <p:attrName>style.visibility</p:attrName>
                                        </p:attrNameLst>
                                      </p:cBhvr>
                                      <p:to>
                                        <p:strVal val="visible"/>
                                      </p:to>
                                    </p:set>
                                    <p:animEffect transition="in" filter="fade">
                                      <p:cBhvr>
                                        <p:cTn id="272" dur="100"/>
                                        <p:tgtEl>
                                          <p:spTgt spid="63"/>
                                        </p:tgtEl>
                                      </p:cBhvr>
                                    </p:animEffect>
                                  </p:childTnLst>
                                </p:cTn>
                              </p:par>
                              <p:par>
                                <p:cTn id="273" presetID="10" presetClass="entr" presetSubtype="0" fill="hold" nodeType="withEffect">
                                  <p:stCondLst>
                                    <p:cond delay="2500"/>
                                  </p:stCondLst>
                                  <p:childTnLst>
                                    <p:set>
                                      <p:cBhvr>
                                        <p:cTn id="274" dur="1" fill="hold">
                                          <p:stCondLst>
                                            <p:cond delay="0"/>
                                          </p:stCondLst>
                                        </p:cTn>
                                        <p:tgtEl>
                                          <p:spTgt spid="64"/>
                                        </p:tgtEl>
                                        <p:attrNameLst>
                                          <p:attrName>style.visibility</p:attrName>
                                        </p:attrNameLst>
                                      </p:cBhvr>
                                      <p:to>
                                        <p:strVal val="visible"/>
                                      </p:to>
                                    </p:set>
                                    <p:animEffect transition="in" filter="fade">
                                      <p:cBhvr>
                                        <p:cTn id="275" dur="100"/>
                                        <p:tgtEl>
                                          <p:spTgt spid="64"/>
                                        </p:tgtEl>
                                      </p:cBhvr>
                                    </p:animEffect>
                                  </p:childTnLst>
                                </p:cTn>
                              </p:par>
                              <p:par>
                                <p:cTn id="276" presetID="53" presetClass="exit" presetSubtype="0" fill="hold" nodeType="withEffect">
                                  <p:stCondLst>
                                    <p:cond delay="2500"/>
                                  </p:stCondLst>
                                  <p:childTnLst>
                                    <p:anim calcmode="lin" valueType="num">
                                      <p:cBhvr>
                                        <p:cTn id="277" dur="500"/>
                                        <p:tgtEl>
                                          <p:spTgt spid="64"/>
                                        </p:tgtEl>
                                        <p:attrNameLst>
                                          <p:attrName>ppt_w</p:attrName>
                                        </p:attrNameLst>
                                      </p:cBhvr>
                                      <p:tavLst>
                                        <p:tav tm="0">
                                          <p:val>
                                            <p:strVal val="ppt_w"/>
                                          </p:val>
                                        </p:tav>
                                        <p:tav tm="100000">
                                          <p:val>
                                            <p:fltVal val="0"/>
                                          </p:val>
                                        </p:tav>
                                      </p:tavLst>
                                    </p:anim>
                                    <p:anim calcmode="lin" valueType="num">
                                      <p:cBhvr>
                                        <p:cTn id="278" dur="500"/>
                                        <p:tgtEl>
                                          <p:spTgt spid="64"/>
                                        </p:tgtEl>
                                        <p:attrNameLst>
                                          <p:attrName>ppt_h</p:attrName>
                                        </p:attrNameLst>
                                      </p:cBhvr>
                                      <p:tavLst>
                                        <p:tav tm="0">
                                          <p:val>
                                            <p:strVal val="ppt_h"/>
                                          </p:val>
                                        </p:tav>
                                        <p:tav tm="100000">
                                          <p:val>
                                            <p:fltVal val="0"/>
                                          </p:val>
                                        </p:tav>
                                      </p:tavLst>
                                    </p:anim>
                                    <p:animEffect transition="out" filter="fade">
                                      <p:cBhvr>
                                        <p:cTn id="279" dur="500"/>
                                        <p:tgtEl>
                                          <p:spTgt spid="64"/>
                                        </p:tgtEl>
                                      </p:cBhvr>
                                    </p:animEffect>
                                    <p:set>
                                      <p:cBhvr>
                                        <p:cTn id="280" dur="1" fill="hold">
                                          <p:stCondLst>
                                            <p:cond delay="499"/>
                                          </p:stCondLst>
                                        </p:cTn>
                                        <p:tgtEl>
                                          <p:spTgt spid="64"/>
                                        </p:tgtEl>
                                        <p:attrNameLst>
                                          <p:attrName>style.visibility</p:attrName>
                                        </p:attrNameLst>
                                      </p:cBhvr>
                                      <p:to>
                                        <p:strVal val="hidden"/>
                                      </p:to>
                                    </p:set>
                                  </p:childTnLst>
                                </p:cTn>
                              </p:par>
                              <p:par>
                                <p:cTn id="281" presetID="10" presetClass="entr" presetSubtype="0" fill="hold" nodeType="withEffect">
                                  <p:stCondLst>
                                    <p:cond delay="2750"/>
                                  </p:stCondLst>
                                  <p:childTnLst>
                                    <p:set>
                                      <p:cBhvr>
                                        <p:cTn id="282" dur="1" fill="hold">
                                          <p:stCondLst>
                                            <p:cond delay="0"/>
                                          </p:stCondLst>
                                        </p:cTn>
                                        <p:tgtEl>
                                          <p:spTgt spid="65"/>
                                        </p:tgtEl>
                                        <p:attrNameLst>
                                          <p:attrName>style.visibility</p:attrName>
                                        </p:attrNameLst>
                                      </p:cBhvr>
                                      <p:to>
                                        <p:strVal val="visible"/>
                                      </p:to>
                                    </p:set>
                                    <p:animEffect transition="in" filter="fade">
                                      <p:cBhvr>
                                        <p:cTn id="283" dur="100"/>
                                        <p:tgtEl>
                                          <p:spTgt spid="65"/>
                                        </p:tgtEl>
                                      </p:cBhvr>
                                    </p:animEffect>
                                  </p:childTnLst>
                                </p:cTn>
                              </p:par>
                              <p:par>
                                <p:cTn id="284" presetID="53" presetClass="exit" presetSubtype="0" fill="hold" nodeType="withEffect">
                                  <p:stCondLst>
                                    <p:cond delay="2750"/>
                                  </p:stCondLst>
                                  <p:childTnLst>
                                    <p:anim calcmode="lin" valueType="num">
                                      <p:cBhvr>
                                        <p:cTn id="285" dur="500"/>
                                        <p:tgtEl>
                                          <p:spTgt spid="65"/>
                                        </p:tgtEl>
                                        <p:attrNameLst>
                                          <p:attrName>ppt_w</p:attrName>
                                        </p:attrNameLst>
                                      </p:cBhvr>
                                      <p:tavLst>
                                        <p:tav tm="0">
                                          <p:val>
                                            <p:strVal val="ppt_w"/>
                                          </p:val>
                                        </p:tav>
                                        <p:tav tm="100000">
                                          <p:val>
                                            <p:fltVal val="0"/>
                                          </p:val>
                                        </p:tav>
                                      </p:tavLst>
                                    </p:anim>
                                    <p:anim calcmode="lin" valueType="num">
                                      <p:cBhvr>
                                        <p:cTn id="286" dur="500"/>
                                        <p:tgtEl>
                                          <p:spTgt spid="65"/>
                                        </p:tgtEl>
                                        <p:attrNameLst>
                                          <p:attrName>ppt_h</p:attrName>
                                        </p:attrNameLst>
                                      </p:cBhvr>
                                      <p:tavLst>
                                        <p:tav tm="0">
                                          <p:val>
                                            <p:strVal val="ppt_h"/>
                                          </p:val>
                                        </p:tav>
                                        <p:tav tm="100000">
                                          <p:val>
                                            <p:fltVal val="0"/>
                                          </p:val>
                                        </p:tav>
                                      </p:tavLst>
                                    </p:anim>
                                    <p:animEffect transition="out" filter="fade">
                                      <p:cBhvr>
                                        <p:cTn id="287" dur="500"/>
                                        <p:tgtEl>
                                          <p:spTgt spid="65"/>
                                        </p:tgtEl>
                                      </p:cBhvr>
                                    </p:animEffect>
                                    <p:set>
                                      <p:cBhvr>
                                        <p:cTn id="288" dur="1" fill="hold">
                                          <p:stCondLst>
                                            <p:cond delay="499"/>
                                          </p:stCondLst>
                                        </p:cTn>
                                        <p:tgtEl>
                                          <p:spTgt spid="65"/>
                                        </p:tgtEl>
                                        <p:attrNameLst>
                                          <p:attrName>style.visibility</p:attrName>
                                        </p:attrNameLst>
                                      </p:cBhvr>
                                      <p:to>
                                        <p:strVal val="hidden"/>
                                      </p:to>
                                    </p:set>
                                  </p:childTnLst>
                                </p:cTn>
                              </p:par>
                              <p:par>
                                <p:cTn id="289" presetID="53" presetClass="exit" presetSubtype="0" fill="hold" nodeType="withEffect">
                                  <p:stCondLst>
                                    <p:cond delay="2000"/>
                                  </p:stCondLst>
                                  <p:childTnLst>
                                    <p:anim calcmode="lin" valueType="num">
                                      <p:cBhvr>
                                        <p:cTn id="290" dur="500"/>
                                        <p:tgtEl>
                                          <p:spTgt spid="63"/>
                                        </p:tgtEl>
                                        <p:attrNameLst>
                                          <p:attrName>ppt_w</p:attrName>
                                        </p:attrNameLst>
                                      </p:cBhvr>
                                      <p:tavLst>
                                        <p:tav tm="0">
                                          <p:val>
                                            <p:strVal val="ppt_w"/>
                                          </p:val>
                                        </p:tav>
                                        <p:tav tm="100000">
                                          <p:val>
                                            <p:fltVal val="0"/>
                                          </p:val>
                                        </p:tav>
                                      </p:tavLst>
                                    </p:anim>
                                    <p:anim calcmode="lin" valueType="num">
                                      <p:cBhvr>
                                        <p:cTn id="291" dur="500"/>
                                        <p:tgtEl>
                                          <p:spTgt spid="63"/>
                                        </p:tgtEl>
                                        <p:attrNameLst>
                                          <p:attrName>ppt_h</p:attrName>
                                        </p:attrNameLst>
                                      </p:cBhvr>
                                      <p:tavLst>
                                        <p:tav tm="0">
                                          <p:val>
                                            <p:strVal val="ppt_h"/>
                                          </p:val>
                                        </p:tav>
                                        <p:tav tm="100000">
                                          <p:val>
                                            <p:fltVal val="0"/>
                                          </p:val>
                                        </p:tav>
                                      </p:tavLst>
                                    </p:anim>
                                    <p:animEffect transition="out" filter="fade">
                                      <p:cBhvr>
                                        <p:cTn id="292" dur="500"/>
                                        <p:tgtEl>
                                          <p:spTgt spid="63"/>
                                        </p:tgtEl>
                                      </p:cBhvr>
                                    </p:animEffect>
                                    <p:set>
                                      <p:cBhvr>
                                        <p:cTn id="293" dur="1" fill="hold">
                                          <p:stCondLst>
                                            <p:cond delay="499"/>
                                          </p:stCondLst>
                                        </p:cTn>
                                        <p:tgtEl>
                                          <p:spTgt spid="63"/>
                                        </p:tgtEl>
                                        <p:attrNameLst>
                                          <p:attrName>style.visibility</p:attrName>
                                        </p:attrNameLst>
                                      </p:cBhvr>
                                      <p:to>
                                        <p:strVal val="hidden"/>
                                      </p:to>
                                    </p:set>
                                  </p:childTnLst>
                                </p:cTn>
                              </p:par>
                              <p:par>
                                <p:cTn id="294" presetID="10" presetClass="entr" presetSubtype="0" fill="hold" nodeType="withEffect">
                                  <p:stCondLst>
                                    <p:cond delay="750"/>
                                  </p:stCondLst>
                                  <p:childTnLst>
                                    <p:set>
                                      <p:cBhvr>
                                        <p:cTn id="295" dur="1" fill="hold">
                                          <p:stCondLst>
                                            <p:cond delay="0"/>
                                          </p:stCondLst>
                                        </p:cTn>
                                        <p:tgtEl>
                                          <p:spTgt spid="50"/>
                                        </p:tgtEl>
                                        <p:attrNameLst>
                                          <p:attrName>style.visibility</p:attrName>
                                        </p:attrNameLst>
                                      </p:cBhvr>
                                      <p:to>
                                        <p:strVal val="visible"/>
                                      </p:to>
                                    </p:set>
                                    <p:animEffect transition="in" filter="fade">
                                      <p:cBhvr>
                                        <p:cTn id="296" dur="100"/>
                                        <p:tgtEl>
                                          <p:spTgt spid="50"/>
                                        </p:tgtEl>
                                      </p:cBhvr>
                                    </p:animEffect>
                                  </p:childTnLst>
                                </p:cTn>
                              </p:par>
                              <p:par>
                                <p:cTn id="297" presetID="53" presetClass="exit" presetSubtype="0" fill="hold" nodeType="withEffect">
                                  <p:stCondLst>
                                    <p:cond delay="750"/>
                                  </p:stCondLst>
                                  <p:childTnLst>
                                    <p:anim calcmode="lin" valueType="num">
                                      <p:cBhvr>
                                        <p:cTn id="298" dur="1000"/>
                                        <p:tgtEl>
                                          <p:spTgt spid="50"/>
                                        </p:tgtEl>
                                        <p:attrNameLst>
                                          <p:attrName>ppt_w</p:attrName>
                                        </p:attrNameLst>
                                      </p:cBhvr>
                                      <p:tavLst>
                                        <p:tav tm="0">
                                          <p:val>
                                            <p:strVal val="ppt_w"/>
                                          </p:val>
                                        </p:tav>
                                        <p:tav tm="100000">
                                          <p:val>
                                            <p:fltVal val="0"/>
                                          </p:val>
                                        </p:tav>
                                      </p:tavLst>
                                    </p:anim>
                                    <p:anim calcmode="lin" valueType="num">
                                      <p:cBhvr>
                                        <p:cTn id="299" dur="1000"/>
                                        <p:tgtEl>
                                          <p:spTgt spid="50"/>
                                        </p:tgtEl>
                                        <p:attrNameLst>
                                          <p:attrName>ppt_h</p:attrName>
                                        </p:attrNameLst>
                                      </p:cBhvr>
                                      <p:tavLst>
                                        <p:tav tm="0">
                                          <p:val>
                                            <p:strVal val="ppt_h"/>
                                          </p:val>
                                        </p:tav>
                                        <p:tav tm="100000">
                                          <p:val>
                                            <p:fltVal val="0"/>
                                          </p:val>
                                        </p:tav>
                                      </p:tavLst>
                                    </p:anim>
                                    <p:animEffect transition="out" filter="fade">
                                      <p:cBhvr>
                                        <p:cTn id="300" dur="1000"/>
                                        <p:tgtEl>
                                          <p:spTgt spid="50"/>
                                        </p:tgtEl>
                                      </p:cBhvr>
                                    </p:animEffect>
                                    <p:set>
                                      <p:cBhvr>
                                        <p:cTn id="301" dur="1" fill="hold">
                                          <p:stCondLst>
                                            <p:cond delay="999"/>
                                          </p:stCondLst>
                                        </p:cTn>
                                        <p:tgtEl>
                                          <p:spTgt spid="50"/>
                                        </p:tgtEl>
                                        <p:attrNameLst>
                                          <p:attrName>style.visibility</p:attrName>
                                        </p:attrNameLst>
                                      </p:cBhvr>
                                      <p:to>
                                        <p:strVal val="hidden"/>
                                      </p:to>
                                    </p:set>
                                  </p:childTnLst>
                                </p:cTn>
                              </p:par>
                              <p:par>
                                <p:cTn id="302" presetID="10" presetClass="entr" presetSubtype="0" fill="hold" nodeType="withEffect">
                                  <p:stCondLst>
                                    <p:cond delay="0"/>
                                  </p:stCondLst>
                                  <p:childTnLst>
                                    <p:set>
                                      <p:cBhvr>
                                        <p:cTn id="303" dur="1" fill="hold">
                                          <p:stCondLst>
                                            <p:cond delay="0"/>
                                          </p:stCondLst>
                                        </p:cTn>
                                        <p:tgtEl>
                                          <p:spTgt spid="51"/>
                                        </p:tgtEl>
                                        <p:attrNameLst>
                                          <p:attrName>style.visibility</p:attrName>
                                        </p:attrNameLst>
                                      </p:cBhvr>
                                      <p:to>
                                        <p:strVal val="visible"/>
                                      </p:to>
                                    </p:set>
                                    <p:animEffect transition="in" filter="fade">
                                      <p:cBhvr>
                                        <p:cTn id="304" dur="100"/>
                                        <p:tgtEl>
                                          <p:spTgt spid="51"/>
                                        </p:tgtEl>
                                      </p:cBhvr>
                                    </p:animEffect>
                                  </p:childTnLst>
                                </p:cTn>
                              </p:par>
                              <p:par>
                                <p:cTn id="305" presetID="53" presetClass="exit" presetSubtype="0" fill="hold" nodeType="withEffect">
                                  <p:stCondLst>
                                    <p:cond delay="100"/>
                                  </p:stCondLst>
                                  <p:childTnLst>
                                    <p:anim calcmode="lin" valueType="num">
                                      <p:cBhvr>
                                        <p:cTn id="306" dur="1000"/>
                                        <p:tgtEl>
                                          <p:spTgt spid="51"/>
                                        </p:tgtEl>
                                        <p:attrNameLst>
                                          <p:attrName>ppt_w</p:attrName>
                                        </p:attrNameLst>
                                      </p:cBhvr>
                                      <p:tavLst>
                                        <p:tav tm="0">
                                          <p:val>
                                            <p:strVal val="ppt_w"/>
                                          </p:val>
                                        </p:tav>
                                        <p:tav tm="100000">
                                          <p:val>
                                            <p:fltVal val="0"/>
                                          </p:val>
                                        </p:tav>
                                      </p:tavLst>
                                    </p:anim>
                                    <p:anim calcmode="lin" valueType="num">
                                      <p:cBhvr>
                                        <p:cTn id="307" dur="1000"/>
                                        <p:tgtEl>
                                          <p:spTgt spid="51"/>
                                        </p:tgtEl>
                                        <p:attrNameLst>
                                          <p:attrName>ppt_h</p:attrName>
                                        </p:attrNameLst>
                                      </p:cBhvr>
                                      <p:tavLst>
                                        <p:tav tm="0">
                                          <p:val>
                                            <p:strVal val="ppt_h"/>
                                          </p:val>
                                        </p:tav>
                                        <p:tav tm="100000">
                                          <p:val>
                                            <p:fltVal val="0"/>
                                          </p:val>
                                        </p:tav>
                                      </p:tavLst>
                                    </p:anim>
                                    <p:animEffect transition="out" filter="fade">
                                      <p:cBhvr>
                                        <p:cTn id="308" dur="1000"/>
                                        <p:tgtEl>
                                          <p:spTgt spid="51"/>
                                        </p:tgtEl>
                                      </p:cBhvr>
                                    </p:animEffect>
                                    <p:set>
                                      <p:cBhvr>
                                        <p:cTn id="309" dur="1" fill="hold">
                                          <p:stCondLst>
                                            <p:cond delay="999"/>
                                          </p:stCondLst>
                                        </p:cTn>
                                        <p:tgtEl>
                                          <p:spTgt spid="51"/>
                                        </p:tgtEl>
                                        <p:attrNameLst>
                                          <p:attrName>style.visibility</p:attrName>
                                        </p:attrNameLst>
                                      </p:cBhvr>
                                      <p:to>
                                        <p:strVal val="hidden"/>
                                      </p:to>
                                    </p:set>
                                  </p:childTnLst>
                                </p:cTn>
                              </p:par>
                              <p:par>
                                <p:cTn id="310" presetID="10" presetClass="entr" presetSubtype="0" fill="hold" nodeType="withEffect">
                                  <p:stCondLst>
                                    <p:cond delay="250"/>
                                  </p:stCondLst>
                                  <p:childTnLst>
                                    <p:set>
                                      <p:cBhvr>
                                        <p:cTn id="311" dur="1" fill="hold">
                                          <p:stCondLst>
                                            <p:cond delay="0"/>
                                          </p:stCondLst>
                                        </p:cTn>
                                        <p:tgtEl>
                                          <p:spTgt spid="52"/>
                                        </p:tgtEl>
                                        <p:attrNameLst>
                                          <p:attrName>style.visibility</p:attrName>
                                        </p:attrNameLst>
                                      </p:cBhvr>
                                      <p:to>
                                        <p:strVal val="visible"/>
                                      </p:to>
                                    </p:set>
                                    <p:animEffect transition="in" filter="fade">
                                      <p:cBhvr>
                                        <p:cTn id="312" dur="100"/>
                                        <p:tgtEl>
                                          <p:spTgt spid="52"/>
                                        </p:tgtEl>
                                      </p:cBhvr>
                                    </p:animEffect>
                                  </p:childTnLst>
                                </p:cTn>
                              </p:par>
                              <p:par>
                                <p:cTn id="313" presetID="53" presetClass="exit" presetSubtype="0" fill="hold" nodeType="withEffect">
                                  <p:stCondLst>
                                    <p:cond delay="250"/>
                                  </p:stCondLst>
                                  <p:childTnLst>
                                    <p:anim calcmode="lin" valueType="num">
                                      <p:cBhvr>
                                        <p:cTn id="314" dur="1000"/>
                                        <p:tgtEl>
                                          <p:spTgt spid="52"/>
                                        </p:tgtEl>
                                        <p:attrNameLst>
                                          <p:attrName>ppt_w</p:attrName>
                                        </p:attrNameLst>
                                      </p:cBhvr>
                                      <p:tavLst>
                                        <p:tav tm="0">
                                          <p:val>
                                            <p:strVal val="ppt_w"/>
                                          </p:val>
                                        </p:tav>
                                        <p:tav tm="100000">
                                          <p:val>
                                            <p:fltVal val="0"/>
                                          </p:val>
                                        </p:tav>
                                      </p:tavLst>
                                    </p:anim>
                                    <p:anim calcmode="lin" valueType="num">
                                      <p:cBhvr>
                                        <p:cTn id="315" dur="1000"/>
                                        <p:tgtEl>
                                          <p:spTgt spid="52"/>
                                        </p:tgtEl>
                                        <p:attrNameLst>
                                          <p:attrName>ppt_h</p:attrName>
                                        </p:attrNameLst>
                                      </p:cBhvr>
                                      <p:tavLst>
                                        <p:tav tm="0">
                                          <p:val>
                                            <p:strVal val="ppt_h"/>
                                          </p:val>
                                        </p:tav>
                                        <p:tav tm="100000">
                                          <p:val>
                                            <p:fltVal val="0"/>
                                          </p:val>
                                        </p:tav>
                                      </p:tavLst>
                                    </p:anim>
                                    <p:animEffect transition="out" filter="fade">
                                      <p:cBhvr>
                                        <p:cTn id="316" dur="1000"/>
                                        <p:tgtEl>
                                          <p:spTgt spid="52"/>
                                        </p:tgtEl>
                                      </p:cBhvr>
                                    </p:animEffect>
                                    <p:set>
                                      <p:cBhvr>
                                        <p:cTn id="317" dur="1" fill="hold">
                                          <p:stCondLst>
                                            <p:cond delay="999"/>
                                          </p:stCondLst>
                                        </p:cTn>
                                        <p:tgtEl>
                                          <p:spTgt spid="52"/>
                                        </p:tgtEl>
                                        <p:attrNameLst>
                                          <p:attrName>style.visibility</p:attrName>
                                        </p:attrNameLst>
                                      </p:cBhvr>
                                      <p:to>
                                        <p:strVal val="hidden"/>
                                      </p:to>
                                    </p:set>
                                  </p:childTnLst>
                                </p:cTn>
                              </p:par>
                              <p:par>
                                <p:cTn id="318" presetID="10" presetClass="entr" presetSubtype="0" fill="hold" nodeType="withEffect">
                                  <p:stCondLst>
                                    <p:cond delay="600"/>
                                  </p:stCondLst>
                                  <p:childTnLst>
                                    <p:set>
                                      <p:cBhvr>
                                        <p:cTn id="319" dur="1" fill="hold">
                                          <p:stCondLst>
                                            <p:cond delay="0"/>
                                          </p:stCondLst>
                                        </p:cTn>
                                        <p:tgtEl>
                                          <p:spTgt spid="53"/>
                                        </p:tgtEl>
                                        <p:attrNameLst>
                                          <p:attrName>style.visibility</p:attrName>
                                        </p:attrNameLst>
                                      </p:cBhvr>
                                      <p:to>
                                        <p:strVal val="visible"/>
                                      </p:to>
                                    </p:set>
                                    <p:animEffect transition="in" filter="fade">
                                      <p:cBhvr>
                                        <p:cTn id="320" dur="100"/>
                                        <p:tgtEl>
                                          <p:spTgt spid="53"/>
                                        </p:tgtEl>
                                      </p:cBhvr>
                                    </p:animEffect>
                                  </p:childTnLst>
                                </p:cTn>
                              </p:par>
                              <p:par>
                                <p:cTn id="321" presetID="53" presetClass="exit" presetSubtype="0" fill="hold" nodeType="withEffect">
                                  <p:stCondLst>
                                    <p:cond delay="700"/>
                                  </p:stCondLst>
                                  <p:childTnLst>
                                    <p:anim calcmode="lin" valueType="num">
                                      <p:cBhvr>
                                        <p:cTn id="322" dur="500"/>
                                        <p:tgtEl>
                                          <p:spTgt spid="53"/>
                                        </p:tgtEl>
                                        <p:attrNameLst>
                                          <p:attrName>ppt_w</p:attrName>
                                        </p:attrNameLst>
                                      </p:cBhvr>
                                      <p:tavLst>
                                        <p:tav tm="0">
                                          <p:val>
                                            <p:strVal val="ppt_w"/>
                                          </p:val>
                                        </p:tav>
                                        <p:tav tm="100000">
                                          <p:val>
                                            <p:fltVal val="0"/>
                                          </p:val>
                                        </p:tav>
                                      </p:tavLst>
                                    </p:anim>
                                    <p:anim calcmode="lin" valueType="num">
                                      <p:cBhvr>
                                        <p:cTn id="323" dur="500"/>
                                        <p:tgtEl>
                                          <p:spTgt spid="53"/>
                                        </p:tgtEl>
                                        <p:attrNameLst>
                                          <p:attrName>ppt_h</p:attrName>
                                        </p:attrNameLst>
                                      </p:cBhvr>
                                      <p:tavLst>
                                        <p:tav tm="0">
                                          <p:val>
                                            <p:strVal val="ppt_h"/>
                                          </p:val>
                                        </p:tav>
                                        <p:tav tm="100000">
                                          <p:val>
                                            <p:fltVal val="0"/>
                                          </p:val>
                                        </p:tav>
                                      </p:tavLst>
                                    </p:anim>
                                    <p:animEffect transition="out" filter="fade">
                                      <p:cBhvr>
                                        <p:cTn id="324" dur="500"/>
                                        <p:tgtEl>
                                          <p:spTgt spid="53"/>
                                        </p:tgtEl>
                                      </p:cBhvr>
                                    </p:animEffect>
                                    <p:set>
                                      <p:cBhvr>
                                        <p:cTn id="325" dur="1" fill="hold">
                                          <p:stCondLst>
                                            <p:cond delay="499"/>
                                          </p:stCondLst>
                                        </p:cTn>
                                        <p:tgtEl>
                                          <p:spTgt spid="53"/>
                                        </p:tgtEl>
                                        <p:attrNameLst>
                                          <p:attrName>style.visibility</p:attrName>
                                        </p:attrNameLst>
                                      </p:cBhvr>
                                      <p:to>
                                        <p:strVal val="hidden"/>
                                      </p:to>
                                    </p:set>
                                  </p:childTnLst>
                                </p:cTn>
                              </p:par>
                              <p:par>
                                <p:cTn id="326" presetID="10" presetClass="entr" presetSubtype="0" fill="hold" nodeType="withEffect">
                                  <p:stCondLst>
                                    <p:cond delay="1250"/>
                                  </p:stCondLst>
                                  <p:childTnLst>
                                    <p:set>
                                      <p:cBhvr>
                                        <p:cTn id="327" dur="1" fill="hold">
                                          <p:stCondLst>
                                            <p:cond delay="0"/>
                                          </p:stCondLst>
                                        </p:cTn>
                                        <p:tgtEl>
                                          <p:spTgt spid="54"/>
                                        </p:tgtEl>
                                        <p:attrNameLst>
                                          <p:attrName>style.visibility</p:attrName>
                                        </p:attrNameLst>
                                      </p:cBhvr>
                                      <p:to>
                                        <p:strVal val="visible"/>
                                      </p:to>
                                    </p:set>
                                    <p:animEffect transition="in" filter="fade">
                                      <p:cBhvr>
                                        <p:cTn id="328" dur="100"/>
                                        <p:tgtEl>
                                          <p:spTgt spid="54"/>
                                        </p:tgtEl>
                                      </p:cBhvr>
                                    </p:animEffect>
                                  </p:childTnLst>
                                </p:cTn>
                              </p:par>
                              <p:par>
                                <p:cTn id="329" presetID="53" presetClass="exit" presetSubtype="0" fill="hold" nodeType="withEffect">
                                  <p:stCondLst>
                                    <p:cond delay="1250"/>
                                  </p:stCondLst>
                                  <p:childTnLst>
                                    <p:anim calcmode="lin" valueType="num">
                                      <p:cBhvr>
                                        <p:cTn id="330" dur="1000"/>
                                        <p:tgtEl>
                                          <p:spTgt spid="54"/>
                                        </p:tgtEl>
                                        <p:attrNameLst>
                                          <p:attrName>ppt_w</p:attrName>
                                        </p:attrNameLst>
                                      </p:cBhvr>
                                      <p:tavLst>
                                        <p:tav tm="0">
                                          <p:val>
                                            <p:strVal val="ppt_w"/>
                                          </p:val>
                                        </p:tav>
                                        <p:tav tm="100000">
                                          <p:val>
                                            <p:fltVal val="0"/>
                                          </p:val>
                                        </p:tav>
                                      </p:tavLst>
                                    </p:anim>
                                    <p:anim calcmode="lin" valueType="num">
                                      <p:cBhvr>
                                        <p:cTn id="331" dur="1000"/>
                                        <p:tgtEl>
                                          <p:spTgt spid="54"/>
                                        </p:tgtEl>
                                        <p:attrNameLst>
                                          <p:attrName>ppt_h</p:attrName>
                                        </p:attrNameLst>
                                      </p:cBhvr>
                                      <p:tavLst>
                                        <p:tav tm="0">
                                          <p:val>
                                            <p:strVal val="ppt_h"/>
                                          </p:val>
                                        </p:tav>
                                        <p:tav tm="100000">
                                          <p:val>
                                            <p:fltVal val="0"/>
                                          </p:val>
                                        </p:tav>
                                      </p:tavLst>
                                    </p:anim>
                                    <p:animEffect transition="out" filter="fade">
                                      <p:cBhvr>
                                        <p:cTn id="332" dur="1000"/>
                                        <p:tgtEl>
                                          <p:spTgt spid="54"/>
                                        </p:tgtEl>
                                      </p:cBhvr>
                                    </p:animEffect>
                                    <p:set>
                                      <p:cBhvr>
                                        <p:cTn id="333" dur="1" fill="hold">
                                          <p:stCondLst>
                                            <p:cond delay="999"/>
                                          </p:stCondLst>
                                        </p:cTn>
                                        <p:tgtEl>
                                          <p:spTgt spid="54"/>
                                        </p:tgtEl>
                                        <p:attrNameLst>
                                          <p:attrName>style.visibility</p:attrName>
                                        </p:attrNameLst>
                                      </p:cBhvr>
                                      <p:to>
                                        <p:strVal val="hidden"/>
                                      </p:to>
                                    </p:set>
                                  </p:childTnLst>
                                </p:cTn>
                              </p:par>
                              <p:par>
                                <p:cTn id="334" presetID="10" presetClass="entr" presetSubtype="0" fill="hold" nodeType="withEffect">
                                  <p:stCondLst>
                                    <p:cond delay="600"/>
                                  </p:stCondLst>
                                  <p:childTnLst>
                                    <p:set>
                                      <p:cBhvr>
                                        <p:cTn id="335" dur="1" fill="hold">
                                          <p:stCondLst>
                                            <p:cond delay="0"/>
                                          </p:stCondLst>
                                        </p:cTn>
                                        <p:tgtEl>
                                          <p:spTgt spid="55"/>
                                        </p:tgtEl>
                                        <p:attrNameLst>
                                          <p:attrName>style.visibility</p:attrName>
                                        </p:attrNameLst>
                                      </p:cBhvr>
                                      <p:to>
                                        <p:strVal val="visible"/>
                                      </p:to>
                                    </p:set>
                                    <p:animEffect transition="in" filter="fade">
                                      <p:cBhvr>
                                        <p:cTn id="336" dur="100"/>
                                        <p:tgtEl>
                                          <p:spTgt spid="55"/>
                                        </p:tgtEl>
                                      </p:cBhvr>
                                    </p:animEffect>
                                  </p:childTnLst>
                                </p:cTn>
                              </p:par>
                              <p:par>
                                <p:cTn id="337" presetID="53" presetClass="exit" presetSubtype="0" fill="hold" nodeType="withEffect">
                                  <p:stCondLst>
                                    <p:cond delay="700"/>
                                  </p:stCondLst>
                                  <p:childTnLst>
                                    <p:anim calcmode="lin" valueType="num">
                                      <p:cBhvr>
                                        <p:cTn id="338" dur="500"/>
                                        <p:tgtEl>
                                          <p:spTgt spid="55"/>
                                        </p:tgtEl>
                                        <p:attrNameLst>
                                          <p:attrName>ppt_w</p:attrName>
                                        </p:attrNameLst>
                                      </p:cBhvr>
                                      <p:tavLst>
                                        <p:tav tm="0">
                                          <p:val>
                                            <p:strVal val="ppt_w"/>
                                          </p:val>
                                        </p:tav>
                                        <p:tav tm="100000">
                                          <p:val>
                                            <p:fltVal val="0"/>
                                          </p:val>
                                        </p:tav>
                                      </p:tavLst>
                                    </p:anim>
                                    <p:anim calcmode="lin" valueType="num">
                                      <p:cBhvr>
                                        <p:cTn id="339" dur="500"/>
                                        <p:tgtEl>
                                          <p:spTgt spid="55"/>
                                        </p:tgtEl>
                                        <p:attrNameLst>
                                          <p:attrName>ppt_h</p:attrName>
                                        </p:attrNameLst>
                                      </p:cBhvr>
                                      <p:tavLst>
                                        <p:tav tm="0">
                                          <p:val>
                                            <p:strVal val="ppt_h"/>
                                          </p:val>
                                        </p:tav>
                                        <p:tav tm="100000">
                                          <p:val>
                                            <p:fltVal val="0"/>
                                          </p:val>
                                        </p:tav>
                                      </p:tavLst>
                                    </p:anim>
                                    <p:animEffect transition="out" filter="fade">
                                      <p:cBhvr>
                                        <p:cTn id="340" dur="500"/>
                                        <p:tgtEl>
                                          <p:spTgt spid="55"/>
                                        </p:tgtEl>
                                      </p:cBhvr>
                                    </p:animEffect>
                                    <p:set>
                                      <p:cBhvr>
                                        <p:cTn id="341" dur="1" fill="hold">
                                          <p:stCondLst>
                                            <p:cond delay="499"/>
                                          </p:stCondLst>
                                        </p:cTn>
                                        <p:tgtEl>
                                          <p:spTgt spid="55"/>
                                        </p:tgtEl>
                                        <p:attrNameLst>
                                          <p:attrName>style.visibility</p:attrName>
                                        </p:attrNameLst>
                                      </p:cBhvr>
                                      <p:to>
                                        <p:strVal val="hidden"/>
                                      </p:to>
                                    </p:set>
                                  </p:childTnLst>
                                </p:cTn>
                              </p:par>
                              <p:par>
                                <p:cTn id="342" presetID="10" presetClass="entr" presetSubtype="0" fill="hold" nodeType="withEffect">
                                  <p:stCondLst>
                                    <p:cond delay="1500"/>
                                  </p:stCondLst>
                                  <p:childTnLst>
                                    <p:set>
                                      <p:cBhvr>
                                        <p:cTn id="343" dur="1" fill="hold">
                                          <p:stCondLst>
                                            <p:cond delay="0"/>
                                          </p:stCondLst>
                                        </p:cTn>
                                        <p:tgtEl>
                                          <p:spTgt spid="56"/>
                                        </p:tgtEl>
                                        <p:attrNameLst>
                                          <p:attrName>style.visibility</p:attrName>
                                        </p:attrNameLst>
                                      </p:cBhvr>
                                      <p:to>
                                        <p:strVal val="visible"/>
                                      </p:to>
                                    </p:set>
                                    <p:animEffect transition="in" filter="fade">
                                      <p:cBhvr>
                                        <p:cTn id="344" dur="100"/>
                                        <p:tgtEl>
                                          <p:spTgt spid="56"/>
                                        </p:tgtEl>
                                      </p:cBhvr>
                                    </p:animEffect>
                                  </p:childTnLst>
                                </p:cTn>
                              </p:par>
                              <p:par>
                                <p:cTn id="345" presetID="53" presetClass="exit" presetSubtype="0" fill="hold" nodeType="withEffect">
                                  <p:stCondLst>
                                    <p:cond delay="1500"/>
                                  </p:stCondLst>
                                  <p:childTnLst>
                                    <p:anim calcmode="lin" valueType="num">
                                      <p:cBhvr>
                                        <p:cTn id="346" dur="500"/>
                                        <p:tgtEl>
                                          <p:spTgt spid="56"/>
                                        </p:tgtEl>
                                        <p:attrNameLst>
                                          <p:attrName>ppt_w</p:attrName>
                                        </p:attrNameLst>
                                      </p:cBhvr>
                                      <p:tavLst>
                                        <p:tav tm="0">
                                          <p:val>
                                            <p:strVal val="ppt_w"/>
                                          </p:val>
                                        </p:tav>
                                        <p:tav tm="100000">
                                          <p:val>
                                            <p:fltVal val="0"/>
                                          </p:val>
                                        </p:tav>
                                      </p:tavLst>
                                    </p:anim>
                                    <p:anim calcmode="lin" valueType="num">
                                      <p:cBhvr>
                                        <p:cTn id="347" dur="500"/>
                                        <p:tgtEl>
                                          <p:spTgt spid="56"/>
                                        </p:tgtEl>
                                        <p:attrNameLst>
                                          <p:attrName>ppt_h</p:attrName>
                                        </p:attrNameLst>
                                      </p:cBhvr>
                                      <p:tavLst>
                                        <p:tav tm="0">
                                          <p:val>
                                            <p:strVal val="ppt_h"/>
                                          </p:val>
                                        </p:tav>
                                        <p:tav tm="100000">
                                          <p:val>
                                            <p:fltVal val="0"/>
                                          </p:val>
                                        </p:tav>
                                      </p:tavLst>
                                    </p:anim>
                                    <p:animEffect transition="out" filter="fade">
                                      <p:cBhvr>
                                        <p:cTn id="348" dur="500"/>
                                        <p:tgtEl>
                                          <p:spTgt spid="56"/>
                                        </p:tgtEl>
                                      </p:cBhvr>
                                    </p:animEffect>
                                    <p:set>
                                      <p:cBhvr>
                                        <p:cTn id="349" dur="1" fill="hold">
                                          <p:stCondLst>
                                            <p:cond delay="499"/>
                                          </p:stCondLst>
                                        </p:cTn>
                                        <p:tgtEl>
                                          <p:spTgt spid="56"/>
                                        </p:tgtEl>
                                        <p:attrNameLst>
                                          <p:attrName>style.visibility</p:attrName>
                                        </p:attrNameLst>
                                      </p:cBhvr>
                                      <p:to>
                                        <p:strVal val="hidden"/>
                                      </p:to>
                                    </p:set>
                                  </p:childTnLst>
                                </p:cTn>
                              </p:par>
                              <p:par>
                                <p:cTn id="350" presetID="10" presetClass="entr" presetSubtype="0" fill="hold" nodeType="withEffect">
                                  <p:stCondLst>
                                    <p:cond delay="600"/>
                                  </p:stCondLst>
                                  <p:childTnLst>
                                    <p:set>
                                      <p:cBhvr>
                                        <p:cTn id="351" dur="1" fill="hold">
                                          <p:stCondLst>
                                            <p:cond delay="0"/>
                                          </p:stCondLst>
                                        </p:cTn>
                                        <p:tgtEl>
                                          <p:spTgt spid="57"/>
                                        </p:tgtEl>
                                        <p:attrNameLst>
                                          <p:attrName>style.visibility</p:attrName>
                                        </p:attrNameLst>
                                      </p:cBhvr>
                                      <p:to>
                                        <p:strVal val="visible"/>
                                      </p:to>
                                    </p:set>
                                    <p:animEffect transition="in" filter="fade">
                                      <p:cBhvr>
                                        <p:cTn id="352" dur="100"/>
                                        <p:tgtEl>
                                          <p:spTgt spid="57"/>
                                        </p:tgtEl>
                                      </p:cBhvr>
                                    </p:animEffect>
                                  </p:childTnLst>
                                </p:cTn>
                              </p:par>
                              <p:par>
                                <p:cTn id="353" presetID="53" presetClass="exit" presetSubtype="0" fill="hold" nodeType="withEffect">
                                  <p:stCondLst>
                                    <p:cond delay="700"/>
                                  </p:stCondLst>
                                  <p:childTnLst>
                                    <p:anim calcmode="lin" valueType="num">
                                      <p:cBhvr>
                                        <p:cTn id="354" dur="500"/>
                                        <p:tgtEl>
                                          <p:spTgt spid="57"/>
                                        </p:tgtEl>
                                        <p:attrNameLst>
                                          <p:attrName>ppt_w</p:attrName>
                                        </p:attrNameLst>
                                      </p:cBhvr>
                                      <p:tavLst>
                                        <p:tav tm="0">
                                          <p:val>
                                            <p:strVal val="ppt_w"/>
                                          </p:val>
                                        </p:tav>
                                        <p:tav tm="100000">
                                          <p:val>
                                            <p:fltVal val="0"/>
                                          </p:val>
                                        </p:tav>
                                      </p:tavLst>
                                    </p:anim>
                                    <p:anim calcmode="lin" valueType="num">
                                      <p:cBhvr>
                                        <p:cTn id="355" dur="500"/>
                                        <p:tgtEl>
                                          <p:spTgt spid="57"/>
                                        </p:tgtEl>
                                        <p:attrNameLst>
                                          <p:attrName>ppt_h</p:attrName>
                                        </p:attrNameLst>
                                      </p:cBhvr>
                                      <p:tavLst>
                                        <p:tav tm="0">
                                          <p:val>
                                            <p:strVal val="ppt_h"/>
                                          </p:val>
                                        </p:tav>
                                        <p:tav tm="100000">
                                          <p:val>
                                            <p:fltVal val="0"/>
                                          </p:val>
                                        </p:tav>
                                      </p:tavLst>
                                    </p:anim>
                                    <p:animEffect transition="out" filter="fade">
                                      <p:cBhvr>
                                        <p:cTn id="356" dur="500"/>
                                        <p:tgtEl>
                                          <p:spTgt spid="57"/>
                                        </p:tgtEl>
                                      </p:cBhvr>
                                    </p:animEffect>
                                    <p:set>
                                      <p:cBhvr>
                                        <p:cTn id="357" dur="1" fill="hold">
                                          <p:stCondLst>
                                            <p:cond delay="499"/>
                                          </p:stCondLst>
                                        </p:cTn>
                                        <p:tgtEl>
                                          <p:spTgt spid="57"/>
                                        </p:tgtEl>
                                        <p:attrNameLst>
                                          <p:attrName>style.visibility</p:attrName>
                                        </p:attrNameLst>
                                      </p:cBhvr>
                                      <p:to>
                                        <p:strVal val="hidden"/>
                                      </p:to>
                                    </p:set>
                                  </p:childTnLst>
                                </p:cTn>
                              </p:par>
                              <p:par>
                                <p:cTn id="358" presetID="10" presetClass="entr" presetSubtype="0" fill="hold" nodeType="withEffect">
                                  <p:stCondLst>
                                    <p:cond delay="1000"/>
                                  </p:stCondLst>
                                  <p:childTnLst>
                                    <p:set>
                                      <p:cBhvr>
                                        <p:cTn id="359" dur="1" fill="hold">
                                          <p:stCondLst>
                                            <p:cond delay="0"/>
                                          </p:stCondLst>
                                        </p:cTn>
                                        <p:tgtEl>
                                          <p:spTgt spid="58"/>
                                        </p:tgtEl>
                                        <p:attrNameLst>
                                          <p:attrName>style.visibility</p:attrName>
                                        </p:attrNameLst>
                                      </p:cBhvr>
                                      <p:to>
                                        <p:strVal val="visible"/>
                                      </p:to>
                                    </p:set>
                                    <p:animEffect transition="in" filter="fade">
                                      <p:cBhvr>
                                        <p:cTn id="360" dur="100"/>
                                        <p:tgtEl>
                                          <p:spTgt spid="58"/>
                                        </p:tgtEl>
                                      </p:cBhvr>
                                    </p:animEffect>
                                  </p:childTnLst>
                                </p:cTn>
                              </p:par>
                              <p:par>
                                <p:cTn id="361" presetID="53" presetClass="exit" presetSubtype="0" fill="hold" nodeType="withEffect">
                                  <p:stCondLst>
                                    <p:cond delay="1000"/>
                                  </p:stCondLst>
                                  <p:childTnLst>
                                    <p:anim calcmode="lin" valueType="num">
                                      <p:cBhvr>
                                        <p:cTn id="362" dur="500"/>
                                        <p:tgtEl>
                                          <p:spTgt spid="58"/>
                                        </p:tgtEl>
                                        <p:attrNameLst>
                                          <p:attrName>ppt_w</p:attrName>
                                        </p:attrNameLst>
                                      </p:cBhvr>
                                      <p:tavLst>
                                        <p:tav tm="0">
                                          <p:val>
                                            <p:strVal val="ppt_w"/>
                                          </p:val>
                                        </p:tav>
                                        <p:tav tm="100000">
                                          <p:val>
                                            <p:fltVal val="0"/>
                                          </p:val>
                                        </p:tav>
                                      </p:tavLst>
                                    </p:anim>
                                    <p:anim calcmode="lin" valueType="num">
                                      <p:cBhvr>
                                        <p:cTn id="363" dur="500"/>
                                        <p:tgtEl>
                                          <p:spTgt spid="58"/>
                                        </p:tgtEl>
                                        <p:attrNameLst>
                                          <p:attrName>ppt_h</p:attrName>
                                        </p:attrNameLst>
                                      </p:cBhvr>
                                      <p:tavLst>
                                        <p:tav tm="0">
                                          <p:val>
                                            <p:strVal val="ppt_h"/>
                                          </p:val>
                                        </p:tav>
                                        <p:tav tm="100000">
                                          <p:val>
                                            <p:fltVal val="0"/>
                                          </p:val>
                                        </p:tav>
                                      </p:tavLst>
                                    </p:anim>
                                    <p:animEffect transition="out" filter="fade">
                                      <p:cBhvr>
                                        <p:cTn id="364" dur="500"/>
                                        <p:tgtEl>
                                          <p:spTgt spid="58"/>
                                        </p:tgtEl>
                                      </p:cBhvr>
                                    </p:animEffect>
                                    <p:set>
                                      <p:cBhvr>
                                        <p:cTn id="365" dur="1" fill="hold">
                                          <p:stCondLst>
                                            <p:cond delay="499"/>
                                          </p:stCondLst>
                                        </p:cTn>
                                        <p:tgtEl>
                                          <p:spTgt spid="58"/>
                                        </p:tgtEl>
                                        <p:attrNameLst>
                                          <p:attrName>style.visibility</p:attrName>
                                        </p:attrNameLst>
                                      </p:cBhvr>
                                      <p:to>
                                        <p:strVal val="hidden"/>
                                      </p:to>
                                    </p:set>
                                  </p:childTnLst>
                                </p:cTn>
                              </p:par>
                              <p:par>
                                <p:cTn id="366" presetID="10" presetClass="entr" presetSubtype="0" fill="hold" nodeType="withEffect">
                                  <p:stCondLst>
                                    <p:cond delay="600"/>
                                  </p:stCondLst>
                                  <p:childTnLst>
                                    <p:set>
                                      <p:cBhvr>
                                        <p:cTn id="367" dur="1" fill="hold">
                                          <p:stCondLst>
                                            <p:cond delay="0"/>
                                          </p:stCondLst>
                                        </p:cTn>
                                        <p:tgtEl>
                                          <p:spTgt spid="59"/>
                                        </p:tgtEl>
                                        <p:attrNameLst>
                                          <p:attrName>style.visibility</p:attrName>
                                        </p:attrNameLst>
                                      </p:cBhvr>
                                      <p:to>
                                        <p:strVal val="visible"/>
                                      </p:to>
                                    </p:set>
                                    <p:animEffect transition="in" filter="fade">
                                      <p:cBhvr>
                                        <p:cTn id="368" dur="100"/>
                                        <p:tgtEl>
                                          <p:spTgt spid="59"/>
                                        </p:tgtEl>
                                      </p:cBhvr>
                                    </p:animEffect>
                                  </p:childTnLst>
                                </p:cTn>
                              </p:par>
                              <p:par>
                                <p:cTn id="369" presetID="53" presetClass="exit" presetSubtype="0" fill="hold" nodeType="withEffect">
                                  <p:stCondLst>
                                    <p:cond delay="700"/>
                                  </p:stCondLst>
                                  <p:childTnLst>
                                    <p:anim calcmode="lin" valueType="num">
                                      <p:cBhvr>
                                        <p:cTn id="370" dur="500"/>
                                        <p:tgtEl>
                                          <p:spTgt spid="59"/>
                                        </p:tgtEl>
                                        <p:attrNameLst>
                                          <p:attrName>ppt_w</p:attrName>
                                        </p:attrNameLst>
                                      </p:cBhvr>
                                      <p:tavLst>
                                        <p:tav tm="0">
                                          <p:val>
                                            <p:strVal val="ppt_w"/>
                                          </p:val>
                                        </p:tav>
                                        <p:tav tm="100000">
                                          <p:val>
                                            <p:fltVal val="0"/>
                                          </p:val>
                                        </p:tav>
                                      </p:tavLst>
                                    </p:anim>
                                    <p:anim calcmode="lin" valueType="num">
                                      <p:cBhvr>
                                        <p:cTn id="371" dur="500"/>
                                        <p:tgtEl>
                                          <p:spTgt spid="59"/>
                                        </p:tgtEl>
                                        <p:attrNameLst>
                                          <p:attrName>ppt_h</p:attrName>
                                        </p:attrNameLst>
                                      </p:cBhvr>
                                      <p:tavLst>
                                        <p:tav tm="0">
                                          <p:val>
                                            <p:strVal val="ppt_h"/>
                                          </p:val>
                                        </p:tav>
                                        <p:tav tm="100000">
                                          <p:val>
                                            <p:fltVal val="0"/>
                                          </p:val>
                                        </p:tav>
                                      </p:tavLst>
                                    </p:anim>
                                    <p:animEffect transition="out" filter="fade">
                                      <p:cBhvr>
                                        <p:cTn id="372" dur="500"/>
                                        <p:tgtEl>
                                          <p:spTgt spid="59"/>
                                        </p:tgtEl>
                                      </p:cBhvr>
                                    </p:animEffect>
                                    <p:set>
                                      <p:cBhvr>
                                        <p:cTn id="373" dur="1" fill="hold">
                                          <p:stCondLst>
                                            <p:cond delay="499"/>
                                          </p:stCondLst>
                                        </p:cTn>
                                        <p:tgtEl>
                                          <p:spTgt spid="5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6" grpId="1" animBg="1"/>
      <p:bldP spid="36" grpId="2" animBg="1"/>
      <p:bldP spid="37" grpId="0" animBg="1"/>
      <p:bldP spid="37" grpId="1" animBg="1"/>
      <p:bldP spid="37" grpId="2" animBg="1"/>
      <p:bldP spid="38" grpId="0" animBg="1"/>
      <p:bldP spid="38" grpId="1" animBg="1"/>
      <p:bldP spid="38" grpId="2" animBg="1"/>
      <p:bldP spid="39" grpId="0" animBg="1"/>
      <p:bldP spid="39" grpId="1" animBg="1"/>
      <p:bldP spid="39" grpId="2" animBg="1"/>
      <p:bldP spid="40" grpId="0" animBg="1"/>
      <p:bldP spid="40" grpId="1" animBg="1"/>
      <p:bldP spid="40" grpId="2" animBg="1"/>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P spid="46" grpId="0" animBg="1"/>
      <p:bldP spid="46" grpId="1" animBg="1"/>
      <p:bldP spid="46" grpId="2" animBg="1"/>
      <p:bldP spid="47" grpId="0" animBg="1"/>
      <p:bldP spid="47" grpId="1" animBg="1"/>
      <p:bldP spid="47" grpId="2" animBg="1"/>
    </p:bldLst>
  </p:timing>
  <p:extLst mod="1">
    <p:ext uri="{DCECCB84-F9BA-43D5-87BE-67443E8EF086}">
      <p15:sldGuideLst xmlns:p15="http://schemas.microsoft.com/office/powerpoint/2012/main">
        <p15:guide id="0" orient="horz" pos="2160" userDrawn="1">
          <p15:clr>
            <a:srgbClr val="FBAE40"/>
          </p15:clr>
        </p15:guide>
        <p15:guide id="1" pos="662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530820CF-B880-4189-942D-D702A7CBA730}" type="datetimeFigureOut">
              <a:rPr lang="zh-CN" altLang="en-US" smtClean="0"/>
              <a:t>2016/12/27 Tuesday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5642124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1"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530820CF-B880-4189-942D-D702A7CBA730}" type="datetimeFigureOut">
              <a:rPr lang="zh-CN" altLang="en-US" smtClean="0"/>
              <a:t>2016/12/27 Tuesday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4660215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530820CF-B880-4189-942D-D702A7CBA730}" type="datetimeFigureOut">
              <a:rPr lang="zh-CN" altLang="en-US" smtClean="0"/>
              <a:t>2016/12/27 Tuesday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38" name="Picture 2"/>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0" y="0"/>
            <a:ext cx="9144000" cy="5143500"/>
          </a:xfrm>
          <a:prstGeom prst="rect">
            <a:avLst/>
          </a:prstGeom>
          <a:noFill/>
          <a:ln w="9525">
            <a:noFill/>
            <a:miter lim="800000"/>
            <a:headEnd/>
            <a:tailEnd/>
          </a:ln>
          <a:effectLst/>
        </p:spPr>
      </p:pic>
      <p:pic>
        <p:nvPicPr>
          <p:cNvPr id="39" name="Picture 5" descr="I:\我的模板\中国风模板\中国风模板05\页面3\青石板.png"/>
          <p:cNvPicPr>
            <a:picLocks noChangeAspect="1" noChangeArrowheads="1"/>
          </p:cNvPicPr>
          <p:nvPr userDrawn="1"/>
        </p:nvPicPr>
        <p:blipFill>
          <a:blip r:embed="rId3" cstate="print"/>
          <a:srcRect/>
          <a:stretch>
            <a:fillRect/>
          </a:stretch>
        </p:blipFill>
        <p:spPr bwMode="auto">
          <a:xfrm>
            <a:off x="1588" y="2854225"/>
            <a:ext cx="9142412" cy="2309813"/>
          </a:xfrm>
          <a:prstGeom prst="rect">
            <a:avLst/>
          </a:prstGeom>
          <a:noFill/>
        </p:spPr>
      </p:pic>
      <p:pic>
        <p:nvPicPr>
          <p:cNvPr id="40" name="Picture 3" descr="I:\我的模板\中国风模板\中国风模板05\宽版\树叶\树叶01.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24180" y="-109538"/>
            <a:ext cx="142875" cy="219075"/>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4" descr="I:\我的模板\中国风模板\中国风模板05\宽版\树叶\树叶02.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251588" y="-176845"/>
            <a:ext cx="241300" cy="265112"/>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5" descr="I:\我的模板\中国风模板\中国风模板05\宽版\树叶\树叶03.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219284" y="113391"/>
            <a:ext cx="171450" cy="219075"/>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6" descr="I:\我的模板\中国风模板\中国风模板05\宽版\树叶\树叶04.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339934" y="-109538"/>
            <a:ext cx="292100" cy="155575"/>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6" descr="I:\我的模板\中国风模板\中国风模板05\宽版\树叶\树叶04.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rot="14413850">
            <a:off x="-308695" y="529615"/>
            <a:ext cx="292100" cy="155575"/>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I:\我的模板\中国风模板\中国风模板05\宽版\页面2\切片\柳树.png"/>
          <p:cNvPicPr>
            <a:picLocks noChangeAspect="1" noChangeArrowheads="1"/>
          </p:cNvPicPr>
          <p:nvPr userDrawn="1"/>
        </p:nvPicPr>
        <p:blipFill>
          <a:blip r:embed="rId8" cstate="print"/>
          <a:srcRect/>
          <a:stretch>
            <a:fillRect/>
          </a:stretch>
        </p:blipFill>
        <p:spPr bwMode="auto">
          <a:xfrm>
            <a:off x="0" y="285752"/>
            <a:ext cx="1047750" cy="1898650"/>
          </a:xfrm>
          <a:prstGeom prst="rect">
            <a:avLst/>
          </a:prstGeom>
          <a:noFill/>
        </p:spPr>
      </p:pic>
      <p:pic>
        <p:nvPicPr>
          <p:cNvPr id="46" name="Picture 3" descr="I:\我的模板\中国风模板\中国风模板05\宽版\页面2\切片\墨竹01.png"/>
          <p:cNvPicPr>
            <a:picLocks noChangeAspect="1" noChangeArrowheads="1"/>
          </p:cNvPicPr>
          <p:nvPr userDrawn="1"/>
        </p:nvPicPr>
        <p:blipFill>
          <a:blip r:embed="rId9" cstate="print"/>
          <a:srcRect/>
          <a:stretch>
            <a:fillRect/>
          </a:stretch>
        </p:blipFill>
        <p:spPr bwMode="auto">
          <a:xfrm>
            <a:off x="0" y="0"/>
            <a:ext cx="1852613" cy="1862138"/>
          </a:xfrm>
          <a:prstGeom prst="rect">
            <a:avLst/>
          </a:prstGeom>
          <a:noFill/>
        </p:spPr>
      </p:pic>
      <p:pic>
        <p:nvPicPr>
          <p:cNvPr id="47" name="Picture 6" descr="I:\我的模板\中国风模板\中国风模板05\宽版\树叶\树叶04.png"/>
          <p:cNvPicPr>
            <a:picLocks noChangeAspect="1" noChangeArrowheads="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rot="15828100" flipV="1">
            <a:off x="9106601" y="-241174"/>
            <a:ext cx="255295" cy="148961"/>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6" descr="I:\我的模板\中国风模板\中国风模板05\宽版\树叶\树叶04.png"/>
          <p:cNvPicPr>
            <a:picLocks noChangeAspect="1" noChangeArrowheads="1"/>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rot="18064902">
            <a:off x="7485841" y="-171568"/>
            <a:ext cx="232928" cy="124059"/>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4" descr="I:\我的模板\中国风模板\中国风模板05\宽版\树叶\树叶02.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8781122" y="-265113"/>
            <a:ext cx="241300" cy="265112"/>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5" descr="I:\我的模板\中国风模板\中国风模板05\宽版\树叶\树叶03.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flipH="1">
            <a:off x="8281144" y="-326703"/>
            <a:ext cx="171450" cy="219075"/>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4" descr="I:\我的模板\中国风模板\中国风模板05\宽版\页面2\切片\墨竹02.png"/>
          <p:cNvPicPr>
            <a:picLocks noChangeAspect="1" noChangeArrowheads="1"/>
          </p:cNvPicPr>
          <p:nvPr userDrawn="1"/>
        </p:nvPicPr>
        <p:blipFill>
          <a:blip r:embed="rId12"/>
          <a:srcRect/>
          <a:stretch>
            <a:fillRect/>
          </a:stretch>
        </p:blipFill>
        <p:spPr bwMode="auto">
          <a:xfrm>
            <a:off x="6823884" y="0"/>
            <a:ext cx="2537605" cy="1290553"/>
          </a:xfrm>
          <a:prstGeom prst="rect">
            <a:avLst/>
          </a:prstGeom>
          <a:noFill/>
        </p:spPr>
      </p:pic>
      <p:sp>
        <p:nvSpPr>
          <p:cNvPr id="2" name="标题 1"/>
          <p:cNvSpPr>
            <a:spLocks noGrp="1"/>
          </p:cNvSpPr>
          <p:nvPr>
            <p:ph type="title"/>
          </p:nvPr>
        </p:nvSpPr>
        <p:spPr>
          <a:xfrm>
            <a:off x="457200" y="205979"/>
            <a:ext cx="8229600" cy="439297"/>
          </a:xfrm>
        </p:spPr>
        <p:txBody>
          <a:bodyPr>
            <a:noAutofit/>
          </a:bodyPr>
          <a:lstStyle>
            <a:lvl1pPr>
              <a:defRPr sz="3600">
                <a:latin typeface="华文隶书" pitchFamily="2" charset="-122"/>
                <a:ea typeface="华文隶书" pitchFamily="2" charset="-122"/>
              </a:defRPr>
            </a:lvl1pPr>
          </a:lstStyle>
          <a:p>
            <a:r>
              <a:rPr lang="zh-CN" altLang="en-US" dirty="0" smtClean="0"/>
              <a:t>单击此处编辑母版标题样式</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0"/>
                                        <p:tgtEl>
                                          <p:spTgt spid="46"/>
                                        </p:tgtEl>
                                      </p:cBhvr>
                                    </p:animEffect>
                                  </p:childTnLst>
                                </p:cTn>
                              </p:par>
                              <p:par>
                                <p:cTn id="8" presetID="14" presetClass="entr" presetSubtype="5" repeatCount="indefinite" fill="hold" nodeType="withEffect">
                                  <p:stCondLst>
                                    <p:cond delay="0"/>
                                  </p:stCondLst>
                                  <p:endCondLst>
                                    <p:cond evt="onNext" delay="0">
                                      <p:tgtEl>
                                        <p:sldTgt/>
                                      </p:tgtEl>
                                    </p:cond>
                                  </p:endCondLst>
                                  <p:childTnLst>
                                    <p:set>
                                      <p:cBhvr>
                                        <p:cTn id="9" dur="1" fill="hold">
                                          <p:stCondLst>
                                            <p:cond delay="0"/>
                                          </p:stCondLst>
                                        </p:cTn>
                                        <p:tgtEl>
                                          <p:spTgt spid="45"/>
                                        </p:tgtEl>
                                        <p:attrNameLst>
                                          <p:attrName>style.visibility</p:attrName>
                                        </p:attrNameLst>
                                      </p:cBhvr>
                                      <p:to>
                                        <p:strVal val="visible"/>
                                      </p:to>
                                    </p:set>
                                    <p:animEffect transition="in" filter="randombar(vertical)">
                                      <p:cBhvr>
                                        <p:cTn id="10" dur="3000"/>
                                        <p:tgtEl>
                                          <p:spTgt spid="45"/>
                                        </p:tgtEl>
                                      </p:cBhvr>
                                    </p:animEffect>
                                  </p:childTnLst>
                                </p:cTn>
                              </p:par>
                              <p:par>
                                <p:cTn id="11" presetID="10" presetClass="entr" presetSubtype="0" fill="hold" nodeType="withEffect">
                                  <p:stCondLst>
                                    <p:cond delay="100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5000"/>
                                        <p:tgtEl>
                                          <p:spTgt spid="51"/>
                                        </p:tgtEl>
                                      </p:cBhvr>
                                    </p:animEffect>
                                  </p:childTnLst>
                                </p:cTn>
                              </p:par>
                              <p:par>
                                <p:cTn id="14" presetID="50" presetClass="entr" presetSubtype="0" decel="100000" fill="hold" nodeType="withEffect">
                                  <p:stCondLst>
                                    <p:cond delay="3000"/>
                                  </p:stCondLst>
                                  <p:childTnLst>
                                    <p:set>
                                      <p:cBhvr>
                                        <p:cTn id="15" dur="1" fill="hold">
                                          <p:stCondLst>
                                            <p:cond delay="0"/>
                                          </p:stCondLst>
                                        </p:cTn>
                                        <p:tgtEl>
                                          <p:spTgt spid="39"/>
                                        </p:tgtEl>
                                        <p:attrNameLst>
                                          <p:attrName>style.visibility</p:attrName>
                                        </p:attrNameLst>
                                      </p:cBhvr>
                                      <p:to>
                                        <p:strVal val="visible"/>
                                      </p:to>
                                    </p:set>
                                    <p:anim calcmode="lin" valueType="num">
                                      <p:cBhvr>
                                        <p:cTn id="16" dur="5000" fill="hold"/>
                                        <p:tgtEl>
                                          <p:spTgt spid="39"/>
                                        </p:tgtEl>
                                        <p:attrNameLst>
                                          <p:attrName>ppt_w</p:attrName>
                                        </p:attrNameLst>
                                      </p:cBhvr>
                                      <p:tavLst>
                                        <p:tav tm="0">
                                          <p:val>
                                            <p:strVal val="#ppt_w+.3"/>
                                          </p:val>
                                        </p:tav>
                                        <p:tav tm="100000">
                                          <p:val>
                                            <p:strVal val="#ppt_w"/>
                                          </p:val>
                                        </p:tav>
                                      </p:tavLst>
                                    </p:anim>
                                    <p:anim calcmode="lin" valueType="num">
                                      <p:cBhvr>
                                        <p:cTn id="17" dur="5000" fill="hold"/>
                                        <p:tgtEl>
                                          <p:spTgt spid="39"/>
                                        </p:tgtEl>
                                        <p:attrNameLst>
                                          <p:attrName>ppt_h</p:attrName>
                                        </p:attrNameLst>
                                      </p:cBhvr>
                                      <p:tavLst>
                                        <p:tav tm="0">
                                          <p:val>
                                            <p:strVal val="#ppt_h"/>
                                          </p:val>
                                        </p:tav>
                                        <p:tav tm="100000">
                                          <p:val>
                                            <p:strVal val="#ppt_h"/>
                                          </p:val>
                                        </p:tav>
                                      </p:tavLst>
                                    </p:anim>
                                    <p:animEffect transition="in" filter="fade">
                                      <p:cBhvr>
                                        <p:cTn id="18" dur="5000"/>
                                        <p:tgtEl>
                                          <p:spTgt spid="39"/>
                                        </p:tgtEl>
                                      </p:cBhvr>
                                    </p:animEffect>
                                  </p:childTnLst>
                                </p:cTn>
                              </p:par>
                              <p:par>
                                <p:cTn id="19" presetID="51" presetClass="path" presetSubtype="0" repeatCount="indefinite" accel="50000" decel="50000" fill="hold" nodeType="withEffect">
                                  <p:stCondLst>
                                    <p:cond delay="1000"/>
                                  </p:stCondLst>
                                  <p:childTnLst>
                                    <p:animMotion origin="layout" path="M -0.07802 -0.00706 C -0.07802 -0.00676 -0.00611 0.14588 0.01696 0.27765 C 0.04003 0.40882 -0.06174 0.54324 -0.05767 0.67294 C -0.0536 0.80235 -0.02239 0.88706 -0.11059 0.94588 " pathEditMode="relative" rAng="0" ptsTypes="fssf">
                                      <p:cBhvr>
                                        <p:cTn id="20" dur="5000" fill="hold"/>
                                        <p:tgtEl>
                                          <p:spTgt spid="40"/>
                                        </p:tgtEl>
                                        <p:attrNameLst>
                                          <p:attrName>ppt_x</p:attrName>
                                          <p:attrName>ppt_y</p:attrName>
                                        </p:attrNameLst>
                                      </p:cBhvr>
                                      <p:rCtr x="4274" y="47647"/>
                                    </p:animMotion>
                                  </p:childTnLst>
                                </p:cTn>
                              </p:par>
                              <p:par>
                                <p:cTn id="21" presetID="58" presetClass="path" presetSubtype="0" repeatCount="indefinite" accel="50000" decel="50000" fill="hold" nodeType="withEffect">
                                  <p:stCondLst>
                                    <p:cond delay="2000"/>
                                  </p:stCondLst>
                                  <p:childTnLst>
                                    <p:animMotion origin="layout" path="M -0.00034 1.17647E-6 C 0.00085 0.05088 -0.01391 0.19441 -0.00204 0.29 C 0.01051 0.38529 0.07479 0.48794 0.07293 0.5747 C 0.07123 0.66147 -0.03155 0.685 -0.01255 0.81 C 0.00644 0.935 0.1518 1.02029 0.19505 1.07588 " pathEditMode="relative" rAng="0" ptsTypes="fsasf">
                                      <p:cBhvr>
                                        <p:cTn id="22" dur="5000" fill="hold"/>
                                        <p:tgtEl>
                                          <p:spTgt spid="41"/>
                                        </p:tgtEl>
                                        <p:attrNameLst>
                                          <p:attrName>ppt_x</p:attrName>
                                          <p:attrName>ppt_y</p:attrName>
                                        </p:attrNameLst>
                                      </p:cBhvr>
                                      <p:rCtr x="8209" y="53794"/>
                                    </p:animMotion>
                                  </p:childTnLst>
                                </p:cTn>
                              </p:par>
                              <p:par>
                                <p:cTn id="23" presetID="51" presetClass="path" presetSubtype="0" repeatCount="indefinite" accel="50000" decel="50000" fill="hold" nodeType="withEffect">
                                  <p:stCondLst>
                                    <p:cond delay="2500"/>
                                  </p:stCondLst>
                                  <p:childTnLst>
                                    <p:animMotion origin="layout" path="M 0.01323 -0.14177 C 0.06106 -0.11589 0.22965 0.03382 0.2271 0.14294 C 0.22456 0.23911 -0.00509 0.34147 -0.0017 0.43529 C 0.0017 0.52882 0.22676 0.62411 0.24796 0.70353 C 0.26917 0.78294 0.15078 0.86882 0.12517 0.91235 " pathEditMode="relative" rAng="0" ptsTypes="faaaf">
                                      <p:cBhvr>
                                        <p:cTn id="24" dur="5000" fill="hold"/>
                                        <p:tgtEl>
                                          <p:spTgt spid="44"/>
                                        </p:tgtEl>
                                        <p:attrNameLst>
                                          <p:attrName>ppt_x</p:attrName>
                                          <p:attrName>ppt_y</p:attrName>
                                        </p:attrNameLst>
                                      </p:cBhvr>
                                      <p:rCtr x="11872" y="52706"/>
                                    </p:animMotion>
                                  </p:childTnLst>
                                </p:cTn>
                              </p:par>
                              <p:par>
                                <p:cTn id="25" presetID="58" presetClass="path" presetSubtype="0" repeatCount="indefinite" accel="50000" decel="50000" fill="hold" nodeType="withEffect">
                                  <p:stCondLst>
                                    <p:cond delay="3000"/>
                                  </p:stCondLst>
                                  <p:childTnLst>
                                    <p:animMotion origin="layout" path="M 0.03951 -0.03705 C 0.058 0.00589 0.1272 0.02883 0.12584 0.19589 C 0.12449 0.36295 0.03103 0.35177 0.02951 0.43589 C 0.03578 0.51471 0.13704 0.61971 0.11652 0.7 C 0.09599 0.7803 -0.05004 0.87324 -0.0938 0.91883 " pathEditMode="relative" rAng="0" ptsTypes="fsfaf">
                                      <p:cBhvr>
                                        <p:cTn id="26" dur="5000" fill="hold"/>
                                        <p:tgtEl>
                                          <p:spTgt spid="42"/>
                                        </p:tgtEl>
                                        <p:attrNameLst>
                                          <p:attrName>ppt_x</p:attrName>
                                          <p:attrName>ppt_y</p:attrName>
                                        </p:attrNameLst>
                                      </p:cBhvr>
                                      <p:rCtr x="-1798" y="47794"/>
                                    </p:animMotion>
                                  </p:childTnLst>
                                </p:cTn>
                              </p:par>
                              <p:par>
                                <p:cTn id="27" presetID="51" presetClass="path" presetSubtype="0" repeatCount="indefinite" accel="50000" decel="50000" fill="hold" nodeType="withEffect">
                                  <p:stCondLst>
                                    <p:cond delay="3500"/>
                                  </p:stCondLst>
                                  <p:childTnLst>
                                    <p:animMotion origin="layout" path="M 0.00017 2.35294E-6 C 0.02442 0.03 0.15366 0.11147 0.14552 0.18235 C 0.13738 0.25323 -0.05445 0.35147 -0.04851 0.4247 C -0.04257 0.49764 0.17792 0.55059 0.1808 0.62235 C 0.18368 0.69353 0.01323 0.8047 -0.03087 0.85264 " pathEditMode="relative" rAng="0" ptsTypes="faaaF">
                                      <p:cBhvr>
                                        <p:cTn id="28" dur="5000" fill="hold"/>
                                        <p:tgtEl>
                                          <p:spTgt spid="43"/>
                                        </p:tgtEl>
                                        <p:attrNameLst>
                                          <p:attrName>ppt_x</p:attrName>
                                          <p:attrName>ppt_y</p:attrName>
                                        </p:attrNameLst>
                                      </p:cBhvr>
                                      <p:rCtr x="6445" y="42618"/>
                                    </p:animMotion>
                                  </p:childTnLst>
                                </p:cTn>
                              </p:par>
                              <p:par>
                                <p:cTn id="29" presetID="58" presetClass="path" presetSubtype="0" repeatCount="indefinite" accel="50000" decel="50000" fill="hold" nodeType="withEffect">
                                  <p:stCondLst>
                                    <p:cond delay="3500"/>
                                  </p:stCondLst>
                                  <p:childTnLst>
                                    <p:animMotion origin="layout" path="M 2.15739E-6 4.11765E-6 C -0.02714 0.06264 -0.15333 0.18 -0.15706 0.25176 C -0.1479 0.33764 0.04851 0.42441 0.05393 0.51529 C 0.04901 0.58794 -0.1635 0.71294 -0.12568 0.79764 C -0.08769 0.87323 0.21235 0.93176 0.28036 0.96941 C 0.34871 1.00705 0.28205 1.01235 0.28273 1.02353 " pathEditMode="relative" rAng="0" ptsTypes="fafaaf">
                                      <p:cBhvr>
                                        <p:cTn id="30" dur="5000" fill="hold"/>
                                        <p:tgtEl>
                                          <p:spTgt spid="50"/>
                                        </p:tgtEl>
                                        <p:attrNameLst>
                                          <p:attrName>ppt_x</p:attrName>
                                          <p:attrName>ppt_y</p:attrName>
                                        </p:attrNameLst>
                                      </p:cBhvr>
                                      <p:rCtr x="9261" y="51176"/>
                                    </p:animMotion>
                                  </p:childTnLst>
                                </p:cTn>
                              </p:par>
                              <p:par>
                                <p:cTn id="31" presetID="51" presetClass="path" presetSubtype="0" repeatCount="indefinite" accel="50000" decel="50000" fill="hold" nodeType="withEffect">
                                  <p:stCondLst>
                                    <p:cond delay="2500"/>
                                  </p:stCondLst>
                                  <p:childTnLst>
                                    <p:animMotion origin="layout" path="M -3.71777E-6 1.76471E-6 C -0.01475 0.04588 -0.08497 0.19117 -0.08853 0.275 C -0.08582 0.37206 0.03172 0.48588 0.01646 0.58147 C 0.00119 0.67706 -0.17622 0.70912 -0.18029 0.84794 C -0.18436 0.98676 0.01595 0.98912 0.07616 1.03382 " pathEditMode="relative" rAng="0" ptsTypes="faasf">
                                      <p:cBhvr>
                                        <p:cTn id="32" dur="5000" fill="hold"/>
                                        <p:tgtEl>
                                          <p:spTgt spid="49"/>
                                        </p:tgtEl>
                                        <p:attrNameLst>
                                          <p:attrName>ppt_x</p:attrName>
                                          <p:attrName>ppt_y</p:attrName>
                                        </p:attrNameLst>
                                      </p:cBhvr>
                                      <p:rCtr x="-5410" y="51676"/>
                                    </p:animMotion>
                                  </p:childTnLst>
                                </p:cTn>
                              </p:par>
                              <p:par>
                                <p:cTn id="33" presetID="58" presetClass="path" presetSubtype="0" repeatCount="indefinite" accel="50000" decel="50000" fill="hold" nodeType="withEffect">
                                  <p:stCondLst>
                                    <p:cond delay="3000"/>
                                  </p:stCondLst>
                                  <p:childTnLst>
                                    <p:animMotion origin="layout" path="M -0.05677 0.03238 C -0.04201 0.08264 0.01528 0.23775 0.00295 0.31237 C -0.0092 0.3873 -0.12812 0.41474 -0.13003 0.48196 C -0.13177 0.54888 -0.00833 0.6346 -0.00781 0.71477 C -0.00729 0.79525 -0.10225 0.91212 -0.12725 0.96423 " pathEditMode="relative" rAng="0" ptsTypes="faaaf">
                                      <p:cBhvr>
                                        <p:cTn id="34" dur="5000" fill="hold"/>
                                        <p:tgtEl>
                                          <p:spTgt spid="47"/>
                                        </p:tgtEl>
                                        <p:attrNameLst>
                                          <p:attrName>ppt_x</p:attrName>
                                          <p:attrName>ppt_y</p:attrName>
                                        </p:attrNameLst>
                                      </p:cBhvr>
                                      <p:rCtr x="-156" y="46593"/>
                                    </p:animMotion>
                                  </p:childTnLst>
                                </p:cTn>
                              </p:par>
                              <p:par>
                                <p:cTn id="35" presetID="51" presetClass="path" presetSubtype="0" repeatCount="indefinite" accel="50000" decel="50000" fill="hold" nodeType="withEffect">
                                  <p:stCondLst>
                                    <p:cond delay="3500"/>
                                  </p:stCondLst>
                                  <p:childTnLst>
                                    <p:animMotion origin="layout" path="M 4.01628E-6 4.11765E-6 C 0.02459 0.04205 0.1523 0.18 0.14721 0.25323 C 0.14213 0.32647 -0.02799 0.36235 -0.03053 0.43911 C -0.03308 0.51588 0.12059 0.63941 0.13229 0.71441 C 0.14399 0.78941 0.05919 0.85235 0.04002 0.88853 " pathEditMode="relative" rAng="0" ptsTypes="faaaf">
                                      <p:cBhvr>
                                        <p:cTn id="36" dur="5000" fill="hold"/>
                                        <p:tgtEl>
                                          <p:spTgt spid="48"/>
                                        </p:tgtEl>
                                        <p:attrNameLst>
                                          <p:attrName>ppt_x</p:attrName>
                                          <p:attrName>ppt_y</p:attrName>
                                        </p:attrNameLst>
                                      </p:cBhvr>
                                      <p:rCtr x="5953" y="44412"/>
                                    </p:animMotion>
                                  </p:childTnLst>
                                </p:cTn>
                              </p:par>
                              <p:par>
                                <p:cTn id="37" presetID="10" presetClass="entr" presetSubtype="0" fill="hold" grpId="0" nodeType="with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fade">
                                      <p:cBhvr>
                                        <p:cTn id="3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530820CF-B880-4189-942D-D702A7CBA730}" type="datetimeFigureOut">
              <a:rPr lang="zh-CN" altLang="en-US" smtClean="0"/>
              <a:t>2016/12/27 Tuesday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8" name="Picture 3" descr="E:\PPT\PPT中国风元素\梅花PNG免抠图素材\3299168202027027296.png"/>
          <p:cNvPicPr>
            <a:picLocks noChangeAspect="1" noChangeArrowheads="1"/>
          </p:cNvPicPr>
          <p:nvPr userDrawn="1"/>
        </p:nvPicPr>
        <p:blipFill>
          <a:blip r:embed="rId2">
            <a:biLevel thresh="50000"/>
            <a:extLst>
              <a:ext uri="{28A0092B-C50C-407E-A947-70E740481C1C}">
                <a14:useLocalDpi xmlns:a14="http://schemas.microsoft.com/office/drawing/2010/main" val="0"/>
              </a:ext>
            </a:extLst>
          </a:blip>
          <a:srcRect/>
          <a:stretch>
            <a:fillRect/>
          </a:stretch>
        </p:blipFill>
        <p:spPr bwMode="auto">
          <a:xfrm>
            <a:off x="-2547" y="-650113"/>
            <a:ext cx="3401787" cy="34013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4327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2090058"/>
            <a:ext cx="7886700" cy="802754"/>
          </a:xfrm>
        </p:spPr>
        <p:txBody>
          <a:bodyPr anchor="b"/>
          <a:lstStyle>
            <a:lvl1pPr>
              <a:defRPr sz="3600">
                <a:solidFill>
                  <a:schemeClr val="tx1"/>
                </a:solidFill>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2913053"/>
            <a:ext cx="78867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530820CF-B880-4189-942D-D702A7CBA730}" type="datetimeFigureOut">
              <a:rPr lang="zh-CN" altLang="en-US" smtClean="0"/>
              <a:t>2016/12/27 Tuesday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136669905"/>
      </p:ext>
    </p:extLst>
  </p:cSld>
  <p:clrMapOvr>
    <a:masterClrMapping/>
  </p:clrMapOvr>
  <p:extLst mod="1">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530820CF-B880-4189-942D-D702A7CBA730}" type="datetimeFigureOut">
              <a:rPr lang="zh-CN" altLang="en-US" smtClean="0"/>
              <a:t>2016/12/27 Tuesday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7997128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6"/>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1" y="1260872"/>
            <a:ext cx="3887391"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1"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530820CF-B880-4189-942D-D702A7CBA730}" type="datetimeFigureOut">
              <a:rPr lang="zh-CN" altLang="en-US" smtClean="0"/>
              <a:t>2016/12/27 Tuesday</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8858787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530820CF-B880-4189-942D-D702A7CBA730}" type="datetimeFigureOut">
              <a:rPr lang="zh-CN" altLang="en-US" smtClean="0"/>
              <a:t>2016/12/27 Tuesday</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6" name="Picture 2"/>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0" y="0"/>
            <a:ext cx="9144000" cy="5143500"/>
          </a:xfrm>
          <a:prstGeom prst="rect">
            <a:avLst/>
          </a:prstGeom>
          <a:noFill/>
          <a:ln w="9525">
            <a:noFill/>
            <a:miter lim="800000"/>
            <a:headEnd/>
            <a:tailEnd/>
          </a:ln>
          <a:effectLst/>
        </p:spPr>
      </p:pic>
      <p:pic>
        <p:nvPicPr>
          <p:cNvPr id="7" name="Picture 5" descr="I:\我的模板\中国风模板\中国风模板05\页面3\青石板.png"/>
          <p:cNvPicPr>
            <a:picLocks noChangeAspect="1" noChangeArrowheads="1"/>
          </p:cNvPicPr>
          <p:nvPr userDrawn="1"/>
        </p:nvPicPr>
        <p:blipFill>
          <a:blip r:embed="rId3" cstate="print"/>
          <a:srcRect/>
          <a:stretch>
            <a:fillRect/>
          </a:stretch>
        </p:blipFill>
        <p:spPr bwMode="auto">
          <a:xfrm>
            <a:off x="1588" y="2854225"/>
            <a:ext cx="9142412" cy="2309813"/>
          </a:xfrm>
          <a:prstGeom prst="rect">
            <a:avLst/>
          </a:prstGeom>
          <a:noFill/>
        </p:spPr>
      </p:pic>
      <p:pic>
        <p:nvPicPr>
          <p:cNvPr id="8" name="Picture 3" descr="I:\我的模板\中国风模板\中国风模板05\宽版\树叶\树叶01.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24180" y="-109538"/>
            <a:ext cx="142875" cy="21907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I:\我的模板\中国风模板\中国风模板05\宽版\树叶\树叶02.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251588" y="-176845"/>
            <a:ext cx="241300" cy="26511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5" descr="I:\我的模板\中国风模板\中国风模板05\宽版\树叶\树叶03.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219284" y="113391"/>
            <a:ext cx="171450" cy="21907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I:\我的模板\中国风模板\中国风模板05\宽版\树叶\树叶04.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339934" y="-109538"/>
            <a:ext cx="292100" cy="15557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I:\我的模板\中国风模板\中国风模板05\宽版\树叶\树叶04.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rot="14413850">
            <a:off x="-308695" y="529615"/>
            <a:ext cx="292100" cy="15557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I:\我的模板\中国风模板\中国风模板05\宽版\页面2\切片\柳树.png"/>
          <p:cNvPicPr>
            <a:picLocks noChangeAspect="1" noChangeArrowheads="1"/>
          </p:cNvPicPr>
          <p:nvPr userDrawn="1"/>
        </p:nvPicPr>
        <p:blipFill>
          <a:blip r:embed="rId8" cstate="print"/>
          <a:srcRect/>
          <a:stretch>
            <a:fillRect/>
          </a:stretch>
        </p:blipFill>
        <p:spPr bwMode="auto">
          <a:xfrm>
            <a:off x="0" y="285752"/>
            <a:ext cx="1047750" cy="1898650"/>
          </a:xfrm>
          <a:prstGeom prst="rect">
            <a:avLst/>
          </a:prstGeom>
          <a:noFill/>
        </p:spPr>
      </p:pic>
      <p:pic>
        <p:nvPicPr>
          <p:cNvPr id="14" name="Picture 3" descr="I:\我的模板\中国风模板\中国风模板05\宽版\页面2\切片\墨竹01.png"/>
          <p:cNvPicPr>
            <a:picLocks noChangeAspect="1" noChangeArrowheads="1"/>
          </p:cNvPicPr>
          <p:nvPr userDrawn="1"/>
        </p:nvPicPr>
        <p:blipFill>
          <a:blip r:embed="rId9" cstate="print"/>
          <a:srcRect/>
          <a:stretch>
            <a:fillRect/>
          </a:stretch>
        </p:blipFill>
        <p:spPr bwMode="auto">
          <a:xfrm>
            <a:off x="0" y="0"/>
            <a:ext cx="1852613" cy="1862138"/>
          </a:xfrm>
          <a:prstGeom prst="rect">
            <a:avLst/>
          </a:prstGeom>
          <a:noFill/>
        </p:spPr>
      </p:pic>
      <p:pic>
        <p:nvPicPr>
          <p:cNvPr id="15" name="Picture 6" descr="I:\我的模板\中国风模板\中国风模板05\宽版\树叶\树叶04.png"/>
          <p:cNvPicPr>
            <a:picLocks noChangeAspect="1" noChangeArrowheads="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rot="15828100" flipV="1">
            <a:off x="9106601" y="-241174"/>
            <a:ext cx="255295" cy="14896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6" descr="I:\我的模板\中国风模板\中国风模板05\宽版\树叶\树叶04.png"/>
          <p:cNvPicPr>
            <a:picLocks noChangeAspect="1" noChangeArrowheads="1"/>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rot="18064902">
            <a:off x="7485841" y="-171568"/>
            <a:ext cx="232928" cy="124059"/>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I:\我的模板\中国风模板\中国风模板05\宽版\树叶\树叶02.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8781122" y="-265113"/>
            <a:ext cx="241300" cy="26511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5" descr="I:\我的模板\中国风模板\中国风模板05\宽版\树叶\树叶03.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flipH="1">
            <a:off x="8281144" y="-326703"/>
            <a:ext cx="171450" cy="219075"/>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4" descr="I:\我的模板\中国风模板\中国风模板05\宽版\页面2\切片\墨竹02.png"/>
          <p:cNvPicPr>
            <a:picLocks noChangeAspect="1" noChangeArrowheads="1"/>
          </p:cNvPicPr>
          <p:nvPr userDrawn="1"/>
        </p:nvPicPr>
        <p:blipFill>
          <a:blip r:embed="rId12"/>
          <a:srcRect/>
          <a:stretch>
            <a:fillRect/>
          </a:stretch>
        </p:blipFill>
        <p:spPr bwMode="auto">
          <a:xfrm>
            <a:off x="6823884" y="0"/>
            <a:ext cx="2537605" cy="1290553"/>
          </a:xfrm>
          <a:prstGeom prst="rect">
            <a:avLst/>
          </a:prstGeom>
          <a:noFill/>
        </p:spPr>
      </p:pic>
    </p:spTree>
    <p:extLst>
      <p:ext uri="{BB962C8B-B14F-4D97-AF65-F5344CB8AC3E}">
        <p14:creationId xmlns:p14="http://schemas.microsoft.com/office/powerpoint/2010/main" val="837015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0"/>
                                        <p:tgtEl>
                                          <p:spTgt spid="14"/>
                                        </p:tgtEl>
                                      </p:cBhvr>
                                    </p:animEffect>
                                  </p:childTnLst>
                                </p:cTn>
                              </p:par>
                              <p:par>
                                <p:cTn id="8" presetID="14" presetClass="entr" presetSubtype="5" repeatCount="indefinite" fill="hold" nodeType="withEffect">
                                  <p:stCondLst>
                                    <p:cond delay="0"/>
                                  </p:stCondLst>
                                  <p:endCondLst>
                                    <p:cond evt="onNext" delay="0">
                                      <p:tgtEl>
                                        <p:sldTgt/>
                                      </p:tgtEl>
                                    </p:cond>
                                  </p:endCondLst>
                                  <p:childTnLst>
                                    <p:set>
                                      <p:cBhvr>
                                        <p:cTn id="9" dur="1" fill="hold">
                                          <p:stCondLst>
                                            <p:cond delay="0"/>
                                          </p:stCondLst>
                                        </p:cTn>
                                        <p:tgtEl>
                                          <p:spTgt spid="13"/>
                                        </p:tgtEl>
                                        <p:attrNameLst>
                                          <p:attrName>style.visibility</p:attrName>
                                        </p:attrNameLst>
                                      </p:cBhvr>
                                      <p:to>
                                        <p:strVal val="visible"/>
                                      </p:to>
                                    </p:set>
                                    <p:animEffect transition="in" filter="randombar(vertical)">
                                      <p:cBhvr>
                                        <p:cTn id="10" dur="3000"/>
                                        <p:tgtEl>
                                          <p:spTgt spid="13"/>
                                        </p:tgtEl>
                                      </p:cBhvr>
                                    </p:animEffect>
                                  </p:childTnLst>
                                </p:cTn>
                              </p:par>
                              <p:par>
                                <p:cTn id="11" presetID="10" presetClass="entr" presetSubtype="0" fill="hold" nodeType="withEffect">
                                  <p:stCondLst>
                                    <p:cond delay="100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0"/>
                                        <p:tgtEl>
                                          <p:spTgt spid="19"/>
                                        </p:tgtEl>
                                      </p:cBhvr>
                                    </p:animEffect>
                                  </p:childTnLst>
                                </p:cTn>
                              </p:par>
                              <p:par>
                                <p:cTn id="14" presetID="50" presetClass="entr" presetSubtype="0" decel="100000" fill="hold" nodeType="withEffect">
                                  <p:stCondLst>
                                    <p:cond delay="300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0" fill="hold"/>
                                        <p:tgtEl>
                                          <p:spTgt spid="7"/>
                                        </p:tgtEl>
                                        <p:attrNameLst>
                                          <p:attrName>ppt_w</p:attrName>
                                        </p:attrNameLst>
                                      </p:cBhvr>
                                      <p:tavLst>
                                        <p:tav tm="0">
                                          <p:val>
                                            <p:strVal val="#ppt_w+.3"/>
                                          </p:val>
                                        </p:tav>
                                        <p:tav tm="100000">
                                          <p:val>
                                            <p:strVal val="#ppt_w"/>
                                          </p:val>
                                        </p:tav>
                                      </p:tavLst>
                                    </p:anim>
                                    <p:anim calcmode="lin" valueType="num">
                                      <p:cBhvr>
                                        <p:cTn id="17" dur="5000" fill="hold"/>
                                        <p:tgtEl>
                                          <p:spTgt spid="7"/>
                                        </p:tgtEl>
                                        <p:attrNameLst>
                                          <p:attrName>ppt_h</p:attrName>
                                        </p:attrNameLst>
                                      </p:cBhvr>
                                      <p:tavLst>
                                        <p:tav tm="0">
                                          <p:val>
                                            <p:strVal val="#ppt_h"/>
                                          </p:val>
                                        </p:tav>
                                        <p:tav tm="100000">
                                          <p:val>
                                            <p:strVal val="#ppt_h"/>
                                          </p:val>
                                        </p:tav>
                                      </p:tavLst>
                                    </p:anim>
                                    <p:animEffect transition="in" filter="fade">
                                      <p:cBhvr>
                                        <p:cTn id="18" dur="5000"/>
                                        <p:tgtEl>
                                          <p:spTgt spid="7"/>
                                        </p:tgtEl>
                                      </p:cBhvr>
                                    </p:animEffect>
                                  </p:childTnLst>
                                </p:cTn>
                              </p:par>
                              <p:par>
                                <p:cTn id="19" presetID="51" presetClass="path" presetSubtype="0" repeatCount="indefinite" accel="50000" decel="50000" fill="hold" nodeType="withEffect">
                                  <p:stCondLst>
                                    <p:cond delay="1000"/>
                                  </p:stCondLst>
                                  <p:childTnLst>
                                    <p:animMotion origin="layout" path="M -0.07802 -0.00706 C -0.07802 -0.00676 -0.00611 0.14588 0.01696 0.27765 C 0.04003 0.40882 -0.06174 0.54324 -0.05767 0.67294 C -0.0536 0.80235 -0.02239 0.88706 -0.11059 0.94588 " pathEditMode="relative" rAng="0" ptsTypes="fssf">
                                      <p:cBhvr>
                                        <p:cTn id="20" dur="5000" fill="hold"/>
                                        <p:tgtEl>
                                          <p:spTgt spid="8"/>
                                        </p:tgtEl>
                                        <p:attrNameLst>
                                          <p:attrName>ppt_x</p:attrName>
                                          <p:attrName>ppt_y</p:attrName>
                                        </p:attrNameLst>
                                      </p:cBhvr>
                                      <p:rCtr x="4274" y="47647"/>
                                    </p:animMotion>
                                  </p:childTnLst>
                                </p:cTn>
                              </p:par>
                              <p:par>
                                <p:cTn id="21" presetID="58" presetClass="path" presetSubtype="0" repeatCount="indefinite" accel="50000" decel="50000" fill="hold" nodeType="withEffect">
                                  <p:stCondLst>
                                    <p:cond delay="2000"/>
                                  </p:stCondLst>
                                  <p:childTnLst>
                                    <p:animMotion origin="layout" path="M -0.00034 1.17647E-6 C 0.00085 0.05088 -0.01391 0.19441 -0.00204 0.29 C 0.01051 0.38529 0.07479 0.48794 0.07293 0.5747 C 0.07123 0.66147 -0.03155 0.685 -0.01255 0.81 C 0.00644 0.935 0.1518 1.02029 0.19505 1.07588 " pathEditMode="relative" rAng="0" ptsTypes="fsasf">
                                      <p:cBhvr>
                                        <p:cTn id="22" dur="5000" fill="hold"/>
                                        <p:tgtEl>
                                          <p:spTgt spid="9"/>
                                        </p:tgtEl>
                                        <p:attrNameLst>
                                          <p:attrName>ppt_x</p:attrName>
                                          <p:attrName>ppt_y</p:attrName>
                                        </p:attrNameLst>
                                      </p:cBhvr>
                                      <p:rCtr x="8209" y="53794"/>
                                    </p:animMotion>
                                  </p:childTnLst>
                                </p:cTn>
                              </p:par>
                              <p:par>
                                <p:cTn id="23" presetID="51" presetClass="path" presetSubtype="0" repeatCount="indefinite" accel="50000" decel="50000" fill="hold" nodeType="withEffect">
                                  <p:stCondLst>
                                    <p:cond delay="2500"/>
                                  </p:stCondLst>
                                  <p:childTnLst>
                                    <p:animMotion origin="layout" path="M 0.01323 -0.14177 C 0.06106 -0.11589 0.22965 0.03382 0.2271 0.14294 C 0.22456 0.23911 -0.00509 0.34147 -0.0017 0.43529 C 0.0017 0.52882 0.22676 0.62411 0.24796 0.70353 C 0.26917 0.78294 0.15078 0.86882 0.12517 0.91235 " pathEditMode="relative" rAng="0" ptsTypes="faaaf">
                                      <p:cBhvr>
                                        <p:cTn id="24" dur="5000" fill="hold"/>
                                        <p:tgtEl>
                                          <p:spTgt spid="12"/>
                                        </p:tgtEl>
                                        <p:attrNameLst>
                                          <p:attrName>ppt_x</p:attrName>
                                          <p:attrName>ppt_y</p:attrName>
                                        </p:attrNameLst>
                                      </p:cBhvr>
                                      <p:rCtr x="11872" y="52706"/>
                                    </p:animMotion>
                                  </p:childTnLst>
                                </p:cTn>
                              </p:par>
                              <p:par>
                                <p:cTn id="25" presetID="58" presetClass="path" presetSubtype="0" repeatCount="indefinite" accel="50000" decel="50000" fill="hold" nodeType="withEffect">
                                  <p:stCondLst>
                                    <p:cond delay="3000"/>
                                  </p:stCondLst>
                                  <p:childTnLst>
                                    <p:animMotion origin="layout" path="M 0.03951 -0.03705 C 0.058 0.00589 0.1272 0.02883 0.12584 0.19589 C 0.12449 0.36295 0.03103 0.35177 0.02951 0.43589 C 0.03578 0.51471 0.13704 0.61971 0.11652 0.7 C 0.09599 0.7803 -0.05004 0.87324 -0.0938 0.91883 " pathEditMode="relative" rAng="0" ptsTypes="fsfaf">
                                      <p:cBhvr>
                                        <p:cTn id="26" dur="5000" fill="hold"/>
                                        <p:tgtEl>
                                          <p:spTgt spid="10"/>
                                        </p:tgtEl>
                                        <p:attrNameLst>
                                          <p:attrName>ppt_x</p:attrName>
                                          <p:attrName>ppt_y</p:attrName>
                                        </p:attrNameLst>
                                      </p:cBhvr>
                                      <p:rCtr x="-1798" y="47794"/>
                                    </p:animMotion>
                                  </p:childTnLst>
                                </p:cTn>
                              </p:par>
                              <p:par>
                                <p:cTn id="27" presetID="51" presetClass="path" presetSubtype="0" repeatCount="indefinite" accel="50000" decel="50000" fill="hold" nodeType="withEffect">
                                  <p:stCondLst>
                                    <p:cond delay="3500"/>
                                  </p:stCondLst>
                                  <p:childTnLst>
                                    <p:animMotion origin="layout" path="M 0.00017 2.35294E-6 C 0.02442 0.03 0.15366 0.11147 0.14552 0.18235 C 0.13738 0.25323 -0.05445 0.35147 -0.04851 0.4247 C -0.04257 0.49764 0.17792 0.55059 0.1808 0.62235 C 0.18368 0.69353 0.01323 0.8047 -0.03087 0.85264 " pathEditMode="relative" rAng="0" ptsTypes="faaaF">
                                      <p:cBhvr>
                                        <p:cTn id="28" dur="5000" fill="hold"/>
                                        <p:tgtEl>
                                          <p:spTgt spid="11"/>
                                        </p:tgtEl>
                                        <p:attrNameLst>
                                          <p:attrName>ppt_x</p:attrName>
                                          <p:attrName>ppt_y</p:attrName>
                                        </p:attrNameLst>
                                      </p:cBhvr>
                                      <p:rCtr x="6445" y="42618"/>
                                    </p:animMotion>
                                  </p:childTnLst>
                                </p:cTn>
                              </p:par>
                              <p:par>
                                <p:cTn id="29" presetID="58" presetClass="path" presetSubtype="0" repeatCount="indefinite" accel="50000" decel="50000" fill="hold" nodeType="withEffect">
                                  <p:stCondLst>
                                    <p:cond delay="3500"/>
                                  </p:stCondLst>
                                  <p:childTnLst>
                                    <p:animMotion origin="layout" path="M 2.15739E-6 4.11765E-6 C -0.02714 0.06264 -0.15333 0.18 -0.15706 0.25176 C -0.1479 0.33764 0.04851 0.42441 0.05393 0.51529 C 0.04901 0.58794 -0.1635 0.71294 -0.12568 0.79764 C -0.08769 0.87323 0.21235 0.93176 0.28036 0.96941 C 0.34871 1.00705 0.28205 1.01235 0.28273 1.02353 " pathEditMode="relative" rAng="0" ptsTypes="fafaaf">
                                      <p:cBhvr>
                                        <p:cTn id="30" dur="5000" fill="hold"/>
                                        <p:tgtEl>
                                          <p:spTgt spid="18"/>
                                        </p:tgtEl>
                                        <p:attrNameLst>
                                          <p:attrName>ppt_x</p:attrName>
                                          <p:attrName>ppt_y</p:attrName>
                                        </p:attrNameLst>
                                      </p:cBhvr>
                                      <p:rCtr x="9261" y="51176"/>
                                    </p:animMotion>
                                  </p:childTnLst>
                                </p:cTn>
                              </p:par>
                              <p:par>
                                <p:cTn id="31" presetID="51" presetClass="path" presetSubtype="0" repeatCount="indefinite" accel="50000" decel="50000" fill="hold" nodeType="withEffect">
                                  <p:stCondLst>
                                    <p:cond delay="2500"/>
                                  </p:stCondLst>
                                  <p:childTnLst>
                                    <p:animMotion origin="layout" path="M -3.71777E-6 1.76471E-6 C -0.01475 0.04588 -0.08497 0.19117 -0.08853 0.275 C -0.08582 0.37206 0.03172 0.48588 0.01646 0.58147 C 0.00119 0.67706 -0.17622 0.70912 -0.18029 0.84794 C -0.18436 0.98676 0.01595 0.98912 0.07616 1.03382 " pathEditMode="relative" rAng="0" ptsTypes="faasf">
                                      <p:cBhvr>
                                        <p:cTn id="32" dur="5000" fill="hold"/>
                                        <p:tgtEl>
                                          <p:spTgt spid="17"/>
                                        </p:tgtEl>
                                        <p:attrNameLst>
                                          <p:attrName>ppt_x</p:attrName>
                                          <p:attrName>ppt_y</p:attrName>
                                        </p:attrNameLst>
                                      </p:cBhvr>
                                      <p:rCtr x="-5410" y="51676"/>
                                    </p:animMotion>
                                  </p:childTnLst>
                                </p:cTn>
                              </p:par>
                              <p:par>
                                <p:cTn id="33" presetID="58" presetClass="path" presetSubtype="0" repeatCount="indefinite" accel="50000" decel="50000" fill="hold" nodeType="withEffect">
                                  <p:stCondLst>
                                    <p:cond delay="3000"/>
                                  </p:stCondLst>
                                  <p:childTnLst>
                                    <p:animMotion origin="layout" path="M -0.05677 0.03238 C -0.04201 0.08264 0.01528 0.23775 0.00295 0.31237 C -0.0092 0.3873 -0.12812 0.41474 -0.13003 0.48196 C -0.13177 0.54888 -0.00833 0.6346 -0.00781 0.71477 C -0.00729 0.79525 -0.10225 0.91212 -0.12725 0.96423 " pathEditMode="relative" rAng="0" ptsTypes="faaaf">
                                      <p:cBhvr>
                                        <p:cTn id="34" dur="5000" fill="hold"/>
                                        <p:tgtEl>
                                          <p:spTgt spid="15"/>
                                        </p:tgtEl>
                                        <p:attrNameLst>
                                          <p:attrName>ppt_x</p:attrName>
                                          <p:attrName>ppt_y</p:attrName>
                                        </p:attrNameLst>
                                      </p:cBhvr>
                                      <p:rCtr x="-156" y="46593"/>
                                    </p:animMotion>
                                  </p:childTnLst>
                                </p:cTn>
                              </p:par>
                              <p:par>
                                <p:cTn id="35" presetID="51" presetClass="path" presetSubtype="0" repeatCount="indefinite" accel="50000" decel="50000" fill="hold" nodeType="withEffect">
                                  <p:stCondLst>
                                    <p:cond delay="3500"/>
                                  </p:stCondLst>
                                  <p:childTnLst>
                                    <p:animMotion origin="layout" path="M 4.01628E-6 4.11765E-6 C 0.02459 0.04205 0.1523 0.18 0.14721 0.25323 C 0.14213 0.32647 -0.02799 0.36235 -0.03053 0.43911 C -0.03308 0.51588 0.12059 0.63941 0.13229 0.71441 C 0.14399 0.78941 0.05919 0.85235 0.04002 0.88853 " pathEditMode="relative" rAng="0" ptsTypes="faaaf">
                                      <p:cBhvr>
                                        <p:cTn id="36" dur="5000" fill="hold"/>
                                        <p:tgtEl>
                                          <p:spTgt spid="16"/>
                                        </p:tgtEl>
                                        <p:attrNameLst>
                                          <p:attrName>ppt_x</p:attrName>
                                          <p:attrName>ppt_y</p:attrName>
                                        </p:attrNameLst>
                                      </p:cBhvr>
                                      <p:rCtr x="5953" y="4441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820CF-B880-4189-942D-D702A7CBA730}" type="datetimeFigureOut">
              <a:rPr lang="zh-CN" altLang="en-US" smtClean="0"/>
              <a:t>2016/12/27 Tuesday</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0469874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71"/>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530820CF-B880-4189-942D-D702A7CBA730}" type="datetimeFigureOut">
              <a:rPr lang="zh-CN" altLang="en-US" smtClean="0"/>
              <a:t>2016/12/27 Tuesday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836271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71"/>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530820CF-B880-4189-942D-D702A7CBA730}" type="datetimeFigureOut">
              <a:rPr lang="zh-CN" altLang="en-US" smtClean="0"/>
              <a:t>2016/12/27 Tuesday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3283880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图片 9"/>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 name="Text Placeholder 2"/>
          <p:cNvSpPr>
            <a:spLocks noGrp="1"/>
          </p:cNvSpPr>
          <p:nvPr>
            <p:ph type="body" idx="1"/>
          </p:nvPr>
        </p:nvSpPr>
        <p:spPr>
          <a:xfrm>
            <a:off x="444137" y="1364456"/>
            <a:ext cx="8132176" cy="3658559"/>
          </a:xfrm>
          <a:prstGeom prst="rect">
            <a:avLst/>
          </a:prstGeom>
        </p:spPr>
        <p:txBody>
          <a:bodyPr vert="horz" lIns="68580" tIns="34290" rIns="68580" bIns="34290" rtlCol="0">
            <a:normAutofit/>
          </a:bodyPr>
          <a:lstStyle/>
          <a:p>
            <a:pPr lvl="0"/>
            <a:r>
              <a:rPr lang="zh-CN" altLang="en-US" dirty="0" smtClean="0"/>
              <a:t>单击此处编辑母版文本样式</a:t>
            </a:r>
          </a:p>
          <a:p>
            <a:pPr lvl="1"/>
            <a:r>
              <a:rPr lang="zh-CN" altLang="en-US" dirty="0" smtClean="0"/>
              <a:t>第二级</a:t>
            </a:r>
          </a:p>
        </p:txBody>
      </p:sp>
      <p:sp>
        <p:nvSpPr>
          <p:cNvPr id="4" name="Date Placeholder 3"/>
          <p:cNvSpPr>
            <a:spLocks noGrp="1"/>
          </p:cNvSpPr>
          <p:nvPr>
            <p:ph type="dt" sz="half" idx="2"/>
          </p:nvPr>
        </p:nvSpPr>
        <p:spPr>
          <a:xfrm>
            <a:off x="628650" y="4767264"/>
            <a:ext cx="2057400" cy="273844"/>
          </a:xfrm>
          <a:prstGeom prst="rect">
            <a:avLst/>
          </a:prstGeom>
        </p:spPr>
        <p:txBody>
          <a:bodyPr vert="horz" lIns="68580" tIns="34290" rIns="68580" bIns="34290" rtlCol="0" anchor="ctr"/>
          <a:lstStyle>
            <a:lvl1pPr algn="l">
              <a:defRPr sz="900">
                <a:solidFill>
                  <a:schemeClr val="bg1">
                    <a:lumMod val="65000"/>
                  </a:schemeClr>
                </a:solidFill>
              </a:defRPr>
            </a:lvl1pPr>
          </a:lstStyle>
          <a:p>
            <a:fld id="{530820CF-B880-4189-942D-D702A7CBA730}" type="datetimeFigureOut">
              <a:rPr lang="zh-CN" altLang="en-US" smtClean="0"/>
              <a:t>2016/12/27 Tuesday</a:t>
            </a:fld>
            <a:endParaRPr lang="zh-CN" altLang="en-US"/>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68580" tIns="34290" rIns="68580" bIns="34290" rtlCol="0" anchor="ctr"/>
          <a:lstStyle>
            <a:lvl1pPr algn="ctr">
              <a:defRPr sz="900">
                <a:solidFill>
                  <a:schemeClr val="bg1">
                    <a:lumMod val="65000"/>
                  </a:schemeClr>
                </a:solidFill>
              </a:defRPr>
            </a:lvl1pPr>
          </a:lstStyle>
          <a:p>
            <a:endParaRPr lang="zh-CN" altLang="en-US"/>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68580" tIns="34290" rIns="68580" bIns="34290" rtlCol="0" anchor="ctr"/>
          <a:lstStyle>
            <a:lvl1pPr algn="r">
              <a:defRPr sz="900">
                <a:solidFill>
                  <a:schemeClr val="bg1">
                    <a:lumMod val="65000"/>
                  </a:schemeClr>
                </a:solidFill>
              </a:defRPr>
            </a:lvl1pPr>
          </a:lstStyle>
          <a:p>
            <a:fld id="{0C913308-F349-4B6D-A68A-DD1791B4A57B}" type="slidenum">
              <a:rPr lang="zh-CN" altLang="en-US" smtClean="0"/>
              <a:t>‹#›</a:t>
            </a:fld>
            <a:endParaRPr lang="zh-CN" altLang="en-US"/>
          </a:p>
        </p:txBody>
      </p:sp>
      <p:sp>
        <p:nvSpPr>
          <p:cNvPr id="2" name="Title Placeholder 1"/>
          <p:cNvSpPr>
            <a:spLocks noGrp="1"/>
          </p:cNvSpPr>
          <p:nvPr>
            <p:ph type="title"/>
          </p:nvPr>
        </p:nvSpPr>
        <p:spPr>
          <a:xfrm>
            <a:off x="444136" y="553426"/>
            <a:ext cx="8132177" cy="690545"/>
          </a:xfrm>
          <a:prstGeom prst="rect">
            <a:avLst/>
          </a:prstGeom>
        </p:spPr>
        <p:txBody>
          <a:bodyPr vert="horz" lIns="68580" tIns="34290" rIns="68580" bIns="34290" rtlCol="0" anchor="b">
            <a:noAutofit/>
          </a:bodyPr>
          <a:lstStyle/>
          <a:p>
            <a:r>
              <a:rPr lang="zh-CN" altLang="en-US" dirty="0" smtClean="0"/>
              <a:t>单击此处编辑母版标题样式</a:t>
            </a:r>
            <a:endParaRPr lang="en-US" dirty="0"/>
          </a:p>
        </p:txBody>
      </p:sp>
    </p:spTree>
    <p:extLst>
      <p:ext uri="{BB962C8B-B14F-4D97-AF65-F5344CB8AC3E}">
        <p14:creationId xmlns:p14="http://schemas.microsoft.com/office/powerpoint/2010/main" val="232471722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54" r:id="rId12"/>
  </p:sldLayoutIdLst>
  <p:timing>
    <p:tnLst>
      <p:par>
        <p:cTn id="1" dur="indefinite" restart="never" nodeType="tmRoot"/>
      </p:par>
    </p:tnLst>
  </p:timing>
  <p:txStyles>
    <p:titleStyle>
      <a:lvl1pPr algn="l" defTabSz="685800" rtl="0" eaLnBrk="1" latinLnBrk="0" hangingPunct="1">
        <a:lnSpc>
          <a:spcPct val="90000"/>
        </a:lnSpc>
        <a:spcBef>
          <a:spcPct val="0"/>
        </a:spcBef>
        <a:buNone/>
        <a:defRPr sz="3000" kern="1200">
          <a:solidFill>
            <a:schemeClr val="accent1">
              <a:lumMod val="75000"/>
            </a:schemeClr>
          </a:solidFill>
          <a:latin typeface="+mj-lt"/>
          <a:ea typeface="+mj-ea"/>
          <a:cs typeface="+mj-cs"/>
        </a:defRPr>
      </a:lvl1pPr>
    </p:titleStyle>
    <p:bodyStyle>
      <a:lvl1pPr marL="267891" indent="-267891" algn="l" defTabSz="685800" rtl="0" eaLnBrk="1" latinLnBrk="0" hangingPunct="1">
        <a:lnSpc>
          <a:spcPct val="90000"/>
        </a:lnSpc>
        <a:spcBef>
          <a:spcPts val="1350"/>
        </a:spcBef>
        <a:buClr>
          <a:schemeClr val="accent1"/>
        </a:buClr>
        <a:buSzPct val="80000"/>
        <a:buFont typeface="Wingdings" panose="05000000000000000000" pitchFamily="2" charset="2"/>
        <a:buChar char=""/>
        <a:defRPr sz="1800" kern="1200">
          <a:solidFill>
            <a:schemeClr val="accent1">
              <a:lumMod val="75000"/>
            </a:schemeClr>
          </a:solidFill>
          <a:latin typeface="+mn-lt"/>
          <a:ea typeface="+mn-ea"/>
          <a:cs typeface="+mn-cs"/>
        </a:defRPr>
      </a:lvl1pPr>
      <a:lvl2pPr marL="267891" indent="-267891" algn="l" defTabSz="685800" rtl="0" eaLnBrk="1" latinLnBrk="0" hangingPunct="1">
        <a:lnSpc>
          <a:spcPct val="130000"/>
        </a:lnSpc>
        <a:spcBef>
          <a:spcPts val="0"/>
        </a:spcBef>
        <a:buFont typeface="Calibri" panose="020F0502020204030204" pitchFamily="34" charset="0"/>
        <a:buChar char=" "/>
        <a:defRPr sz="14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bg1">
              <a:lumMod val="50000"/>
            </a:schemeClr>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bg1">
              <a:lumMod val="50000"/>
            </a:schemeClr>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bg1">
              <a:lumMod val="50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2.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53.png"/><Relationship Id="rId7" Type="http://schemas.openxmlformats.org/officeDocument/2006/relationships/image" Target="../media/image57.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1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1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63.png"/><Relationship Id="rId4" Type="http://schemas.openxmlformats.org/officeDocument/2006/relationships/image" Target="../media/image62.png"/></Relationships>
</file>

<file path=ppt/slides/_rels/slide13.xml.rels><?xml version="1.0" encoding="UTF-8" standalone="yes"?>
<Relationships xmlns="http://schemas.openxmlformats.org/package/2006/relationships"><Relationship Id="rId3" Type="http://schemas.openxmlformats.org/officeDocument/2006/relationships/image" Target="../media/image64.png"/><Relationship Id="rId7" Type="http://schemas.openxmlformats.org/officeDocument/2006/relationships/image" Target="../media/image68.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s/_rels/slide1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0.png"/><Relationship Id="rId7" Type="http://schemas.openxmlformats.org/officeDocument/2006/relationships/image" Target="../media/image74.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s/_rels/slide16.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76.png"/></Relationships>
</file>

<file path=ppt/slides/_rels/slide17.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79.png"/><Relationship Id="rId4" Type="http://schemas.openxmlformats.org/officeDocument/2006/relationships/image" Target="../media/image78.png"/></Relationships>
</file>

<file path=ppt/slides/_rels/slide18.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81.png"/></Relationships>
</file>

<file path=ppt/slides/_rels/slide19.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8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87.png"/><Relationship Id="rId5" Type="http://schemas.openxmlformats.org/officeDocument/2006/relationships/image" Target="../media/image86.png"/><Relationship Id="rId4" Type="http://schemas.openxmlformats.org/officeDocument/2006/relationships/image" Target="../media/image85.png"/></Relationships>
</file>

<file path=ppt/slides/_rels/slide21.xml.rels><?xml version="1.0" encoding="UTF-8" standalone="yes"?>
<Relationships xmlns="http://schemas.openxmlformats.org/package/2006/relationships"><Relationship Id="rId8" Type="http://schemas.openxmlformats.org/officeDocument/2006/relationships/image" Target="../media/image93.png"/><Relationship Id="rId3" Type="http://schemas.openxmlformats.org/officeDocument/2006/relationships/image" Target="../media/image88.png"/><Relationship Id="rId7" Type="http://schemas.openxmlformats.org/officeDocument/2006/relationships/image" Target="../media/image92.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91.png"/><Relationship Id="rId5" Type="http://schemas.openxmlformats.org/officeDocument/2006/relationships/image" Target="../media/image90.png"/><Relationship Id="rId4" Type="http://schemas.openxmlformats.org/officeDocument/2006/relationships/image" Target="../media/image89.png"/></Relationships>
</file>

<file path=ppt/slides/_rels/slide22.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96.png"/><Relationship Id="rId4" Type="http://schemas.openxmlformats.org/officeDocument/2006/relationships/image" Target="../media/image95.png"/></Relationships>
</file>

<file path=ppt/slides/_rels/slide23.xml.rels><?xml version="1.0" encoding="UTF-8" standalone="yes"?>
<Relationships xmlns="http://schemas.openxmlformats.org/package/2006/relationships"><Relationship Id="rId8" Type="http://schemas.openxmlformats.org/officeDocument/2006/relationships/image" Target="../media/image102.png"/><Relationship Id="rId3" Type="http://schemas.openxmlformats.org/officeDocument/2006/relationships/image" Target="../media/image97.png"/><Relationship Id="rId7" Type="http://schemas.openxmlformats.org/officeDocument/2006/relationships/image" Target="../media/image101.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100.png"/><Relationship Id="rId5" Type="http://schemas.openxmlformats.org/officeDocument/2006/relationships/image" Target="../media/image99.png"/><Relationship Id="rId4" Type="http://schemas.openxmlformats.org/officeDocument/2006/relationships/image" Target="../media/image98.png"/><Relationship Id="rId9" Type="http://schemas.openxmlformats.org/officeDocument/2006/relationships/image" Target="../media/image42.png"/></Relationships>
</file>

<file path=ppt/slides/_rels/slide24.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105.png"/><Relationship Id="rId4" Type="http://schemas.openxmlformats.org/officeDocument/2006/relationships/image" Target="../media/image104.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_rels/slide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37.png"/></Relationships>
</file>

<file path=ppt/slides/_rels/slide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41.png"/><Relationship Id="rId4" Type="http://schemas.openxmlformats.org/officeDocument/2006/relationships/image" Target="../media/image40.png"/></Relationships>
</file>

<file path=ppt/slides/_rels/slide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5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8048" y="3717202"/>
            <a:ext cx="9152047" cy="1446836"/>
          </a:xfrm>
          <a:prstGeom prst="rect">
            <a:avLst/>
          </a:prstGeom>
        </p:spPr>
      </p:pic>
      <p:sp>
        <p:nvSpPr>
          <p:cNvPr id="7" name="标题 2"/>
          <p:cNvSpPr>
            <a:spLocks noGrp="1"/>
          </p:cNvSpPr>
          <p:nvPr>
            <p:ph type="ctrTitle"/>
          </p:nvPr>
        </p:nvSpPr>
        <p:spPr>
          <a:xfrm>
            <a:off x="1202505" y="2427734"/>
            <a:ext cx="4305599" cy="557378"/>
          </a:xfrm>
        </p:spPr>
        <p:txBody>
          <a:bodyPr/>
          <a:lstStyle/>
          <a:p>
            <a:r>
              <a:rPr lang="zh-CN" altLang="en-US" dirty="0" smtClean="0"/>
              <a:t>单击此处添加主标题</a:t>
            </a:r>
            <a:endParaRPr lang="zh-CN" altLang="en-US" dirty="0"/>
          </a:p>
        </p:txBody>
      </p:sp>
      <p:sp>
        <p:nvSpPr>
          <p:cNvPr id="8" name="副标题 3"/>
          <p:cNvSpPr txBox="1">
            <a:spLocks/>
          </p:cNvSpPr>
          <p:nvPr/>
        </p:nvSpPr>
        <p:spPr>
          <a:xfrm>
            <a:off x="1123948" y="3118325"/>
            <a:ext cx="4305599" cy="317521"/>
          </a:xfrm>
          <a:prstGeom prst="rect">
            <a:avLst/>
          </a:prstGeom>
        </p:spPr>
        <p:txBody>
          <a:bodyPr/>
          <a:lstStyle>
            <a:lvl1pPr marL="267891" indent="-267891" algn="l" defTabSz="685800" rtl="0" eaLnBrk="1" latinLnBrk="0" hangingPunct="1">
              <a:lnSpc>
                <a:spcPct val="90000"/>
              </a:lnSpc>
              <a:spcBef>
                <a:spcPts val="1350"/>
              </a:spcBef>
              <a:buClr>
                <a:schemeClr val="accent1"/>
              </a:buClr>
              <a:buSzPct val="80000"/>
              <a:buFont typeface="Wingdings" panose="05000000000000000000" pitchFamily="2" charset="2"/>
              <a:buChar char=""/>
              <a:defRPr sz="1800" kern="1200">
                <a:solidFill>
                  <a:schemeClr val="accent1">
                    <a:lumMod val="75000"/>
                  </a:schemeClr>
                </a:solidFill>
                <a:latin typeface="+mn-lt"/>
                <a:ea typeface="+mn-ea"/>
                <a:cs typeface="+mn-cs"/>
              </a:defRPr>
            </a:lvl1pPr>
            <a:lvl2pPr marL="267891" indent="-267891" algn="l" defTabSz="685800" rtl="0" eaLnBrk="1" latinLnBrk="0" hangingPunct="1">
              <a:lnSpc>
                <a:spcPct val="130000"/>
              </a:lnSpc>
              <a:spcBef>
                <a:spcPts val="0"/>
              </a:spcBef>
              <a:buFont typeface="Calibri" panose="020F0502020204030204" pitchFamily="34" charset="0"/>
              <a:buChar char=" "/>
              <a:defRPr sz="14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bg1">
                    <a:lumMod val="50000"/>
                  </a:schemeClr>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bg1">
                    <a:lumMod val="50000"/>
                  </a:schemeClr>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bg1">
                    <a:lumMod val="50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r>
              <a:rPr lang="zh-CN" altLang="en-US" smtClean="0"/>
              <a:t>反腐败</a:t>
            </a:r>
            <a:r>
              <a:rPr lang="en-US" altLang="zh-CN" smtClean="0"/>
              <a:t>/</a:t>
            </a:r>
            <a:r>
              <a:rPr lang="zh-CN" altLang="en-US" smtClean="0"/>
              <a:t>廉政</a:t>
            </a:r>
            <a:r>
              <a:rPr lang="en-US" altLang="zh-CN" smtClean="0"/>
              <a:t>/</a:t>
            </a:r>
            <a:r>
              <a:rPr lang="zh-CN" altLang="en-US" smtClean="0"/>
              <a:t>清廉纪委工作动态</a:t>
            </a:r>
            <a:r>
              <a:rPr lang="en-US" altLang="zh-CN" smtClean="0"/>
              <a:t>PPT</a:t>
            </a:r>
            <a:endParaRPr lang="zh-CN" altLang="en-US" dirty="0"/>
          </a:p>
        </p:txBody>
      </p:sp>
      <p:grpSp>
        <p:nvGrpSpPr>
          <p:cNvPr id="9" name="Group 550"/>
          <p:cNvGrpSpPr>
            <a:grpSpLocks/>
          </p:cNvGrpSpPr>
          <p:nvPr/>
        </p:nvGrpSpPr>
        <p:grpSpPr bwMode="auto">
          <a:xfrm>
            <a:off x="-107196" y="-1335051"/>
            <a:ext cx="5009879" cy="5006317"/>
            <a:chOff x="295" y="3475"/>
            <a:chExt cx="1407" cy="1407"/>
          </a:xfrm>
        </p:grpSpPr>
        <p:sp>
          <p:nvSpPr>
            <p:cNvPr id="10"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a:p>
          </p:txBody>
        </p:sp>
        <p:grpSp>
          <p:nvGrpSpPr>
            <p:cNvPr id="11" name="Group 552"/>
            <p:cNvGrpSpPr>
              <a:grpSpLocks/>
            </p:cNvGrpSpPr>
            <p:nvPr/>
          </p:nvGrpSpPr>
          <p:grpSpPr bwMode="auto">
            <a:xfrm>
              <a:off x="476" y="3657"/>
              <a:ext cx="1050" cy="1050"/>
              <a:chOff x="-6056" y="-2208"/>
              <a:chExt cx="2208" cy="2208"/>
            </a:xfrm>
          </p:grpSpPr>
          <p:sp>
            <p:nvSpPr>
              <p:cNvPr id="12" name="Oval 553"/>
              <p:cNvSpPr>
                <a:spLocks noChangeArrowheads="1"/>
              </p:cNvSpPr>
              <p:nvPr/>
            </p:nvSpPr>
            <p:spPr bwMode="auto">
              <a:xfrm>
                <a:off x="-6056" y="-2132"/>
                <a:ext cx="2132" cy="2132"/>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nvGrpSpPr>
              <p:cNvPr id="13" name="Group 554"/>
              <p:cNvGrpSpPr>
                <a:grpSpLocks/>
              </p:cNvGrpSpPr>
              <p:nvPr/>
            </p:nvGrpSpPr>
            <p:grpSpPr bwMode="auto">
              <a:xfrm>
                <a:off x="-6056" y="-2208"/>
                <a:ext cx="2208" cy="2208"/>
                <a:chOff x="-4060" y="-879"/>
                <a:chExt cx="2208" cy="2208"/>
              </a:xfrm>
            </p:grpSpPr>
            <p:grpSp>
              <p:nvGrpSpPr>
                <p:cNvPr id="14" name="Group 555"/>
                <p:cNvGrpSpPr>
                  <a:grpSpLocks/>
                </p:cNvGrpSpPr>
                <p:nvPr/>
              </p:nvGrpSpPr>
              <p:grpSpPr bwMode="auto">
                <a:xfrm>
                  <a:off x="-4060" y="-879"/>
                  <a:ext cx="2208" cy="2208"/>
                  <a:chOff x="-3924" y="-788"/>
                  <a:chExt cx="2208" cy="2208"/>
                </a:xfrm>
              </p:grpSpPr>
              <p:grpSp>
                <p:nvGrpSpPr>
                  <p:cNvPr id="30" name="Group 556"/>
                  <p:cNvGrpSpPr>
                    <a:grpSpLocks noChangeAspect="1"/>
                  </p:cNvGrpSpPr>
                  <p:nvPr/>
                </p:nvGrpSpPr>
                <p:grpSpPr bwMode="auto">
                  <a:xfrm>
                    <a:off x="-3924" y="-788"/>
                    <a:ext cx="2208" cy="2202"/>
                    <a:chOff x="168" y="696"/>
                    <a:chExt cx="1429" cy="1429"/>
                  </a:xfrm>
                </p:grpSpPr>
                <p:grpSp>
                  <p:nvGrpSpPr>
                    <p:cNvPr id="38" name="Group 557"/>
                    <p:cNvGrpSpPr>
                      <a:grpSpLocks noChangeAspect="1"/>
                    </p:cNvGrpSpPr>
                    <p:nvPr/>
                  </p:nvGrpSpPr>
                  <p:grpSpPr bwMode="auto">
                    <a:xfrm>
                      <a:off x="854" y="696"/>
                      <a:ext cx="56" cy="1429"/>
                      <a:chOff x="845" y="696"/>
                      <a:chExt cx="56" cy="1429"/>
                    </a:xfrm>
                  </p:grpSpPr>
                  <p:sp>
                    <p:nvSpPr>
                      <p:cNvPr id="42"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43"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39" name="Group 560"/>
                    <p:cNvGrpSpPr>
                      <a:grpSpLocks noChangeAspect="1"/>
                    </p:cNvGrpSpPr>
                    <p:nvPr/>
                  </p:nvGrpSpPr>
                  <p:grpSpPr bwMode="auto">
                    <a:xfrm rot="5400000">
                      <a:off x="855" y="696"/>
                      <a:ext cx="56" cy="1429"/>
                      <a:chOff x="845" y="696"/>
                      <a:chExt cx="56" cy="1429"/>
                    </a:xfrm>
                  </p:grpSpPr>
                  <p:sp>
                    <p:nvSpPr>
                      <p:cNvPr id="40"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41"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nvGrpSpPr>
                  <p:cNvPr id="31" name="Group 563"/>
                  <p:cNvGrpSpPr>
                    <a:grpSpLocks noChangeAspect="1"/>
                  </p:cNvGrpSpPr>
                  <p:nvPr/>
                </p:nvGrpSpPr>
                <p:grpSpPr bwMode="auto">
                  <a:xfrm rot="2700000">
                    <a:off x="-3927" y="-785"/>
                    <a:ext cx="2208" cy="2202"/>
                    <a:chOff x="168" y="696"/>
                    <a:chExt cx="1429" cy="1429"/>
                  </a:xfrm>
                </p:grpSpPr>
                <p:grpSp>
                  <p:nvGrpSpPr>
                    <p:cNvPr id="32" name="Group 564"/>
                    <p:cNvGrpSpPr>
                      <a:grpSpLocks noChangeAspect="1"/>
                    </p:cNvGrpSpPr>
                    <p:nvPr/>
                  </p:nvGrpSpPr>
                  <p:grpSpPr bwMode="auto">
                    <a:xfrm>
                      <a:off x="854" y="696"/>
                      <a:ext cx="56" cy="1429"/>
                      <a:chOff x="845" y="696"/>
                      <a:chExt cx="56" cy="1429"/>
                    </a:xfrm>
                  </p:grpSpPr>
                  <p:sp>
                    <p:nvSpPr>
                      <p:cNvPr id="36"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37"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33" name="Group 567"/>
                    <p:cNvGrpSpPr>
                      <a:grpSpLocks noChangeAspect="1"/>
                    </p:cNvGrpSpPr>
                    <p:nvPr/>
                  </p:nvGrpSpPr>
                  <p:grpSpPr bwMode="auto">
                    <a:xfrm rot="5400000">
                      <a:off x="855" y="696"/>
                      <a:ext cx="56" cy="1429"/>
                      <a:chOff x="845" y="696"/>
                      <a:chExt cx="56" cy="1429"/>
                    </a:xfrm>
                  </p:grpSpPr>
                  <p:sp>
                    <p:nvSpPr>
                      <p:cNvPr id="34"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35"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grpSp>
              <p:nvGrpSpPr>
                <p:cNvPr id="15" name="Group 570"/>
                <p:cNvGrpSpPr>
                  <a:grpSpLocks/>
                </p:cNvGrpSpPr>
                <p:nvPr/>
              </p:nvGrpSpPr>
              <p:grpSpPr bwMode="auto">
                <a:xfrm rot="1320000">
                  <a:off x="-3742" y="-520"/>
                  <a:ext cx="1546" cy="1546"/>
                  <a:chOff x="-3924" y="-788"/>
                  <a:chExt cx="2208" cy="2208"/>
                </a:xfrm>
              </p:grpSpPr>
              <p:grpSp>
                <p:nvGrpSpPr>
                  <p:cNvPr id="16" name="Group 571"/>
                  <p:cNvGrpSpPr>
                    <a:grpSpLocks noChangeAspect="1"/>
                  </p:cNvGrpSpPr>
                  <p:nvPr/>
                </p:nvGrpSpPr>
                <p:grpSpPr bwMode="auto">
                  <a:xfrm>
                    <a:off x="-3924" y="-788"/>
                    <a:ext cx="2208" cy="2202"/>
                    <a:chOff x="168" y="696"/>
                    <a:chExt cx="1429" cy="1429"/>
                  </a:xfrm>
                </p:grpSpPr>
                <p:grpSp>
                  <p:nvGrpSpPr>
                    <p:cNvPr id="24" name="Group 572"/>
                    <p:cNvGrpSpPr>
                      <a:grpSpLocks noChangeAspect="1"/>
                    </p:cNvGrpSpPr>
                    <p:nvPr/>
                  </p:nvGrpSpPr>
                  <p:grpSpPr bwMode="auto">
                    <a:xfrm>
                      <a:off x="854" y="696"/>
                      <a:ext cx="56" cy="1429"/>
                      <a:chOff x="845" y="696"/>
                      <a:chExt cx="56" cy="1429"/>
                    </a:xfrm>
                  </p:grpSpPr>
                  <p:sp>
                    <p:nvSpPr>
                      <p:cNvPr id="28"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9"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25" name="Group 575"/>
                    <p:cNvGrpSpPr>
                      <a:grpSpLocks noChangeAspect="1"/>
                    </p:cNvGrpSpPr>
                    <p:nvPr/>
                  </p:nvGrpSpPr>
                  <p:grpSpPr bwMode="auto">
                    <a:xfrm rot="5400000">
                      <a:off x="855" y="696"/>
                      <a:ext cx="56" cy="1429"/>
                      <a:chOff x="845" y="696"/>
                      <a:chExt cx="56" cy="1429"/>
                    </a:xfrm>
                  </p:grpSpPr>
                  <p:sp>
                    <p:nvSpPr>
                      <p:cNvPr id="26"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7"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nvGrpSpPr>
                  <p:cNvPr id="17" name="Group 578"/>
                  <p:cNvGrpSpPr>
                    <a:grpSpLocks noChangeAspect="1"/>
                  </p:cNvGrpSpPr>
                  <p:nvPr/>
                </p:nvGrpSpPr>
                <p:grpSpPr bwMode="auto">
                  <a:xfrm rot="2700000">
                    <a:off x="-3927" y="-785"/>
                    <a:ext cx="2208" cy="2202"/>
                    <a:chOff x="168" y="696"/>
                    <a:chExt cx="1429" cy="1429"/>
                  </a:xfrm>
                </p:grpSpPr>
                <p:grpSp>
                  <p:nvGrpSpPr>
                    <p:cNvPr id="18" name="Group 579"/>
                    <p:cNvGrpSpPr>
                      <a:grpSpLocks noChangeAspect="1"/>
                    </p:cNvGrpSpPr>
                    <p:nvPr/>
                  </p:nvGrpSpPr>
                  <p:grpSpPr bwMode="auto">
                    <a:xfrm>
                      <a:off x="854" y="696"/>
                      <a:ext cx="56" cy="1429"/>
                      <a:chOff x="845" y="696"/>
                      <a:chExt cx="56" cy="1429"/>
                    </a:xfrm>
                  </p:grpSpPr>
                  <p:sp>
                    <p:nvSpPr>
                      <p:cNvPr id="22"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3"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19" name="Group 582"/>
                    <p:cNvGrpSpPr>
                      <a:grpSpLocks noChangeAspect="1"/>
                    </p:cNvGrpSpPr>
                    <p:nvPr/>
                  </p:nvGrpSpPr>
                  <p:grpSpPr bwMode="auto">
                    <a:xfrm rot="5400000">
                      <a:off x="855" y="696"/>
                      <a:ext cx="56" cy="1429"/>
                      <a:chOff x="845" y="696"/>
                      <a:chExt cx="56" cy="1429"/>
                    </a:xfrm>
                  </p:grpSpPr>
                  <p:sp>
                    <p:nvSpPr>
                      <p:cNvPr id="20"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1" name="AutoShape 58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grpSp>
        </p:grpSp>
      </p:grpSp>
      <p:pic>
        <p:nvPicPr>
          <p:cNvPr id="46" name="图片 4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28437" y="699542"/>
            <a:ext cx="3033023" cy="3726503"/>
          </a:xfrm>
          <a:prstGeom prst="rect">
            <a:avLst/>
          </a:prstGeom>
        </p:spPr>
      </p:pic>
      <p:pic>
        <p:nvPicPr>
          <p:cNvPr id="47" name="中国国家交响乐团-红旗颂.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83840" y="1272725"/>
            <a:ext cx="609600" cy="609600"/>
          </a:xfrm>
          <a:prstGeom prst="rect">
            <a:avLst/>
          </a:prstGeom>
        </p:spPr>
      </p:pic>
    </p:spTree>
    <p:extLst>
      <p:ext uri="{BB962C8B-B14F-4D97-AF65-F5344CB8AC3E}">
        <p14:creationId xmlns:p14="http://schemas.microsoft.com/office/powerpoint/2010/main" val="350083219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7"/>
                                        </p:tgtEl>
                                      </p:cBhvr>
                                    </p:cmd>
                                  </p:childTnLst>
                                </p:cTn>
                              </p:par>
                              <p:par>
                                <p:cTn id="7" presetID="53" presetClass="entr" presetSubtype="16"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anim calcmode="lin" valueType="num">
                                      <p:cBhvr>
                                        <p:cTn id="9" dur="500" fill="hold"/>
                                        <p:tgtEl>
                                          <p:spTgt spid="7"/>
                                        </p:tgtEl>
                                        <p:attrNameLst>
                                          <p:attrName>ppt_w</p:attrName>
                                        </p:attrNameLst>
                                      </p:cBhvr>
                                      <p:tavLst>
                                        <p:tav tm="0">
                                          <p:val>
                                            <p:fltVal val="0"/>
                                          </p:val>
                                        </p:tav>
                                        <p:tav tm="100000">
                                          <p:val>
                                            <p:strVal val="#ppt_w"/>
                                          </p:val>
                                        </p:tav>
                                      </p:tavLst>
                                    </p:anim>
                                    <p:anim calcmode="lin" valueType="num">
                                      <p:cBhvr>
                                        <p:cTn id="10" dur="500" fill="hold"/>
                                        <p:tgtEl>
                                          <p:spTgt spid="7"/>
                                        </p:tgtEl>
                                        <p:attrNameLst>
                                          <p:attrName>ppt_h</p:attrName>
                                        </p:attrNameLst>
                                      </p:cBhvr>
                                      <p:tavLst>
                                        <p:tav tm="0">
                                          <p:val>
                                            <p:fltVal val="0"/>
                                          </p:val>
                                        </p:tav>
                                        <p:tav tm="100000">
                                          <p:val>
                                            <p:strVal val="#ppt_h"/>
                                          </p:val>
                                        </p:tav>
                                      </p:tavLst>
                                    </p:anim>
                                    <p:animEffect transition="in" filter="fade">
                                      <p:cBhvr>
                                        <p:cTn id="11" dur="500"/>
                                        <p:tgtEl>
                                          <p:spTgt spid="7"/>
                                        </p:tgtEl>
                                      </p:cBhvr>
                                    </p:animEffect>
                                  </p:childTnLst>
                                </p:cTn>
                              </p:par>
                            </p:childTnLst>
                          </p:cTn>
                        </p:par>
                        <p:par>
                          <p:cTn id="12" fill="hold">
                            <p:stCondLst>
                              <p:cond delay="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
                                            <p:txEl>
                                              <p:pRg st="0" end="0"/>
                                            </p:txEl>
                                          </p:spTgt>
                                        </p:tgtEl>
                                        <p:attrNameLst>
                                          <p:attrName>style.visibility</p:attrName>
                                        </p:attrNameLst>
                                      </p:cBhvr>
                                      <p:to>
                                        <p:strVal val="visible"/>
                                      </p:to>
                                    </p:set>
                                    <p:anim calcmode="lin" valueType="num">
                                      <p:cBhvr>
                                        <p:cTn id="15" dur="500" fill="hold"/>
                                        <p:tgtEl>
                                          <p:spTgt spid="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8">
                                            <p:txEl>
                                              <p:pRg st="0" end="0"/>
                                            </p:txEl>
                                          </p:spTgt>
                                        </p:tgtEl>
                                        <p:attrNameLst>
                                          <p:attrName>ppt_y</p:attrName>
                                        </p:attrNameLst>
                                      </p:cBhvr>
                                      <p:tavLst>
                                        <p:tav tm="0">
                                          <p:val>
                                            <p:strVal val="#ppt_y"/>
                                          </p:val>
                                        </p:tav>
                                        <p:tav tm="100000">
                                          <p:val>
                                            <p:strVal val="#ppt_y"/>
                                          </p:val>
                                        </p:tav>
                                      </p:tavLst>
                                    </p:anim>
                                    <p:anim calcmode="lin" valueType="num">
                                      <p:cBhvr>
                                        <p:cTn id="17" dur="500" fill="hold"/>
                                        <p:tgtEl>
                                          <p:spTgt spid="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8">
                                            <p:txEl>
                                              <p:pRg st="0" end="0"/>
                                            </p:txEl>
                                          </p:spTgt>
                                        </p:tgtEl>
                                      </p:cBhvr>
                                    </p:animEffect>
                                  </p:childTnLst>
                                </p:cTn>
                              </p:par>
                            </p:childTnLst>
                          </p:cTn>
                        </p:par>
                        <p:par>
                          <p:cTn id="20" fill="hold">
                            <p:stCondLst>
                              <p:cond delay="1850"/>
                            </p:stCondLst>
                            <p:childTnLst>
                              <p:par>
                                <p:cTn id="21" presetID="10"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350"/>
                            </p:stCondLst>
                            <p:childTnLst>
                              <p:par>
                                <p:cTn id="25" presetID="6" presetClass="emph" presetSubtype="0" fill="hold" nodeType="afterEffect">
                                  <p:stCondLst>
                                    <p:cond delay="0"/>
                                  </p:stCondLst>
                                  <p:childTnLst>
                                    <p:animScale>
                                      <p:cBhvr>
                                        <p:cTn id="26" dur="1250" fill="hold"/>
                                        <p:tgtEl>
                                          <p:spTgt spid="9"/>
                                        </p:tgtEl>
                                      </p:cBhvr>
                                      <p:by x="400000" y="400000"/>
                                    </p:animScale>
                                  </p:childTnLst>
                                </p:cTn>
                              </p:par>
                            </p:childTnLst>
                          </p:cTn>
                        </p:par>
                        <p:par>
                          <p:cTn id="27" fill="hold">
                            <p:stCondLst>
                              <p:cond delay="3600"/>
                            </p:stCondLst>
                            <p:childTnLst>
                              <p:par>
                                <p:cTn id="28" presetID="6" presetClass="emph" presetSubtype="0" autoRev="1" fill="hold" nodeType="afterEffect">
                                  <p:stCondLst>
                                    <p:cond delay="0"/>
                                  </p:stCondLst>
                                  <p:childTnLst>
                                    <p:animScale>
                                      <p:cBhvr>
                                        <p:cTn id="29" dur="1250" fill="hold"/>
                                        <p:tgtEl>
                                          <p:spTgt spid="9"/>
                                        </p:tgtEl>
                                      </p:cBhvr>
                                      <p:by x="400000" y="400000"/>
                                    </p:animScale>
                                  </p:childTnLst>
                                </p:cTn>
                              </p:par>
                              <p:par>
                                <p:cTn id="30" presetID="10" presetClass="exit" presetSubtype="0" fill="hold" nodeType="withEffect">
                                  <p:stCondLst>
                                    <p:cond delay="0"/>
                                  </p:stCondLst>
                                  <p:childTnLst>
                                    <p:animEffect transition="out" filter="fade">
                                      <p:cBhvr>
                                        <p:cTn id="31" dur="1250"/>
                                        <p:tgtEl>
                                          <p:spTgt spid="9"/>
                                        </p:tgtEl>
                                      </p:cBhvr>
                                    </p:animEffect>
                                    <p:set>
                                      <p:cBhvr>
                                        <p:cTn id="32" dur="1" fill="hold">
                                          <p:stCondLst>
                                            <p:cond delay="1249"/>
                                          </p:stCondLst>
                                        </p:cTn>
                                        <p:tgtEl>
                                          <p:spTgt spid="9"/>
                                        </p:tgtEl>
                                        <p:attrNameLst>
                                          <p:attrName>style.visibility</p:attrName>
                                        </p:attrNameLst>
                                      </p:cBhvr>
                                      <p:to>
                                        <p:strVal val="hidden"/>
                                      </p:to>
                                    </p:set>
                                  </p:childTnLst>
                                </p:cTn>
                              </p:par>
                            </p:childTnLst>
                          </p:cTn>
                        </p:par>
                        <p:par>
                          <p:cTn id="33" fill="hold">
                            <p:stCondLst>
                              <p:cond delay="6100"/>
                            </p:stCondLst>
                            <p:childTnLst>
                              <p:par>
                                <p:cTn id="34" presetID="2" presetClass="entr" presetSubtype="9" fill="hold" nodeType="afterEffect">
                                  <p:stCondLst>
                                    <p:cond delay="0"/>
                                  </p:stCondLst>
                                  <p:childTnLst>
                                    <p:set>
                                      <p:cBhvr>
                                        <p:cTn id="35" dur="1" fill="hold">
                                          <p:stCondLst>
                                            <p:cond delay="0"/>
                                          </p:stCondLst>
                                        </p:cTn>
                                        <p:tgtEl>
                                          <p:spTgt spid="46"/>
                                        </p:tgtEl>
                                        <p:attrNameLst>
                                          <p:attrName>style.visibility</p:attrName>
                                        </p:attrNameLst>
                                      </p:cBhvr>
                                      <p:to>
                                        <p:strVal val="visible"/>
                                      </p:to>
                                    </p:set>
                                    <p:anim calcmode="lin" valueType="num">
                                      <p:cBhvr additive="base">
                                        <p:cTn id="36" dur="750" fill="hold"/>
                                        <p:tgtEl>
                                          <p:spTgt spid="46"/>
                                        </p:tgtEl>
                                        <p:attrNameLst>
                                          <p:attrName>ppt_x</p:attrName>
                                        </p:attrNameLst>
                                      </p:cBhvr>
                                      <p:tavLst>
                                        <p:tav tm="0">
                                          <p:val>
                                            <p:strVal val="0-#ppt_w/2"/>
                                          </p:val>
                                        </p:tav>
                                        <p:tav tm="100000">
                                          <p:val>
                                            <p:strVal val="#ppt_x"/>
                                          </p:val>
                                        </p:tav>
                                      </p:tavLst>
                                    </p:anim>
                                    <p:anim calcmode="lin" valueType="num">
                                      <p:cBhvr additive="base">
                                        <p:cTn id="37" dur="750" fill="hold"/>
                                        <p:tgtEl>
                                          <p:spTgt spid="46"/>
                                        </p:tgtEl>
                                        <p:attrNameLst>
                                          <p:attrName>ppt_y</p:attrName>
                                        </p:attrNameLst>
                                      </p:cBhvr>
                                      <p:tavLst>
                                        <p:tav tm="0">
                                          <p:val>
                                            <p:strVal val="0-#ppt_h/2"/>
                                          </p:val>
                                        </p:tav>
                                        <p:tav tm="100000">
                                          <p:val>
                                            <p:strVal val="#ppt_y"/>
                                          </p:val>
                                        </p:tav>
                                      </p:tavLst>
                                    </p:anim>
                                  </p:childTnLst>
                                </p:cTn>
                              </p:par>
                              <p:par>
                                <p:cTn id="38" presetID="22" presetClass="entr" presetSubtype="4" fill="hold" nodeType="withEffect">
                                  <p:stCondLst>
                                    <p:cond delay="500"/>
                                  </p:stCondLst>
                                  <p:childTnLst>
                                    <p:set>
                                      <p:cBhvr>
                                        <p:cTn id="39" dur="1" fill="hold">
                                          <p:stCondLst>
                                            <p:cond delay="0"/>
                                          </p:stCondLst>
                                        </p:cTn>
                                        <p:tgtEl>
                                          <p:spTgt spid="6"/>
                                        </p:tgtEl>
                                        <p:attrNameLst>
                                          <p:attrName>style.visibility</p:attrName>
                                        </p:attrNameLst>
                                      </p:cBhvr>
                                      <p:to>
                                        <p:strVal val="visible"/>
                                      </p:to>
                                    </p:set>
                                    <p:animEffect transition="in" filter="wipe(down)">
                                      <p:cBhvr>
                                        <p:cTn id="4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1" repeatCount="indefinite" fill="hold" display="0">
                  <p:stCondLst>
                    <p:cond delay="indefinite"/>
                  </p:stCondLst>
                  <p:endCondLst>
                    <p:cond evt="onStopAudio" delay="0">
                      <p:tgtEl>
                        <p:sldTgt/>
                      </p:tgtEl>
                    </p:cond>
                  </p:endCondLst>
                </p:cTn>
                <p:tgtEl>
                  <p:spTgt spid="47"/>
                </p:tgtEl>
              </p:cMediaNode>
            </p:audio>
          </p:childTnLst>
        </p:cTn>
      </p:par>
    </p:tnLst>
    <p:bldLst>
      <p:bldP spid="7" grpId="0"/>
      <p:bldP spid="8" grpId="0" build="p"/>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88525" name="Picture 109" descr="2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728" y="668131"/>
            <a:ext cx="3733152" cy="4037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8511" name="Picture 95" descr="花瓣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340300">
            <a:off x="3582366" y="-971250"/>
            <a:ext cx="420614" cy="380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8512" name="Picture 96" descr="花瓣0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8055" y="-1226759"/>
            <a:ext cx="609494" cy="350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8513" name="Picture 97" descr="花瓣0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9058" y="-1428309"/>
            <a:ext cx="380934" cy="272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8514" name="Picture 98" descr="花瓣0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18988" y="-490387"/>
            <a:ext cx="533307" cy="338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8515" name="Picture 99" descr="花瓣0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2288755">
            <a:off x="2198307" y="-661783"/>
            <a:ext cx="534894" cy="258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518" name="Rectangle 102"/>
          <p:cNvSpPr>
            <a:spLocks noChangeArrowheads="1"/>
          </p:cNvSpPr>
          <p:nvPr/>
        </p:nvSpPr>
        <p:spPr bwMode="auto">
          <a:xfrm>
            <a:off x="5601315" y="1897130"/>
            <a:ext cx="2171323" cy="1744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baseline="0">
                <a:solidFill>
                  <a:srgbClr val="000000"/>
                </a:solidFill>
                <a:ea typeface="宋体" pitchFamily="2" charset="-122"/>
              </a:rPr>
              <a:t>点击输入你想输入的文字内容点击输入你想输入的文字内容点击输入你想输入的文</a:t>
            </a:r>
          </a:p>
        </p:txBody>
      </p:sp>
      <p:sp>
        <p:nvSpPr>
          <p:cNvPr id="188520" name="Line 104"/>
          <p:cNvSpPr>
            <a:spLocks noChangeShapeType="1"/>
          </p:cNvSpPr>
          <p:nvPr/>
        </p:nvSpPr>
        <p:spPr bwMode="auto">
          <a:xfrm>
            <a:off x="4725167" y="1542574"/>
            <a:ext cx="0" cy="2515411"/>
          </a:xfrm>
          <a:prstGeom prst="line">
            <a:avLst/>
          </a:prstGeom>
          <a:noFill/>
          <a:ln w="15875">
            <a:solidFill>
              <a:srgbClr val="000000"/>
            </a:solidFill>
            <a:prstDash val="dash"/>
            <a:round/>
            <a:headEnd type="oval" w="med" len="med"/>
            <a:tailEnd type="oval" w="med" len="med"/>
          </a:ln>
          <a:extLst>
            <a:ext uri="{909E8E84-426E-40DD-AFC4-6F175D3DCCD1}">
              <a14:hiddenFill xmlns:a14="http://schemas.microsoft.com/office/drawing/2010/main">
                <a:noFill/>
              </a14:hiddenFill>
            </a:ext>
          </a:extLst>
        </p:spPr>
        <p:txBody>
          <a:bodyPr wrap="none" lIns="91413" tIns="45706" rIns="91413" bIns="45706" anchor="ctr"/>
          <a:lstStyle/>
          <a:p>
            <a:endParaRPr lang="zh-CN" altLang="en-US"/>
          </a:p>
        </p:txBody>
      </p:sp>
      <p:sp>
        <p:nvSpPr>
          <p:cNvPr id="188521" name="Line 105"/>
          <p:cNvSpPr>
            <a:spLocks noChangeShapeType="1"/>
          </p:cNvSpPr>
          <p:nvPr/>
        </p:nvSpPr>
        <p:spPr bwMode="auto">
          <a:xfrm flipH="1">
            <a:off x="1828482" y="2228162"/>
            <a:ext cx="2896685" cy="0"/>
          </a:xfrm>
          <a:prstGeom prst="line">
            <a:avLst/>
          </a:prstGeom>
          <a:noFill/>
          <a:ln w="15875">
            <a:solidFill>
              <a:srgbClr val="000000"/>
            </a:solidFill>
            <a:prstDash val="dash"/>
            <a:round/>
            <a:headEnd type="oval" w="med" len="med"/>
            <a:tailEnd type="oval" w="med" len="med"/>
          </a:ln>
          <a:extLst>
            <a:ext uri="{909E8E84-426E-40DD-AFC4-6F175D3DCCD1}">
              <a14:hiddenFill xmlns:a14="http://schemas.microsoft.com/office/drawing/2010/main">
                <a:noFill/>
              </a14:hiddenFill>
            </a:ext>
          </a:extLst>
        </p:spPr>
        <p:txBody>
          <a:bodyPr wrap="none" lIns="91413" tIns="45706" rIns="91413" bIns="45706" anchor="ctr"/>
          <a:lstStyle/>
          <a:p>
            <a:endParaRPr lang="zh-CN" altLang="en-US"/>
          </a:p>
        </p:txBody>
      </p:sp>
      <p:sp>
        <p:nvSpPr>
          <p:cNvPr id="188522" name="Rectangle 106"/>
          <p:cNvSpPr>
            <a:spLocks noChangeArrowheads="1"/>
          </p:cNvSpPr>
          <p:nvPr/>
        </p:nvSpPr>
        <p:spPr bwMode="auto">
          <a:xfrm>
            <a:off x="1752296" y="1721101"/>
            <a:ext cx="2972872" cy="433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900" b="1">
                <a:solidFill>
                  <a:srgbClr val="000000"/>
                </a:solidFill>
                <a:ea typeface="宋体" pitchFamily="2" charset="-122"/>
              </a:rPr>
              <a:t>点击添加相关文字标题</a:t>
            </a:r>
          </a:p>
        </p:txBody>
      </p:sp>
      <p:sp>
        <p:nvSpPr>
          <p:cNvPr id="188523" name="Rectangle 107"/>
          <p:cNvSpPr>
            <a:spLocks noChangeArrowheads="1"/>
          </p:cNvSpPr>
          <p:nvPr/>
        </p:nvSpPr>
        <p:spPr bwMode="auto">
          <a:xfrm>
            <a:off x="2057043" y="2168072"/>
            <a:ext cx="2439564" cy="1412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aseline="0">
                <a:solidFill>
                  <a:srgbClr val="000000"/>
                </a:solidFill>
                <a:ea typeface="宋体" pitchFamily="2" charset="-122"/>
              </a:rPr>
              <a:t>点击输入你想输入的文字内容点击输入你想输入的文字内容点击输入你想输入的文</a:t>
            </a:r>
          </a:p>
        </p:txBody>
      </p:sp>
      <p:sp>
        <p:nvSpPr>
          <p:cNvPr id="13" name="标题 1"/>
          <p:cNvSpPr txBox="1">
            <a:spLocks/>
          </p:cNvSpPr>
          <p:nvPr/>
        </p:nvSpPr>
        <p:spPr>
          <a:xfrm>
            <a:off x="1547664" y="165349"/>
            <a:ext cx="5078388" cy="390177"/>
          </a:xfrm>
          <a:prstGeom prst="rect">
            <a:avLst/>
          </a:prstGeom>
        </p:spPr>
        <p:txBody>
          <a:bodyPr vert="horz" lIns="68580" tIns="34290" rIns="68580" bIns="34290" rtlCol="0" anchor="b">
            <a:noAutofit/>
          </a:bodyPr>
          <a:lstStyle>
            <a:lvl1pPr algn="l" defTabSz="685800" rtl="0" eaLnBrk="1" latinLnBrk="0" hangingPunct="1">
              <a:lnSpc>
                <a:spcPct val="90000"/>
              </a:lnSpc>
              <a:spcBef>
                <a:spcPct val="0"/>
              </a:spcBef>
              <a:buNone/>
              <a:defRPr sz="3000" kern="1200">
                <a:solidFill>
                  <a:schemeClr val="accent1">
                    <a:lumMod val="75000"/>
                  </a:schemeClr>
                </a:solidFill>
                <a:latin typeface="+mj-lt"/>
                <a:ea typeface="+mj-ea"/>
                <a:cs typeface="+mj-cs"/>
              </a:defRPr>
            </a:lvl1pPr>
          </a:lstStyle>
          <a:p>
            <a:r>
              <a:rPr lang="zh-CN" altLang="en-US" sz="2800" dirty="0" smtClean="0">
                <a:solidFill>
                  <a:schemeClr val="tx1">
                    <a:lumMod val="50000"/>
                  </a:schemeClr>
                </a:solidFill>
              </a:rPr>
              <a:t>单击此处添加标题</a:t>
            </a:r>
            <a:endParaRPr lang="zh-CN" altLang="en-US" sz="2800" dirty="0">
              <a:solidFill>
                <a:schemeClr val="tx1">
                  <a:lumMod val="50000"/>
                </a:schemeClr>
              </a:solidFill>
            </a:endParaRPr>
          </a:p>
        </p:txBody>
      </p:sp>
    </p:spTree>
    <p:extLst>
      <p:ext uri="{BB962C8B-B14F-4D97-AF65-F5344CB8AC3E}">
        <p14:creationId xmlns:p14="http://schemas.microsoft.com/office/powerpoint/2010/main" val="76705529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188525"/>
                                        </p:tgtEl>
                                        <p:attrNameLst>
                                          <p:attrName>style.visibility</p:attrName>
                                        </p:attrNameLst>
                                      </p:cBhvr>
                                      <p:to>
                                        <p:strVal val="visible"/>
                                      </p:to>
                                    </p:set>
                                    <p:animEffect transition="in" filter="fade">
                                      <p:cBhvr>
                                        <p:cTn id="7" dur="2000"/>
                                        <p:tgtEl>
                                          <p:spTgt spid="188525"/>
                                        </p:tgtEl>
                                      </p:cBhvr>
                                    </p:animEffect>
                                  </p:childTnLst>
                                </p:cTn>
                              </p:par>
                            </p:childTnLst>
                          </p:cTn>
                        </p:par>
                        <p:par>
                          <p:cTn id="8" fill="hold" nodeType="afterGroup">
                            <p:stCondLst>
                              <p:cond delay="2000"/>
                            </p:stCondLst>
                            <p:childTnLst>
                              <p:par>
                                <p:cTn id="9" presetID="0" presetClass="path" presetSubtype="0" accel="50000" decel="50000" fill="hold" nodeType="afterEffect">
                                  <p:stCondLst>
                                    <p:cond delay="0"/>
                                  </p:stCondLst>
                                  <p:childTnLst>
                                    <p:animMotion origin="layout" path="M -3.33333E-6 2.66296E-6 C -0.01458 0.05808 -0.07274 0.23138 -0.08802 0.34878 C -0.1033 0.46617 -0.0967 0.60272 -0.09132 0.70466 C -0.08593 0.80661 -0.07916 0.8999 -0.05555 0.96076 C -0.03194 1.02162 0.03334 1.02965 0.05 1.07012 C 0.06667 1.11059 0.05417 1.16744 0.04445 1.20327 C 0.03473 1.23942 0.0132 1.2632 -0.00833 1.28668 " pathEditMode="relative" rAng="0" ptsTypes="aaaaaaa">
                                      <p:cBhvr>
                                        <p:cTn id="10" dur="3000" fill="hold"/>
                                        <p:tgtEl>
                                          <p:spTgt spid="188515"/>
                                        </p:tgtEl>
                                        <p:attrNameLst>
                                          <p:attrName>ppt_x</p:attrName>
                                          <p:attrName>ppt_y</p:attrName>
                                        </p:attrNameLst>
                                      </p:cBhvr>
                                      <p:rCtr x="-1840" y="64319"/>
                                    </p:animMotion>
                                  </p:childTnLst>
                                </p:cTn>
                              </p:par>
                              <p:par>
                                <p:cTn id="11" presetID="8" presetClass="emph" presetSubtype="0" fill="hold" nodeType="withEffect">
                                  <p:stCondLst>
                                    <p:cond delay="0"/>
                                  </p:stCondLst>
                                  <p:childTnLst>
                                    <p:animRot by="21600000">
                                      <p:cBhvr>
                                        <p:cTn id="12" dur="3000" fill="hold"/>
                                        <p:tgtEl>
                                          <p:spTgt spid="188515"/>
                                        </p:tgtEl>
                                        <p:attrNameLst>
                                          <p:attrName>r</p:attrName>
                                        </p:attrNameLst>
                                      </p:cBhvr>
                                    </p:animRot>
                                  </p:childTnLst>
                                </p:cTn>
                              </p:par>
                              <p:par>
                                <p:cTn id="13" presetID="0" presetClass="path" presetSubtype="0" accel="50000" decel="50000" fill="hold" nodeType="withEffect">
                                  <p:stCondLst>
                                    <p:cond delay="800"/>
                                  </p:stCondLst>
                                  <p:childTnLst>
                                    <p:animMotion origin="layout" path="M 3.05556E-6 2.58573E-6 C -0.02309 0.05437 -0.0375 0.09916 -0.05712 0.18628 C -0.07691 0.2734 -0.07709 0.43188 -0.11806 0.52209 C -0.15886 0.61229 -0.27309 0.64844 -0.30313 0.72814 C -0.33316 0.80784 -0.31875 0.91195 -0.29844 1.00092 C -0.27813 1.0899 -0.22952 1.17547 -0.18091 1.26135 " pathEditMode="relative" rAng="0" ptsTypes="aaaaaa">
                                      <p:cBhvr>
                                        <p:cTn id="14" dur="3000" fill="hold"/>
                                        <p:tgtEl>
                                          <p:spTgt spid="188511"/>
                                        </p:tgtEl>
                                        <p:attrNameLst>
                                          <p:attrName>ppt_x</p:attrName>
                                          <p:attrName>ppt_y</p:attrName>
                                        </p:attrNameLst>
                                      </p:cBhvr>
                                      <p:rCtr x="-16667" y="63052"/>
                                    </p:animMotion>
                                  </p:childTnLst>
                                </p:cTn>
                              </p:par>
                              <p:par>
                                <p:cTn id="15" presetID="8" presetClass="emph" presetSubtype="0" fill="hold" nodeType="withEffect">
                                  <p:stCondLst>
                                    <p:cond delay="900"/>
                                  </p:stCondLst>
                                  <p:childTnLst>
                                    <p:animRot by="21600000">
                                      <p:cBhvr>
                                        <p:cTn id="16" dur="3000" fill="hold"/>
                                        <p:tgtEl>
                                          <p:spTgt spid="188511"/>
                                        </p:tgtEl>
                                        <p:attrNameLst>
                                          <p:attrName>r</p:attrName>
                                        </p:attrNameLst>
                                      </p:cBhvr>
                                    </p:animRot>
                                  </p:childTnLst>
                                </p:cTn>
                              </p:par>
                              <p:par>
                                <p:cTn id="17" presetID="0" presetClass="path" presetSubtype="0" accel="50000" decel="50000" fill="hold" nodeType="withEffect">
                                  <p:stCondLst>
                                    <p:cond delay="400"/>
                                  </p:stCondLst>
                                  <p:childTnLst>
                                    <p:animMotion origin="layout" path="M 2.77556E-17 3.45999E-6 C -0.00347 0.03799 -0.0191 0.16651 -0.02118 0.22891 C -0.02326 0.29132 -0.01875 0.30089 -0.01267 0.37442 C -0.0066 0.44794 0.02049 0.58171 0.01528 0.66975 C 0.01007 0.7578 -0.01944 0.82175 -0.0441 0.90361 C -0.06875 0.98548 -0.11719 1.10997 -0.13299 1.16187 C -0.14878 1.21285 -0.1441 1.21223 -0.13941 1.21223 " pathEditMode="relative" rAng="0" ptsTypes="aaaaaaa">
                                      <p:cBhvr>
                                        <p:cTn id="18" dur="3000" fill="hold"/>
                                        <p:tgtEl>
                                          <p:spTgt spid="188514"/>
                                        </p:tgtEl>
                                        <p:attrNameLst>
                                          <p:attrName>ppt_x</p:attrName>
                                          <p:attrName>ppt_y</p:attrName>
                                        </p:attrNameLst>
                                      </p:cBhvr>
                                      <p:rCtr x="-6424" y="60643"/>
                                    </p:animMotion>
                                  </p:childTnLst>
                                </p:cTn>
                              </p:par>
                              <p:par>
                                <p:cTn id="19" presetID="8" presetClass="emph" presetSubtype="0" fill="hold" nodeType="withEffect">
                                  <p:stCondLst>
                                    <p:cond delay="400"/>
                                  </p:stCondLst>
                                  <p:childTnLst>
                                    <p:animRot by="21600000">
                                      <p:cBhvr>
                                        <p:cTn id="20" dur="3000" fill="hold"/>
                                        <p:tgtEl>
                                          <p:spTgt spid="188514"/>
                                        </p:tgtEl>
                                        <p:attrNameLst>
                                          <p:attrName>r</p:attrName>
                                        </p:attrNameLst>
                                      </p:cBhvr>
                                    </p:animRot>
                                  </p:childTnLst>
                                </p:cTn>
                              </p:par>
                              <p:par>
                                <p:cTn id="21" presetID="0" presetClass="path" presetSubtype="0" accel="50000" decel="50000" fill="hold" nodeType="withEffect">
                                  <p:stCondLst>
                                    <p:cond delay="1800"/>
                                  </p:stCondLst>
                                  <p:childTnLst>
                                    <p:animMotion origin="layout" path="M 0 3.49089E-7 C 0.01771 0.06148 0.10538 0.2561 0.10677 0.36824 C 0.10816 0.48007 0.01302 0.56719 0.00799 0.67284 C 0.00295 0.7785 0.06823 0.89249 0.07622 1.00309 C 0.0842 1.11369 0.06979 1.22552 0.05556 1.33704 " pathEditMode="relative" rAng="0" ptsTypes="aaaaa">
                                      <p:cBhvr>
                                        <p:cTn id="22" dur="3000" fill="hold"/>
                                        <p:tgtEl>
                                          <p:spTgt spid="188512"/>
                                        </p:tgtEl>
                                        <p:attrNameLst>
                                          <p:attrName>ppt_x</p:attrName>
                                          <p:attrName>ppt_y</p:attrName>
                                        </p:attrNameLst>
                                      </p:cBhvr>
                                      <p:rCtr x="5399" y="66852"/>
                                    </p:animMotion>
                                  </p:childTnLst>
                                </p:cTn>
                              </p:par>
                              <p:par>
                                <p:cTn id="23" presetID="8" presetClass="emph" presetSubtype="0" fill="hold" nodeType="withEffect">
                                  <p:stCondLst>
                                    <p:cond delay="1800"/>
                                  </p:stCondLst>
                                  <p:childTnLst>
                                    <p:animRot by="21600000">
                                      <p:cBhvr>
                                        <p:cTn id="24" dur="3000" fill="hold"/>
                                        <p:tgtEl>
                                          <p:spTgt spid="188512"/>
                                        </p:tgtEl>
                                        <p:attrNameLst>
                                          <p:attrName>r</p:attrName>
                                        </p:attrNameLst>
                                      </p:cBhvr>
                                    </p:animRot>
                                  </p:childTnLst>
                                </p:cTn>
                              </p:par>
                              <p:par>
                                <p:cTn id="25" presetID="0" presetClass="path" presetSubtype="0" accel="50000" decel="50000" fill="hold" nodeType="withEffect">
                                  <p:stCondLst>
                                    <p:cond delay="1200"/>
                                  </p:stCondLst>
                                  <p:childTnLst>
                                    <p:animMotion origin="layout" path="M -1.38889E-6 3.64162E-6 C -0.03472 0.07722 -0.06927 0.15468 -0.06667 0.25341 C -0.06406 0.35237 0.00868 0.48763 0.0158 0.59376 C 0.02291 0.70035 -0.02813 0.79977 -0.02396 0.89202 C -0.01979 0.98428 0.0375 1.06682 0.04114 1.14774 C 0.04479 1.22867 0.02153 1.30358 -0.00174 1.37803 " pathEditMode="relative" ptsTypes="aaaaaA">
                                      <p:cBhvr>
                                        <p:cTn id="26" dur="3000" fill="hold"/>
                                        <p:tgtEl>
                                          <p:spTgt spid="188513"/>
                                        </p:tgtEl>
                                        <p:attrNameLst>
                                          <p:attrName>ppt_x</p:attrName>
                                          <p:attrName>ppt_y</p:attrName>
                                        </p:attrNameLst>
                                      </p:cBhvr>
                                    </p:animMotion>
                                  </p:childTnLst>
                                </p:cTn>
                              </p:par>
                              <p:par>
                                <p:cTn id="27" presetID="8" presetClass="emph" presetSubtype="0" fill="hold" nodeType="withEffect">
                                  <p:stCondLst>
                                    <p:cond delay="1300"/>
                                  </p:stCondLst>
                                  <p:childTnLst>
                                    <p:animRot by="21600000">
                                      <p:cBhvr>
                                        <p:cTn id="28" dur="2900" fill="hold"/>
                                        <p:tgtEl>
                                          <p:spTgt spid="188513"/>
                                        </p:tgtEl>
                                        <p:attrNameLst>
                                          <p:attrName>r</p:attrName>
                                        </p:attrNameLst>
                                      </p:cBhvr>
                                    </p:animRot>
                                  </p:childTnLst>
                                </p:cTn>
                              </p:par>
                              <p:par>
                                <p:cTn id="29" presetID="8" presetClass="entr" presetSubtype="16" fill="hold" nodeType="withEffect">
                                  <p:stCondLst>
                                    <p:cond delay="800"/>
                                  </p:stCondLst>
                                  <p:childTnLst>
                                    <p:set>
                                      <p:cBhvr>
                                        <p:cTn id="30" dur="1" fill="hold">
                                          <p:stCondLst>
                                            <p:cond delay="0"/>
                                          </p:stCondLst>
                                        </p:cTn>
                                        <p:tgtEl>
                                          <p:spTgt spid="188518"/>
                                        </p:tgtEl>
                                        <p:attrNameLst>
                                          <p:attrName>style.visibility</p:attrName>
                                        </p:attrNameLst>
                                      </p:cBhvr>
                                      <p:to>
                                        <p:strVal val="visible"/>
                                      </p:to>
                                    </p:set>
                                    <p:animEffect transition="in" filter="diamond(in)">
                                      <p:cBhvr>
                                        <p:cTn id="31" dur="2000"/>
                                        <p:tgtEl>
                                          <p:spTgt spid="188518"/>
                                        </p:tgtEl>
                                      </p:cBhvr>
                                    </p:animEffect>
                                  </p:childTnLst>
                                </p:cTn>
                              </p:par>
                            </p:childTnLst>
                          </p:cTn>
                        </p:par>
                        <p:par>
                          <p:cTn id="32" fill="hold" nodeType="afterGroup">
                            <p:stCondLst>
                              <p:cond delay="6800"/>
                            </p:stCondLst>
                            <p:childTnLst>
                              <p:par>
                                <p:cTn id="33" presetID="22" presetClass="entr" presetSubtype="1" fill="hold" grpId="0" nodeType="afterEffect">
                                  <p:stCondLst>
                                    <p:cond delay="0"/>
                                  </p:stCondLst>
                                  <p:childTnLst>
                                    <p:set>
                                      <p:cBhvr>
                                        <p:cTn id="34" dur="1" fill="hold">
                                          <p:stCondLst>
                                            <p:cond delay="0"/>
                                          </p:stCondLst>
                                        </p:cTn>
                                        <p:tgtEl>
                                          <p:spTgt spid="188520"/>
                                        </p:tgtEl>
                                        <p:attrNameLst>
                                          <p:attrName>style.visibility</p:attrName>
                                        </p:attrNameLst>
                                      </p:cBhvr>
                                      <p:to>
                                        <p:strVal val="visible"/>
                                      </p:to>
                                    </p:set>
                                    <p:animEffect transition="in" filter="wipe(up)">
                                      <p:cBhvr>
                                        <p:cTn id="35" dur="500"/>
                                        <p:tgtEl>
                                          <p:spTgt spid="188520"/>
                                        </p:tgtEl>
                                      </p:cBhvr>
                                    </p:animEffect>
                                  </p:childTnLst>
                                </p:cTn>
                              </p:par>
                            </p:childTnLst>
                          </p:cTn>
                        </p:par>
                        <p:par>
                          <p:cTn id="36" fill="hold" nodeType="afterGroup">
                            <p:stCondLst>
                              <p:cond delay="7300"/>
                            </p:stCondLst>
                            <p:childTnLst>
                              <p:par>
                                <p:cTn id="37" presetID="22" presetClass="entr" presetSubtype="2" fill="hold" grpId="0" nodeType="afterEffect">
                                  <p:stCondLst>
                                    <p:cond delay="0"/>
                                  </p:stCondLst>
                                  <p:childTnLst>
                                    <p:set>
                                      <p:cBhvr>
                                        <p:cTn id="38" dur="1" fill="hold">
                                          <p:stCondLst>
                                            <p:cond delay="0"/>
                                          </p:stCondLst>
                                        </p:cTn>
                                        <p:tgtEl>
                                          <p:spTgt spid="188521"/>
                                        </p:tgtEl>
                                        <p:attrNameLst>
                                          <p:attrName>style.visibility</p:attrName>
                                        </p:attrNameLst>
                                      </p:cBhvr>
                                      <p:to>
                                        <p:strVal val="visible"/>
                                      </p:to>
                                    </p:set>
                                    <p:animEffect transition="in" filter="wipe(right)">
                                      <p:cBhvr>
                                        <p:cTn id="39" dur="500"/>
                                        <p:tgtEl>
                                          <p:spTgt spid="188521"/>
                                        </p:tgtEl>
                                      </p:cBhvr>
                                    </p:animEffect>
                                  </p:childTnLst>
                                </p:cTn>
                              </p:par>
                            </p:childTnLst>
                          </p:cTn>
                        </p:par>
                        <p:par>
                          <p:cTn id="40" fill="hold" nodeType="afterGroup">
                            <p:stCondLst>
                              <p:cond delay="7800"/>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188522"/>
                                        </p:tgtEl>
                                        <p:attrNameLst>
                                          <p:attrName>style.visibility</p:attrName>
                                        </p:attrNameLst>
                                      </p:cBhvr>
                                      <p:to>
                                        <p:strVal val="visible"/>
                                      </p:to>
                                    </p:set>
                                    <p:anim calcmode="lin" valueType="num">
                                      <p:cBhvr>
                                        <p:cTn id="43" dur="500" fill="hold"/>
                                        <p:tgtEl>
                                          <p:spTgt spid="188522"/>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188522"/>
                                        </p:tgtEl>
                                        <p:attrNameLst>
                                          <p:attrName>ppt_y</p:attrName>
                                        </p:attrNameLst>
                                      </p:cBhvr>
                                      <p:tavLst>
                                        <p:tav tm="0">
                                          <p:val>
                                            <p:strVal val="#ppt_y"/>
                                          </p:val>
                                        </p:tav>
                                        <p:tav tm="100000">
                                          <p:val>
                                            <p:strVal val="#ppt_y"/>
                                          </p:val>
                                        </p:tav>
                                      </p:tavLst>
                                    </p:anim>
                                    <p:anim calcmode="lin" valueType="num">
                                      <p:cBhvr>
                                        <p:cTn id="45" dur="500" fill="hold"/>
                                        <p:tgtEl>
                                          <p:spTgt spid="188522"/>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188522"/>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188522"/>
                                        </p:tgtEl>
                                      </p:cBhvr>
                                    </p:animEffect>
                                  </p:childTnLst>
                                </p:cTn>
                              </p:par>
                            </p:childTnLst>
                          </p:cTn>
                        </p:par>
                        <p:par>
                          <p:cTn id="48" fill="hold" nodeType="afterGroup">
                            <p:stCondLst>
                              <p:cond delay="8750"/>
                            </p:stCondLst>
                            <p:childTnLst>
                              <p:par>
                                <p:cTn id="49" presetID="31" presetClass="entr" presetSubtype="0" fill="hold" nodeType="afterEffect">
                                  <p:stCondLst>
                                    <p:cond delay="0"/>
                                  </p:stCondLst>
                                  <p:iterate type="lt">
                                    <p:tmPct val="5000"/>
                                  </p:iterate>
                                  <p:childTnLst>
                                    <p:set>
                                      <p:cBhvr>
                                        <p:cTn id="50" dur="1" fill="hold">
                                          <p:stCondLst>
                                            <p:cond delay="0"/>
                                          </p:stCondLst>
                                        </p:cTn>
                                        <p:tgtEl>
                                          <p:spTgt spid="188523"/>
                                        </p:tgtEl>
                                        <p:attrNameLst>
                                          <p:attrName>style.visibility</p:attrName>
                                        </p:attrNameLst>
                                      </p:cBhvr>
                                      <p:to>
                                        <p:strVal val="visible"/>
                                      </p:to>
                                    </p:set>
                                    <p:anim calcmode="lin" valueType="num">
                                      <p:cBhvr>
                                        <p:cTn id="51" dur="1000" fill="hold"/>
                                        <p:tgtEl>
                                          <p:spTgt spid="188523"/>
                                        </p:tgtEl>
                                        <p:attrNameLst>
                                          <p:attrName>ppt_w</p:attrName>
                                        </p:attrNameLst>
                                      </p:cBhvr>
                                      <p:tavLst>
                                        <p:tav tm="0">
                                          <p:val>
                                            <p:fltVal val="0"/>
                                          </p:val>
                                        </p:tav>
                                        <p:tav tm="100000">
                                          <p:val>
                                            <p:strVal val="#ppt_w"/>
                                          </p:val>
                                        </p:tav>
                                      </p:tavLst>
                                    </p:anim>
                                    <p:anim calcmode="lin" valueType="num">
                                      <p:cBhvr>
                                        <p:cTn id="52" dur="1000" fill="hold"/>
                                        <p:tgtEl>
                                          <p:spTgt spid="188523"/>
                                        </p:tgtEl>
                                        <p:attrNameLst>
                                          <p:attrName>ppt_h</p:attrName>
                                        </p:attrNameLst>
                                      </p:cBhvr>
                                      <p:tavLst>
                                        <p:tav tm="0">
                                          <p:val>
                                            <p:fltVal val="0"/>
                                          </p:val>
                                        </p:tav>
                                        <p:tav tm="100000">
                                          <p:val>
                                            <p:strVal val="#ppt_h"/>
                                          </p:val>
                                        </p:tav>
                                      </p:tavLst>
                                    </p:anim>
                                    <p:anim calcmode="lin" valueType="num">
                                      <p:cBhvr>
                                        <p:cTn id="53" dur="1000" fill="hold"/>
                                        <p:tgtEl>
                                          <p:spTgt spid="188523"/>
                                        </p:tgtEl>
                                        <p:attrNameLst>
                                          <p:attrName>style.rotation</p:attrName>
                                        </p:attrNameLst>
                                      </p:cBhvr>
                                      <p:tavLst>
                                        <p:tav tm="0">
                                          <p:val>
                                            <p:fltVal val="90"/>
                                          </p:val>
                                        </p:tav>
                                        <p:tav tm="100000">
                                          <p:val>
                                            <p:fltVal val="0"/>
                                          </p:val>
                                        </p:tav>
                                      </p:tavLst>
                                    </p:anim>
                                    <p:animEffect transition="in" filter="fade">
                                      <p:cBhvr>
                                        <p:cTn id="54" dur="1000"/>
                                        <p:tgtEl>
                                          <p:spTgt spid="188523"/>
                                        </p:tgtEl>
                                      </p:cBhvr>
                                    </p:animEffect>
                                  </p:childTnLst>
                                </p:cTn>
                              </p:par>
                              <p:par>
                                <p:cTn id="55" presetID="41" presetClass="entr" presetSubtype="0" fill="hold" grpId="0" nodeType="withEffect">
                                  <p:stCondLst>
                                    <p:cond delay="1100"/>
                                  </p:stCondLst>
                                  <p:iterate type="lt">
                                    <p:tmPct val="10000"/>
                                  </p:iterate>
                                  <p:childTnLst>
                                    <p:set>
                                      <p:cBhvr>
                                        <p:cTn id="56" dur="1" fill="hold">
                                          <p:stCondLst>
                                            <p:cond delay="0"/>
                                          </p:stCondLst>
                                        </p:cTn>
                                        <p:tgtEl>
                                          <p:spTgt spid="13"/>
                                        </p:tgtEl>
                                        <p:attrNameLst>
                                          <p:attrName>style.visibility</p:attrName>
                                        </p:attrNameLst>
                                      </p:cBhvr>
                                      <p:to>
                                        <p:strVal val="visible"/>
                                      </p:to>
                                    </p:set>
                                    <p:anim calcmode="lin" valueType="num">
                                      <p:cBhvr>
                                        <p:cTn id="5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13"/>
                                        </p:tgtEl>
                                        <p:attrNameLst>
                                          <p:attrName>ppt_y</p:attrName>
                                        </p:attrNameLst>
                                      </p:cBhvr>
                                      <p:tavLst>
                                        <p:tav tm="0">
                                          <p:val>
                                            <p:strVal val="#ppt_y"/>
                                          </p:val>
                                        </p:tav>
                                        <p:tav tm="100000">
                                          <p:val>
                                            <p:strVal val="#ppt_y"/>
                                          </p:val>
                                        </p:tav>
                                      </p:tavLst>
                                    </p:anim>
                                    <p:anim calcmode="lin" valueType="num">
                                      <p:cBhvr>
                                        <p:cTn id="5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8520" grpId="0" animBg="1"/>
      <p:bldP spid="188521" grpId="0" animBg="1"/>
      <p:bldP spid="188522"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91528" name="Picture 40" descr="2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91899" y="1182323"/>
            <a:ext cx="5409261" cy="3680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1505" name="Rectangle 17"/>
          <p:cNvSpPr>
            <a:spLocks noChangeArrowheads="1"/>
          </p:cNvSpPr>
          <p:nvPr/>
        </p:nvSpPr>
        <p:spPr bwMode="auto">
          <a:xfrm>
            <a:off x="4268047" y="1721906"/>
            <a:ext cx="3428405" cy="906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500" b="1">
                <a:solidFill>
                  <a:srgbClr val="000000"/>
                </a:solidFill>
                <a:ea typeface="宋体" pitchFamily="2" charset="-122"/>
              </a:rPr>
              <a:t>点击输入你想输入的文字内容点击输入你想输入的文字内容点击输入你想输入的文字</a:t>
            </a:r>
          </a:p>
        </p:txBody>
      </p:sp>
      <p:pic>
        <p:nvPicPr>
          <p:cNvPr id="191531" name="Picture 43" descr="A0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77711" y="1339437"/>
            <a:ext cx="1899908" cy="487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1532" name="Text Box 44"/>
          <p:cNvSpPr txBox="1">
            <a:spLocks noChangeArrowheads="1"/>
          </p:cNvSpPr>
          <p:nvPr/>
        </p:nvSpPr>
        <p:spPr bwMode="auto">
          <a:xfrm>
            <a:off x="1525323" y="1466398"/>
            <a:ext cx="1966570" cy="295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400" baseline="0">
                <a:solidFill>
                  <a:srgbClr val="000000"/>
                </a:solidFill>
                <a:ea typeface="方正黑体简体" pitchFamily="65" charset="-122"/>
              </a:rPr>
              <a:t>点击输入标题内容</a:t>
            </a:r>
          </a:p>
        </p:txBody>
      </p:sp>
      <p:sp>
        <p:nvSpPr>
          <p:cNvPr id="191533" name="Text Box 45"/>
          <p:cNvSpPr txBox="1">
            <a:spLocks noChangeArrowheads="1"/>
          </p:cNvSpPr>
          <p:nvPr/>
        </p:nvSpPr>
        <p:spPr bwMode="auto">
          <a:xfrm>
            <a:off x="1525323" y="2039309"/>
            <a:ext cx="1752296" cy="1272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r>
              <a:rPr lang="zh-CN" altLang="en-US" sz="1300" baseline="0">
                <a:solidFill>
                  <a:srgbClr val="000000"/>
                </a:solidFill>
                <a:ea typeface="宋体" pitchFamily="2" charset="-122"/>
              </a:rPr>
              <a:t>点击输入文字内容点击输入文字内容点击输入文字内容输入文字内容点击输入文字内容点击输入文字内容点击输入文字内容</a:t>
            </a:r>
          </a:p>
        </p:txBody>
      </p:sp>
      <p:sp>
        <p:nvSpPr>
          <p:cNvPr id="7" name="标题 1"/>
          <p:cNvSpPr txBox="1">
            <a:spLocks/>
          </p:cNvSpPr>
          <p:nvPr/>
        </p:nvSpPr>
        <p:spPr>
          <a:xfrm>
            <a:off x="1547664" y="165349"/>
            <a:ext cx="5078388" cy="390177"/>
          </a:xfrm>
          <a:prstGeom prst="rect">
            <a:avLst/>
          </a:prstGeom>
        </p:spPr>
        <p:txBody>
          <a:bodyPr vert="horz" lIns="68580" tIns="34290" rIns="68580" bIns="34290" rtlCol="0" anchor="b">
            <a:noAutofit/>
          </a:bodyPr>
          <a:lstStyle>
            <a:lvl1pPr algn="l" defTabSz="685800" rtl="0" eaLnBrk="1" latinLnBrk="0" hangingPunct="1">
              <a:lnSpc>
                <a:spcPct val="90000"/>
              </a:lnSpc>
              <a:spcBef>
                <a:spcPct val="0"/>
              </a:spcBef>
              <a:buNone/>
              <a:defRPr sz="3000" kern="1200">
                <a:solidFill>
                  <a:schemeClr val="accent1">
                    <a:lumMod val="75000"/>
                  </a:schemeClr>
                </a:solidFill>
                <a:latin typeface="+mj-lt"/>
                <a:ea typeface="+mj-ea"/>
                <a:cs typeface="+mj-cs"/>
              </a:defRPr>
            </a:lvl1pPr>
          </a:lstStyle>
          <a:p>
            <a:r>
              <a:rPr lang="zh-CN" altLang="en-US" sz="2800" dirty="0" smtClean="0">
                <a:solidFill>
                  <a:schemeClr val="tx1">
                    <a:lumMod val="50000"/>
                  </a:schemeClr>
                </a:solidFill>
              </a:rPr>
              <a:t>单击此处添加标题</a:t>
            </a:r>
            <a:endParaRPr lang="zh-CN" altLang="en-US" sz="2800" dirty="0">
              <a:solidFill>
                <a:schemeClr val="tx1">
                  <a:lumMod val="50000"/>
                </a:schemeClr>
              </a:solidFill>
            </a:endParaRPr>
          </a:p>
        </p:txBody>
      </p:sp>
    </p:spTree>
    <p:extLst>
      <p:ext uri="{BB962C8B-B14F-4D97-AF65-F5344CB8AC3E}">
        <p14:creationId xmlns:p14="http://schemas.microsoft.com/office/powerpoint/2010/main" val="57721714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nodeType="afterEffect">
                                  <p:stCondLst>
                                    <p:cond delay="0"/>
                                  </p:stCondLst>
                                  <p:childTnLst>
                                    <p:set>
                                      <p:cBhvr>
                                        <p:cTn id="6" dur="1" fill="hold">
                                          <p:stCondLst>
                                            <p:cond delay="0"/>
                                          </p:stCondLst>
                                        </p:cTn>
                                        <p:tgtEl>
                                          <p:spTgt spid="191528"/>
                                        </p:tgtEl>
                                        <p:attrNameLst>
                                          <p:attrName>style.visibility</p:attrName>
                                        </p:attrNameLst>
                                      </p:cBhvr>
                                      <p:to>
                                        <p:strVal val="visible"/>
                                      </p:to>
                                    </p:set>
                                    <p:animEffect transition="in" filter="wheel(1)">
                                      <p:cBhvr>
                                        <p:cTn id="7" dur="2000"/>
                                        <p:tgtEl>
                                          <p:spTgt spid="191528"/>
                                        </p:tgtEl>
                                      </p:cBhvr>
                                    </p:animEffect>
                                  </p:childTnLst>
                                </p:cTn>
                              </p:par>
                            </p:childTnLst>
                          </p:cTn>
                        </p:par>
                        <p:par>
                          <p:cTn id="8" fill="hold" nodeType="afterGroup">
                            <p:stCondLst>
                              <p:cond delay="2000"/>
                            </p:stCondLst>
                            <p:childTnLst>
                              <p:par>
                                <p:cTn id="9" presetID="45" presetClass="entr" presetSubtype="0" fill="hold" grpId="0" nodeType="afterEffect">
                                  <p:stCondLst>
                                    <p:cond delay="0"/>
                                  </p:stCondLst>
                                  <p:iterate type="lt">
                                    <p:tmPct val="10000"/>
                                  </p:iterate>
                                  <p:childTnLst>
                                    <p:set>
                                      <p:cBhvr>
                                        <p:cTn id="10" dur="1" fill="hold">
                                          <p:stCondLst>
                                            <p:cond delay="0"/>
                                          </p:stCondLst>
                                        </p:cTn>
                                        <p:tgtEl>
                                          <p:spTgt spid="191505"/>
                                        </p:tgtEl>
                                        <p:attrNameLst>
                                          <p:attrName>style.visibility</p:attrName>
                                        </p:attrNameLst>
                                      </p:cBhvr>
                                      <p:to>
                                        <p:strVal val="visible"/>
                                      </p:to>
                                    </p:set>
                                    <p:animEffect transition="in" filter="fade">
                                      <p:cBhvr>
                                        <p:cTn id="11" dur="1000"/>
                                        <p:tgtEl>
                                          <p:spTgt spid="191505"/>
                                        </p:tgtEl>
                                      </p:cBhvr>
                                    </p:animEffect>
                                    <p:anim calcmode="lin" valueType="num">
                                      <p:cBhvr>
                                        <p:cTn id="12" dur="1000" fill="hold"/>
                                        <p:tgtEl>
                                          <p:spTgt spid="191505"/>
                                        </p:tgtEl>
                                        <p:attrNameLst>
                                          <p:attrName>ppt_w</p:attrName>
                                        </p:attrNameLst>
                                      </p:cBhvr>
                                      <p:tavLst>
                                        <p:tav tm="0" fmla="#ppt_w*sin(2.5*pi*$)">
                                          <p:val>
                                            <p:fltVal val="0"/>
                                          </p:val>
                                        </p:tav>
                                        <p:tav tm="100000">
                                          <p:val>
                                            <p:fltVal val="1"/>
                                          </p:val>
                                        </p:tav>
                                      </p:tavLst>
                                    </p:anim>
                                    <p:anim calcmode="lin" valueType="num">
                                      <p:cBhvr>
                                        <p:cTn id="13" dur="1000" fill="hold"/>
                                        <p:tgtEl>
                                          <p:spTgt spid="191505"/>
                                        </p:tgtEl>
                                        <p:attrNameLst>
                                          <p:attrName>ppt_h</p:attrName>
                                        </p:attrNameLst>
                                      </p:cBhvr>
                                      <p:tavLst>
                                        <p:tav tm="0">
                                          <p:val>
                                            <p:strVal val="#ppt_h"/>
                                          </p:val>
                                        </p:tav>
                                        <p:tav tm="100000">
                                          <p:val>
                                            <p:strVal val="#ppt_h"/>
                                          </p:val>
                                        </p:tav>
                                      </p:tavLst>
                                    </p:anim>
                                  </p:childTnLst>
                                </p:cTn>
                              </p:par>
                            </p:childTnLst>
                          </p:cTn>
                        </p:par>
                        <p:par>
                          <p:cTn id="14" fill="hold" nodeType="afterGroup">
                            <p:stCondLst>
                              <p:cond delay="6600"/>
                            </p:stCondLst>
                            <p:childTnLst>
                              <p:par>
                                <p:cTn id="15" presetID="50" presetClass="entr" presetSubtype="0" decel="100000" fill="hold" nodeType="afterEffect">
                                  <p:stCondLst>
                                    <p:cond delay="0"/>
                                  </p:stCondLst>
                                  <p:childTnLst>
                                    <p:set>
                                      <p:cBhvr>
                                        <p:cTn id="16" dur="1" fill="hold">
                                          <p:stCondLst>
                                            <p:cond delay="0"/>
                                          </p:stCondLst>
                                        </p:cTn>
                                        <p:tgtEl>
                                          <p:spTgt spid="191531"/>
                                        </p:tgtEl>
                                        <p:attrNameLst>
                                          <p:attrName>style.visibility</p:attrName>
                                        </p:attrNameLst>
                                      </p:cBhvr>
                                      <p:to>
                                        <p:strVal val="visible"/>
                                      </p:to>
                                    </p:set>
                                    <p:anim calcmode="lin" valueType="num">
                                      <p:cBhvr>
                                        <p:cTn id="17" dur="1000" fill="hold"/>
                                        <p:tgtEl>
                                          <p:spTgt spid="191531"/>
                                        </p:tgtEl>
                                        <p:attrNameLst>
                                          <p:attrName>ppt_w</p:attrName>
                                        </p:attrNameLst>
                                      </p:cBhvr>
                                      <p:tavLst>
                                        <p:tav tm="0">
                                          <p:val>
                                            <p:strVal val="#ppt_w+.3"/>
                                          </p:val>
                                        </p:tav>
                                        <p:tav tm="100000">
                                          <p:val>
                                            <p:strVal val="#ppt_w"/>
                                          </p:val>
                                        </p:tav>
                                      </p:tavLst>
                                    </p:anim>
                                    <p:anim calcmode="lin" valueType="num">
                                      <p:cBhvr>
                                        <p:cTn id="18" dur="1000" fill="hold"/>
                                        <p:tgtEl>
                                          <p:spTgt spid="191531"/>
                                        </p:tgtEl>
                                        <p:attrNameLst>
                                          <p:attrName>ppt_h</p:attrName>
                                        </p:attrNameLst>
                                      </p:cBhvr>
                                      <p:tavLst>
                                        <p:tav tm="0">
                                          <p:val>
                                            <p:strVal val="#ppt_h"/>
                                          </p:val>
                                        </p:tav>
                                        <p:tav tm="100000">
                                          <p:val>
                                            <p:strVal val="#ppt_h"/>
                                          </p:val>
                                        </p:tav>
                                      </p:tavLst>
                                    </p:anim>
                                    <p:animEffect transition="in" filter="fade">
                                      <p:cBhvr>
                                        <p:cTn id="19" dur="1000"/>
                                        <p:tgtEl>
                                          <p:spTgt spid="191531"/>
                                        </p:tgtEl>
                                      </p:cBhvr>
                                    </p:animEffect>
                                  </p:childTnLst>
                                </p:cTn>
                              </p:par>
                            </p:childTnLst>
                          </p:cTn>
                        </p:par>
                        <p:par>
                          <p:cTn id="20" fill="hold" nodeType="afterGroup">
                            <p:stCondLst>
                              <p:cond delay="7600"/>
                            </p:stCondLst>
                            <p:childTnLst>
                              <p:par>
                                <p:cTn id="21" presetID="38" presetClass="entr" presetSubtype="0" accel="50000" fill="hold" grpId="0" nodeType="afterEffect">
                                  <p:stCondLst>
                                    <p:cond delay="0"/>
                                  </p:stCondLst>
                                  <p:iterate type="lt">
                                    <p:tmPct val="50000"/>
                                  </p:iterate>
                                  <p:childTnLst>
                                    <p:set>
                                      <p:cBhvr>
                                        <p:cTn id="22" dur="1" fill="hold">
                                          <p:stCondLst>
                                            <p:cond delay="0"/>
                                          </p:stCondLst>
                                        </p:cTn>
                                        <p:tgtEl>
                                          <p:spTgt spid="191532"/>
                                        </p:tgtEl>
                                        <p:attrNameLst>
                                          <p:attrName>style.visibility</p:attrName>
                                        </p:attrNameLst>
                                      </p:cBhvr>
                                      <p:to>
                                        <p:strVal val="visible"/>
                                      </p:to>
                                    </p:set>
                                    <p:set>
                                      <p:cBhvr>
                                        <p:cTn id="23" dur="228" fill="hold">
                                          <p:stCondLst>
                                            <p:cond delay="0"/>
                                          </p:stCondLst>
                                        </p:cTn>
                                        <p:tgtEl>
                                          <p:spTgt spid="191532"/>
                                        </p:tgtEl>
                                        <p:attrNameLst>
                                          <p:attrName>style.rotation</p:attrName>
                                        </p:attrNameLst>
                                      </p:cBhvr>
                                      <p:to>
                                        <p:strVal val="-45.0"/>
                                      </p:to>
                                    </p:set>
                                    <p:anim calcmode="lin" valueType="num">
                                      <p:cBhvr>
                                        <p:cTn id="24" dur="228" fill="hold">
                                          <p:stCondLst>
                                            <p:cond delay="228"/>
                                          </p:stCondLst>
                                        </p:cTn>
                                        <p:tgtEl>
                                          <p:spTgt spid="191532"/>
                                        </p:tgtEl>
                                        <p:attrNameLst>
                                          <p:attrName>style.rotation</p:attrName>
                                        </p:attrNameLst>
                                      </p:cBhvr>
                                      <p:tavLst>
                                        <p:tav tm="0">
                                          <p:val>
                                            <p:fltVal val="-45"/>
                                          </p:val>
                                        </p:tav>
                                        <p:tav tm="69900">
                                          <p:val>
                                            <p:fltVal val="45"/>
                                          </p:val>
                                        </p:tav>
                                        <p:tav tm="100000">
                                          <p:val>
                                            <p:fltVal val="0"/>
                                          </p:val>
                                        </p:tav>
                                      </p:tavLst>
                                    </p:anim>
                                    <p:anim calcmode="lin" valueType="num">
                                      <p:cBhvr>
                                        <p:cTn id="25" dur="228" fill="hold">
                                          <p:stCondLst>
                                            <p:cond delay="0"/>
                                          </p:stCondLst>
                                        </p:cTn>
                                        <p:tgtEl>
                                          <p:spTgt spid="191532"/>
                                        </p:tgtEl>
                                        <p:attrNameLst>
                                          <p:attrName>ppt_y</p:attrName>
                                        </p:attrNameLst>
                                      </p:cBhvr>
                                      <p:tavLst>
                                        <p:tav tm="0">
                                          <p:val>
                                            <p:strVal val="#ppt_y-1"/>
                                          </p:val>
                                        </p:tav>
                                        <p:tav tm="100000">
                                          <p:val>
                                            <p:strVal val="#ppt_y-(0.354*#ppt_w-0.172*#ppt_h)"/>
                                          </p:val>
                                        </p:tav>
                                      </p:tavLst>
                                    </p:anim>
                                    <p:anim calcmode="lin" valueType="num">
                                      <p:cBhvr>
                                        <p:cTn id="26" dur="78" decel="50000" autoRev="1" fill="hold">
                                          <p:stCondLst>
                                            <p:cond delay="228"/>
                                          </p:stCondLst>
                                        </p:cTn>
                                        <p:tgtEl>
                                          <p:spTgt spid="191532"/>
                                        </p:tgtEl>
                                        <p:attrNameLst>
                                          <p:attrName>ppt_y</p:attrName>
                                        </p:attrNameLst>
                                      </p:cBhvr>
                                      <p:tavLst>
                                        <p:tav tm="0">
                                          <p:val>
                                            <p:strVal val="#ppt_y-(0.354*#ppt_w-0.172*#ppt_h)"/>
                                          </p:val>
                                        </p:tav>
                                        <p:tav tm="100000">
                                          <p:val>
                                            <p:strVal val="#ppt_y-(0.354*#ppt_w-0.172*#ppt_h)-#ppt_h/2"/>
                                          </p:val>
                                        </p:tav>
                                      </p:tavLst>
                                    </p:anim>
                                    <p:anim calcmode="lin" valueType="num">
                                      <p:cBhvr>
                                        <p:cTn id="27" dur="68" fill="hold">
                                          <p:stCondLst>
                                            <p:cond delay="432"/>
                                          </p:stCondLst>
                                        </p:cTn>
                                        <p:tgtEl>
                                          <p:spTgt spid="191532"/>
                                        </p:tgtEl>
                                        <p:attrNameLst>
                                          <p:attrName>ppt_y</p:attrName>
                                        </p:attrNameLst>
                                      </p:cBhvr>
                                      <p:tavLst>
                                        <p:tav tm="0">
                                          <p:val>
                                            <p:strVal val="#ppt_y-(0.354*#ppt_w-0.172*#ppt_h)"/>
                                          </p:val>
                                        </p:tav>
                                        <p:tav tm="100000">
                                          <p:val>
                                            <p:strVal val="#ppt_y"/>
                                          </p:val>
                                        </p:tav>
                                      </p:tavLst>
                                    </p:anim>
                                  </p:childTnLst>
                                </p:cTn>
                              </p:par>
                            </p:childTnLst>
                          </p:cTn>
                        </p:par>
                        <p:par>
                          <p:cTn id="28" fill="hold" nodeType="afterGroup">
                            <p:stCondLst>
                              <p:cond delay="985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191533"/>
                                        </p:tgtEl>
                                        <p:attrNameLst>
                                          <p:attrName>style.visibility</p:attrName>
                                        </p:attrNameLst>
                                      </p:cBhvr>
                                      <p:to>
                                        <p:strVal val="visible"/>
                                      </p:to>
                                    </p:set>
                                    <p:anim calcmode="discrete" valueType="clr">
                                      <p:cBhvr override="childStyle">
                                        <p:cTn id="31" dur="80"/>
                                        <p:tgtEl>
                                          <p:spTgt spid="191533"/>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191533"/>
                                        </p:tgtEl>
                                        <p:attrNameLst>
                                          <p:attrName>fillcolor</p:attrName>
                                        </p:attrNameLst>
                                      </p:cBhvr>
                                      <p:tavLst>
                                        <p:tav tm="0">
                                          <p:val>
                                            <p:clrVal>
                                              <a:schemeClr val="accent2"/>
                                            </p:clrVal>
                                          </p:val>
                                        </p:tav>
                                        <p:tav tm="50000">
                                          <p:val>
                                            <p:clrVal>
                                              <a:schemeClr val="hlink"/>
                                            </p:clrVal>
                                          </p:val>
                                        </p:tav>
                                      </p:tavLst>
                                    </p:anim>
                                    <p:set>
                                      <p:cBhvr>
                                        <p:cTn id="33" dur="80"/>
                                        <p:tgtEl>
                                          <p:spTgt spid="191533"/>
                                        </p:tgtEl>
                                        <p:attrNameLst>
                                          <p:attrName>fill.type</p:attrName>
                                        </p:attrNameLst>
                                      </p:cBhvr>
                                      <p:to>
                                        <p:strVal val="solid"/>
                                      </p:to>
                                    </p:set>
                                  </p:childTnLst>
                                </p:cTn>
                              </p:par>
                              <p:par>
                                <p:cTn id="34" presetID="41" presetClass="entr" presetSubtype="0" fill="hold" grpId="0" nodeType="withEffect">
                                  <p:stCondLst>
                                    <p:cond delay="1100"/>
                                  </p:stCondLst>
                                  <p:iterate type="lt">
                                    <p:tmPct val="10000"/>
                                  </p:iterate>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7"/>
                                        </p:tgtEl>
                                        <p:attrNameLst>
                                          <p:attrName>ppt_y</p:attrName>
                                        </p:attrNameLst>
                                      </p:cBhvr>
                                      <p:tavLst>
                                        <p:tav tm="0">
                                          <p:val>
                                            <p:strVal val="#ppt_y"/>
                                          </p:val>
                                        </p:tav>
                                        <p:tav tm="100000">
                                          <p:val>
                                            <p:strVal val="#ppt_y"/>
                                          </p:val>
                                        </p:tav>
                                      </p:tavLst>
                                    </p:anim>
                                    <p:anim calcmode="lin" valueType="num">
                                      <p:cBhvr>
                                        <p:cTn id="38"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505" grpId="0"/>
      <p:bldP spid="191532" grpId="0"/>
      <p:bldP spid="191533"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98737" name="Picture 81" descr="04"/>
          <p:cNvPicPr>
            <a:picLocks noChangeAspect="1" noChangeArrowheads="1"/>
          </p:cNvPicPr>
          <p:nvPr/>
        </p:nvPicPr>
        <p:blipFill>
          <a:blip r:embed="rId3" cstate="print">
            <a:lum contrast="-100000"/>
            <a:extLst>
              <a:ext uri="{28A0092B-C50C-407E-A947-70E740481C1C}">
                <a14:useLocalDpi xmlns:a14="http://schemas.microsoft.com/office/drawing/2010/main" val="0"/>
              </a:ext>
            </a:extLst>
          </a:blip>
          <a:srcRect/>
          <a:stretch>
            <a:fillRect/>
          </a:stretch>
        </p:blipFill>
        <p:spPr bwMode="auto">
          <a:xfrm>
            <a:off x="1674523" y="2432887"/>
            <a:ext cx="5182287" cy="2120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8738" name="Picture 82" descr="05"/>
          <p:cNvPicPr>
            <a:picLocks noChangeAspect="1" noChangeArrowheads="1"/>
          </p:cNvPicPr>
          <p:nvPr/>
        </p:nvPicPr>
        <p:blipFill>
          <a:blip r:embed="rId4" cstate="print">
            <a:lum contrast="-100000"/>
            <a:extLst>
              <a:ext uri="{28A0092B-C50C-407E-A947-70E740481C1C}">
                <a14:useLocalDpi xmlns:a14="http://schemas.microsoft.com/office/drawing/2010/main" val="0"/>
              </a:ext>
            </a:extLst>
          </a:blip>
          <a:srcRect/>
          <a:stretch>
            <a:fillRect/>
          </a:stretch>
        </p:blipFill>
        <p:spPr bwMode="auto">
          <a:xfrm>
            <a:off x="1750709" y="971250"/>
            <a:ext cx="5183875" cy="2286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8739" name="Rectangle 83"/>
          <p:cNvSpPr>
            <a:spLocks noChangeArrowheads="1"/>
          </p:cNvSpPr>
          <p:nvPr/>
        </p:nvSpPr>
        <p:spPr bwMode="auto">
          <a:xfrm>
            <a:off x="2817324" y="1547335"/>
            <a:ext cx="3133181" cy="558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300" b="1">
                <a:solidFill>
                  <a:srgbClr val="000000"/>
                </a:solidFill>
                <a:ea typeface="楷体" pitchFamily="49" charset="-122"/>
              </a:rPr>
              <a:t>点击输入你想输入的文字内容点击输入你想输入的文字内容</a:t>
            </a:r>
          </a:p>
        </p:txBody>
      </p:sp>
      <p:sp>
        <p:nvSpPr>
          <p:cNvPr id="198740" name="Rectangle 84"/>
          <p:cNvSpPr>
            <a:spLocks noChangeArrowheads="1"/>
          </p:cNvSpPr>
          <p:nvPr/>
        </p:nvSpPr>
        <p:spPr bwMode="auto">
          <a:xfrm>
            <a:off x="2817324" y="3004210"/>
            <a:ext cx="3133181" cy="558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300" b="1">
                <a:solidFill>
                  <a:srgbClr val="000000"/>
                </a:solidFill>
                <a:ea typeface="楷体" pitchFamily="49" charset="-122"/>
              </a:rPr>
              <a:t>点击输入你想输入的文字内容点击输入你想输入的文字内容</a:t>
            </a:r>
          </a:p>
        </p:txBody>
      </p:sp>
      <p:pic>
        <p:nvPicPr>
          <p:cNvPr id="198753" name="Picture 97" descr="39"/>
          <p:cNvPicPr>
            <a:picLocks noChangeAspect="1" noChangeArrowheads="1"/>
          </p:cNvPicPr>
          <p:nvPr/>
        </p:nvPicPr>
        <p:blipFill>
          <a:blip r:embed="rId5">
            <a:extLst>
              <a:ext uri="{28A0092B-C50C-407E-A947-70E740481C1C}">
                <a14:useLocalDpi xmlns:a14="http://schemas.microsoft.com/office/drawing/2010/main" val="0"/>
              </a:ext>
            </a:extLst>
          </a:blip>
          <a:srcRect b="970"/>
          <a:stretch>
            <a:fillRect/>
          </a:stretch>
        </p:blipFill>
        <p:spPr bwMode="auto">
          <a:xfrm>
            <a:off x="6038946" y="1757614"/>
            <a:ext cx="3123658" cy="3001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标题 1"/>
          <p:cNvSpPr txBox="1">
            <a:spLocks/>
          </p:cNvSpPr>
          <p:nvPr/>
        </p:nvSpPr>
        <p:spPr>
          <a:xfrm>
            <a:off x="1547664" y="165349"/>
            <a:ext cx="5078388" cy="390177"/>
          </a:xfrm>
          <a:prstGeom prst="rect">
            <a:avLst/>
          </a:prstGeom>
        </p:spPr>
        <p:txBody>
          <a:bodyPr vert="horz" lIns="68580" tIns="34290" rIns="68580" bIns="34290" rtlCol="0" anchor="b">
            <a:noAutofit/>
          </a:bodyPr>
          <a:lstStyle>
            <a:lvl1pPr algn="l" defTabSz="685800" rtl="0" eaLnBrk="1" latinLnBrk="0" hangingPunct="1">
              <a:lnSpc>
                <a:spcPct val="90000"/>
              </a:lnSpc>
              <a:spcBef>
                <a:spcPct val="0"/>
              </a:spcBef>
              <a:buNone/>
              <a:defRPr sz="3000" kern="1200">
                <a:solidFill>
                  <a:schemeClr val="accent1">
                    <a:lumMod val="75000"/>
                  </a:schemeClr>
                </a:solidFill>
                <a:latin typeface="+mj-lt"/>
                <a:ea typeface="+mj-ea"/>
                <a:cs typeface="+mj-cs"/>
              </a:defRPr>
            </a:lvl1pPr>
          </a:lstStyle>
          <a:p>
            <a:r>
              <a:rPr lang="zh-CN" altLang="en-US" sz="2800" dirty="0" smtClean="0">
                <a:solidFill>
                  <a:schemeClr val="tx1">
                    <a:lumMod val="50000"/>
                  </a:schemeClr>
                </a:solidFill>
              </a:rPr>
              <a:t>单击此处添加标题</a:t>
            </a:r>
            <a:endParaRPr lang="zh-CN" altLang="en-US" sz="2800" dirty="0">
              <a:solidFill>
                <a:schemeClr val="tx1">
                  <a:lumMod val="50000"/>
                </a:schemeClr>
              </a:solidFill>
            </a:endParaRPr>
          </a:p>
        </p:txBody>
      </p:sp>
    </p:spTree>
    <p:extLst>
      <p:ext uri="{BB962C8B-B14F-4D97-AF65-F5344CB8AC3E}">
        <p14:creationId xmlns:p14="http://schemas.microsoft.com/office/powerpoint/2010/main" val="47005318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98738"/>
                                        </p:tgtEl>
                                        <p:attrNameLst>
                                          <p:attrName>style.visibility</p:attrName>
                                        </p:attrNameLst>
                                      </p:cBhvr>
                                      <p:to>
                                        <p:strVal val="visible"/>
                                      </p:to>
                                    </p:set>
                                    <p:animEffect transition="in" filter="wipe(left)">
                                      <p:cBhvr>
                                        <p:cTn id="7" dur="2000"/>
                                        <p:tgtEl>
                                          <p:spTgt spid="198738"/>
                                        </p:tgtEl>
                                      </p:cBhvr>
                                    </p:animEffect>
                                  </p:childTnLst>
                                </p:cTn>
                              </p:par>
                            </p:childTnLst>
                          </p:cTn>
                        </p:par>
                        <p:par>
                          <p:cTn id="8" fill="hold" nodeType="afterGroup">
                            <p:stCondLst>
                              <p:cond delay="2000"/>
                            </p:stCondLst>
                            <p:childTnLst>
                              <p:par>
                                <p:cTn id="9" presetID="9" presetClass="entr" presetSubtype="0" fill="hold" grpId="0" nodeType="afterEffect">
                                  <p:stCondLst>
                                    <p:cond delay="0"/>
                                  </p:stCondLst>
                                  <p:childTnLst>
                                    <p:set>
                                      <p:cBhvr>
                                        <p:cTn id="10" dur="1" fill="hold">
                                          <p:stCondLst>
                                            <p:cond delay="0"/>
                                          </p:stCondLst>
                                        </p:cTn>
                                        <p:tgtEl>
                                          <p:spTgt spid="198739"/>
                                        </p:tgtEl>
                                        <p:attrNameLst>
                                          <p:attrName>style.visibility</p:attrName>
                                        </p:attrNameLst>
                                      </p:cBhvr>
                                      <p:to>
                                        <p:strVal val="visible"/>
                                      </p:to>
                                    </p:set>
                                    <p:animEffect transition="in" filter="dissolve">
                                      <p:cBhvr>
                                        <p:cTn id="11" dur="1000"/>
                                        <p:tgtEl>
                                          <p:spTgt spid="198739"/>
                                        </p:tgtEl>
                                      </p:cBhvr>
                                    </p:animEffect>
                                  </p:childTnLst>
                                </p:cTn>
                              </p:par>
                            </p:childTnLst>
                          </p:cTn>
                        </p:par>
                        <p:par>
                          <p:cTn id="12" fill="hold" nodeType="afterGroup">
                            <p:stCondLst>
                              <p:cond delay="3000"/>
                            </p:stCondLst>
                            <p:childTnLst>
                              <p:par>
                                <p:cTn id="13" presetID="22" presetClass="entr" presetSubtype="8" fill="hold" nodeType="afterEffect">
                                  <p:stCondLst>
                                    <p:cond delay="0"/>
                                  </p:stCondLst>
                                  <p:childTnLst>
                                    <p:set>
                                      <p:cBhvr>
                                        <p:cTn id="14" dur="1" fill="hold">
                                          <p:stCondLst>
                                            <p:cond delay="0"/>
                                          </p:stCondLst>
                                        </p:cTn>
                                        <p:tgtEl>
                                          <p:spTgt spid="198737"/>
                                        </p:tgtEl>
                                        <p:attrNameLst>
                                          <p:attrName>style.visibility</p:attrName>
                                        </p:attrNameLst>
                                      </p:cBhvr>
                                      <p:to>
                                        <p:strVal val="visible"/>
                                      </p:to>
                                    </p:set>
                                    <p:animEffect transition="in" filter="wipe(left)">
                                      <p:cBhvr>
                                        <p:cTn id="15" dur="1000"/>
                                        <p:tgtEl>
                                          <p:spTgt spid="198737"/>
                                        </p:tgtEl>
                                      </p:cBhvr>
                                    </p:animEffect>
                                  </p:childTnLst>
                                </p:cTn>
                              </p:par>
                            </p:childTnLst>
                          </p:cTn>
                        </p:par>
                        <p:par>
                          <p:cTn id="16" fill="hold" nodeType="afterGroup">
                            <p:stCondLst>
                              <p:cond delay="4000"/>
                            </p:stCondLst>
                            <p:childTnLst>
                              <p:par>
                                <p:cTn id="17" presetID="9" presetClass="entr" presetSubtype="0" fill="hold" grpId="0" nodeType="afterEffect">
                                  <p:stCondLst>
                                    <p:cond delay="0"/>
                                  </p:stCondLst>
                                  <p:childTnLst>
                                    <p:set>
                                      <p:cBhvr>
                                        <p:cTn id="18" dur="1" fill="hold">
                                          <p:stCondLst>
                                            <p:cond delay="0"/>
                                          </p:stCondLst>
                                        </p:cTn>
                                        <p:tgtEl>
                                          <p:spTgt spid="198740"/>
                                        </p:tgtEl>
                                        <p:attrNameLst>
                                          <p:attrName>style.visibility</p:attrName>
                                        </p:attrNameLst>
                                      </p:cBhvr>
                                      <p:to>
                                        <p:strVal val="visible"/>
                                      </p:to>
                                    </p:set>
                                    <p:animEffect transition="in" filter="dissolve">
                                      <p:cBhvr>
                                        <p:cTn id="19" dur="1000"/>
                                        <p:tgtEl>
                                          <p:spTgt spid="198740"/>
                                        </p:tgtEl>
                                      </p:cBhvr>
                                    </p:animEffect>
                                  </p:childTnLst>
                                </p:cTn>
                              </p:par>
                            </p:childTnLst>
                          </p:cTn>
                        </p:par>
                        <p:par>
                          <p:cTn id="20" fill="hold" nodeType="afterGroup">
                            <p:stCondLst>
                              <p:cond delay="5000"/>
                            </p:stCondLst>
                            <p:childTnLst>
                              <p:par>
                                <p:cTn id="21" presetID="42" presetClass="entr" presetSubtype="0" fill="hold" nodeType="afterEffect">
                                  <p:stCondLst>
                                    <p:cond delay="0"/>
                                  </p:stCondLst>
                                  <p:childTnLst>
                                    <p:set>
                                      <p:cBhvr>
                                        <p:cTn id="22" dur="1" fill="hold">
                                          <p:stCondLst>
                                            <p:cond delay="0"/>
                                          </p:stCondLst>
                                        </p:cTn>
                                        <p:tgtEl>
                                          <p:spTgt spid="198753"/>
                                        </p:tgtEl>
                                        <p:attrNameLst>
                                          <p:attrName>style.visibility</p:attrName>
                                        </p:attrNameLst>
                                      </p:cBhvr>
                                      <p:to>
                                        <p:strVal val="visible"/>
                                      </p:to>
                                    </p:set>
                                    <p:animEffect transition="in" filter="fade">
                                      <p:cBhvr>
                                        <p:cTn id="23" dur="1000"/>
                                        <p:tgtEl>
                                          <p:spTgt spid="198753"/>
                                        </p:tgtEl>
                                      </p:cBhvr>
                                    </p:animEffect>
                                    <p:anim calcmode="lin" valueType="num">
                                      <p:cBhvr>
                                        <p:cTn id="24" dur="1000" fill="hold"/>
                                        <p:tgtEl>
                                          <p:spTgt spid="198753"/>
                                        </p:tgtEl>
                                        <p:attrNameLst>
                                          <p:attrName>ppt_x</p:attrName>
                                        </p:attrNameLst>
                                      </p:cBhvr>
                                      <p:tavLst>
                                        <p:tav tm="0">
                                          <p:val>
                                            <p:strVal val="#ppt_x"/>
                                          </p:val>
                                        </p:tav>
                                        <p:tav tm="100000">
                                          <p:val>
                                            <p:strVal val="#ppt_x"/>
                                          </p:val>
                                        </p:tav>
                                      </p:tavLst>
                                    </p:anim>
                                    <p:anim calcmode="lin" valueType="num">
                                      <p:cBhvr>
                                        <p:cTn id="25" dur="1000" fill="hold"/>
                                        <p:tgtEl>
                                          <p:spTgt spid="198753"/>
                                        </p:tgtEl>
                                        <p:attrNameLst>
                                          <p:attrName>ppt_y</p:attrName>
                                        </p:attrNameLst>
                                      </p:cBhvr>
                                      <p:tavLst>
                                        <p:tav tm="0">
                                          <p:val>
                                            <p:strVal val="#ppt_y+.1"/>
                                          </p:val>
                                        </p:tav>
                                        <p:tav tm="100000">
                                          <p:val>
                                            <p:strVal val="#ppt_y"/>
                                          </p:val>
                                        </p:tav>
                                      </p:tavLst>
                                    </p:anim>
                                  </p:childTnLst>
                                </p:cTn>
                              </p:par>
                              <p:par>
                                <p:cTn id="26" presetID="41" presetClass="entr" presetSubtype="0" fill="hold" grpId="0" nodeType="withEffect">
                                  <p:stCondLst>
                                    <p:cond delay="1100"/>
                                  </p:stCondLst>
                                  <p:iterate type="lt">
                                    <p:tmPct val="10000"/>
                                  </p:iterate>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7"/>
                                        </p:tgtEl>
                                        <p:attrNameLst>
                                          <p:attrName>ppt_y</p:attrName>
                                        </p:attrNameLst>
                                      </p:cBhvr>
                                      <p:tavLst>
                                        <p:tav tm="0">
                                          <p:val>
                                            <p:strVal val="#ppt_y"/>
                                          </p:val>
                                        </p:tav>
                                        <p:tav tm="100000">
                                          <p:val>
                                            <p:strVal val="#ppt_y"/>
                                          </p:val>
                                        </p:tav>
                                      </p:tavLst>
                                    </p:anim>
                                    <p:anim calcmode="lin" valueType="num">
                                      <p:cBhvr>
                                        <p:cTn id="30"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8739" grpId="0"/>
      <p:bldP spid="198740"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3285" name="Rectangle 117"/>
          <p:cNvSpPr>
            <a:spLocks noChangeArrowheads="1"/>
          </p:cNvSpPr>
          <p:nvPr/>
        </p:nvSpPr>
        <p:spPr bwMode="auto">
          <a:xfrm>
            <a:off x="4763261" y="1458463"/>
            <a:ext cx="3047471" cy="357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500" b="1">
                <a:solidFill>
                  <a:srgbClr val="000000"/>
                </a:solidFill>
                <a:ea typeface="宋体" pitchFamily="2" charset="-122"/>
              </a:rPr>
              <a:t>点击输入你想输入的文字内容</a:t>
            </a:r>
          </a:p>
        </p:txBody>
      </p:sp>
      <p:pic>
        <p:nvPicPr>
          <p:cNvPr id="263292" name="Picture 124" descr="小茶壶"/>
          <p:cNvPicPr>
            <a:picLocks noChangeAspect="1" noChangeArrowheads="1"/>
          </p:cNvPicPr>
          <p:nvPr/>
        </p:nvPicPr>
        <p:blipFill>
          <a:blip r:embed="rId3">
            <a:lum bright="-10000"/>
            <a:extLst>
              <a:ext uri="{28A0092B-C50C-407E-A947-70E740481C1C}">
                <a14:useLocalDpi xmlns:a14="http://schemas.microsoft.com/office/drawing/2010/main" val="0"/>
              </a:ext>
            </a:extLst>
          </a:blip>
          <a:srcRect/>
          <a:stretch>
            <a:fillRect/>
          </a:stretch>
        </p:blipFill>
        <p:spPr bwMode="auto">
          <a:xfrm>
            <a:off x="1144389" y="1128365"/>
            <a:ext cx="3276031" cy="3043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296" name="Picture 128" descr="30"/>
          <p:cNvPicPr>
            <a:picLocks noChangeAspect="1" noChangeArrowheads="1"/>
          </p:cNvPicPr>
          <p:nvPr/>
        </p:nvPicPr>
        <p:blipFill>
          <a:blip r:embed="rId4">
            <a:lum bright="-54000"/>
            <a:extLst>
              <a:ext uri="{28A0092B-C50C-407E-A947-70E740481C1C}">
                <a14:useLocalDpi xmlns:a14="http://schemas.microsoft.com/office/drawing/2010/main" val="0"/>
              </a:ext>
            </a:extLst>
          </a:blip>
          <a:srcRect/>
          <a:stretch>
            <a:fillRect/>
          </a:stretch>
        </p:blipFill>
        <p:spPr bwMode="auto">
          <a:xfrm>
            <a:off x="4229953" y="1560032"/>
            <a:ext cx="266654" cy="268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297" name="Picture 129" descr="30"/>
          <p:cNvPicPr>
            <a:picLocks noChangeAspect="1" noChangeArrowheads="1"/>
          </p:cNvPicPr>
          <p:nvPr/>
        </p:nvPicPr>
        <p:blipFill>
          <a:blip r:embed="rId5">
            <a:lum bright="-54000"/>
            <a:extLst>
              <a:ext uri="{28A0092B-C50C-407E-A947-70E740481C1C}">
                <a14:useLocalDpi xmlns:a14="http://schemas.microsoft.com/office/drawing/2010/main" val="0"/>
              </a:ext>
            </a:extLst>
          </a:blip>
          <a:srcRect/>
          <a:stretch>
            <a:fillRect/>
          </a:stretch>
        </p:blipFill>
        <p:spPr bwMode="auto">
          <a:xfrm>
            <a:off x="4687074" y="2018677"/>
            <a:ext cx="266654" cy="266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298" name="Picture 130" descr="30"/>
          <p:cNvPicPr>
            <a:picLocks noChangeAspect="1" noChangeArrowheads="1"/>
          </p:cNvPicPr>
          <p:nvPr/>
        </p:nvPicPr>
        <p:blipFill>
          <a:blip r:embed="rId6">
            <a:lum bright="-54000"/>
            <a:extLst>
              <a:ext uri="{28A0092B-C50C-407E-A947-70E740481C1C}">
                <a14:useLocalDpi xmlns:a14="http://schemas.microsoft.com/office/drawing/2010/main" val="0"/>
              </a:ext>
            </a:extLst>
          </a:blip>
          <a:srcRect/>
          <a:stretch>
            <a:fillRect/>
          </a:stretch>
        </p:blipFill>
        <p:spPr bwMode="auto">
          <a:xfrm>
            <a:off x="4839448" y="2572544"/>
            <a:ext cx="304747" cy="266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299" name="Picture 131" descr="30"/>
          <p:cNvPicPr>
            <a:picLocks noChangeAspect="1" noChangeArrowheads="1"/>
          </p:cNvPicPr>
          <p:nvPr/>
        </p:nvPicPr>
        <p:blipFill>
          <a:blip r:embed="rId7">
            <a:lum bright="-54000"/>
            <a:extLst>
              <a:ext uri="{28A0092B-C50C-407E-A947-70E740481C1C}">
                <a14:useLocalDpi xmlns:a14="http://schemas.microsoft.com/office/drawing/2010/main" val="0"/>
              </a:ext>
            </a:extLst>
          </a:blip>
          <a:srcRect/>
          <a:stretch>
            <a:fillRect/>
          </a:stretch>
        </p:blipFill>
        <p:spPr bwMode="auto">
          <a:xfrm>
            <a:off x="4687074" y="3062929"/>
            <a:ext cx="304747" cy="268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300" name="Picture 132" descr="30"/>
          <p:cNvPicPr>
            <a:picLocks noChangeAspect="1" noChangeArrowheads="1"/>
          </p:cNvPicPr>
          <p:nvPr/>
        </p:nvPicPr>
        <p:blipFill>
          <a:blip r:embed="rId7">
            <a:lum bright="-54000"/>
            <a:extLst>
              <a:ext uri="{28A0092B-C50C-407E-A947-70E740481C1C}">
                <a14:useLocalDpi xmlns:a14="http://schemas.microsoft.com/office/drawing/2010/main" val="0"/>
              </a:ext>
            </a:extLst>
          </a:blip>
          <a:srcRect/>
          <a:stretch>
            <a:fillRect/>
          </a:stretch>
        </p:blipFill>
        <p:spPr bwMode="auto">
          <a:xfrm>
            <a:off x="4229953" y="3559665"/>
            <a:ext cx="304747" cy="268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3301" name="Rectangle 133"/>
          <p:cNvSpPr>
            <a:spLocks noChangeArrowheads="1"/>
          </p:cNvSpPr>
          <p:nvPr/>
        </p:nvSpPr>
        <p:spPr bwMode="auto">
          <a:xfrm>
            <a:off x="5144195" y="1955196"/>
            <a:ext cx="3047471" cy="357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500" b="1">
                <a:solidFill>
                  <a:srgbClr val="000000"/>
                </a:solidFill>
                <a:ea typeface="宋体" pitchFamily="2" charset="-122"/>
              </a:rPr>
              <a:t>点击输入你想输入的文字内容</a:t>
            </a:r>
          </a:p>
        </p:txBody>
      </p:sp>
      <p:sp>
        <p:nvSpPr>
          <p:cNvPr id="263302" name="Rectangle 134"/>
          <p:cNvSpPr>
            <a:spLocks noChangeArrowheads="1"/>
          </p:cNvSpPr>
          <p:nvPr/>
        </p:nvSpPr>
        <p:spPr bwMode="auto">
          <a:xfrm>
            <a:off x="5372755" y="2486846"/>
            <a:ext cx="3047471" cy="357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500" b="1">
                <a:solidFill>
                  <a:srgbClr val="000000"/>
                </a:solidFill>
                <a:ea typeface="宋体" pitchFamily="2" charset="-122"/>
              </a:rPr>
              <a:t>点击输入你想输入的文字内容</a:t>
            </a:r>
          </a:p>
        </p:txBody>
      </p:sp>
      <p:sp>
        <p:nvSpPr>
          <p:cNvPr id="263303" name="Rectangle 135"/>
          <p:cNvSpPr>
            <a:spLocks noChangeArrowheads="1"/>
          </p:cNvSpPr>
          <p:nvPr/>
        </p:nvSpPr>
        <p:spPr bwMode="auto">
          <a:xfrm>
            <a:off x="5144195" y="3001036"/>
            <a:ext cx="3047471" cy="360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500" b="1">
                <a:solidFill>
                  <a:srgbClr val="000000"/>
                </a:solidFill>
                <a:ea typeface="宋体" pitchFamily="2" charset="-122"/>
              </a:rPr>
              <a:t>点击输入你想输入的文字内容</a:t>
            </a:r>
          </a:p>
        </p:txBody>
      </p:sp>
      <p:sp>
        <p:nvSpPr>
          <p:cNvPr id="263304" name="Rectangle 136"/>
          <p:cNvSpPr>
            <a:spLocks noChangeArrowheads="1"/>
          </p:cNvSpPr>
          <p:nvPr/>
        </p:nvSpPr>
        <p:spPr bwMode="auto">
          <a:xfrm>
            <a:off x="4763261" y="3515228"/>
            <a:ext cx="3047471" cy="360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500" b="1">
                <a:solidFill>
                  <a:srgbClr val="000000"/>
                </a:solidFill>
                <a:ea typeface="宋体" pitchFamily="2" charset="-122"/>
              </a:rPr>
              <a:t>点击输入你想输入的文字内容</a:t>
            </a:r>
          </a:p>
        </p:txBody>
      </p:sp>
      <p:sp>
        <p:nvSpPr>
          <p:cNvPr id="13" name="标题 1"/>
          <p:cNvSpPr txBox="1">
            <a:spLocks/>
          </p:cNvSpPr>
          <p:nvPr/>
        </p:nvSpPr>
        <p:spPr>
          <a:xfrm>
            <a:off x="1547664" y="165349"/>
            <a:ext cx="5078388" cy="390177"/>
          </a:xfrm>
          <a:prstGeom prst="rect">
            <a:avLst/>
          </a:prstGeom>
        </p:spPr>
        <p:txBody>
          <a:bodyPr vert="horz" lIns="68580" tIns="34290" rIns="68580" bIns="34290" rtlCol="0" anchor="b">
            <a:noAutofit/>
          </a:bodyPr>
          <a:lstStyle>
            <a:lvl1pPr algn="l" defTabSz="685800" rtl="0" eaLnBrk="1" latinLnBrk="0" hangingPunct="1">
              <a:lnSpc>
                <a:spcPct val="90000"/>
              </a:lnSpc>
              <a:spcBef>
                <a:spcPct val="0"/>
              </a:spcBef>
              <a:buNone/>
              <a:defRPr sz="3000" kern="1200">
                <a:solidFill>
                  <a:schemeClr val="accent1">
                    <a:lumMod val="75000"/>
                  </a:schemeClr>
                </a:solidFill>
                <a:latin typeface="+mj-lt"/>
                <a:ea typeface="+mj-ea"/>
                <a:cs typeface="+mj-cs"/>
              </a:defRPr>
            </a:lvl1pPr>
          </a:lstStyle>
          <a:p>
            <a:r>
              <a:rPr lang="zh-CN" altLang="en-US" sz="2800" dirty="0" smtClean="0">
                <a:solidFill>
                  <a:schemeClr val="tx1">
                    <a:lumMod val="50000"/>
                  </a:schemeClr>
                </a:solidFill>
              </a:rPr>
              <a:t>单击此处添加标题</a:t>
            </a:r>
            <a:endParaRPr lang="zh-CN" altLang="en-US" sz="2800" dirty="0">
              <a:solidFill>
                <a:schemeClr val="tx1">
                  <a:lumMod val="50000"/>
                </a:schemeClr>
              </a:solidFill>
            </a:endParaRPr>
          </a:p>
        </p:txBody>
      </p:sp>
    </p:spTree>
    <p:extLst>
      <p:ext uri="{BB962C8B-B14F-4D97-AF65-F5344CB8AC3E}">
        <p14:creationId xmlns:p14="http://schemas.microsoft.com/office/powerpoint/2010/main" val="2973132901"/>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63292"/>
                                        </p:tgtEl>
                                        <p:attrNameLst>
                                          <p:attrName>style.visibility</p:attrName>
                                        </p:attrNameLst>
                                      </p:cBhvr>
                                      <p:to>
                                        <p:strVal val="visible"/>
                                      </p:to>
                                    </p:set>
                                    <p:anim calcmode="lin" valueType="num">
                                      <p:cBhvr>
                                        <p:cTn id="7" dur="1000" fill="hold"/>
                                        <p:tgtEl>
                                          <p:spTgt spid="263292"/>
                                        </p:tgtEl>
                                        <p:attrNameLst>
                                          <p:attrName>ppt_w</p:attrName>
                                        </p:attrNameLst>
                                      </p:cBhvr>
                                      <p:tavLst>
                                        <p:tav tm="0">
                                          <p:val>
                                            <p:fltVal val="0"/>
                                          </p:val>
                                        </p:tav>
                                        <p:tav tm="100000">
                                          <p:val>
                                            <p:strVal val="#ppt_w"/>
                                          </p:val>
                                        </p:tav>
                                      </p:tavLst>
                                    </p:anim>
                                    <p:anim calcmode="lin" valueType="num">
                                      <p:cBhvr>
                                        <p:cTn id="8" dur="1000" fill="hold"/>
                                        <p:tgtEl>
                                          <p:spTgt spid="263292"/>
                                        </p:tgtEl>
                                        <p:attrNameLst>
                                          <p:attrName>ppt_h</p:attrName>
                                        </p:attrNameLst>
                                      </p:cBhvr>
                                      <p:tavLst>
                                        <p:tav tm="0">
                                          <p:val>
                                            <p:fltVal val="0"/>
                                          </p:val>
                                        </p:tav>
                                        <p:tav tm="100000">
                                          <p:val>
                                            <p:strVal val="#ppt_h"/>
                                          </p:val>
                                        </p:tav>
                                      </p:tavLst>
                                    </p:anim>
                                    <p:anim calcmode="lin" valueType="num">
                                      <p:cBhvr>
                                        <p:cTn id="9" dur="1000" fill="hold"/>
                                        <p:tgtEl>
                                          <p:spTgt spid="263292"/>
                                        </p:tgtEl>
                                        <p:attrNameLst>
                                          <p:attrName>style.rotation</p:attrName>
                                        </p:attrNameLst>
                                      </p:cBhvr>
                                      <p:tavLst>
                                        <p:tav tm="0">
                                          <p:val>
                                            <p:fltVal val="90"/>
                                          </p:val>
                                        </p:tav>
                                        <p:tav tm="100000">
                                          <p:val>
                                            <p:fltVal val="0"/>
                                          </p:val>
                                        </p:tav>
                                      </p:tavLst>
                                    </p:anim>
                                    <p:animEffect transition="in" filter="fade">
                                      <p:cBhvr>
                                        <p:cTn id="10" dur="1000"/>
                                        <p:tgtEl>
                                          <p:spTgt spid="263292"/>
                                        </p:tgtEl>
                                      </p:cBhvr>
                                    </p:animEffect>
                                  </p:childTnLst>
                                </p:cTn>
                              </p:par>
                            </p:childTnLst>
                          </p:cTn>
                        </p:par>
                        <p:par>
                          <p:cTn id="11" fill="hold" nodeType="afterGroup">
                            <p:stCondLst>
                              <p:cond delay="1000"/>
                            </p:stCondLst>
                            <p:childTnLst>
                              <p:par>
                                <p:cTn id="12" presetID="52" presetClass="entr" presetSubtype="0" fill="hold" nodeType="afterEffect">
                                  <p:stCondLst>
                                    <p:cond delay="0"/>
                                  </p:stCondLst>
                                  <p:childTnLst>
                                    <p:set>
                                      <p:cBhvr>
                                        <p:cTn id="13" dur="1" fill="hold">
                                          <p:stCondLst>
                                            <p:cond delay="0"/>
                                          </p:stCondLst>
                                        </p:cTn>
                                        <p:tgtEl>
                                          <p:spTgt spid="263296"/>
                                        </p:tgtEl>
                                        <p:attrNameLst>
                                          <p:attrName>style.visibility</p:attrName>
                                        </p:attrNameLst>
                                      </p:cBhvr>
                                      <p:to>
                                        <p:strVal val="visible"/>
                                      </p:to>
                                    </p:set>
                                    <p:animScale>
                                      <p:cBhvr>
                                        <p:cTn id="14" dur="1000" decel="50000" fill="hold">
                                          <p:stCondLst>
                                            <p:cond delay="0"/>
                                          </p:stCondLst>
                                        </p:cTn>
                                        <p:tgtEl>
                                          <p:spTgt spid="26329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263296"/>
                                        </p:tgtEl>
                                        <p:attrNameLst>
                                          <p:attrName>ppt_x</p:attrName>
                                          <p:attrName>ppt_y</p:attrName>
                                        </p:attrNameLst>
                                      </p:cBhvr>
                                    </p:animMotion>
                                    <p:animEffect transition="in" filter="fade">
                                      <p:cBhvr>
                                        <p:cTn id="16" dur="1000"/>
                                        <p:tgtEl>
                                          <p:spTgt spid="263296"/>
                                        </p:tgtEl>
                                      </p:cBhvr>
                                    </p:animEffect>
                                  </p:childTnLst>
                                </p:cTn>
                              </p:par>
                            </p:childTnLst>
                          </p:cTn>
                        </p:par>
                        <p:par>
                          <p:cTn id="17" fill="hold" nodeType="afterGroup">
                            <p:stCondLst>
                              <p:cond delay="2000"/>
                            </p:stCondLst>
                            <p:childTnLst>
                              <p:par>
                                <p:cTn id="18" presetID="17" presetClass="entr" presetSubtype="10" fill="hold" grpId="0" nodeType="afterEffect">
                                  <p:stCondLst>
                                    <p:cond delay="0"/>
                                  </p:stCondLst>
                                  <p:childTnLst>
                                    <p:set>
                                      <p:cBhvr>
                                        <p:cTn id="19" dur="1" fill="hold">
                                          <p:stCondLst>
                                            <p:cond delay="0"/>
                                          </p:stCondLst>
                                        </p:cTn>
                                        <p:tgtEl>
                                          <p:spTgt spid="263285"/>
                                        </p:tgtEl>
                                        <p:attrNameLst>
                                          <p:attrName>style.visibility</p:attrName>
                                        </p:attrNameLst>
                                      </p:cBhvr>
                                      <p:to>
                                        <p:strVal val="visible"/>
                                      </p:to>
                                    </p:set>
                                    <p:anim calcmode="lin" valueType="num">
                                      <p:cBhvr>
                                        <p:cTn id="20" dur="500" fill="hold"/>
                                        <p:tgtEl>
                                          <p:spTgt spid="263285"/>
                                        </p:tgtEl>
                                        <p:attrNameLst>
                                          <p:attrName>ppt_w</p:attrName>
                                        </p:attrNameLst>
                                      </p:cBhvr>
                                      <p:tavLst>
                                        <p:tav tm="0">
                                          <p:val>
                                            <p:fltVal val="0"/>
                                          </p:val>
                                        </p:tav>
                                        <p:tav tm="100000">
                                          <p:val>
                                            <p:strVal val="#ppt_w"/>
                                          </p:val>
                                        </p:tav>
                                      </p:tavLst>
                                    </p:anim>
                                    <p:anim calcmode="lin" valueType="num">
                                      <p:cBhvr>
                                        <p:cTn id="21" dur="500" fill="hold"/>
                                        <p:tgtEl>
                                          <p:spTgt spid="263285"/>
                                        </p:tgtEl>
                                        <p:attrNameLst>
                                          <p:attrName>ppt_h</p:attrName>
                                        </p:attrNameLst>
                                      </p:cBhvr>
                                      <p:tavLst>
                                        <p:tav tm="0">
                                          <p:val>
                                            <p:strVal val="#ppt_h"/>
                                          </p:val>
                                        </p:tav>
                                        <p:tav tm="100000">
                                          <p:val>
                                            <p:strVal val="#ppt_h"/>
                                          </p:val>
                                        </p:tav>
                                      </p:tavLst>
                                    </p:anim>
                                  </p:childTnLst>
                                </p:cTn>
                              </p:par>
                            </p:childTnLst>
                          </p:cTn>
                        </p:par>
                        <p:par>
                          <p:cTn id="22" fill="hold" nodeType="afterGroup">
                            <p:stCondLst>
                              <p:cond delay="2500"/>
                            </p:stCondLst>
                            <p:childTnLst>
                              <p:par>
                                <p:cTn id="23" presetID="52" presetClass="entr" presetSubtype="0" fill="hold" nodeType="afterEffect">
                                  <p:stCondLst>
                                    <p:cond delay="0"/>
                                  </p:stCondLst>
                                  <p:childTnLst>
                                    <p:set>
                                      <p:cBhvr>
                                        <p:cTn id="24" dur="1" fill="hold">
                                          <p:stCondLst>
                                            <p:cond delay="0"/>
                                          </p:stCondLst>
                                        </p:cTn>
                                        <p:tgtEl>
                                          <p:spTgt spid="263297"/>
                                        </p:tgtEl>
                                        <p:attrNameLst>
                                          <p:attrName>style.visibility</p:attrName>
                                        </p:attrNameLst>
                                      </p:cBhvr>
                                      <p:to>
                                        <p:strVal val="visible"/>
                                      </p:to>
                                    </p:set>
                                    <p:animScale>
                                      <p:cBhvr>
                                        <p:cTn id="25" dur="1000" decel="50000" fill="hold">
                                          <p:stCondLst>
                                            <p:cond delay="0"/>
                                          </p:stCondLst>
                                        </p:cTn>
                                        <p:tgtEl>
                                          <p:spTgt spid="26329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263297"/>
                                        </p:tgtEl>
                                        <p:attrNameLst>
                                          <p:attrName>ppt_x</p:attrName>
                                          <p:attrName>ppt_y</p:attrName>
                                        </p:attrNameLst>
                                      </p:cBhvr>
                                    </p:animMotion>
                                    <p:animEffect transition="in" filter="fade">
                                      <p:cBhvr>
                                        <p:cTn id="27" dur="1000"/>
                                        <p:tgtEl>
                                          <p:spTgt spid="263297"/>
                                        </p:tgtEl>
                                      </p:cBhvr>
                                    </p:animEffect>
                                  </p:childTnLst>
                                </p:cTn>
                              </p:par>
                            </p:childTnLst>
                          </p:cTn>
                        </p:par>
                        <p:par>
                          <p:cTn id="28" fill="hold" nodeType="afterGroup">
                            <p:stCondLst>
                              <p:cond delay="3500"/>
                            </p:stCondLst>
                            <p:childTnLst>
                              <p:par>
                                <p:cTn id="29" presetID="17" presetClass="entr" presetSubtype="10" fill="hold" nodeType="afterEffect">
                                  <p:stCondLst>
                                    <p:cond delay="0"/>
                                  </p:stCondLst>
                                  <p:childTnLst>
                                    <p:set>
                                      <p:cBhvr>
                                        <p:cTn id="30" dur="1" fill="hold">
                                          <p:stCondLst>
                                            <p:cond delay="0"/>
                                          </p:stCondLst>
                                        </p:cTn>
                                        <p:tgtEl>
                                          <p:spTgt spid="263301">
                                            <p:txEl>
                                              <p:pRg st="0" end="0"/>
                                            </p:txEl>
                                          </p:spTgt>
                                        </p:tgtEl>
                                        <p:attrNameLst>
                                          <p:attrName>style.visibility</p:attrName>
                                        </p:attrNameLst>
                                      </p:cBhvr>
                                      <p:to>
                                        <p:strVal val="visible"/>
                                      </p:to>
                                    </p:set>
                                    <p:anim calcmode="lin" valueType="num">
                                      <p:cBhvr>
                                        <p:cTn id="31" dur="500" fill="hold"/>
                                        <p:tgtEl>
                                          <p:spTgt spid="263301">
                                            <p:txEl>
                                              <p:pRg st="0" end="0"/>
                                            </p:txEl>
                                          </p:spTgt>
                                        </p:tgtEl>
                                        <p:attrNameLst>
                                          <p:attrName>ppt_w</p:attrName>
                                        </p:attrNameLst>
                                      </p:cBhvr>
                                      <p:tavLst>
                                        <p:tav tm="0">
                                          <p:val>
                                            <p:fltVal val="0"/>
                                          </p:val>
                                        </p:tav>
                                        <p:tav tm="100000">
                                          <p:val>
                                            <p:strVal val="#ppt_w"/>
                                          </p:val>
                                        </p:tav>
                                      </p:tavLst>
                                    </p:anim>
                                    <p:anim calcmode="lin" valueType="num">
                                      <p:cBhvr>
                                        <p:cTn id="32" dur="500" fill="hold"/>
                                        <p:tgtEl>
                                          <p:spTgt spid="263301">
                                            <p:txEl>
                                              <p:pRg st="0" end="0"/>
                                            </p:txEl>
                                          </p:spTgt>
                                        </p:tgtEl>
                                        <p:attrNameLst>
                                          <p:attrName>ppt_h</p:attrName>
                                        </p:attrNameLst>
                                      </p:cBhvr>
                                      <p:tavLst>
                                        <p:tav tm="0">
                                          <p:val>
                                            <p:strVal val="#ppt_h"/>
                                          </p:val>
                                        </p:tav>
                                        <p:tav tm="100000">
                                          <p:val>
                                            <p:strVal val="#ppt_h"/>
                                          </p:val>
                                        </p:tav>
                                      </p:tavLst>
                                    </p:anim>
                                  </p:childTnLst>
                                </p:cTn>
                              </p:par>
                            </p:childTnLst>
                          </p:cTn>
                        </p:par>
                        <p:par>
                          <p:cTn id="33" fill="hold" nodeType="afterGroup">
                            <p:stCondLst>
                              <p:cond delay="4000"/>
                            </p:stCondLst>
                            <p:childTnLst>
                              <p:par>
                                <p:cTn id="34" presetID="52" presetClass="entr" presetSubtype="0" fill="hold" nodeType="afterEffect">
                                  <p:stCondLst>
                                    <p:cond delay="0"/>
                                  </p:stCondLst>
                                  <p:childTnLst>
                                    <p:set>
                                      <p:cBhvr>
                                        <p:cTn id="35" dur="1" fill="hold">
                                          <p:stCondLst>
                                            <p:cond delay="0"/>
                                          </p:stCondLst>
                                        </p:cTn>
                                        <p:tgtEl>
                                          <p:spTgt spid="263298"/>
                                        </p:tgtEl>
                                        <p:attrNameLst>
                                          <p:attrName>style.visibility</p:attrName>
                                        </p:attrNameLst>
                                      </p:cBhvr>
                                      <p:to>
                                        <p:strVal val="visible"/>
                                      </p:to>
                                    </p:set>
                                    <p:animScale>
                                      <p:cBhvr>
                                        <p:cTn id="36" dur="1000" decel="50000" fill="hold">
                                          <p:stCondLst>
                                            <p:cond delay="0"/>
                                          </p:stCondLst>
                                        </p:cTn>
                                        <p:tgtEl>
                                          <p:spTgt spid="26329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263298"/>
                                        </p:tgtEl>
                                        <p:attrNameLst>
                                          <p:attrName>ppt_x</p:attrName>
                                          <p:attrName>ppt_y</p:attrName>
                                        </p:attrNameLst>
                                      </p:cBhvr>
                                    </p:animMotion>
                                    <p:animEffect transition="in" filter="fade">
                                      <p:cBhvr>
                                        <p:cTn id="38" dur="1000"/>
                                        <p:tgtEl>
                                          <p:spTgt spid="263298"/>
                                        </p:tgtEl>
                                      </p:cBhvr>
                                    </p:animEffect>
                                  </p:childTnLst>
                                </p:cTn>
                              </p:par>
                            </p:childTnLst>
                          </p:cTn>
                        </p:par>
                        <p:par>
                          <p:cTn id="39" fill="hold" nodeType="afterGroup">
                            <p:stCondLst>
                              <p:cond delay="5000"/>
                            </p:stCondLst>
                            <p:childTnLst>
                              <p:par>
                                <p:cTn id="40" presetID="17" presetClass="entr" presetSubtype="10" fill="hold" nodeType="afterEffect">
                                  <p:stCondLst>
                                    <p:cond delay="0"/>
                                  </p:stCondLst>
                                  <p:childTnLst>
                                    <p:set>
                                      <p:cBhvr>
                                        <p:cTn id="41" dur="1" fill="hold">
                                          <p:stCondLst>
                                            <p:cond delay="0"/>
                                          </p:stCondLst>
                                        </p:cTn>
                                        <p:tgtEl>
                                          <p:spTgt spid="263302">
                                            <p:txEl>
                                              <p:pRg st="0" end="0"/>
                                            </p:txEl>
                                          </p:spTgt>
                                        </p:tgtEl>
                                        <p:attrNameLst>
                                          <p:attrName>style.visibility</p:attrName>
                                        </p:attrNameLst>
                                      </p:cBhvr>
                                      <p:to>
                                        <p:strVal val="visible"/>
                                      </p:to>
                                    </p:set>
                                    <p:anim calcmode="lin" valueType="num">
                                      <p:cBhvr>
                                        <p:cTn id="42" dur="500" fill="hold"/>
                                        <p:tgtEl>
                                          <p:spTgt spid="263302">
                                            <p:txEl>
                                              <p:pRg st="0" end="0"/>
                                            </p:txEl>
                                          </p:spTgt>
                                        </p:tgtEl>
                                        <p:attrNameLst>
                                          <p:attrName>ppt_w</p:attrName>
                                        </p:attrNameLst>
                                      </p:cBhvr>
                                      <p:tavLst>
                                        <p:tav tm="0">
                                          <p:val>
                                            <p:fltVal val="0"/>
                                          </p:val>
                                        </p:tav>
                                        <p:tav tm="100000">
                                          <p:val>
                                            <p:strVal val="#ppt_w"/>
                                          </p:val>
                                        </p:tav>
                                      </p:tavLst>
                                    </p:anim>
                                    <p:anim calcmode="lin" valueType="num">
                                      <p:cBhvr>
                                        <p:cTn id="43" dur="500" fill="hold"/>
                                        <p:tgtEl>
                                          <p:spTgt spid="263302">
                                            <p:txEl>
                                              <p:pRg st="0" end="0"/>
                                            </p:txEl>
                                          </p:spTgt>
                                        </p:tgtEl>
                                        <p:attrNameLst>
                                          <p:attrName>ppt_h</p:attrName>
                                        </p:attrNameLst>
                                      </p:cBhvr>
                                      <p:tavLst>
                                        <p:tav tm="0">
                                          <p:val>
                                            <p:strVal val="#ppt_h"/>
                                          </p:val>
                                        </p:tav>
                                        <p:tav tm="100000">
                                          <p:val>
                                            <p:strVal val="#ppt_h"/>
                                          </p:val>
                                        </p:tav>
                                      </p:tavLst>
                                    </p:anim>
                                  </p:childTnLst>
                                </p:cTn>
                              </p:par>
                            </p:childTnLst>
                          </p:cTn>
                        </p:par>
                        <p:par>
                          <p:cTn id="44" fill="hold" nodeType="afterGroup">
                            <p:stCondLst>
                              <p:cond delay="5500"/>
                            </p:stCondLst>
                            <p:childTnLst>
                              <p:par>
                                <p:cTn id="45" presetID="52" presetClass="entr" presetSubtype="0" fill="hold" nodeType="afterEffect">
                                  <p:stCondLst>
                                    <p:cond delay="0"/>
                                  </p:stCondLst>
                                  <p:childTnLst>
                                    <p:set>
                                      <p:cBhvr>
                                        <p:cTn id="46" dur="1" fill="hold">
                                          <p:stCondLst>
                                            <p:cond delay="0"/>
                                          </p:stCondLst>
                                        </p:cTn>
                                        <p:tgtEl>
                                          <p:spTgt spid="263299"/>
                                        </p:tgtEl>
                                        <p:attrNameLst>
                                          <p:attrName>style.visibility</p:attrName>
                                        </p:attrNameLst>
                                      </p:cBhvr>
                                      <p:to>
                                        <p:strVal val="visible"/>
                                      </p:to>
                                    </p:set>
                                    <p:animScale>
                                      <p:cBhvr>
                                        <p:cTn id="47" dur="1000" decel="50000" fill="hold">
                                          <p:stCondLst>
                                            <p:cond delay="0"/>
                                          </p:stCondLst>
                                        </p:cTn>
                                        <p:tgtEl>
                                          <p:spTgt spid="26329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263299"/>
                                        </p:tgtEl>
                                        <p:attrNameLst>
                                          <p:attrName>ppt_x</p:attrName>
                                          <p:attrName>ppt_y</p:attrName>
                                        </p:attrNameLst>
                                      </p:cBhvr>
                                    </p:animMotion>
                                    <p:animEffect transition="in" filter="fade">
                                      <p:cBhvr>
                                        <p:cTn id="49" dur="1000"/>
                                        <p:tgtEl>
                                          <p:spTgt spid="263299"/>
                                        </p:tgtEl>
                                      </p:cBhvr>
                                    </p:animEffect>
                                  </p:childTnLst>
                                </p:cTn>
                              </p:par>
                            </p:childTnLst>
                          </p:cTn>
                        </p:par>
                        <p:par>
                          <p:cTn id="50" fill="hold" nodeType="afterGroup">
                            <p:stCondLst>
                              <p:cond delay="6500"/>
                            </p:stCondLst>
                            <p:childTnLst>
                              <p:par>
                                <p:cTn id="51" presetID="17" presetClass="entr" presetSubtype="10" fill="hold" grpId="0" nodeType="afterEffect">
                                  <p:stCondLst>
                                    <p:cond delay="0"/>
                                  </p:stCondLst>
                                  <p:childTnLst>
                                    <p:set>
                                      <p:cBhvr>
                                        <p:cTn id="52" dur="1" fill="hold">
                                          <p:stCondLst>
                                            <p:cond delay="0"/>
                                          </p:stCondLst>
                                        </p:cTn>
                                        <p:tgtEl>
                                          <p:spTgt spid="263303"/>
                                        </p:tgtEl>
                                        <p:attrNameLst>
                                          <p:attrName>style.visibility</p:attrName>
                                        </p:attrNameLst>
                                      </p:cBhvr>
                                      <p:to>
                                        <p:strVal val="visible"/>
                                      </p:to>
                                    </p:set>
                                    <p:anim calcmode="lin" valueType="num">
                                      <p:cBhvr>
                                        <p:cTn id="53" dur="500" fill="hold"/>
                                        <p:tgtEl>
                                          <p:spTgt spid="263303"/>
                                        </p:tgtEl>
                                        <p:attrNameLst>
                                          <p:attrName>ppt_w</p:attrName>
                                        </p:attrNameLst>
                                      </p:cBhvr>
                                      <p:tavLst>
                                        <p:tav tm="0">
                                          <p:val>
                                            <p:fltVal val="0"/>
                                          </p:val>
                                        </p:tav>
                                        <p:tav tm="100000">
                                          <p:val>
                                            <p:strVal val="#ppt_w"/>
                                          </p:val>
                                        </p:tav>
                                      </p:tavLst>
                                    </p:anim>
                                    <p:anim calcmode="lin" valueType="num">
                                      <p:cBhvr>
                                        <p:cTn id="54" dur="500" fill="hold"/>
                                        <p:tgtEl>
                                          <p:spTgt spid="263303"/>
                                        </p:tgtEl>
                                        <p:attrNameLst>
                                          <p:attrName>ppt_h</p:attrName>
                                        </p:attrNameLst>
                                      </p:cBhvr>
                                      <p:tavLst>
                                        <p:tav tm="0">
                                          <p:val>
                                            <p:strVal val="#ppt_h"/>
                                          </p:val>
                                        </p:tav>
                                        <p:tav tm="100000">
                                          <p:val>
                                            <p:strVal val="#ppt_h"/>
                                          </p:val>
                                        </p:tav>
                                      </p:tavLst>
                                    </p:anim>
                                  </p:childTnLst>
                                </p:cTn>
                              </p:par>
                            </p:childTnLst>
                          </p:cTn>
                        </p:par>
                        <p:par>
                          <p:cTn id="55" fill="hold" nodeType="afterGroup">
                            <p:stCondLst>
                              <p:cond delay="7000"/>
                            </p:stCondLst>
                            <p:childTnLst>
                              <p:par>
                                <p:cTn id="56" presetID="52" presetClass="entr" presetSubtype="0" fill="hold" nodeType="afterEffect">
                                  <p:stCondLst>
                                    <p:cond delay="0"/>
                                  </p:stCondLst>
                                  <p:childTnLst>
                                    <p:set>
                                      <p:cBhvr>
                                        <p:cTn id="57" dur="1" fill="hold">
                                          <p:stCondLst>
                                            <p:cond delay="0"/>
                                          </p:stCondLst>
                                        </p:cTn>
                                        <p:tgtEl>
                                          <p:spTgt spid="263300"/>
                                        </p:tgtEl>
                                        <p:attrNameLst>
                                          <p:attrName>style.visibility</p:attrName>
                                        </p:attrNameLst>
                                      </p:cBhvr>
                                      <p:to>
                                        <p:strVal val="visible"/>
                                      </p:to>
                                    </p:set>
                                    <p:animScale>
                                      <p:cBhvr>
                                        <p:cTn id="58" dur="1000" decel="50000" fill="hold">
                                          <p:stCondLst>
                                            <p:cond delay="0"/>
                                          </p:stCondLst>
                                        </p:cTn>
                                        <p:tgtEl>
                                          <p:spTgt spid="26330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9" dur="1000" decel="50000" fill="hold">
                                          <p:stCondLst>
                                            <p:cond delay="0"/>
                                          </p:stCondLst>
                                        </p:cTn>
                                        <p:tgtEl>
                                          <p:spTgt spid="263300"/>
                                        </p:tgtEl>
                                        <p:attrNameLst>
                                          <p:attrName>ppt_x</p:attrName>
                                          <p:attrName>ppt_y</p:attrName>
                                        </p:attrNameLst>
                                      </p:cBhvr>
                                    </p:animMotion>
                                    <p:animEffect transition="in" filter="fade">
                                      <p:cBhvr>
                                        <p:cTn id="60" dur="1000"/>
                                        <p:tgtEl>
                                          <p:spTgt spid="263300"/>
                                        </p:tgtEl>
                                      </p:cBhvr>
                                    </p:animEffect>
                                  </p:childTnLst>
                                </p:cTn>
                              </p:par>
                            </p:childTnLst>
                          </p:cTn>
                        </p:par>
                        <p:par>
                          <p:cTn id="61" fill="hold" nodeType="afterGroup">
                            <p:stCondLst>
                              <p:cond delay="8000"/>
                            </p:stCondLst>
                            <p:childTnLst>
                              <p:par>
                                <p:cTn id="62" presetID="17" presetClass="entr" presetSubtype="10" fill="hold" nodeType="afterEffect">
                                  <p:stCondLst>
                                    <p:cond delay="0"/>
                                  </p:stCondLst>
                                  <p:childTnLst>
                                    <p:set>
                                      <p:cBhvr>
                                        <p:cTn id="63" dur="1" fill="hold">
                                          <p:stCondLst>
                                            <p:cond delay="0"/>
                                          </p:stCondLst>
                                        </p:cTn>
                                        <p:tgtEl>
                                          <p:spTgt spid="263304">
                                            <p:txEl>
                                              <p:pRg st="0" end="0"/>
                                            </p:txEl>
                                          </p:spTgt>
                                        </p:tgtEl>
                                        <p:attrNameLst>
                                          <p:attrName>style.visibility</p:attrName>
                                        </p:attrNameLst>
                                      </p:cBhvr>
                                      <p:to>
                                        <p:strVal val="visible"/>
                                      </p:to>
                                    </p:set>
                                    <p:anim calcmode="lin" valueType="num">
                                      <p:cBhvr>
                                        <p:cTn id="64" dur="500" fill="hold"/>
                                        <p:tgtEl>
                                          <p:spTgt spid="263304">
                                            <p:txEl>
                                              <p:pRg st="0" end="0"/>
                                            </p:txEl>
                                          </p:spTgt>
                                        </p:tgtEl>
                                        <p:attrNameLst>
                                          <p:attrName>ppt_w</p:attrName>
                                        </p:attrNameLst>
                                      </p:cBhvr>
                                      <p:tavLst>
                                        <p:tav tm="0">
                                          <p:val>
                                            <p:fltVal val="0"/>
                                          </p:val>
                                        </p:tav>
                                        <p:tav tm="100000">
                                          <p:val>
                                            <p:strVal val="#ppt_w"/>
                                          </p:val>
                                        </p:tav>
                                      </p:tavLst>
                                    </p:anim>
                                    <p:anim calcmode="lin" valueType="num">
                                      <p:cBhvr>
                                        <p:cTn id="65" dur="500" fill="hold"/>
                                        <p:tgtEl>
                                          <p:spTgt spid="263304">
                                            <p:txEl>
                                              <p:pRg st="0" end="0"/>
                                            </p:txEl>
                                          </p:spTgt>
                                        </p:tgtEl>
                                        <p:attrNameLst>
                                          <p:attrName>ppt_h</p:attrName>
                                        </p:attrNameLst>
                                      </p:cBhvr>
                                      <p:tavLst>
                                        <p:tav tm="0">
                                          <p:val>
                                            <p:strVal val="#ppt_h"/>
                                          </p:val>
                                        </p:tav>
                                        <p:tav tm="100000">
                                          <p:val>
                                            <p:strVal val="#ppt_h"/>
                                          </p:val>
                                        </p:tav>
                                      </p:tavLst>
                                    </p:anim>
                                  </p:childTnLst>
                                </p:cTn>
                              </p:par>
                              <p:par>
                                <p:cTn id="66" presetID="41" presetClass="entr" presetSubtype="0" fill="hold" grpId="0" nodeType="withEffect">
                                  <p:stCondLst>
                                    <p:cond delay="1100"/>
                                  </p:stCondLst>
                                  <p:iterate type="lt">
                                    <p:tmPct val="10000"/>
                                  </p:iterate>
                                  <p:childTnLst>
                                    <p:set>
                                      <p:cBhvr>
                                        <p:cTn id="67" dur="1" fill="hold">
                                          <p:stCondLst>
                                            <p:cond delay="0"/>
                                          </p:stCondLst>
                                        </p:cTn>
                                        <p:tgtEl>
                                          <p:spTgt spid="13"/>
                                        </p:tgtEl>
                                        <p:attrNameLst>
                                          <p:attrName>style.visibility</p:attrName>
                                        </p:attrNameLst>
                                      </p:cBhvr>
                                      <p:to>
                                        <p:strVal val="visible"/>
                                      </p:to>
                                    </p:set>
                                    <p:anim calcmode="lin" valueType="num">
                                      <p:cBhvr>
                                        <p:cTn id="68"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13"/>
                                        </p:tgtEl>
                                        <p:attrNameLst>
                                          <p:attrName>ppt_y</p:attrName>
                                        </p:attrNameLst>
                                      </p:cBhvr>
                                      <p:tavLst>
                                        <p:tav tm="0">
                                          <p:val>
                                            <p:strVal val="#ppt_y"/>
                                          </p:val>
                                        </p:tav>
                                        <p:tav tm="100000">
                                          <p:val>
                                            <p:strVal val="#ppt_y"/>
                                          </p:val>
                                        </p:tav>
                                      </p:tavLst>
                                    </p:anim>
                                    <p:anim calcmode="lin" valueType="num">
                                      <p:cBhvr>
                                        <p:cTn id="70"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3285" grpId="0"/>
      <p:bldP spid="263303"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9268" name="Rectangle 68"/>
          <p:cNvSpPr>
            <a:spLocks noChangeArrowheads="1"/>
          </p:cNvSpPr>
          <p:nvPr/>
        </p:nvSpPr>
        <p:spPr bwMode="auto">
          <a:xfrm>
            <a:off x="6518731" y="1201367"/>
            <a:ext cx="533307" cy="2742353"/>
          </a:xfrm>
          <a:prstGeom prst="rect">
            <a:avLst/>
          </a:prstGeom>
          <a:solidFill>
            <a:srgbClr val="000000"/>
          </a:solidFill>
          <a:ln>
            <a:noFill/>
          </a:ln>
          <a:extLst>
            <a:ext uri="{91240B29-F687-4F45-9708-019B960494DF}">
              <a14:hiddenLine xmlns:a14="http://schemas.microsoft.com/office/drawing/2010/main" w="15875" algn="ctr">
                <a:solidFill>
                  <a:srgbClr val="000000"/>
                </a:solidFill>
                <a:miter lim="800000"/>
                <a:headEnd/>
                <a:tailEnd/>
              </a14:hiddenLine>
            </a:ext>
          </a:extLst>
        </p:spPr>
        <p:txBody>
          <a:bodyPr wrap="none" lIns="91413" tIns="45706" rIns="91413" bIns="45706" anchor="ctr"/>
          <a:lstStyle/>
          <a:p>
            <a:endParaRPr lang="zh-CN" altLang="en-US"/>
          </a:p>
        </p:txBody>
      </p:sp>
      <p:sp>
        <p:nvSpPr>
          <p:cNvPr id="179269" name="Rectangle 69"/>
          <p:cNvSpPr>
            <a:spLocks noChangeArrowheads="1"/>
          </p:cNvSpPr>
          <p:nvPr/>
        </p:nvSpPr>
        <p:spPr bwMode="auto">
          <a:xfrm>
            <a:off x="6553650" y="1442487"/>
            <a:ext cx="609494" cy="2123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lnSpc>
                <a:spcPct val="110000"/>
              </a:lnSpc>
            </a:pPr>
            <a:r>
              <a:rPr lang="zh-CN" altLang="en-US" sz="2000" b="1">
                <a:solidFill>
                  <a:srgbClr val="FFFFFF"/>
                </a:solidFill>
                <a:ea typeface="宋体" pitchFamily="2" charset="-122"/>
              </a:rPr>
              <a:t>添加文字标题</a:t>
            </a:r>
            <a:endParaRPr lang="en-US" altLang="zh-CN" sz="2000" b="1">
              <a:solidFill>
                <a:srgbClr val="FFFFFF"/>
              </a:solidFill>
              <a:ea typeface="宋体" pitchFamily="2" charset="-122"/>
            </a:endParaRPr>
          </a:p>
        </p:txBody>
      </p:sp>
      <p:sp>
        <p:nvSpPr>
          <p:cNvPr id="179270" name="Rectangle 70"/>
          <p:cNvSpPr>
            <a:spLocks noChangeArrowheads="1"/>
          </p:cNvSpPr>
          <p:nvPr/>
        </p:nvSpPr>
        <p:spPr bwMode="auto">
          <a:xfrm>
            <a:off x="5791782" y="1232624"/>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ea typeface="楷体" pitchFamily="49" charset="-122"/>
              </a:rPr>
              <a:t>点击添加相关文字内容</a:t>
            </a:r>
            <a:endParaRPr lang="en-US" altLang="zh-CN" sz="1700" b="1">
              <a:solidFill>
                <a:srgbClr val="4D4D4D"/>
              </a:solidFill>
              <a:ea typeface="楷体" pitchFamily="49" charset="-122"/>
            </a:endParaRPr>
          </a:p>
        </p:txBody>
      </p:sp>
      <p:sp>
        <p:nvSpPr>
          <p:cNvPr id="179271" name="Rectangle 71"/>
          <p:cNvSpPr>
            <a:spLocks noChangeArrowheads="1"/>
          </p:cNvSpPr>
          <p:nvPr/>
        </p:nvSpPr>
        <p:spPr bwMode="auto">
          <a:xfrm>
            <a:off x="5410848" y="1232624"/>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ea typeface="楷体" pitchFamily="49" charset="-122"/>
              </a:rPr>
              <a:t>点击添加相关文字内容</a:t>
            </a:r>
            <a:endParaRPr lang="en-US" altLang="zh-CN" sz="1700" b="1">
              <a:solidFill>
                <a:srgbClr val="4D4D4D"/>
              </a:solidFill>
              <a:ea typeface="楷体" pitchFamily="49" charset="-122"/>
            </a:endParaRPr>
          </a:p>
        </p:txBody>
      </p:sp>
      <p:sp>
        <p:nvSpPr>
          <p:cNvPr id="179272" name="Rectangle 72"/>
          <p:cNvSpPr>
            <a:spLocks noChangeArrowheads="1"/>
          </p:cNvSpPr>
          <p:nvPr/>
        </p:nvSpPr>
        <p:spPr bwMode="auto">
          <a:xfrm>
            <a:off x="5029915" y="1232624"/>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ea typeface="楷体" pitchFamily="49" charset="-122"/>
              </a:rPr>
              <a:t>点击添加相关文字内容</a:t>
            </a:r>
            <a:endParaRPr lang="en-US" altLang="zh-CN" sz="1700" b="1">
              <a:solidFill>
                <a:srgbClr val="4D4D4D"/>
              </a:solidFill>
              <a:ea typeface="楷体" pitchFamily="49" charset="-122"/>
            </a:endParaRPr>
          </a:p>
        </p:txBody>
      </p:sp>
      <p:sp>
        <p:nvSpPr>
          <p:cNvPr id="179273" name="Rectangle 73"/>
          <p:cNvSpPr>
            <a:spLocks noChangeArrowheads="1"/>
          </p:cNvSpPr>
          <p:nvPr/>
        </p:nvSpPr>
        <p:spPr bwMode="auto">
          <a:xfrm>
            <a:off x="4648981" y="1232624"/>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ea typeface="楷体" pitchFamily="49" charset="-122"/>
              </a:rPr>
              <a:t>点击添加相关文字内容</a:t>
            </a:r>
            <a:endParaRPr lang="en-US" altLang="zh-CN" sz="1700" b="1">
              <a:solidFill>
                <a:srgbClr val="4D4D4D"/>
              </a:solidFill>
              <a:ea typeface="楷体" pitchFamily="49" charset="-122"/>
            </a:endParaRPr>
          </a:p>
        </p:txBody>
      </p:sp>
      <p:sp>
        <p:nvSpPr>
          <p:cNvPr id="179274" name="Rectangle 74"/>
          <p:cNvSpPr>
            <a:spLocks noChangeArrowheads="1"/>
          </p:cNvSpPr>
          <p:nvPr/>
        </p:nvSpPr>
        <p:spPr bwMode="auto">
          <a:xfrm>
            <a:off x="4268047" y="1232624"/>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ea typeface="楷体" pitchFamily="49" charset="-122"/>
              </a:rPr>
              <a:t>点击添加相关文字内容</a:t>
            </a:r>
            <a:endParaRPr lang="en-US" altLang="zh-CN" sz="1700" b="1">
              <a:solidFill>
                <a:srgbClr val="4D4D4D"/>
              </a:solidFill>
              <a:ea typeface="楷体" pitchFamily="49" charset="-122"/>
            </a:endParaRPr>
          </a:p>
        </p:txBody>
      </p:sp>
      <p:sp>
        <p:nvSpPr>
          <p:cNvPr id="179275" name="Rectangle 75"/>
          <p:cNvSpPr>
            <a:spLocks noChangeArrowheads="1"/>
          </p:cNvSpPr>
          <p:nvPr/>
        </p:nvSpPr>
        <p:spPr bwMode="auto">
          <a:xfrm>
            <a:off x="3887113" y="1232624"/>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ea typeface="楷体" pitchFamily="49" charset="-122"/>
              </a:rPr>
              <a:t>点击添加相关文字内容</a:t>
            </a:r>
            <a:endParaRPr lang="en-US" altLang="zh-CN" sz="1700" b="1">
              <a:solidFill>
                <a:srgbClr val="4D4D4D"/>
              </a:solidFill>
              <a:ea typeface="楷体" pitchFamily="49" charset="-122"/>
            </a:endParaRPr>
          </a:p>
        </p:txBody>
      </p:sp>
      <p:sp>
        <p:nvSpPr>
          <p:cNvPr id="179276" name="Rectangle 76"/>
          <p:cNvSpPr>
            <a:spLocks noChangeArrowheads="1"/>
          </p:cNvSpPr>
          <p:nvPr/>
        </p:nvSpPr>
        <p:spPr bwMode="auto">
          <a:xfrm>
            <a:off x="3506179" y="1232624"/>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ea typeface="楷体" pitchFamily="49" charset="-122"/>
              </a:rPr>
              <a:t>点击添加相关文字内容</a:t>
            </a:r>
            <a:endParaRPr lang="en-US" altLang="zh-CN" sz="1700" b="1">
              <a:solidFill>
                <a:srgbClr val="4D4D4D"/>
              </a:solidFill>
              <a:ea typeface="楷体" pitchFamily="49" charset="-122"/>
            </a:endParaRPr>
          </a:p>
        </p:txBody>
      </p:sp>
      <p:sp>
        <p:nvSpPr>
          <p:cNvPr id="179277" name="Rectangle 77"/>
          <p:cNvSpPr>
            <a:spLocks noChangeArrowheads="1"/>
          </p:cNvSpPr>
          <p:nvPr/>
        </p:nvSpPr>
        <p:spPr bwMode="auto">
          <a:xfrm>
            <a:off x="3125245" y="1232624"/>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ea typeface="楷体" pitchFamily="49" charset="-122"/>
              </a:rPr>
              <a:t>点击添加相关文字内容</a:t>
            </a:r>
            <a:endParaRPr lang="en-US" altLang="zh-CN" sz="1700" b="1">
              <a:solidFill>
                <a:srgbClr val="4D4D4D"/>
              </a:solidFill>
              <a:ea typeface="楷体" pitchFamily="49" charset="-122"/>
            </a:endParaRPr>
          </a:p>
        </p:txBody>
      </p:sp>
      <p:sp>
        <p:nvSpPr>
          <p:cNvPr id="179278" name="Rectangle 78"/>
          <p:cNvSpPr>
            <a:spLocks noChangeArrowheads="1"/>
          </p:cNvSpPr>
          <p:nvPr/>
        </p:nvSpPr>
        <p:spPr bwMode="auto">
          <a:xfrm>
            <a:off x="2744311" y="1235552"/>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ea typeface="楷体" pitchFamily="49" charset="-122"/>
              </a:rPr>
              <a:t>添加相关文字内容</a:t>
            </a:r>
            <a:endParaRPr lang="en-US" altLang="zh-CN" sz="1700" b="1">
              <a:solidFill>
                <a:srgbClr val="4D4D4D"/>
              </a:solidFill>
              <a:ea typeface="楷体" pitchFamily="49" charset="-122"/>
            </a:endParaRPr>
          </a:p>
        </p:txBody>
      </p:sp>
      <p:pic>
        <p:nvPicPr>
          <p:cNvPr id="179279" name="Picture 79" descr="竹子左侧"/>
          <p:cNvPicPr>
            <a:picLocks noChangeAspect="1" noChangeArrowheads="1"/>
          </p:cNvPicPr>
          <p:nvPr/>
        </p:nvPicPr>
        <p:blipFill>
          <a:blip r:embed="rId3">
            <a:lum bright="10000" contrast="38000"/>
            <a:grayscl/>
            <a:extLst>
              <a:ext uri="{28A0092B-C50C-407E-A947-70E740481C1C}">
                <a14:useLocalDpi xmlns:a14="http://schemas.microsoft.com/office/drawing/2010/main" val="0"/>
              </a:ext>
            </a:extLst>
          </a:blip>
          <a:srcRect/>
          <a:stretch>
            <a:fillRect/>
          </a:stretch>
        </p:blipFill>
        <p:spPr bwMode="auto">
          <a:xfrm>
            <a:off x="6639360" y="-34914"/>
            <a:ext cx="2504640" cy="3521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标题 1"/>
          <p:cNvSpPr txBox="1">
            <a:spLocks/>
          </p:cNvSpPr>
          <p:nvPr/>
        </p:nvSpPr>
        <p:spPr>
          <a:xfrm>
            <a:off x="1547664" y="165349"/>
            <a:ext cx="5078388" cy="390177"/>
          </a:xfrm>
          <a:prstGeom prst="rect">
            <a:avLst/>
          </a:prstGeom>
        </p:spPr>
        <p:txBody>
          <a:bodyPr vert="horz" lIns="68580" tIns="34290" rIns="68580" bIns="34290" rtlCol="0" anchor="b">
            <a:noAutofit/>
          </a:bodyPr>
          <a:lstStyle>
            <a:lvl1pPr algn="l" defTabSz="685800" rtl="0" eaLnBrk="1" latinLnBrk="0" hangingPunct="1">
              <a:lnSpc>
                <a:spcPct val="90000"/>
              </a:lnSpc>
              <a:spcBef>
                <a:spcPct val="0"/>
              </a:spcBef>
              <a:buNone/>
              <a:defRPr sz="3000" kern="1200">
                <a:solidFill>
                  <a:schemeClr val="accent1">
                    <a:lumMod val="75000"/>
                  </a:schemeClr>
                </a:solidFill>
                <a:latin typeface="+mj-lt"/>
                <a:ea typeface="+mj-ea"/>
                <a:cs typeface="+mj-cs"/>
              </a:defRPr>
            </a:lvl1pPr>
          </a:lstStyle>
          <a:p>
            <a:r>
              <a:rPr lang="zh-CN" altLang="en-US" sz="2800" dirty="0" smtClean="0">
                <a:solidFill>
                  <a:schemeClr val="tx1">
                    <a:lumMod val="50000"/>
                  </a:schemeClr>
                </a:solidFill>
              </a:rPr>
              <a:t>单击此处添加标题</a:t>
            </a:r>
            <a:endParaRPr lang="zh-CN" altLang="en-US" sz="2800" dirty="0">
              <a:solidFill>
                <a:schemeClr val="tx1">
                  <a:lumMod val="50000"/>
                </a:schemeClr>
              </a:solidFill>
            </a:endParaRPr>
          </a:p>
        </p:txBody>
      </p:sp>
    </p:spTree>
    <p:extLst>
      <p:ext uri="{BB962C8B-B14F-4D97-AF65-F5344CB8AC3E}">
        <p14:creationId xmlns:p14="http://schemas.microsoft.com/office/powerpoint/2010/main" val="140886186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32" fill="hold" grpId="0" nodeType="afterEffect">
                                  <p:stCondLst>
                                    <p:cond delay="0"/>
                                  </p:stCondLst>
                                  <p:childTnLst>
                                    <p:set>
                                      <p:cBhvr>
                                        <p:cTn id="6" dur="1" fill="hold">
                                          <p:stCondLst>
                                            <p:cond delay="0"/>
                                          </p:stCondLst>
                                        </p:cTn>
                                        <p:tgtEl>
                                          <p:spTgt spid="179268"/>
                                        </p:tgtEl>
                                        <p:attrNameLst>
                                          <p:attrName>style.visibility</p:attrName>
                                        </p:attrNameLst>
                                      </p:cBhvr>
                                      <p:to>
                                        <p:strVal val="visible"/>
                                      </p:to>
                                    </p:set>
                                    <p:animEffect transition="in" filter="diamond(out)">
                                      <p:cBhvr>
                                        <p:cTn id="7" dur="2000"/>
                                        <p:tgtEl>
                                          <p:spTgt spid="179268"/>
                                        </p:tgtEl>
                                      </p:cBhvr>
                                    </p:animEffect>
                                  </p:childTnLst>
                                </p:cTn>
                              </p:par>
                              <p:par>
                                <p:cTn id="8" presetID="47" presetClass="entr" presetSubtype="0" fill="hold" nodeType="withEffect">
                                  <p:stCondLst>
                                    <p:cond delay="0"/>
                                  </p:stCondLst>
                                  <p:childTnLst>
                                    <p:set>
                                      <p:cBhvr>
                                        <p:cTn id="9" dur="1" fill="hold">
                                          <p:stCondLst>
                                            <p:cond delay="0"/>
                                          </p:stCondLst>
                                        </p:cTn>
                                        <p:tgtEl>
                                          <p:spTgt spid="179279"/>
                                        </p:tgtEl>
                                        <p:attrNameLst>
                                          <p:attrName>style.visibility</p:attrName>
                                        </p:attrNameLst>
                                      </p:cBhvr>
                                      <p:to>
                                        <p:strVal val="visible"/>
                                      </p:to>
                                    </p:set>
                                    <p:animEffect transition="in" filter="fade">
                                      <p:cBhvr>
                                        <p:cTn id="10" dur="1000"/>
                                        <p:tgtEl>
                                          <p:spTgt spid="179279"/>
                                        </p:tgtEl>
                                      </p:cBhvr>
                                    </p:animEffect>
                                    <p:anim calcmode="lin" valueType="num">
                                      <p:cBhvr>
                                        <p:cTn id="11" dur="1000" fill="hold"/>
                                        <p:tgtEl>
                                          <p:spTgt spid="179279"/>
                                        </p:tgtEl>
                                        <p:attrNameLst>
                                          <p:attrName>ppt_x</p:attrName>
                                        </p:attrNameLst>
                                      </p:cBhvr>
                                      <p:tavLst>
                                        <p:tav tm="0">
                                          <p:val>
                                            <p:strVal val="#ppt_x"/>
                                          </p:val>
                                        </p:tav>
                                        <p:tav tm="100000">
                                          <p:val>
                                            <p:strVal val="#ppt_x"/>
                                          </p:val>
                                        </p:tav>
                                      </p:tavLst>
                                    </p:anim>
                                    <p:anim calcmode="lin" valueType="num">
                                      <p:cBhvr>
                                        <p:cTn id="12" dur="1000" fill="hold"/>
                                        <p:tgtEl>
                                          <p:spTgt spid="179279"/>
                                        </p:tgtEl>
                                        <p:attrNameLst>
                                          <p:attrName>ppt_y</p:attrName>
                                        </p:attrNameLst>
                                      </p:cBhvr>
                                      <p:tavLst>
                                        <p:tav tm="0">
                                          <p:val>
                                            <p:strVal val="#ppt_y-.1"/>
                                          </p:val>
                                        </p:tav>
                                        <p:tav tm="100000">
                                          <p:val>
                                            <p:strVal val="#ppt_y"/>
                                          </p:val>
                                        </p:tav>
                                      </p:tavLst>
                                    </p:anim>
                                  </p:childTnLst>
                                </p:cTn>
                              </p:par>
                            </p:childTnLst>
                          </p:cTn>
                        </p:par>
                        <p:par>
                          <p:cTn id="13" fill="hold" nodeType="afterGroup">
                            <p:stCondLst>
                              <p:cond delay="200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179269"/>
                                        </p:tgtEl>
                                        <p:attrNameLst>
                                          <p:attrName>style.visibility</p:attrName>
                                        </p:attrNameLst>
                                      </p:cBhvr>
                                      <p:to>
                                        <p:strVal val="visible"/>
                                      </p:to>
                                    </p:set>
                                    <p:anim by="(-#ppt_w*2)" calcmode="lin" valueType="num">
                                      <p:cBhvr rctx="PPT">
                                        <p:cTn id="16" dur="500" autoRev="1" fill="hold">
                                          <p:stCondLst>
                                            <p:cond delay="0"/>
                                          </p:stCondLst>
                                        </p:cTn>
                                        <p:tgtEl>
                                          <p:spTgt spid="179269"/>
                                        </p:tgtEl>
                                        <p:attrNameLst>
                                          <p:attrName>ppt_w</p:attrName>
                                        </p:attrNameLst>
                                      </p:cBhvr>
                                    </p:anim>
                                    <p:anim by="(#ppt_w*0.50)" calcmode="lin" valueType="num">
                                      <p:cBhvr>
                                        <p:cTn id="17" dur="500" decel="50000" autoRev="1" fill="hold">
                                          <p:stCondLst>
                                            <p:cond delay="0"/>
                                          </p:stCondLst>
                                        </p:cTn>
                                        <p:tgtEl>
                                          <p:spTgt spid="179269"/>
                                        </p:tgtEl>
                                        <p:attrNameLst>
                                          <p:attrName>ppt_x</p:attrName>
                                        </p:attrNameLst>
                                      </p:cBhvr>
                                    </p:anim>
                                    <p:anim from="(-#ppt_h/2)" to="(#ppt_y)" calcmode="lin" valueType="num">
                                      <p:cBhvr>
                                        <p:cTn id="18" dur="1000" fill="hold">
                                          <p:stCondLst>
                                            <p:cond delay="0"/>
                                          </p:stCondLst>
                                        </p:cTn>
                                        <p:tgtEl>
                                          <p:spTgt spid="179269"/>
                                        </p:tgtEl>
                                        <p:attrNameLst>
                                          <p:attrName>ppt_y</p:attrName>
                                        </p:attrNameLst>
                                      </p:cBhvr>
                                    </p:anim>
                                    <p:animRot by="21600000">
                                      <p:cBhvr>
                                        <p:cTn id="19" dur="1000" fill="hold">
                                          <p:stCondLst>
                                            <p:cond delay="0"/>
                                          </p:stCondLst>
                                        </p:cTn>
                                        <p:tgtEl>
                                          <p:spTgt spid="179269"/>
                                        </p:tgtEl>
                                        <p:attrNameLst>
                                          <p:attrName>r</p:attrName>
                                        </p:attrNameLst>
                                      </p:cBhvr>
                                    </p:animRot>
                                  </p:childTnLst>
                                </p:cTn>
                              </p:par>
                            </p:childTnLst>
                          </p:cTn>
                        </p:par>
                        <p:par>
                          <p:cTn id="20" fill="hold" nodeType="afterGroup">
                            <p:stCondLst>
                              <p:cond delay="3500"/>
                            </p:stCondLst>
                            <p:childTnLst>
                              <p:par>
                                <p:cTn id="21" presetID="12" presetClass="entr" presetSubtype="2" fill="hold" grpId="0" nodeType="afterEffect">
                                  <p:stCondLst>
                                    <p:cond delay="0"/>
                                  </p:stCondLst>
                                  <p:childTnLst>
                                    <p:set>
                                      <p:cBhvr>
                                        <p:cTn id="22" dur="1" fill="hold">
                                          <p:stCondLst>
                                            <p:cond delay="0"/>
                                          </p:stCondLst>
                                        </p:cTn>
                                        <p:tgtEl>
                                          <p:spTgt spid="179270"/>
                                        </p:tgtEl>
                                        <p:attrNameLst>
                                          <p:attrName>style.visibility</p:attrName>
                                        </p:attrNameLst>
                                      </p:cBhvr>
                                      <p:to>
                                        <p:strVal val="visible"/>
                                      </p:to>
                                    </p:set>
                                    <p:animEffect transition="in" filter="slide(fromRight)">
                                      <p:cBhvr>
                                        <p:cTn id="23" dur="500"/>
                                        <p:tgtEl>
                                          <p:spTgt spid="179270"/>
                                        </p:tgtEl>
                                      </p:cBhvr>
                                    </p:animEffect>
                                  </p:childTnLst>
                                </p:cTn>
                              </p:par>
                            </p:childTnLst>
                          </p:cTn>
                        </p:par>
                        <p:par>
                          <p:cTn id="24" fill="hold" nodeType="afterGroup">
                            <p:stCondLst>
                              <p:cond delay="4000"/>
                            </p:stCondLst>
                            <p:childTnLst>
                              <p:par>
                                <p:cTn id="25" presetID="12" presetClass="entr" presetSubtype="2" fill="hold" grpId="0" nodeType="afterEffect">
                                  <p:stCondLst>
                                    <p:cond delay="0"/>
                                  </p:stCondLst>
                                  <p:childTnLst>
                                    <p:set>
                                      <p:cBhvr>
                                        <p:cTn id="26" dur="1" fill="hold">
                                          <p:stCondLst>
                                            <p:cond delay="0"/>
                                          </p:stCondLst>
                                        </p:cTn>
                                        <p:tgtEl>
                                          <p:spTgt spid="179271"/>
                                        </p:tgtEl>
                                        <p:attrNameLst>
                                          <p:attrName>style.visibility</p:attrName>
                                        </p:attrNameLst>
                                      </p:cBhvr>
                                      <p:to>
                                        <p:strVal val="visible"/>
                                      </p:to>
                                    </p:set>
                                    <p:animEffect transition="in" filter="slide(fromRight)">
                                      <p:cBhvr>
                                        <p:cTn id="27" dur="500"/>
                                        <p:tgtEl>
                                          <p:spTgt spid="179271"/>
                                        </p:tgtEl>
                                      </p:cBhvr>
                                    </p:animEffect>
                                  </p:childTnLst>
                                </p:cTn>
                              </p:par>
                            </p:childTnLst>
                          </p:cTn>
                        </p:par>
                        <p:par>
                          <p:cTn id="28" fill="hold" nodeType="afterGroup">
                            <p:stCondLst>
                              <p:cond delay="4500"/>
                            </p:stCondLst>
                            <p:childTnLst>
                              <p:par>
                                <p:cTn id="29" presetID="12" presetClass="entr" presetSubtype="2" fill="hold" grpId="0" nodeType="afterEffect">
                                  <p:stCondLst>
                                    <p:cond delay="0"/>
                                  </p:stCondLst>
                                  <p:childTnLst>
                                    <p:set>
                                      <p:cBhvr>
                                        <p:cTn id="30" dur="1" fill="hold">
                                          <p:stCondLst>
                                            <p:cond delay="0"/>
                                          </p:stCondLst>
                                        </p:cTn>
                                        <p:tgtEl>
                                          <p:spTgt spid="179272"/>
                                        </p:tgtEl>
                                        <p:attrNameLst>
                                          <p:attrName>style.visibility</p:attrName>
                                        </p:attrNameLst>
                                      </p:cBhvr>
                                      <p:to>
                                        <p:strVal val="visible"/>
                                      </p:to>
                                    </p:set>
                                    <p:animEffect transition="in" filter="slide(fromRight)">
                                      <p:cBhvr>
                                        <p:cTn id="31" dur="500"/>
                                        <p:tgtEl>
                                          <p:spTgt spid="179272"/>
                                        </p:tgtEl>
                                      </p:cBhvr>
                                    </p:animEffect>
                                  </p:childTnLst>
                                </p:cTn>
                              </p:par>
                            </p:childTnLst>
                          </p:cTn>
                        </p:par>
                        <p:par>
                          <p:cTn id="32" fill="hold" nodeType="afterGroup">
                            <p:stCondLst>
                              <p:cond delay="5000"/>
                            </p:stCondLst>
                            <p:childTnLst>
                              <p:par>
                                <p:cTn id="33" presetID="12" presetClass="entr" presetSubtype="2" fill="hold" grpId="0" nodeType="afterEffect">
                                  <p:stCondLst>
                                    <p:cond delay="0"/>
                                  </p:stCondLst>
                                  <p:childTnLst>
                                    <p:set>
                                      <p:cBhvr>
                                        <p:cTn id="34" dur="1" fill="hold">
                                          <p:stCondLst>
                                            <p:cond delay="0"/>
                                          </p:stCondLst>
                                        </p:cTn>
                                        <p:tgtEl>
                                          <p:spTgt spid="179273"/>
                                        </p:tgtEl>
                                        <p:attrNameLst>
                                          <p:attrName>style.visibility</p:attrName>
                                        </p:attrNameLst>
                                      </p:cBhvr>
                                      <p:to>
                                        <p:strVal val="visible"/>
                                      </p:to>
                                    </p:set>
                                    <p:animEffect transition="in" filter="slide(fromRight)">
                                      <p:cBhvr>
                                        <p:cTn id="35" dur="500"/>
                                        <p:tgtEl>
                                          <p:spTgt spid="179273"/>
                                        </p:tgtEl>
                                      </p:cBhvr>
                                    </p:animEffect>
                                  </p:childTnLst>
                                </p:cTn>
                              </p:par>
                            </p:childTnLst>
                          </p:cTn>
                        </p:par>
                        <p:par>
                          <p:cTn id="36" fill="hold" nodeType="afterGroup">
                            <p:stCondLst>
                              <p:cond delay="5500"/>
                            </p:stCondLst>
                            <p:childTnLst>
                              <p:par>
                                <p:cTn id="37" presetID="12" presetClass="entr" presetSubtype="2" fill="hold" grpId="0" nodeType="afterEffect">
                                  <p:stCondLst>
                                    <p:cond delay="0"/>
                                  </p:stCondLst>
                                  <p:childTnLst>
                                    <p:set>
                                      <p:cBhvr>
                                        <p:cTn id="38" dur="1" fill="hold">
                                          <p:stCondLst>
                                            <p:cond delay="0"/>
                                          </p:stCondLst>
                                        </p:cTn>
                                        <p:tgtEl>
                                          <p:spTgt spid="179274"/>
                                        </p:tgtEl>
                                        <p:attrNameLst>
                                          <p:attrName>style.visibility</p:attrName>
                                        </p:attrNameLst>
                                      </p:cBhvr>
                                      <p:to>
                                        <p:strVal val="visible"/>
                                      </p:to>
                                    </p:set>
                                    <p:animEffect transition="in" filter="slide(fromRight)">
                                      <p:cBhvr>
                                        <p:cTn id="39" dur="500"/>
                                        <p:tgtEl>
                                          <p:spTgt spid="179274"/>
                                        </p:tgtEl>
                                      </p:cBhvr>
                                    </p:animEffect>
                                  </p:childTnLst>
                                </p:cTn>
                              </p:par>
                            </p:childTnLst>
                          </p:cTn>
                        </p:par>
                        <p:par>
                          <p:cTn id="40" fill="hold" nodeType="afterGroup">
                            <p:stCondLst>
                              <p:cond delay="6000"/>
                            </p:stCondLst>
                            <p:childTnLst>
                              <p:par>
                                <p:cTn id="41" presetID="12" presetClass="entr" presetSubtype="2" fill="hold" grpId="0" nodeType="afterEffect">
                                  <p:stCondLst>
                                    <p:cond delay="0"/>
                                  </p:stCondLst>
                                  <p:childTnLst>
                                    <p:set>
                                      <p:cBhvr>
                                        <p:cTn id="42" dur="1" fill="hold">
                                          <p:stCondLst>
                                            <p:cond delay="0"/>
                                          </p:stCondLst>
                                        </p:cTn>
                                        <p:tgtEl>
                                          <p:spTgt spid="179275"/>
                                        </p:tgtEl>
                                        <p:attrNameLst>
                                          <p:attrName>style.visibility</p:attrName>
                                        </p:attrNameLst>
                                      </p:cBhvr>
                                      <p:to>
                                        <p:strVal val="visible"/>
                                      </p:to>
                                    </p:set>
                                    <p:animEffect transition="in" filter="slide(fromRight)">
                                      <p:cBhvr>
                                        <p:cTn id="43" dur="500"/>
                                        <p:tgtEl>
                                          <p:spTgt spid="179275"/>
                                        </p:tgtEl>
                                      </p:cBhvr>
                                    </p:animEffect>
                                  </p:childTnLst>
                                </p:cTn>
                              </p:par>
                            </p:childTnLst>
                          </p:cTn>
                        </p:par>
                        <p:par>
                          <p:cTn id="44" fill="hold" nodeType="afterGroup">
                            <p:stCondLst>
                              <p:cond delay="6500"/>
                            </p:stCondLst>
                            <p:childTnLst>
                              <p:par>
                                <p:cTn id="45" presetID="12" presetClass="entr" presetSubtype="2" fill="hold" grpId="0" nodeType="afterEffect">
                                  <p:stCondLst>
                                    <p:cond delay="0"/>
                                  </p:stCondLst>
                                  <p:childTnLst>
                                    <p:set>
                                      <p:cBhvr>
                                        <p:cTn id="46" dur="1" fill="hold">
                                          <p:stCondLst>
                                            <p:cond delay="0"/>
                                          </p:stCondLst>
                                        </p:cTn>
                                        <p:tgtEl>
                                          <p:spTgt spid="179276"/>
                                        </p:tgtEl>
                                        <p:attrNameLst>
                                          <p:attrName>style.visibility</p:attrName>
                                        </p:attrNameLst>
                                      </p:cBhvr>
                                      <p:to>
                                        <p:strVal val="visible"/>
                                      </p:to>
                                    </p:set>
                                    <p:animEffect transition="in" filter="slide(fromRight)">
                                      <p:cBhvr>
                                        <p:cTn id="47" dur="500"/>
                                        <p:tgtEl>
                                          <p:spTgt spid="179276"/>
                                        </p:tgtEl>
                                      </p:cBhvr>
                                    </p:animEffect>
                                  </p:childTnLst>
                                </p:cTn>
                              </p:par>
                            </p:childTnLst>
                          </p:cTn>
                        </p:par>
                        <p:par>
                          <p:cTn id="48" fill="hold" nodeType="afterGroup">
                            <p:stCondLst>
                              <p:cond delay="7000"/>
                            </p:stCondLst>
                            <p:childTnLst>
                              <p:par>
                                <p:cTn id="49" presetID="12" presetClass="entr" presetSubtype="2" fill="hold" grpId="0" nodeType="afterEffect">
                                  <p:stCondLst>
                                    <p:cond delay="0"/>
                                  </p:stCondLst>
                                  <p:childTnLst>
                                    <p:set>
                                      <p:cBhvr>
                                        <p:cTn id="50" dur="1" fill="hold">
                                          <p:stCondLst>
                                            <p:cond delay="0"/>
                                          </p:stCondLst>
                                        </p:cTn>
                                        <p:tgtEl>
                                          <p:spTgt spid="179277"/>
                                        </p:tgtEl>
                                        <p:attrNameLst>
                                          <p:attrName>style.visibility</p:attrName>
                                        </p:attrNameLst>
                                      </p:cBhvr>
                                      <p:to>
                                        <p:strVal val="visible"/>
                                      </p:to>
                                    </p:set>
                                    <p:animEffect transition="in" filter="slide(fromRight)">
                                      <p:cBhvr>
                                        <p:cTn id="51" dur="500"/>
                                        <p:tgtEl>
                                          <p:spTgt spid="179277"/>
                                        </p:tgtEl>
                                      </p:cBhvr>
                                    </p:animEffect>
                                  </p:childTnLst>
                                </p:cTn>
                              </p:par>
                            </p:childTnLst>
                          </p:cTn>
                        </p:par>
                        <p:par>
                          <p:cTn id="52" fill="hold" nodeType="afterGroup">
                            <p:stCondLst>
                              <p:cond delay="7500"/>
                            </p:stCondLst>
                            <p:childTnLst>
                              <p:par>
                                <p:cTn id="53" presetID="12" presetClass="entr" presetSubtype="2" fill="hold" grpId="0" nodeType="afterEffect">
                                  <p:stCondLst>
                                    <p:cond delay="0"/>
                                  </p:stCondLst>
                                  <p:childTnLst>
                                    <p:set>
                                      <p:cBhvr>
                                        <p:cTn id="54" dur="1" fill="hold">
                                          <p:stCondLst>
                                            <p:cond delay="0"/>
                                          </p:stCondLst>
                                        </p:cTn>
                                        <p:tgtEl>
                                          <p:spTgt spid="179278"/>
                                        </p:tgtEl>
                                        <p:attrNameLst>
                                          <p:attrName>style.visibility</p:attrName>
                                        </p:attrNameLst>
                                      </p:cBhvr>
                                      <p:to>
                                        <p:strVal val="visible"/>
                                      </p:to>
                                    </p:set>
                                    <p:animEffect transition="in" filter="slide(fromRight)">
                                      <p:cBhvr>
                                        <p:cTn id="55" dur="500"/>
                                        <p:tgtEl>
                                          <p:spTgt spid="179278"/>
                                        </p:tgtEl>
                                      </p:cBhvr>
                                    </p:animEffect>
                                  </p:childTnLst>
                                </p:cTn>
                              </p:par>
                              <p:par>
                                <p:cTn id="56" presetID="41" presetClass="entr" presetSubtype="0" fill="hold" grpId="0" nodeType="withEffect">
                                  <p:stCondLst>
                                    <p:cond delay="1100"/>
                                  </p:stCondLst>
                                  <p:iterate type="lt">
                                    <p:tmPct val="10000"/>
                                  </p:iterate>
                                  <p:childTnLst>
                                    <p:set>
                                      <p:cBhvr>
                                        <p:cTn id="57" dur="1" fill="hold">
                                          <p:stCondLst>
                                            <p:cond delay="0"/>
                                          </p:stCondLst>
                                        </p:cTn>
                                        <p:tgtEl>
                                          <p:spTgt spid="14"/>
                                        </p:tgtEl>
                                        <p:attrNameLst>
                                          <p:attrName>style.visibility</p:attrName>
                                        </p:attrNameLst>
                                      </p:cBhvr>
                                      <p:to>
                                        <p:strVal val="visible"/>
                                      </p:to>
                                    </p:set>
                                    <p:anim calcmode="lin" valueType="num">
                                      <p:cBhvr>
                                        <p:cTn id="58"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14"/>
                                        </p:tgtEl>
                                        <p:attrNameLst>
                                          <p:attrName>ppt_y</p:attrName>
                                        </p:attrNameLst>
                                      </p:cBhvr>
                                      <p:tavLst>
                                        <p:tav tm="0">
                                          <p:val>
                                            <p:strVal val="#ppt_y"/>
                                          </p:val>
                                        </p:tav>
                                        <p:tav tm="100000">
                                          <p:val>
                                            <p:strVal val="#ppt_y"/>
                                          </p:val>
                                        </p:tav>
                                      </p:tavLst>
                                    </p:anim>
                                    <p:anim calcmode="lin" valueType="num">
                                      <p:cBhvr>
                                        <p:cTn id="60"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268" grpId="0" animBg="1"/>
      <p:bldP spid="179269" grpId="0"/>
      <p:bldP spid="179270" grpId="0"/>
      <p:bldP spid="179271" grpId="0"/>
      <p:bldP spid="179272" grpId="0"/>
      <p:bldP spid="179273" grpId="0"/>
      <p:bldP spid="179274" grpId="0"/>
      <p:bldP spid="179275" grpId="0"/>
      <p:bldP spid="179276" grpId="0"/>
      <p:bldP spid="179277" grpId="0"/>
      <p:bldP spid="179278"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68496" name="Picture 208" descr="30"/>
          <p:cNvPicPr>
            <a:picLocks noChangeAspect="1" noChangeArrowheads="1"/>
          </p:cNvPicPr>
          <p:nvPr/>
        </p:nvPicPr>
        <p:blipFill>
          <a:blip r:embed="rId3">
            <a:lum bright="-54000" contrast="18000"/>
            <a:extLst>
              <a:ext uri="{28A0092B-C50C-407E-A947-70E740481C1C}">
                <a14:useLocalDpi xmlns:a14="http://schemas.microsoft.com/office/drawing/2010/main" val="0"/>
              </a:ext>
            </a:extLst>
          </a:blip>
          <a:srcRect/>
          <a:stretch>
            <a:fillRect/>
          </a:stretch>
        </p:blipFill>
        <p:spPr bwMode="auto">
          <a:xfrm rot="1227045">
            <a:off x="3353805" y="2755050"/>
            <a:ext cx="2004664" cy="1572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8487" name="Picture 199" descr="4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63378" y="277727"/>
            <a:ext cx="4047422" cy="2399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8488" name="Picture 200" descr="荷花212副本"/>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77541" y="1686992"/>
            <a:ext cx="1523735" cy="97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8489" name="Text Box 201"/>
          <p:cNvSpPr txBox="1">
            <a:spLocks noChangeArrowheads="1"/>
          </p:cNvSpPr>
          <p:nvPr/>
        </p:nvSpPr>
        <p:spPr bwMode="auto">
          <a:xfrm>
            <a:off x="3668076" y="1209302"/>
            <a:ext cx="1828482" cy="821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spcBef>
                <a:spcPct val="50000"/>
              </a:spcBef>
            </a:pPr>
            <a:r>
              <a:rPr lang="zh-CN" altLang="en-US" sz="2400" b="1" baseline="0">
                <a:solidFill>
                  <a:srgbClr val="FFFFFF"/>
                </a:solidFill>
                <a:ea typeface="楷体" pitchFamily="49" charset="-122"/>
              </a:rPr>
              <a:t>点击输入标题内容</a:t>
            </a:r>
          </a:p>
        </p:txBody>
      </p:sp>
      <p:sp>
        <p:nvSpPr>
          <p:cNvPr id="268490" name="Line 202"/>
          <p:cNvSpPr>
            <a:spLocks noChangeShapeType="1"/>
          </p:cNvSpPr>
          <p:nvPr/>
        </p:nvSpPr>
        <p:spPr bwMode="auto">
          <a:xfrm flipV="1">
            <a:off x="4353757" y="2442409"/>
            <a:ext cx="0" cy="457059"/>
          </a:xfrm>
          <a:prstGeom prst="line">
            <a:avLst/>
          </a:prstGeom>
          <a:noFill/>
          <a:ln w="15875">
            <a:solidFill>
              <a:srgbClr val="000000"/>
            </a:solidFill>
            <a:prstDash val="dash"/>
            <a:round/>
            <a:headEnd type="oval" w="med" len="med"/>
            <a:tailEnd type="oval" w="med" len="med"/>
          </a:ln>
          <a:extLst>
            <a:ext uri="{909E8E84-426E-40DD-AFC4-6F175D3DCCD1}">
              <a14:hiddenFill xmlns:a14="http://schemas.microsoft.com/office/drawing/2010/main">
                <a:noFill/>
              </a14:hiddenFill>
            </a:ext>
          </a:extLst>
        </p:spPr>
        <p:txBody>
          <a:bodyPr wrap="none" lIns="91413" tIns="45706" rIns="91413" bIns="45706" anchor="ctr"/>
          <a:lstStyle/>
          <a:p>
            <a:endParaRPr lang="zh-CN" altLang="en-US"/>
          </a:p>
        </p:txBody>
      </p:sp>
      <p:pic>
        <p:nvPicPr>
          <p:cNvPr id="268495" name="Picture 207" descr="30"/>
          <p:cNvPicPr>
            <a:picLocks noChangeAspect="1" noChangeArrowheads="1"/>
          </p:cNvPicPr>
          <p:nvPr/>
        </p:nvPicPr>
        <p:blipFill>
          <a:blip r:embed="rId6">
            <a:lum bright="-54000" contrast="18000"/>
            <a:extLst>
              <a:ext uri="{28A0092B-C50C-407E-A947-70E740481C1C}">
                <a14:useLocalDpi xmlns:a14="http://schemas.microsoft.com/office/drawing/2010/main" val="0"/>
              </a:ext>
            </a:extLst>
          </a:blip>
          <a:srcRect/>
          <a:stretch>
            <a:fillRect/>
          </a:stretch>
        </p:blipFill>
        <p:spPr bwMode="auto">
          <a:xfrm rot="1227045">
            <a:off x="5791782" y="2750289"/>
            <a:ext cx="1980856" cy="1553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8497" name="Picture 209" descr="30"/>
          <p:cNvPicPr>
            <a:picLocks noChangeAspect="1" noChangeArrowheads="1"/>
          </p:cNvPicPr>
          <p:nvPr/>
        </p:nvPicPr>
        <p:blipFill>
          <a:blip r:embed="rId7">
            <a:lum bright="-54000" contrast="18000"/>
            <a:extLst>
              <a:ext uri="{28A0092B-C50C-407E-A947-70E740481C1C}">
                <a14:useLocalDpi xmlns:a14="http://schemas.microsoft.com/office/drawing/2010/main" val="0"/>
              </a:ext>
            </a:extLst>
          </a:blip>
          <a:srcRect/>
          <a:stretch>
            <a:fillRect/>
          </a:stretch>
        </p:blipFill>
        <p:spPr bwMode="auto">
          <a:xfrm rot="1227045">
            <a:off x="1068203" y="2697918"/>
            <a:ext cx="1995141" cy="1572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8498" name="Line 210"/>
          <p:cNvSpPr>
            <a:spLocks noChangeShapeType="1"/>
          </p:cNvSpPr>
          <p:nvPr/>
        </p:nvSpPr>
        <p:spPr bwMode="auto">
          <a:xfrm flipH="1" flipV="1">
            <a:off x="5496558" y="2385277"/>
            <a:ext cx="685681" cy="514191"/>
          </a:xfrm>
          <a:prstGeom prst="line">
            <a:avLst/>
          </a:prstGeom>
          <a:noFill/>
          <a:ln w="15875">
            <a:solidFill>
              <a:srgbClr val="000000"/>
            </a:solidFill>
            <a:prstDash val="dash"/>
            <a:round/>
            <a:headEnd type="oval" w="med" len="med"/>
            <a:tailEnd type="oval" w="med" len="med"/>
          </a:ln>
          <a:extLst>
            <a:ext uri="{909E8E84-426E-40DD-AFC4-6F175D3DCCD1}">
              <a14:hiddenFill xmlns:a14="http://schemas.microsoft.com/office/drawing/2010/main">
                <a:noFill/>
              </a14:hiddenFill>
            </a:ext>
          </a:extLst>
        </p:spPr>
        <p:txBody>
          <a:bodyPr wrap="none" lIns="91413" tIns="45706" rIns="91413" bIns="45706" anchor="ctr"/>
          <a:lstStyle/>
          <a:p>
            <a:endParaRPr lang="zh-CN" altLang="en-US"/>
          </a:p>
        </p:txBody>
      </p:sp>
      <p:sp>
        <p:nvSpPr>
          <p:cNvPr id="268499" name="Line 211"/>
          <p:cNvSpPr>
            <a:spLocks noChangeShapeType="1"/>
          </p:cNvSpPr>
          <p:nvPr/>
        </p:nvSpPr>
        <p:spPr bwMode="auto">
          <a:xfrm flipV="1">
            <a:off x="2601461" y="2385277"/>
            <a:ext cx="609494" cy="514191"/>
          </a:xfrm>
          <a:prstGeom prst="line">
            <a:avLst/>
          </a:prstGeom>
          <a:noFill/>
          <a:ln w="15875">
            <a:solidFill>
              <a:srgbClr val="000000"/>
            </a:solidFill>
            <a:prstDash val="dash"/>
            <a:round/>
            <a:headEnd type="oval" w="med" len="med"/>
            <a:tailEnd type="oval" w="med" len="med"/>
          </a:ln>
          <a:extLst>
            <a:ext uri="{909E8E84-426E-40DD-AFC4-6F175D3DCCD1}">
              <a14:hiddenFill xmlns:a14="http://schemas.microsoft.com/office/drawing/2010/main">
                <a:noFill/>
              </a14:hiddenFill>
            </a:ext>
          </a:extLst>
        </p:spPr>
        <p:txBody>
          <a:bodyPr wrap="none" lIns="91413" tIns="45706" rIns="91413" bIns="45706" anchor="ctr"/>
          <a:lstStyle/>
          <a:p>
            <a:endParaRPr lang="zh-CN" altLang="en-US"/>
          </a:p>
        </p:txBody>
      </p:sp>
      <p:sp>
        <p:nvSpPr>
          <p:cNvPr id="268500" name="Rectangle 212"/>
          <p:cNvSpPr>
            <a:spLocks noChangeArrowheads="1"/>
          </p:cNvSpPr>
          <p:nvPr/>
        </p:nvSpPr>
        <p:spPr bwMode="auto">
          <a:xfrm>
            <a:off x="1525324" y="3272114"/>
            <a:ext cx="1220575" cy="41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baseline="0">
                <a:solidFill>
                  <a:srgbClr val="FFFFFF"/>
                </a:solidFill>
                <a:ea typeface="宋体" pitchFamily="2" charset="-122"/>
              </a:rPr>
              <a:t>文字内容</a:t>
            </a:r>
          </a:p>
        </p:txBody>
      </p:sp>
      <p:sp>
        <p:nvSpPr>
          <p:cNvPr id="268501" name="Rectangle 213"/>
          <p:cNvSpPr>
            <a:spLocks noChangeArrowheads="1"/>
          </p:cNvSpPr>
          <p:nvPr/>
        </p:nvSpPr>
        <p:spPr bwMode="auto">
          <a:xfrm>
            <a:off x="3850606" y="3265766"/>
            <a:ext cx="1218988" cy="41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baseline="0">
                <a:solidFill>
                  <a:srgbClr val="FFFFFF"/>
                </a:solidFill>
                <a:ea typeface="宋体" pitchFamily="2" charset="-122"/>
              </a:rPr>
              <a:t>文字内容</a:t>
            </a:r>
          </a:p>
        </p:txBody>
      </p:sp>
      <p:sp>
        <p:nvSpPr>
          <p:cNvPr id="268502" name="Rectangle 214"/>
          <p:cNvSpPr>
            <a:spLocks noChangeArrowheads="1"/>
          </p:cNvSpPr>
          <p:nvPr/>
        </p:nvSpPr>
        <p:spPr bwMode="auto">
          <a:xfrm>
            <a:off x="6326676" y="3265766"/>
            <a:ext cx="1218988" cy="41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baseline="0">
                <a:solidFill>
                  <a:srgbClr val="FFFFFF"/>
                </a:solidFill>
                <a:ea typeface="宋体" pitchFamily="2" charset="-122"/>
              </a:rPr>
              <a:t>文字内容</a:t>
            </a:r>
            <a:endParaRPr lang="en-US" altLang="zh-CN" b="1" baseline="0">
              <a:solidFill>
                <a:srgbClr val="FFFFFF"/>
              </a:solidFill>
              <a:ea typeface="宋体" pitchFamily="2" charset="-122"/>
            </a:endParaRPr>
          </a:p>
        </p:txBody>
      </p:sp>
      <p:sp>
        <p:nvSpPr>
          <p:cNvPr id="14" name="标题 1"/>
          <p:cNvSpPr txBox="1">
            <a:spLocks/>
          </p:cNvSpPr>
          <p:nvPr/>
        </p:nvSpPr>
        <p:spPr>
          <a:xfrm>
            <a:off x="1547664" y="165349"/>
            <a:ext cx="5078388" cy="390177"/>
          </a:xfrm>
          <a:prstGeom prst="rect">
            <a:avLst/>
          </a:prstGeom>
        </p:spPr>
        <p:txBody>
          <a:bodyPr vert="horz" lIns="68580" tIns="34290" rIns="68580" bIns="34290" rtlCol="0" anchor="b">
            <a:noAutofit/>
          </a:bodyPr>
          <a:lstStyle>
            <a:lvl1pPr algn="l" defTabSz="685800" rtl="0" eaLnBrk="1" latinLnBrk="0" hangingPunct="1">
              <a:lnSpc>
                <a:spcPct val="90000"/>
              </a:lnSpc>
              <a:spcBef>
                <a:spcPct val="0"/>
              </a:spcBef>
              <a:buNone/>
              <a:defRPr sz="3000" kern="1200">
                <a:solidFill>
                  <a:schemeClr val="accent1">
                    <a:lumMod val="75000"/>
                  </a:schemeClr>
                </a:solidFill>
                <a:latin typeface="+mj-lt"/>
                <a:ea typeface="+mj-ea"/>
                <a:cs typeface="+mj-cs"/>
              </a:defRPr>
            </a:lvl1pPr>
          </a:lstStyle>
          <a:p>
            <a:r>
              <a:rPr lang="zh-CN" altLang="en-US" sz="2800" dirty="0" smtClean="0">
                <a:solidFill>
                  <a:schemeClr val="tx1">
                    <a:lumMod val="50000"/>
                  </a:schemeClr>
                </a:solidFill>
              </a:rPr>
              <a:t>单击此处添加标题</a:t>
            </a:r>
            <a:endParaRPr lang="zh-CN" altLang="en-US" sz="2800" dirty="0">
              <a:solidFill>
                <a:schemeClr val="tx1">
                  <a:lumMod val="50000"/>
                </a:schemeClr>
              </a:solidFill>
            </a:endParaRPr>
          </a:p>
        </p:txBody>
      </p:sp>
    </p:spTree>
    <p:extLst>
      <p:ext uri="{BB962C8B-B14F-4D97-AF65-F5344CB8AC3E}">
        <p14:creationId xmlns:p14="http://schemas.microsoft.com/office/powerpoint/2010/main" val="2599080625"/>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nodeType="afterEffect">
                                  <p:stCondLst>
                                    <p:cond delay="0"/>
                                  </p:stCondLst>
                                  <p:childTnLst>
                                    <p:set>
                                      <p:cBhvr>
                                        <p:cTn id="6" dur="1" fill="hold">
                                          <p:stCondLst>
                                            <p:cond delay="0"/>
                                          </p:stCondLst>
                                        </p:cTn>
                                        <p:tgtEl>
                                          <p:spTgt spid="268487"/>
                                        </p:tgtEl>
                                        <p:attrNameLst>
                                          <p:attrName>style.visibility</p:attrName>
                                        </p:attrNameLst>
                                      </p:cBhvr>
                                      <p:to>
                                        <p:strVal val="visible"/>
                                      </p:to>
                                    </p:set>
                                    <p:animEffect transition="in" filter="wheel(1)">
                                      <p:cBhvr>
                                        <p:cTn id="7" dur="2000"/>
                                        <p:tgtEl>
                                          <p:spTgt spid="268487"/>
                                        </p:tgtEl>
                                      </p:cBhvr>
                                    </p:animEffect>
                                  </p:childTnLst>
                                </p:cTn>
                              </p:par>
                            </p:childTnLst>
                          </p:cTn>
                        </p:par>
                        <p:par>
                          <p:cTn id="8" fill="hold" nodeType="afterGroup">
                            <p:stCondLst>
                              <p:cond delay="2000"/>
                            </p:stCondLst>
                            <p:childTnLst>
                              <p:par>
                                <p:cTn id="9" presetID="31" presetClass="entr" presetSubtype="0" fill="hold" grpId="0" nodeType="afterEffect">
                                  <p:stCondLst>
                                    <p:cond delay="0"/>
                                  </p:stCondLst>
                                  <p:iterate type="lt">
                                    <p:tmPct val="5000"/>
                                  </p:iterate>
                                  <p:childTnLst>
                                    <p:set>
                                      <p:cBhvr>
                                        <p:cTn id="10" dur="1" fill="hold">
                                          <p:stCondLst>
                                            <p:cond delay="0"/>
                                          </p:stCondLst>
                                        </p:cTn>
                                        <p:tgtEl>
                                          <p:spTgt spid="268489"/>
                                        </p:tgtEl>
                                        <p:attrNameLst>
                                          <p:attrName>style.visibility</p:attrName>
                                        </p:attrNameLst>
                                      </p:cBhvr>
                                      <p:to>
                                        <p:strVal val="visible"/>
                                      </p:to>
                                    </p:set>
                                    <p:anim calcmode="lin" valueType="num">
                                      <p:cBhvr>
                                        <p:cTn id="11" dur="1000" fill="hold"/>
                                        <p:tgtEl>
                                          <p:spTgt spid="268489"/>
                                        </p:tgtEl>
                                        <p:attrNameLst>
                                          <p:attrName>ppt_w</p:attrName>
                                        </p:attrNameLst>
                                      </p:cBhvr>
                                      <p:tavLst>
                                        <p:tav tm="0">
                                          <p:val>
                                            <p:fltVal val="0"/>
                                          </p:val>
                                        </p:tav>
                                        <p:tav tm="100000">
                                          <p:val>
                                            <p:strVal val="#ppt_w"/>
                                          </p:val>
                                        </p:tav>
                                      </p:tavLst>
                                    </p:anim>
                                    <p:anim calcmode="lin" valueType="num">
                                      <p:cBhvr>
                                        <p:cTn id="12" dur="1000" fill="hold"/>
                                        <p:tgtEl>
                                          <p:spTgt spid="268489"/>
                                        </p:tgtEl>
                                        <p:attrNameLst>
                                          <p:attrName>ppt_h</p:attrName>
                                        </p:attrNameLst>
                                      </p:cBhvr>
                                      <p:tavLst>
                                        <p:tav tm="0">
                                          <p:val>
                                            <p:fltVal val="0"/>
                                          </p:val>
                                        </p:tav>
                                        <p:tav tm="100000">
                                          <p:val>
                                            <p:strVal val="#ppt_h"/>
                                          </p:val>
                                        </p:tav>
                                      </p:tavLst>
                                    </p:anim>
                                    <p:anim calcmode="lin" valueType="num">
                                      <p:cBhvr>
                                        <p:cTn id="13" dur="1000" fill="hold"/>
                                        <p:tgtEl>
                                          <p:spTgt spid="268489"/>
                                        </p:tgtEl>
                                        <p:attrNameLst>
                                          <p:attrName>style.rotation</p:attrName>
                                        </p:attrNameLst>
                                      </p:cBhvr>
                                      <p:tavLst>
                                        <p:tav tm="0">
                                          <p:val>
                                            <p:fltVal val="90"/>
                                          </p:val>
                                        </p:tav>
                                        <p:tav tm="100000">
                                          <p:val>
                                            <p:fltVal val="0"/>
                                          </p:val>
                                        </p:tav>
                                      </p:tavLst>
                                    </p:anim>
                                    <p:animEffect transition="in" filter="fade">
                                      <p:cBhvr>
                                        <p:cTn id="14" dur="1000"/>
                                        <p:tgtEl>
                                          <p:spTgt spid="268489"/>
                                        </p:tgtEl>
                                      </p:cBhvr>
                                    </p:animEffect>
                                  </p:childTnLst>
                                </p:cTn>
                              </p:par>
                            </p:childTnLst>
                          </p:cTn>
                        </p:par>
                        <p:par>
                          <p:cTn id="15" fill="hold" nodeType="afterGroup">
                            <p:stCondLst>
                              <p:cond delay="3350"/>
                            </p:stCondLst>
                            <p:childTnLst>
                              <p:par>
                                <p:cTn id="16" presetID="42" presetClass="entr" presetSubtype="0" fill="hold" nodeType="afterEffect">
                                  <p:stCondLst>
                                    <p:cond delay="0"/>
                                  </p:stCondLst>
                                  <p:childTnLst>
                                    <p:set>
                                      <p:cBhvr>
                                        <p:cTn id="17" dur="1" fill="hold">
                                          <p:stCondLst>
                                            <p:cond delay="0"/>
                                          </p:stCondLst>
                                        </p:cTn>
                                        <p:tgtEl>
                                          <p:spTgt spid="268488"/>
                                        </p:tgtEl>
                                        <p:attrNameLst>
                                          <p:attrName>style.visibility</p:attrName>
                                        </p:attrNameLst>
                                      </p:cBhvr>
                                      <p:to>
                                        <p:strVal val="visible"/>
                                      </p:to>
                                    </p:set>
                                    <p:animEffect transition="in" filter="fade">
                                      <p:cBhvr>
                                        <p:cTn id="18" dur="1000"/>
                                        <p:tgtEl>
                                          <p:spTgt spid="268488"/>
                                        </p:tgtEl>
                                      </p:cBhvr>
                                    </p:animEffect>
                                    <p:anim calcmode="lin" valueType="num">
                                      <p:cBhvr>
                                        <p:cTn id="19" dur="1000" fill="hold"/>
                                        <p:tgtEl>
                                          <p:spTgt spid="268488"/>
                                        </p:tgtEl>
                                        <p:attrNameLst>
                                          <p:attrName>ppt_x</p:attrName>
                                        </p:attrNameLst>
                                      </p:cBhvr>
                                      <p:tavLst>
                                        <p:tav tm="0">
                                          <p:val>
                                            <p:strVal val="#ppt_x"/>
                                          </p:val>
                                        </p:tav>
                                        <p:tav tm="100000">
                                          <p:val>
                                            <p:strVal val="#ppt_x"/>
                                          </p:val>
                                        </p:tav>
                                      </p:tavLst>
                                    </p:anim>
                                    <p:anim calcmode="lin" valueType="num">
                                      <p:cBhvr>
                                        <p:cTn id="20" dur="1000" fill="hold"/>
                                        <p:tgtEl>
                                          <p:spTgt spid="268488"/>
                                        </p:tgtEl>
                                        <p:attrNameLst>
                                          <p:attrName>ppt_y</p:attrName>
                                        </p:attrNameLst>
                                      </p:cBhvr>
                                      <p:tavLst>
                                        <p:tav tm="0">
                                          <p:val>
                                            <p:strVal val="#ppt_y+.1"/>
                                          </p:val>
                                        </p:tav>
                                        <p:tav tm="100000">
                                          <p:val>
                                            <p:strVal val="#ppt_y"/>
                                          </p:val>
                                        </p:tav>
                                      </p:tavLst>
                                    </p:anim>
                                  </p:childTnLst>
                                </p:cTn>
                              </p:par>
                            </p:childTnLst>
                          </p:cTn>
                        </p:par>
                        <p:par>
                          <p:cTn id="21" fill="hold" nodeType="afterGroup">
                            <p:stCondLst>
                              <p:cond delay="4350"/>
                            </p:stCondLst>
                            <p:childTnLst>
                              <p:par>
                                <p:cTn id="22" presetID="22" presetClass="entr" presetSubtype="1" fill="hold" grpId="0" nodeType="afterEffect">
                                  <p:stCondLst>
                                    <p:cond delay="0"/>
                                  </p:stCondLst>
                                  <p:childTnLst>
                                    <p:set>
                                      <p:cBhvr>
                                        <p:cTn id="23" dur="1" fill="hold">
                                          <p:stCondLst>
                                            <p:cond delay="0"/>
                                          </p:stCondLst>
                                        </p:cTn>
                                        <p:tgtEl>
                                          <p:spTgt spid="268499"/>
                                        </p:tgtEl>
                                        <p:attrNameLst>
                                          <p:attrName>style.visibility</p:attrName>
                                        </p:attrNameLst>
                                      </p:cBhvr>
                                      <p:to>
                                        <p:strVal val="visible"/>
                                      </p:to>
                                    </p:set>
                                    <p:animEffect transition="in" filter="wipe(up)">
                                      <p:cBhvr>
                                        <p:cTn id="24" dur="500"/>
                                        <p:tgtEl>
                                          <p:spTgt spid="268499"/>
                                        </p:tgtEl>
                                      </p:cBhvr>
                                    </p:animEffect>
                                  </p:childTnLst>
                                </p:cTn>
                              </p:par>
                            </p:childTnLst>
                          </p:cTn>
                        </p:par>
                        <p:par>
                          <p:cTn id="25" fill="hold" nodeType="afterGroup">
                            <p:stCondLst>
                              <p:cond delay="4850"/>
                            </p:stCondLst>
                            <p:childTnLst>
                              <p:par>
                                <p:cTn id="26" presetID="23" presetClass="entr" presetSubtype="16" fill="hold" nodeType="afterEffect">
                                  <p:stCondLst>
                                    <p:cond delay="0"/>
                                  </p:stCondLst>
                                  <p:childTnLst>
                                    <p:set>
                                      <p:cBhvr>
                                        <p:cTn id="27" dur="1" fill="hold">
                                          <p:stCondLst>
                                            <p:cond delay="0"/>
                                          </p:stCondLst>
                                        </p:cTn>
                                        <p:tgtEl>
                                          <p:spTgt spid="268497"/>
                                        </p:tgtEl>
                                        <p:attrNameLst>
                                          <p:attrName>style.visibility</p:attrName>
                                        </p:attrNameLst>
                                      </p:cBhvr>
                                      <p:to>
                                        <p:strVal val="visible"/>
                                      </p:to>
                                    </p:set>
                                    <p:anim calcmode="lin" valueType="num">
                                      <p:cBhvr>
                                        <p:cTn id="28" dur="1000" fill="hold"/>
                                        <p:tgtEl>
                                          <p:spTgt spid="268497"/>
                                        </p:tgtEl>
                                        <p:attrNameLst>
                                          <p:attrName>ppt_w</p:attrName>
                                        </p:attrNameLst>
                                      </p:cBhvr>
                                      <p:tavLst>
                                        <p:tav tm="0">
                                          <p:val>
                                            <p:fltVal val="0"/>
                                          </p:val>
                                        </p:tav>
                                        <p:tav tm="100000">
                                          <p:val>
                                            <p:strVal val="#ppt_w"/>
                                          </p:val>
                                        </p:tav>
                                      </p:tavLst>
                                    </p:anim>
                                    <p:anim calcmode="lin" valueType="num">
                                      <p:cBhvr>
                                        <p:cTn id="29" dur="1000" fill="hold"/>
                                        <p:tgtEl>
                                          <p:spTgt spid="268497"/>
                                        </p:tgtEl>
                                        <p:attrNameLst>
                                          <p:attrName>ppt_h</p:attrName>
                                        </p:attrNameLst>
                                      </p:cBhvr>
                                      <p:tavLst>
                                        <p:tav tm="0">
                                          <p:val>
                                            <p:fltVal val="0"/>
                                          </p:val>
                                        </p:tav>
                                        <p:tav tm="100000">
                                          <p:val>
                                            <p:strVal val="#ppt_h"/>
                                          </p:val>
                                        </p:tav>
                                      </p:tavLst>
                                    </p:anim>
                                  </p:childTnLst>
                                </p:cTn>
                              </p:par>
                            </p:childTnLst>
                          </p:cTn>
                        </p:par>
                        <p:par>
                          <p:cTn id="30" fill="hold" nodeType="afterGroup">
                            <p:stCondLst>
                              <p:cond delay="5850"/>
                            </p:stCondLst>
                            <p:childTnLst>
                              <p:par>
                                <p:cTn id="31" presetID="23" presetClass="entr" presetSubtype="16" fill="hold" grpId="0" nodeType="afterEffect">
                                  <p:stCondLst>
                                    <p:cond delay="0"/>
                                  </p:stCondLst>
                                  <p:childTnLst>
                                    <p:set>
                                      <p:cBhvr>
                                        <p:cTn id="32" dur="1" fill="hold">
                                          <p:stCondLst>
                                            <p:cond delay="0"/>
                                          </p:stCondLst>
                                        </p:cTn>
                                        <p:tgtEl>
                                          <p:spTgt spid="268500"/>
                                        </p:tgtEl>
                                        <p:attrNameLst>
                                          <p:attrName>style.visibility</p:attrName>
                                        </p:attrNameLst>
                                      </p:cBhvr>
                                      <p:to>
                                        <p:strVal val="visible"/>
                                      </p:to>
                                    </p:set>
                                    <p:anim calcmode="lin" valueType="num">
                                      <p:cBhvr>
                                        <p:cTn id="33" dur="1000" fill="hold"/>
                                        <p:tgtEl>
                                          <p:spTgt spid="268500"/>
                                        </p:tgtEl>
                                        <p:attrNameLst>
                                          <p:attrName>ppt_w</p:attrName>
                                        </p:attrNameLst>
                                      </p:cBhvr>
                                      <p:tavLst>
                                        <p:tav tm="0">
                                          <p:val>
                                            <p:fltVal val="0"/>
                                          </p:val>
                                        </p:tav>
                                        <p:tav tm="100000">
                                          <p:val>
                                            <p:strVal val="#ppt_w"/>
                                          </p:val>
                                        </p:tav>
                                      </p:tavLst>
                                    </p:anim>
                                    <p:anim calcmode="lin" valueType="num">
                                      <p:cBhvr>
                                        <p:cTn id="34" dur="1000" fill="hold"/>
                                        <p:tgtEl>
                                          <p:spTgt spid="268500"/>
                                        </p:tgtEl>
                                        <p:attrNameLst>
                                          <p:attrName>ppt_h</p:attrName>
                                        </p:attrNameLst>
                                      </p:cBhvr>
                                      <p:tavLst>
                                        <p:tav tm="0">
                                          <p:val>
                                            <p:fltVal val="0"/>
                                          </p:val>
                                        </p:tav>
                                        <p:tav tm="100000">
                                          <p:val>
                                            <p:strVal val="#ppt_h"/>
                                          </p:val>
                                        </p:tav>
                                      </p:tavLst>
                                    </p:anim>
                                  </p:childTnLst>
                                </p:cTn>
                              </p:par>
                            </p:childTnLst>
                          </p:cTn>
                        </p:par>
                        <p:par>
                          <p:cTn id="35" fill="hold" nodeType="afterGroup">
                            <p:stCondLst>
                              <p:cond delay="6850"/>
                            </p:stCondLst>
                            <p:childTnLst>
                              <p:par>
                                <p:cTn id="36" presetID="22" presetClass="entr" presetSubtype="1" fill="hold" grpId="0" nodeType="afterEffect">
                                  <p:stCondLst>
                                    <p:cond delay="0"/>
                                  </p:stCondLst>
                                  <p:childTnLst>
                                    <p:set>
                                      <p:cBhvr>
                                        <p:cTn id="37" dur="1" fill="hold">
                                          <p:stCondLst>
                                            <p:cond delay="0"/>
                                          </p:stCondLst>
                                        </p:cTn>
                                        <p:tgtEl>
                                          <p:spTgt spid="268490"/>
                                        </p:tgtEl>
                                        <p:attrNameLst>
                                          <p:attrName>style.visibility</p:attrName>
                                        </p:attrNameLst>
                                      </p:cBhvr>
                                      <p:to>
                                        <p:strVal val="visible"/>
                                      </p:to>
                                    </p:set>
                                    <p:animEffect transition="in" filter="wipe(up)">
                                      <p:cBhvr>
                                        <p:cTn id="38" dur="500"/>
                                        <p:tgtEl>
                                          <p:spTgt spid="268490"/>
                                        </p:tgtEl>
                                      </p:cBhvr>
                                    </p:animEffect>
                                  </p:childTnLst>
                                </p:cTn>
                              </p:par>
                            </p:childTnLst>
                          </p:cTn>
                        </p:par>
                        <p:par>
                          <p:cTn id="39" fill="hold" nodeType="afterGroup">
                            <p:stCondLst>
                              <p:cond delay="7350"/>
                            </p:stCondLst>
                            <p:childTnLst>
                              <p:par>
                                <p:cTn id="40" presetID="23" presetClass="entr" presetSubtype="16" fill="hold" nodeType="afterEffect">
                                  <p:stCondLst>
                                    <p:cond delay="0"/>
                                  </p:stCondLst>
                                  <p:childTnLst>
                                    <p:set>
                                      <p:cBhvr>
                                        <p:cTn id="41" dur="1" fill="hold">
                                          <p:stCondLst>
                                            <p:cond delay="0"/>
                                          </p:stCondLst>
                                        </p:cTn>
                                        <p:tgtEl>
                                          <p:spTgt spid="268496"/>
                                        </p:tgtEl>
                                        <p:attrNameLst>
                                          <p:attrName>style.visibility</p:attrName>
                                        </p:attrNameLst>
                                      </p:cBhvr>
                                      <p:to>
                                        <p:strVal val="visible"/>
                                      </p:to>
                                    </p:set>
                                    <p:anim calcmode="lin" valueType="num">
                                      <p:cBhvr>
                                        <p:cTn id="42" dur="1000" fill="hold"/>
                                        <p:tgtEl>
                                          <p:spTgt spid="268496"/>
                                        </p:tgtEl>
                                        <p:attrNameLst>
                                          <p:attrName>ppt_w</p:attrName>
                                        </p:attrNameLst>
                                      </p:cBhvr>
                                      <p:tavLst>
                                        <p:tav tm="0">
                                          <p:val>
                                            <p:fltVal val="0"/>
                                          </p:val>
                                        </p:tav>
                                        <p:tav tm="100000">
                                          <p:val>
                                            <p:strVal val="#ppt_w"/>
                                          </p:val>
                                        </p:tav>
                                      </p:tavLst>
                                    </p:anim>
                                    <p:anim calcmode="lin" valueType="num">
                                      <p:cBhvr>
                                        <p:cTn id="43" dur="1000" fill="hold"/>
                                        <p:tgtEl>
                                          <p:spTgt spid="268496"/>
                                        </p:tgtEl>
                                        <p:attrNameLst>
                                          <p:attrName>ppt_h</p:attrName>
                                        </p:attrNameLst>
                                      </p:cBhvr>
                                      <p:tavLst>
                                        <p:tav tm="0">
                                          <p:val>
                                            <p:fltVal val="0"/>
                                          </p:val>
                                        </p:tav>
                                        <p:tav tm="100000">
                                          <p:val>
                                            <p:strVal val="#ppt_h"/>
                                          </p:val>
                                        </p:tav>
                                      </p:tavLst>
                                    </p:anim>
                                  </p:childTnLst>
                                </p:cTn>
                              </p:par>
                            </p:childTnLst>
                          </p:cTn>
                        </p:par>
                        <p:par>
                          <p:cTn id="44" fill="hold" nodeType="afterGroup">
                            <p:stCondLst>
                              <p:cond delay="8350"/>
                            </p:stCondLst>
                            <p:childTnLst>
                              <p:par>
                                <p:cTn id="45" presetID="23" presetClass="entr" presetSubtype="16" fill="hold" grpId="0" nodeType="afterEffect">
                                  <p:stCondLst>
                                    <p:cond delay="0"/>
                                  </p:stCondLst>
                                  <p:childTnLst>
                                    <p:set>
                                      <p:cBhvr>
                                        <p:cTn id="46" dur="1" fill="hold">
                                          <p:stCondLst>
                                            <p:cond delay="0"/>
                                          </p:stCondLst>
                                        </p:cTn>
                                        <p:tgtEl>
                                          <p:spTgt spid="268501"/>
                                        </p:tgtEl>
                                        <p:attrNameLst>
                                          <p:attrName>style.visibility</p:attrName>
                                        </p:attrNameLst>
                                      </p:cBhvr>
                                      <p:to>
                                        <p:strVal val="visible"/>
                                      </p:to>
                                    </p:set>
                                    <p:anim calcmode="lin" valueType="num">
                                      <p:cBhvr>
                                        <p:cTn id="47" dur="1000" fill="hold"/>
                                        <p:tgtEl>
                                          <p:spTgt spid="268501"/>
                                        </p:tgtEl>
                                        <p:attrNameLst>
                                          <p:attrName>ppt_w</p:attrName>
                                        </p:attrNameLst>
                                      </p:cBhvr>
                                      <p:tavLst>
                                        <p:tav tm="0">
                                          <p:val>
                                            <p:fltVal val="0"/>
                                          </p:val>
                                        </p:tav>
                                        <p:tav tm="100000">
                                          <p:val>
                                            <p:strVal val="#ppt_w"/>
                                          </p:val>
                                        </p:tav>
                                      </p:tavLst>
                                    </p:anim>
                                    <p:anim calcmode="lin" valueType="num">
                                      <p:cBhvr>
                                        <p:cTn id="48" dur="1000" fill="hold"/>
                                        <p:tgtEl>
                                          <p:spTgt spid="268501"/>
                                        </p:tgtEl>
                                        <p:attrNameLst>
                                          <p:attrName>ppt_h</p:attrName>
                                        </p:attrNameLst>
                                      </p:cBhvr>
                                      <p:tavLst>
                                        <p:tav tm="0">
                                          <p:val>
                                            <p:fltVal val="0"/>
                                          </p:val>
                                        </p:tav>
                                        <p:tav tm="100000">
                                          <p:val>
                                            <p:strVal val="#ppt_h"/>
                                          </p:val>
                                        </p:tav>
                                      </p:tavLst>
                                    </p:anim>
                                  </p:childTnLst>
                                </p:cTn>
                              </p:par>
                            </p:childTnLst>
                          </p:cTn>
                        </p:par>
                        <p:par>
                          <p:cTn id="49" fill="hold" nodeType="afterGroup">
                            <p:stCondLst>
                              <p:cond delay="9350"/>
                            </p:stCondLst>
                            <p:childTnLst>
                              <p:par>
                                <p:cTn id="50" presetID="22" presetClass="entr" presetSubtype="1" fill="hold" grpId="0" nodeType="afterEffect">
                                  <p:stCondLst>
                                    <p:cond delay="0"/>
                                  </p:stCondLst>
                                  <p:childTnLst>
                                    <p:set>
                                      <p:cBhvr>
                                        <p:cTn id="51" dur="1" fill="hold">
                                          <p:stCondLst>
                                            <p:cond delay="0"/>
                                          </p:stCondLst>
                                        </p:cTn>
                                        <p:tgtEl>
                                          <p:spTgt spid="268498"/>
                                        </p:tgtEl>
                                        <p:attrNameLst>
                                          <p:attrName>style.visibility</p:attrName>
                                        </p:attrNameLst>
                                      </p:cBhvr>
                                      <p:to>
                                        <p:strVal val="visible"/>
                                      </p:to>
                                    </p:set>
                                    <p:animEffect transition="in" filter="wipe(up)">
                                      <p:cBhvr>
                                        <p:cTn id="52" dur="500"/>
                                        <p:tgtEl>
                                          <p:spTgt spid="268498"/>
                                        </p:tgtEl>
                                      </p:cBhvr>
                                    </p:animEffect>
                                  </p:childTnLst>
                                </p:cTn>
                              </p:par>
                            </p:childTnLst>
                          </p:cTn>
                        </p:par>
                        <p:par>
                          <p:cTn id="53" fill="hold" nodeType="afterGroup">
                            <p:stCondLst>
                              <p:cond delay="9850"/>
                            </p:stCondLst>
                            <p:childTnLst>
                              <p:par>
                                <p:cTn id="54" presetID="23" presetClass="entr" presetSubtype="16" fill="hold" nodeType="afterEffect">
                                  <p:stCondLst>
                                    <p:cond delay="0"/>
                                  </p:stCondLst>
                                  <p:childTnLst>
                                    <p:set>
                                      <p:cBhvr>
                                        <p:cTn id="55" dur="1" fill="hold">
                                          <p:stCondLst>
                                            <p:cond delay="0"/>
                                          </p:stCondLst>
                                        </p:cTn>
                                        <p:tgtEl>
                                          <p:spTgt spid="268495"/>
                                        </p:tgtEl>
                                        <p:attrNameLst>
                                          <p:attrName>style.visibility</p:attrName>
                                        </p:attrNameLst>
                                      </p:cBhvr>
                                      <p:to>
                                        <p:strVal val="visible"/>
                                      </p:to>
                                    </p:set>
                                    <p:anim calcmode="lin" valueType="num">
                                      <p:cBhvr>
                                        <p:cTn id="56" dur="1000" fill="hold"/>
                                        <p:tgtEl>
                                          <p:spTgt spid="268495"/>
                                        </p:tgtEl>
                                        <p:attrNameLst>
                                          <p:attrName>ppt_w</p:attrName>
                                        </p:attrNameLst>
                                      </p:cBhvr>
                                      <p:tavLst>
                                        <p:tav tm="0">
                                          <p:val>
                                            <p:fltVal val="0"/>
                                          </p:val>
                                        </p:tav>
                                        <p:tav tm="100000">
                                          <p:val>
                                            <p:strVal val="#ppt_w"/>
                                          </p:val>
                                        </p:tav>
                                      </p:tavLst>
                                    </p:anim>
                                    <p:anim calcmode="lin" valueType="num">
                                      <p:cBhvr>
                                        <p:cTn id="57" dur="1000" fill="hold"/>
                                        <p:tgtEl>
                                          <p:spTgt spid="268495"/>
                                        </p:tgtEl>
                                        <p:attrNameLst>
                                          <p:attrName>ppt_h</p:attrName>
                                        </p:attrNameLst>
                                      </p:cBhvr>
                                      <p:tavLst>
                                        <p:tav tm="0">
                                          <p:val>
                                            <p:fltVal val="0"/>
                                          </p:val>
                                        </p:tav>
                                        <p:tav tm="100000">
                                          <p:val>
                                            <p:strVal val="#ppt_h"/>
                                          </p:val>
                                        </p:tav>
                                      </p:tavLst>
                                    </p:anim>
                                  </p:childTnLst>
                                </p:cTn>
                              </p:par>
                            </p:childTnLst>
                          </p:cTn>
                        </p:par>
                        <p:par>
                          <p:cTn id="58" fill="hold" nodeType="afterGroup">
                            <p:stCondLst>
                              <p:cond delay="10850"/>
                            </p:stCondLst>
                            <p:childTnLst>
                              <p:par>
                                <p:cTn id="59" presetID="23" presetClass="entr" presetSubtype="16" fill="hold" grpId="0" nodeType="afterEffect">
                                  <p:stCondLst>
                                    <p:cond delay="0"/>
                                  </p:stCondLst>
                                  <p:childTnLst>
                                    <p:set>
                                      <p:cBhvr>
                                        <p:cTn id="60" dur="1" fill="hold">
                                          <p:stCondLst>
                                            <p:cond delay="0"/>
                                          </p:stCondLst>
                                        </p:cTn>
                                        <p:tgtEl>
                                          <p:spTgt spid="268502"/>
                                        </p:tgtEl>
                                        <p:attrNameLst>
                                          <p:attrName>style.visibility</p:attrName>
                                        </p:attrNameLst>
                                      </p:cBhvr>
                                      <p:to>
                                        <p:strVal val="visible"/>
                                      </p:to>
                                    </p:set>
                                    <p:anim calcmode="lin" valueType="num">
                                      <p:cBhvr>
                                        <p:cTn id="61" dur="1000" fill="hold"/>
                                        <p:tgtEl>
                                          <p:spTgt spid="268502"/>
                                        </p:tgtEl>
                                        <p:attrNameLst>
                                          <p:attrName>ppt_w</p:attrName>
                                        </p:attrNameLst>
                                      </p:cBhvr>
                                      <p:tavLst>
                                        <p:tav tm="0">
                                          <p:val>
                                            <p:fltVal val="0"/>
                                          </p:val>
                                        </p:tav>
                                        <p:tav tm="100000">
                                          <p:val>
                                            <p:strVal val="#ppt_w"/>
                                          </p:val>
                                        </p:tav>
                                      </p:tavLst>
                                    </p:anim>
                                    <p:anim calcmode="lin" valueType="num">
                                      <p:cBhvr>
                                        <p:cTn id="62" dur="1000" fill="hold"/>
                                        <p:tgtEl>
                                          <p:spTgt spid="268502"/>
                                        </p:tgtEl>
                                        <p:attrNameLst>
                                          <p:attrName>ppt_h</p:attrName>
                                        </p:attrNameLst>
                                      </p:cBhvr>
                                      <p:tavLst>
                                        <p:tav tm="0">
                                          <p:val>
                                            <p:fltVal val="0"/>
                                          </p:val>
                                        </p:tav>
                                        <p:tav tm="100000">
                                          <p:val>
                                            <p:strVal val="#ppt_h"/>
                                          </p:val>
                                        </p:tav>
                                      </p:tavLst>
                                    </p:anim>
                                  </p:childTnLst>
                                </p:cTn>
                              </p:par>
                              <p:par>
                                <p:cTn id="63" presetID="41" presetClass="entr" presetSubtype="0" fill="hold" grpId="0" nodeType="withEffect">
                                  <p:stCondLst>
                                    <p:cond delay="1100"/>
                                  </p:stCondLst>
                                  <p:iterate type="lt">
                                    <p:tmPct val="10000"/>
                                  </p:iterate>
                                  <p:childTnLst>
                                    <p:set>
                                      <p:cBhvr>
                                        <p:cTn id="64" dur="1" fill="hold">
                                          <p:stCondLst>
                                            <p:cond delay="0"/>
                                          </p:stCondLst>
                                        </p:cTn>
                                        <p:tgtEl>
                                          <p:spTgt spid="14"/>
                                        </p:tgtEl>
                                        <p:attrNameLst>
                                          <p:attrName>style.visibility</p:attrName>
                                        </p:attrNameLst>
                                      </p:cBhvr>
                                      <p:to>
                                        <p:strVal val="visible"/>
                                      </p:to>
                                    </p:set>
                                    <p:anim calcmode="lin" valueType="num">
                                      <p:cBhvr>
                                        <p:cTn id="65"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14"/>
                                        </p:tgtEl>
                                        <p:attrNameLst>
                                          <p:attrName>ppt_y</p:attrName>
                                        </p:attrNameLst>
                                      </p:cBhvr>
                                      <p:tavLst>
                                        <p:tav tm="0">
                                          <p:val>
                                            <p:strVal val="#ppt_y"/>
                                          </p:val>
                                        </p:tav>
                                        <p:tav tm="100000">
                                          <p:val>
                                            <p:strVal val="#ppt_y"/>
                                          </p:val>
                                        </p:tav>
                                      </p:tavLst>
                                    </p:anim>
                                    <p:anim calcmode="lin" valueType="num">
                                      <p:cBhvr>
                                        <p:cTn id="67"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489" grpId="0"/>
      <p:bldP spid="268490" grpId="0" animBg="1"/>
      <p:bldP spid="268498" grpId="0" animBg="1"/>
      <p:bldP spid="268499" grpId="0" animBg="1"/>
      <p:bldP spid="268500" grpId="0"/>
      <p:bldP spid="268501" grpId="0"/>
      <p:bldP spid="268502"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81612" name="Picture 12" descr="84699a87b5b4c81a66096e0e"/>
          <p:cNvPicPr>
            <a:picLocks noChangeAspect="1" noChangeArrowheads="1"/>
          </p:cNvPicPr>
          <p:nvPr/>
        </p:nvPicPr>
        <p:blipFill>
          <a:blip r:embed="rId3">
            <a:lum contrast="-12000"/>
            <a:grayscl/>
            <a:extLst>
              <a:ext uri="{28A0092B-C50C-407E-A947-70E740481C1C}">
                <a14:useLocalDpi xmlns:a14="http://schemas.microsoft.com/office/drawing/2010/main" val="0"/>
              </a:ext>
            </a:extLst>
          </a:blip>
          <a:srcRect/>
          <a:stretch>
            <a:fillRect/>
          </a:stretch>
        </p:blipFill>
        <p:spPr bwMode="auto">
          <a:xfrm>
            <a:off x="1677697" y="1371177"/>
            <a:ext cx="6934583" cy="2729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1628" name="Picture 28" descr="笔"/>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9137" y="3315265"/>
            <a:ext cx="3658552" cy="175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1640" name="Rectangle 40"/>
          <p:cNvSpPr>
            <a:spLocks noChangeArrowheads="1"/>
          </p:cNvSpPr>
          <p:nvPr/>
        </p:nvSpPr>
        <p:spPr bwMode="auto">
          <a:xfrm>
            <a:off x="6553650" y="1722765"/>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ea typeface="楷体" pitchFamily="49" charset="-122"/>
              </a:rPr>
              <a:t>添加相关文字内容</a:t>
            </a:r>
            <a:endParaRPr lang="en-US" altLang="zh-CN" sz="1700" b="1">
              <a:solidFill>
                <a:srgbClr val="4D4D4D"/>
              </a:solidFill>
              <a:ea typeface="楷体" pitchFamily="49" charset="-122"/>
            </a:endParaRPr>
          </a:p>
        </p:txBody>
      </p:sp>
      <p:sp>
        <p:nvSpPr>
          <p:cNvPr id="281641" name="Rectangle 41"/>
          <p:cNvSpPr>
            <a:spLocks noChangeArrowheads="1"/>
          </p:cNvSpPr>
          <p:nvPr/>
        </p:nvSpPr>
        <p:spPr bwMode="auto">
          <a:xfrm>
            <a:off x="6172716" y="1722765"/>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ea typeface="楷体" pitchFamily="49" charset="-122"/>
              </a:rPr>
              <a:t>添加相关文字内容</a:t>
            </a:r>
            <a:endParaRPr lang="en-US" altLang="zh-CN" sz="1700" b="1">
              <a:solidFill>
                <a:srgbClr val="4D4D4D"/>
              </a:solidFill>
              <a:ea typeface="楷体" pitchFamily="49" charset="-122"/>
            </a:endParaRPr>
          </a:p>
        </p:txBody>
      </p:sp>
      <p:sp>
        <p:nvSpPr>
          <p:cNvPr id="281642" name="Rectangle 42"/>
          <p:cNvSpPr>
            <a:spLocks noChangeArrowheads="1"/>
          </p:cNvSpPr>
          <p:nvPr/>
        </p:nvSpPr>
        <p:spPr bwMode="auto">
          <a:xfrm>
            <a:off x="5791782" y="1722765"/>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ea typeface="楷体" pitchFamily="49" charset="-122"/>
              </a:rPr>
              <a:t>添加相关文字内容</a:t>
            </a:r>
            <a:endParaRPr lang="en-US" altLang="zh-CN" sz="1700" b="1">
              <a:solidFill>
                <a:srgbClr val="4D4D4D"/>
              </a:solidFill>
              <a:ea typeface="楷体" pitchFamily="49" charset="-122"/>
            </a:endParaRPr>
          </a:p>
        </p:txBody>
      </p:sp>
      <p:sp>
        <p:nvSpPr>
          <p:cNvPr id="281643" name="Rectangle 43"/>
          <p:cNvSpPr>
            <a:spLocks noChangeArrowheads="1"/>
          </p:cNvSpPr>
          <p:nvPr/>
        </p:nvSpPr>
        <p:spPr bwMode="auto">
          <a:xfrm>
            <a:off x="5487035" y="1722765"/>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ea typeface="楷体" pitchFamily="49" charset="-122"/>
              </a:rPr>
              <a:t>添加相关文字内容</a:t>
            </a:r>
            <a:endParaRPr lang="en-US" altLang="zh-CN" sz="1700" b="1">
              <a:solidFill>
                <a:srgbClr val="4D4D4D"/>
              </a:solidFill>
              <a:ea typeface="楷体" pitchFamily="49" charset="-122"/>
            </a:endParaRPr>
          </a:p>
        </p:txBody>
      </p:sp>
      <p:sp>
        <p:nvSpPr>
          <p:cNvPr id="281644" name="Rectangle 44"/>
          <p:cNvSpPr>
            <a:spLocks noChangeArrowheads="1"/>
          </p:cNvSpPr>
          <p:nvPr/>
        </p:nvSpPr>
        <p:spPr bwMode="auto">
          <a:xfrm>
            <a:off x="5106101" y="1722765"/>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ea typeface="楷体" pitchFamily="49" charset="-122"/>
              </a:rPr>
              <a:t>添加相关文字内容</a:t>
            </a:r>
            <a:endParaRPr lang="en-US" altLang="zh-CN" sz="1700" b="1">
              <a:solidFill>
                <a:srgbClr val="4D4D4D"/>
              </a:solidFill>
              <a:ea typeface="楷体" pitchFamily="49" charset="-122"/>
            </a:endParaRPr>
          </a:p>
        </p:txBody>
      </p:sp>
      <p:sp>
        <p:nvSpPr>
          <p:cNvPr id="281645" name="Rectangle 45"/>
          <p:cNvSpPr>
            <a:spLocks noChangeArrowheads="1"/>
          </p:cNvSpPr>
          <p:nvPr/>
        </p:nvSpPr>
        <p:spPr bwMode="auto">
          <a:xfrm>
            <a:off x="4725167" y="1722765"/>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ea typeface="楷体" pitchFamily="49" charset="-122"/>
              </a:rPr>
              <a:t>添加相关文字内容</a:t>
            </a:r>
            <a:endParaRPr lang="en-US" altLang="zh-CN" sz="1700" b="1">
              <a:solidFill>
                <a:srgbClr val="4D4D4D"/>
              </a:solidFill>
              <a:ea typeface="楷体" pitchFamily="49" charset="-122"/>
            </a:endParaRPr>
          </a:p>
        </p:txBody>
      </p:sp>
      <p:sp>
        <p:nvSpPr>
          <p:cNvPr id="281646" name="Rectangle 46"/>
          <p:cNvSpPr>
            <a:spLocks noChangeArrowheads="1"/>
          </p:cNvSpPr>
          <p:nvPr/>
        </p:nvSpPr>
        <p:spPr bwMode="auto">
          <a:xfrm>
            <a:off x="4420420" y="1722765"/>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ea typeface="楷体" pitchFamily="49" charset="-122"/>
              </a:rPr>
              <a:t>添加相关文字内容</a:t>
            </a:r>
            <a:endParaRPr lang="en-US" altLang="zh-CN" sz="1700" b="1">
              <a:solidFill>
                <a:srgbClr val="4D4D4D"/>
              </a:solidFill>
              <a:ea typeface="楷体" pitchFamily="49" charset="-122"/>
            </a:endParaRPr>
          </a:p>
        </p:txBody>
      </p:sp>
      <p:sp>
        <p:nvSpPr>
          <p:cNvPr id="281647" name="Rectangle 47"/>
          <p:cNvSpPr>
            <a:spLocks noChangeArrowheads="1"/>
          </p:cNvSpPr>
          <p:nvPr/>
        </p:nvSpPr>
        <p:spPr bwMode="auto">
          <a:xfrm>
            <a:off x="4039487" y="1722765"/>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ea typeface="楷体" pitchFamily="49" charset="-122"/>
              </a:rPr>
              <a:t>添加相关文字内容</a:t>
            </a:r>
            <a:endParaRPr lang="en-US" altLang="zh-CN" sz="1700" b="1">
              <a:solidFill>
                <a:srgbClr val="4D4D4D"/>
              </a:solidFill>
              <a:ea typeface="楷体" pitchFamily="49" charset="-122"/>
            </a:endParaRPr>
          </a:p>
        </p:txBody>
      </p:sp>
      <p:sp>
        <p:nvSpPr>
          <p:cNvPr id="281648" name="Rectangle 48"/>
          <p:cNvSpPr>
            <a:spLocks noChangeArrowheads="1"/>
          </p:cNvSpPr>
          <p:nvPr/>
        </p:nvSpPr>
        <p:spPr bwMode="auto">
          <a:xfrm>
            <a:off x="3353806" y="1722765"/>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ea typeface="楷体" pitchFamily="49" charset="-122"/>
              </a:rPr>
              <a:t>添加相关文字内容</a:t>
            </a:r>
            <a:endParaRPr lang="en-US" altLang="zh-CN" sz="1700" b="1">
              <a:solidFill>
                <a:srgbClr val="4D4D4D"/>
              </a:solidFill>
              <a:ea typeface="楷体" pitchFamily="49" charset="-122"/>
            </a:endParaRPr>
          </a:p>
        </p:txBody>
      </p:sp>
      <p:sp>
        <p:nvSpPr>
          <p:cNvPr id="281649" name="Rectangle 49"/>
          <p:cNvSpPr>
            <a:spLocks noChangeArrowheads="1"/>
          </p:cNvSpPr>
          <p:nvPr/>
        </p:nvSpPr>
        <p:spPr bwMode="auto">
          <a:xfrm>
            <a:off x="7240918" y="1814853"/>
            <a:ext cx="609494" cy="1680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lnSpc>
                <a:spcPct val="86000"/>
              </a:lnSpc>
            </a:pPr>
            <a:r>
              <a:rPr lang="zh-CN" altLang="en-US" sz="2000" b="1">
                <a:solidFill>
                  <a:srgbClr val="000000"/>
                </a:solidFill>
                <a:ea typeface="楷体" pitchFamily="49" charset="-122"/>
              </a:rPr>
              <a:t>添加文字标题</a:t>
            </a:r>
            <a:endParaRPr lang="en-US" altLang="zh-CN" sz="2000" b="1">
              <a:solidFill>
                <a:srgbClr val="000000"/>
              </a:solidFill>
              <a:ea typeface="楷体" pitchFamily="49" charset="-122"/>
            </a:endParaRPr>
          </a:p>
        </p:txBody>
      </p:sp>
      <p:sp>
        <p:nvSpPr>
          <p:cNvPr id="281650" name="Rectangle 50"/>
          <p:cNvSpPr>
            <a:spLocks noChangeArrowheads="1"/>
          </p:cNvSpPr>
          <p:nvPr/>
        </p:nvSpPr>
        <p:spPr bwMode="auto">
          <a:xfrm>
            <a:off x="3658553" y="1722765"/>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ea typeface="楷体" pitchFamily="49" charset="-122"/>
              </a:rPr>
              <a:t>添加相关文字内容</a:t>
            </a:r>
            <a:endParaRPr lang="en-US" altLang="zh-CN" sz="1700" b="1">
              <a:solidFill>
                <a:srgbClr val="4D4D4D"/>
              </a:solidFill>
              <a:ea typeface="楷体" pitchFamily="49" charset="-122"/>
            </a:endParaRPr>
          </a:p>
        </p:txBody>
      </p:sp>
      <p:sp>
        <p:nvSpPr>
          <p:cNvPr id="15" name="标题 1"/>
          <p:cNvSpPr txBox="1">
            <a:spLocks/>
          </p:cNvSpPr>
          <p:nvPr/>
        </p:nvSpPr>
        <p:spPr>
          <a:xfrm>
            <a:off x="1547664" y="165349"/>
            <a:ext cx="5078388" cy="390177"/>
          </a:xfrm>
          <a:prstGeom prst="rect">
            <a:avLst/>
          </a:prstGeom>
        </p:spPr>
        <p:txBody>
          <a:bodyPr vert="horz" lIns="68580" tIns="34290" rIns="68580" bIns="34290" rtlCol="0" anchor="b">
            <a:noAutofit/>
          </a:bodyPr>
          <a:lstStyle>
            <a:lvl1pPr algn="l" defTabSz="685800" rtl="0" eaLnBrk="1" latinLnBrk="0" hangingPunct="1">
              <a:lnSpc>
                <a:spcPct val="90000"/>
              </a:lnSpc>
              <a:spcBef>
                <a:spcPct val="0"/>
              </a:spcBef>
              <a:buNone/>
              <a:defRPr sz="3000" kern="1200">
                <a:solidFill>
                  <a:schemeClr val="accent1">
                    <a:lumMod val="75000"/>
                  </a:schemeClr>
                </a:solidFill>
                <a:latin typeface="+mj-lt"/>
                <a:ea typeface="+mj-ea"/>
                <a:cs typeface="+mj-cs"/>
              </a:defRPr>
            </a:lvl1pPr>
          </a:lstStyle>
          <a:p>
            <a:r>
              <a:rPr lang="zh-CN" altLang="en-US" sz="2800" dirty="0" smtClean="0">
                <a:solidFill>
                  <a:schemeClr val="tx1">
                    <a:lumMod val="50000"/>
                  </a:schemeClr>
                </a:solidFill>
              </a:rPr>
              <a:t>单击此处添加标题</a:t>
            </a:r>
            <a:endParaRPr lang="zh-CN" altLang="en-US" sz="2800" dirty="0">
              <a:solidFill>
                <a:schemeClr val="tx1">
                  <a:lumMod val="50000"/>
                </a:schemeClr>
              </a:solidFill>
            </a:endParaRPr>
          </a:p>
        </p:txBody>
      </p:sp>
    </p:spTree>
    <p:extLst>
      <p:ext uri="{BB962C8B-B14F-4D97-AF65-F5344CB8AC3E}">
        <p14:creationId xmlns:p14="http://schemas.microsoft.com/office/powerpoint/2010/main" val="1486054756"/>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281612"/>
                                        </p:tgtEl>
                                        <p:attrNameLst>
                                          <p:attrName>style.visibility</p:attrName>
                                        </p:attrNameLst>
                                      </p:cBhvr>
                                      <p:to>
                                        <p:strVal val="visible"/>
                                      </p:to>
                                    </p:set>
                                    <p:animEffect transition="in" filter="fade">
                                      <p:cBhvr>
                                        <p:cTn id="7" dur="1000"/>
                                        <p:tgtEl>
                                          <p:spTgt spid="281612"/>
                                        </p:tgtEl>
                                      </p:cBhvr>
                                    </p:animEffect>
                                  </p:childTnLst>
                                </p:cTn>
                              </p:par>
                              <p:par>
                                <p:cTn id="8" presetID="0" presetClass="path" presetSubtype="0" accel="50000" decel="50000" fill="hold" nodeType="withEffect">
                                  <p:stCondLst>
                                    <p:cond delay="0"/>
                                  </p:stCondLst>
                                  <p:childTnLst>
                                    <p:animMotion origin="layout" path="M -1.16666 3.33333E-6 L 5.55556E-7 3.33333E-6 " pathEditMode="relative" ptsTypes="AA">
                                      <p:cBhvr>
                                        <p:cTn id="9" dur="3000" fill="hold"/>
                                        <p:tgtEl>
                                          <p:spTgt spid="281612"/>
                                        </p:tgtEl>
                                        <p:attrNameLst>
                                          <p:attrName>ppt_x</p:attrName>
                                          <p:attrName>ppt_y</p:attrName>
                                        </p:attrNameLst>
                                      </p:cBhvr>
                                    </p:animMotion>
                                  </p:childTnLst>
                                </p:cTn>
                              </p:par>
                            </p:childTnLst>
                          </p:cTn>
                        </p:par>
                        <p:par>
                          <p:cTn id="10" fill="hold" nodeType="afterGroup">
                            <p:stCondLst>
                              <p:cond delay="3000"/>
                            </p:stCondLst>
                            <p:childTnLst>
                              <p:par>
                                <p:cTn id="11" presetID="47" presetClass="entr" presetSubtype="0" fill="hold" nodeType="afterEffect">
                                  <p:stCondLst>
                                    <p:cond delay="0"/>
                                  </p:stCondLst>
                                  <p:childTnLst>
                                    <p:set>
                                      <p:cBhvr>
                                        <p:cTn id="12" dur="1" fill="hold">
                                          <p:stCondLst>
                                            <p:cond delay="0"/>
                                          </p:stCondLst>
                                        </p:cTn>
                                        <p:tgtEl>
                                          <p:spTgt spid="281628"/>
                                        </p:tgtEl>
                                        <p:attrNameLst>
                                          <p:attrName>style.visibility</p:attrName>
                                        </p:attrNameLst>
                                      </p:cBhvr>
                                      <p:to>
                                        <p:strVal val="visible"/>
                                      </p:to>
                                    </p:set>
                                    <p:animEffect transition="in" filter="fade">
                                      <p:cBhvr>
                                        <p:cTn id="13" dur="1000"/>
                                        <p:tgtEl>
                                          <p:spTgt spid="281628"/>
                                        </p:tgtEl>
                                      </p:cBhvr>
                                    </p:animEffect>
                                    <p:anim calcmode="lin" valueType="num">
                                      <p:cBhvr>
                                        <p:cTn id="14" dur="1000" fill="hold"/>
                                        <p:tgtEl>
                                          <p:spTgt spid="281628"/>
                                        </p:tgtEl>
                                        <p:attrNameLst>
                                          <p:attrName>ppt_x</p:attrName>
                                        </p:attrNameLst>
                                      </p:cBhvr>
                                      <p:tavLst>
                                        <p:tav tm="0">
                                          <p:val>
                                            <p:strVal val="#ppt_x"/>
                                          </p:val>
                                        </p:tav>
                                        <p:tav tm="100000">
                                          <p:val>
                                            <p:strVal val="#ppt_x"/>
                                          </p:val>
                                        </p:tav>
                                      </p:tavLst>
                                    </p:anim>
                                    <p:anim calcmode="lin" valueType="num">
                                      <p:cBhvr>
                                        <p:cTn id="15" dur="1000" fill="hold"/>
                                        <p:tgtEl>
                                          <p:spTgt spid="281628"/>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40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281649"/>
                                        </p:tgtEl>
                                        <p:attrNameLst>
                                          <p:attrName>style.visibility</p:attrName>
                                        </p:attrNameLst>
                                      </p:cBhvr>
                                      <p:to>
                                        <p:strVal val="visible"/>
                                      </p:to>
                                    </p:set>
                                    <p:anim by="(-#ppt_w*2)" calcmode="lin" valueType="num">
                                      <p:cBhvr rctx="PPT">
                                        <p:cTn id="19" dur="500" autoRev="1" fill="hold">
                                          <p:stCondLst>
                                            <p:cond delay="0"/>
                                          </p:stCondLst>
                                        </p:cTn>
                                        <p:tgtEl>
                                          <p:spTgt spid="281649"/>
                                        </p:tgtEl>
                                        <p:attrNameLst>
                                          <p:attrName>ppt_w</p:attrName>
                                        </p:attrNameLst>
                                      </p:cBhvr>
                                    </p:anim>
                                    <p:anim by="(#ppt_w*0.50)" calcmode="lin" valueType="num">
                                      <p:cBhvr>
                                        <p:cTn id="20" dur="500" decel="50000" autoRev="1" fill="hold">
                                          <p:stCondLst>
                                            <p:cond delay="0"/>
                                          </p:stCondLst>
                                        </p:cTn>
                                        <p:tgtEl>
                                          <p:spTgt spid="281649"/>
                                        </p:tgtEl>
                                        <p:attrNameLst>
                                          <p:attrName>ppt_x</p:attrName>
                                        </p:attrNameLst>
                                      </p:cBhvr>
                                    </p:anim>
                                    <p:anim from="(-#ppt_h/2)" to="(#ppt_y)" calcmode="lin" valueType="num">
                                      <p:cBhvr>
                                        <p:cTn id="21" dur="1000" fill="hold">
                                          <p:stCondLst>
                                            <p:cond delay="0"/>
                                          </p:stCondLst>
                                        </p:cTn>
                                        <p:tgtEl>
                                          <p:spTgt spid="281649"/>
                                        </p:tgtEl>
                                        <p:attrNameLst>
                                          <p:attrName>ppt_y</p:attrName>
                                        </p:attrNameLst>
                                      </p:cBhvr>
                                    </p:anim>
                                    <p:animRot by="21600000">
                                      <p:cBhvr>
                                        <p:cTn id="22" dur="1000" fill="hold">
                                          <p:stCondLst>
                                            <p:cond delay="0"/>
                                          </p:stCondLst>
                                        </p:cTn>
                                        <p:tgtEl>
                                          <p:spTgt spid="281649"/>
                                        </p:tgtEl>
                                        <p:attrNameLst>
                                          <p:attrName>r</p:attrName>
                                        </p:attrNameLst>
                                      </p:cBhvr>
                                    </p:animRot>
                                  </p:childTnLst>
                                </p:cTn>
                              </p:par>
                            </p:childTnLst>
                          </p:cTn>
                        </p:par>
                        <p:par>
                          <p:cTn id="23" fill="hold" nodeType="afterGroup">
                            <p:stCondLst>
                              <p:cond delay="5500"/>
                            </p:stCondLst>
                            <p:childTnLst>
                              <p:par>
                                <p:cTn id="24" presetID="12" presetClass="entr" presetSubtype="2" fill="hold" grpId="0" nodeType="afterEffect">
                                  <p:stCondLst>
                                    <p:cond delay="0"/>
                                  </p:stCondLst>
                                  <p:childTnLst>
                                    <p:set>
                                      <p:cBhvr>
                                        <p:cTn id="25" dur="1" fill="hold">
                                          <p:stCondLst>
                                            <p:cond delay="0"/>
                                          </p:stCondLst>
                                        </p:cTn>
                                        <p:tgtEl>
                                          <p:spTgt spid="281640"/>
                                        </p:tgtEl>
                                        <p:attrNameLst>
                                          <p:attrName>style.visibility</p:attrName>
                                        </p:attrNameLst>
                                      </p:cBhvr>
                                      <p:to>
                                        <p:strVal val="visible"/>
                                      </p:to>
                                    </p:set>
                                    <p:animEffect transition="in" filter="slide(fromRight)">
                                      <p:cBhvr>
                                        <p:cTn id="26" dur="1000"/>
                                        <p:tgtEl>
                                          <p:spTgt spid="281640"/>
                                        </p:tgtEl>
                                      </p:cBhvr>
                                    </p:animEffect>
                                  </p:childTnLst>
                                </p:cTn>
                              </p:par>
                            </p:childTnLst>
                          </p:cTn>
                        </p:par>
                        <p:par>
                          <p:cTn id="27" fill="hold" nodeType="afterGroup">
                            <p:stCondLst>
                              <p:cond delay="6500"/>
                            </p:stCondLst>
                            <p:childTnLst>
                              <p:par>
                                <p:cTn id="28" presetID="12" presetClass="entr" presetSubtype="2" fill="hold" grpId="0" nodeType="afterEffect">
                                  <p:stCondLst>
                                    <p:cond delay="0"/>
                                  </p:stCondLst>
                                  <p:childTnLst>
                                    <p:set>
                                      <p:cBhvr>
                                        <p:cTn id="29" dur="1" fill="hold">
                                          <p:stCondLst>
                                            <p:cond delay="0"/>
                                          </p:stCondLst>
                                        </p:cTn>
                                        <p:tgtEl>
                                          <p:spTgt spid="281641"/>
                                        </p:tgtEl>
                                        <p:attrNameLst>
                                          <p:attrName>style.visibility</p:attrName>
                                        </p:attrNameLst>
                                      </p:cBhvr>
                                      <p:to>
                                        <p:strVal val="visible"/>
                                      </p:to>
                                    </p:set>
                                    <p:animEffect transition="in" filter="slide(fromRight)">
                                      <p:cBhvr>
                                        <p:cTn id="30" dur="1000"/>
                                        <p:tgtEl>
                                          <p:spTgt spid="281641"/>
                                        </p:tgtEl>
                                      </p:cBhvr>
                                    </p:animEffect>
                                  </p:childTnLst>
                                </p:cTn>
                              </p:par>
                            </p:childTnLst>
                          </p:cTn>
                        </p:par>
                        <p:par>
                          <p:cTn id="31" fill="hold" nodeType="afterGroup">
                            <p:stCondLst>
                              <p:cond delay="7500"/>
                            </p:stCondLst>
                            <p:childTnLst>
                              <p:par>
                                <p:cTn id="32" presetID="12" presetClass="entr" presetSubtype="2" fill="hold" grpId="0" nodeType="afterEffect">
                                  <p:stCondLst>
                                    <p:cond delay="0"/>
                                  </p:stCondLst>
                                  <p:childTnLst>
                                    <p:set>
                                      <p:cBhvr>
                                        <p:cTn id="33" dur="1" fill="hold">
                                          <p:stCondLst>
                                            <p:cond delay="0"/>
                                          </p:stCondLst>
                                        </p:cTn>
                                        <p:tgtEl>
                                          <p:spTgt spid="281642"/>
                                        </p:tgtEl>
                                        <p:attrNameLst>
                                          <p:attrName>style.visibility</p:attrName>
                                        </p:attrNameLst>
                                      </p:cBhvr>
                                      <p:to>
                                        <p:strVal val="visible"/>
                                      </p:to>
                                    </p:set>
                                    <p:animEffect transition="in" filter="slide(fromRight)">
                                      <p:cBhvr>
                                        <p:cTn id="34" dur="1000"/>
                                        <p:tgtEl>
                                          <p:spTgt spid="281642"/>
                                        </p:tgtEl>
                                      </p:cBhvr>
                                    </p:animEffect>
                                  </p:childTnLst>
                                </p:cTn>
                              </p:par>
                            </p:childTnLst>
                          </p:cTn>
                        </p:par>
                        <p:par>
                          <p:cTn id="35" fill="hold" nodeType="afterGroup">
                            <p:stCondLst>
                              <p:cond delay="8500"/>
                            </p:stCondLst>
                            <p:childTnLst>
                              <p:par>
                                <p:cTn id="36" presetID="12" presetClass="entr" presetSubtype="2" fill="hold" grpId="0" nodeType="afterEffect">
                                  <p:stCondLst>
                                    <p:cond delay="0"/>
                                  </p:stCondLst>
                                  <p:childTnLst>
                                    <p:set>
                                      <p:cBhvr>
                                        <p:cTn id="37" dur="1" fill="hold">
                                          <p:stCondLst>
                                            <p:cond delay="0"/>
                                          </p:stCondLst>
                                        </p:cTn>
                                        <p:tgtEl>
                                          <p:spTgt spid="281643"/>
                                        </p:tgtEl>
                                        <p:attrNameLst>
                                          <p:attrName>style.visibility</p:attrName>
                                        </p:attrNameLst>
                                      </p:cBhvr>
                                      <p:to>
                                        <p:strVal val="visible"/>
                                      </p:to>
                                    </p:set>
                                    <p:animEffect transition="in" filter="slide(fromRight)">
                                      <p:cBhvr>
                                        <p:cTn id="38" dur="1000"/>
                                        <p:tgtEl>
                                          <p:spTgt spid="281643"/>
                                        </p:tgtEl>
                                      </p:cBhvr>
                                    </p:animEffect>
                                  </p:childTnLst>
                                </p:cTn>
                              </p:par>
                            </p:childTnLst>
                          </p:cTn>
                        </p:par>
                        <p:par>
                          <p:cTn id="39" fill="hold" nodeType="afterGroup">
                            <p:stCondLst>
                              <p:cond delay="9500"/>
                            </p:stCondLst>
                            <p:childTnLst>
                              <p:par>
                                <p:cTn id="40" presetID="12" presetClass="entr" presetSubtype="2" fill="hold" grpId="0" nodeType="afterEffect">
                                  <p:stCondLst>
                                    <p:cond delay="0"/>
                                  </p:stCondLst>
                                  <p:childTnLst>
                                    <p:set>
                                      <p:cBhvr>
                                        <p:cTn id="41" dur="1" fill="hold">
                                          <p:stCondLst>
                                            <p:cond delay="0"/>
                                          </p:stCondLst>
                                        </p:cTn>
                                        <p:tgtEl>
                                          <p:spTgt spid="281644"/>
                                        </p:tgtEl>
                                        <p:attrNameLst>
                                          <p:attrName>style.visibility</p:attrName>
                                        </p:attrNameLst>
                                      </p:cBhvr>
                                      <p:to>
                                        <p:strVal val="visible"/>
                                      </p:to>
                                    </p:set>
                                    <p:animEffect transition="in" filter="slide(fromRight)">
                                      <p:cBhvr>
                                        <p:cTn id="42" dur="1000"/>
                                        <p:tgtEl>
                                          <p:spTgt spid="281644"/>
                                        </p:tgtEl>
                                      </p:cBhvr>
                                    </p:animEffect>
                                  </p:childTnLst>
                                </p:cTn>
                              </p:par>
                            </p:childTnLst>
                          </p:cTn>
                        </p:par>
                        <p:par>
                          <p:cTn id="43" fill="hold" nodeType="afterGroup">
                            <p:stCondLst>
                              <p:cond delay="10500"/>
                            </p:stCondLst>
                            <p:childTnLst>
                              <p:par>
                                <p:cTn id="44" presetID="12" presetClass="entr" presetSubtype="2" fill="hold" grpId="0" nodeType="afterEffect">
                                  <p:stCondLst>
                                    <p:cond delay="0"/>
                                  </p:stCondLst>
                                  <p:childTnLst>
                                    <p:set>
                                      <p:cBhvr>
                                        <p:cTn id="45" dur="1" fill="hold">
                                          <p:stCondLst>
                                            <p:cond delay="0"/>
                                          </p:stCondLst>
                                        </p:cTn>
                                        <p:tgtEl>
                                          <p:spTgt spid="281645"/>
                                        </p:tgtEl>
                                        <p:attrNameLst>
                                          <p:attrName>style.visibility</p:attrName>
                                        </p:attrNameLst>
                                      </p:cBhvr>
                                      <p:to>
                                        <p:strVal val="visible"/>
                                      </p:to>
                                    </p:set>
                                    <p:animEffect transition="in" filter="slide(fromRight)">
                                      <p:cBhvr>
                                        <p:cTn id="46" dur="1000"/>
                                        <p:tgtEl>
                                          <p:spTgt spid="281645"/>
                                        </p:tgtEl>
                                      </p:cBhvr>
                                    </p:animEffect>
                                  </p:childTnLst>
                                </p:cTn>
                              </p:par>
                            </p:childTnLst>
                          </p:cTn>
                        </p:par>
                        <p:par>
                          <p:cTn id="47" fill="hold" nodeType="afterGroup">
                            <p:stCondLst>
                              <p:cond delay="11500"/>
                            </p:stCondLst>
                            <p:childTnLst>
                              <p:par>
                                <p:cTn id="48" presetID="12" presetClass="entr" presetSubtype="2" fill="hold" grpId="0" nodeType="afterEffect">
                                  <p:stCondLst>
                                    <p:cond delay="0"/>
                                  </p:stCondLst>
                                  <p:childTnLst>
                                    <p:set>
                                      <p:cBhvr>
                                        <p:cTn id="49" dur="1" fill="hold">
                                          <p:stCondLst>
                                            <p:cond delay="0"/>
                                          </p:stCondLst>
                                        </p:cTn>
                                        <p:tgtEl>
                                          <p:spTgt spid="281646"/>
                                        </p:tgtEl>
                                        <p:attrNameLst>
                                          <p:attrName>style.visibility</p:attrName>
                                        </p:attrNameLst>
                                      </p:cBhvr>
                                      <p:to>
                                        <p:strVal val="visible"/>
                                      </p:to>
                                    </p:set>
                                    <p:animEffect transition="in" filter="slide(fromRight)">
                                      <p:cBhvr>
                                        <p:cTn id="50" dur="1000"/>
                                        <p:tgtEl>
                                          <p:spTgt spid="281646"/>
                                        </p:tgtEl>
                                      </p:cBhvr>
                                    </p:animEffect>
                                  </p:childTnLst>
                                </p:cTn>
                              </p:par>
                            </p:childTnLst>
                          </p:cTn>
                        </p:par>
                        <p:par>
                          <p:cTn id="51" fill="hold" nodeType="afterGroup">
                            <p:stCondLst>
                              <p:cond delay="12500"/>
                            </p:stCondLst>
                            <p:childTnLst>
                              <p:par>
                                <p:cTn id="52" presetID="12" presetClass="entr" presetSubtype="2" fill="hold" grpId="0" nodeType="afterEffect">
                                  <p:stCondLst>
                                    <p:cond delay="0"/>
                                  </p:stCondLst>
                                  <p:childTnLst>
                                    <p:set>
                                      <p:cBhvr>
                                        <p:cTn id="53" dur="1" fill="hold">
                                          <p:stCondLst>
                                            <p:cond delay="0"/>
                                          </p:stCondLst>
                                        </p:cTn>
                                        <p:tgtEl>
                                          <p:spTgt spid="281647"/>
                                        </p:tgtEl>
                                        <p:attrNameLst>
                                          <p:attrName>style.visibility</p:attrName>
                                        </p:attrNameLst>
                                      </p:cBhvr>
                                      <p:to>
                                        <p:strVal val="visible"/>
                                      </p:to>
                                    </p:set>
                                    <p:animEffect transition="in" filter="slide(fromRight)">
                                      <p:cBhvr>
                                        <p:cTn id="54" dur="1000"/>
                                        <p:tgtEl>
                                          <p:spTgt spid="281647"/>
                                        </p:tgtEl>
                                      </p:cBhvr>
                                    </p:animEffect>
                                  </p:childTnLst>
                                </p:cTn>
                              </p:par>
                            </p:childTnLst>
                          </p:cTn>
                        </p:par>
                        <p:par>
                          <p:cTn id="55" fill="hold" nodeType="afterGroup">
                            <p:stCondLst>
                              <p:cond delay="13500"/>
                            </p:stCondLst>
                            <p:childTnLst>
                              <p:par>
                                <p:cTn id="56" presetID="12" presetClass="entr" presetSubtype="2" fill="hold" grpId="0" nodeType="afterEffect">
                                  <p:stCondLst>
                                    <p:cond delay="0"/>
                                  </p:stCondLst>
                                  <p:childTnLst>
                                    <p:set>
                                      <p:cBhvr>
                                        <p:cTn id="57" dur="1" fill="hold">
                                          <p:stCondLst>
                                            <p:cond delay="0"/>
                                          </p:stCondLst>
                                        </p:cTn>
                                        <p:tgtEl>
                                          <p:spTgt spid="281650"/>
                                        </p:tgtEl>
                                        <p:attrNameLst>
                                          <p:attrName>style.visibility</p:attrName>
                                        </p:attrNameLst>
                                      </p:cBhvr>
                                      <p:to>
                                        <p:strVal val="visible"/>
                                      </p:to>
                                    </p:set>
                                    <p:animEffect transition="in" filter="slide(fromRight)">
                                      <p:cBhvr>
                                        <p:cTn id="58" dur="1000"/>
                                        <p:tgtEl>
                                          <p:spTgt spid="281650"/>
                                        </p:tgtEl>
                                      </p:cBhvr>
                                    </p:animEffect>
                                  </p:childTnLst>
                                </p:cTn>
                              </p:par>
                            </p:childTnLst>
                          </p:cTn>
                        </p:par>
                        <p:par>
                          <p:cTn id="59" fill="hold" nodeType="afterGroup">
                            <p:stCondLst>
                              <p:cond delay="14500"/>
                            </p:stCondLst>
                            <p:childTnLst>
                              <p:par>
                                <p:cTn id="60" presetID="12" presetClass="entr" presetSubtype="2" fill="hold" grpId="0" nodeType="afterEffect">
                                  <p:stCondLst>
                                    <p:cond delay="0"/>
                                  </p:stCondLst>
                                  <p:childTnLst>
                                    <p:set>
                                      <p:cBhvr>
                                        <p:cTn id="61" dur="1" fill="hold">
                                          <p:stCondLst>
                                            <p:cond delay="0"/>
                                          </p:stCondLst>
                                        </p:cTn>
                                        <p:tgtEl>
                                          <p:spTgt spid="281648"/>
                                        </p:tgtEl>
                                        <p:attrNameLst>
                                          <p:attrName>style.visibility</p:attrName>
                                        </p:attrNameLst>
                                      </p:cBhvr>
                                      <p:to>
                                        <p:strVal val="visible"/>
                                      </p:to>
                                    </p:set>
                                    <p:animEffect transition="in" filter="slide(fromRight)">
                                      <p:cBhvr>
                                        <p:cTn id="62" dur="1000"/>
                                        <p:tgtEl>
                                          <p:spTgt spid="281648"/>
                                        </p:tgtEl>
                                      </p:cBhvr>
                                    </p:animEffect>
                                  </p:childTnLst>
                                </p:cTn>
                              </p:par>
                              <p:par>
                                <p:cTn id="63" presetID="41" presetClass="entr" presetSubtype="0" fill="hold" grpId="0" nodeType="withEffect">
                                  <p:stCondLst>
                                    <p:cond delay="1100"/>
                                  </p:stCondLst>
                                  <p:iterate type="lt">
                                    <p:tmPct val="10000"/>
                                  </p:iterate>
                                  <p:childTnLst>
                                    <p:set>
                                      <p:cBhvr>
                                        <p:cTn id="64" dur="1" fill="hold">
                                          <p:stCondLst>
                                            <p:cond delay="0"/>
                                          </p:stCondLst>
                                        </p:cTn>
                                        <p:tgtEl>
                                          <p:spTgt spid="15"/>
                                        </p:tgtEl>
                                        <p:attrNameLst>
                                          <p:attrName>style.visibility</p:attrName>
                                        </p:attrNameLst>
                                      </p:cBhvr>
                                      <p:to>
                                        <p:strVal val="visible"/>
                                      </p:to>
                                    </p:set>
                                    <p:anim calcmode="lin" valueType="num">
                                      <p:cBhvr>
                                        <p:cTn id="65"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15"/>
                                        </p:tgtEl>
                                        <p:attrNameLst>
                                          <p:attrName>ppt_y</p:attrName>
                                        </p:attrNameLst>
                                      </p:cBhvr>
                                      <p:tavLst>
                                        <p:tav tm="0">
                                          <p:val>
                                            <p:strVal val="#ppt_y"/>
                                          </p:val>
                                        </p:tav>
                                        <p:tav tm="100000">
                                          <p:val>
                                            <p:strVal val="#ppt_y"/>
                                          </p:val>
                                        </p:tav>
                                      </p:tavLst>
                                    </p:anim>
                                    <p:anim calcmode="lin" valueType="num">
                                      <p:cBhvr>
                                        <p:cTn id="67"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1640" grpId="0"/>
      <p:bldP spid="281641" grpId="0"/>
      <p:bldP spid="281642" grpId="0"/>
      <p:bldP spid="281643" grpId="0"/>
      <p:bldP spid="281644" grpId="0"/>
      <p:bldP spid="281645" grpId="0"/>
      <p:bldP spid="281646" grpId="0"/>
      <p:bldP spid="281647" grpId="0"/>
      <p:bldP spid="281648" grpId="0"/>
      <p:bldP spid="281649" grpId="0"/>
      <p:bldP spid="281650" grpId="0"/>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71411" name="Picture 51" descr="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4390" y="1356894"/>
            <a:ext cx="2249096" cy="2118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1412" name="Picture 52" descr="2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2513" y="1368003"/>
            <a:ext cx="2245923" cy="2118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1413" name="Picture 53" descr="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39370" y="1368003"/>
            <a:ext cx="2247510" cy="2118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1416" name="Picture 56" descr="50"/>
          <p:cNvPicPr>
            <a:picLocks noChangeAspect="1" noChangeArrowheads="1"/>
          </p:cNvPicPr>
          <p:nvPr/>
        </p:nvPicPr>
        <p:blipFill>
          <a:blip r:embed="rId5">
            <a:lum contrast="-42000"/>
            <a:extLst>
              <a:ext uri="{28A0092B-C50C-407E-A947-70E740481C1C}">
                <a14:useLocalDpi xmlns:a14="http://schemas.microsoft.com/office/drawing/2010/main" val="0"/>
              </a:ext>
            </a:extLst>
          </a:blip>
          <a:srcRect/>
          <a:stretch>
            <a:fillRect/>
          </a:stretch>
        </p:blipFill>
        <p:spPr bwMode="auto">
          <a:xfrm>
            <a:off x="3203019" y="2042483"/>
            <a:ext cx="761868" cy="68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1418" name="Picture 58" descr="50"/>
          <p:cNvPicPr>
            <a:picLocks noChangeAspect="1" noChangeArrowheads="1"/>
          </p:cNvPicPr>
          <p:nvPr/>
        </p:nvPicPr>
        <p:blipFill>
          <a:blip r:embed="rId5">
            <a:lum contrast="-42000"/>
            <a:extLst>
              <a:ext uri="{28A0092B-C50C-407E-A947-70E740481C1C}">
                <a14:useLocalDpi xmlns:a14="http://schemas.microsoft.com/office/drawing/2010/main" val="0"/>
              </a:ext>
            </a:extLst>
          </a:blip>
          <a:srcRect/>
          <a:stretch>
            <a:fillRect/>
          </a:stretch>
        </p:blipFill>
        <p:spPr bwMode="auto">
          <a:xfrm>
            <a:off x="5906062" y="2042483"/>
            <a:ext cx="761868" cy="68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1419" name="Text Box 59"/>
          <p:cNvSpPr txBox="1">
            <a:spLocks noChangeArrowheads="1"/>
          </p:cNvSpPr>
          <p:nvPr/>
        </p:nvSpPr>
        <p:spPr bwMode="auto">
          <a:xfrm>
            <a:off x="1753884" y="2129768"/>
            <a:ext cx="1220575"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800" b="1" baseline="0">
                <a:solidFill>
                  <a:srgbClr val="000000"/>
                </a:solidFill>
                <a:ea typeface="楷体" pitchFamily="49" charset="-122"/>
              </a:rPr>
              <a:t>点击输入文字内容</a:t>
            </a:r>
          </a:p>
        </p:txBody>
      </p:sp>
      <p:sp>
        <p:nvSpPr>
          <p:cNvPr id="271420" name="Text Box 60"/>
          <p:cNvSpPr txBox="1">
            <a:spLocks noChangeArrowheads="1"/>
          </p:cNvSpPr>
          <p:nvPr/>
        </p:nvSpPr>
        <p:spPr bwMode="auto">
          <a:xfrm>
            <a:off x="4458514" y="2140878"/>
            <a:ext cx="1218988"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800" b="1" baseline="0">
                <a:solidFill>
                  <a:srgbClr val="000000"/>
                </a:solidFill>
                <a:ea typeface="楷体" pitchFamily="49" charset="-122"/>
              </a:rPr>
              <a:t>点击输入文字内容</a:t>
            </a:r>
          </a:p>
        </p:txBody>
      </p:sp>
      <p:sp>
        <p:nvSpPr>
          <p:cNvPr id="271421" name="Text Box 61"/>
          <p:cNvSpPr txBox="1">
            <a:spLocks noChangeArrowheads="1"/>
          </p:cNvSpPr>
          <p:nvPr/>
        </p:nvSpPr>
        <p:spPr bwMode="auto">
          <a:xfrm>
            <a:off x="7048864" y="2140878"/>
            <a:ext cx="1218988"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800" b="1" baseline="0">
                <a:solidFill>
                  <a:srgbClr val="000000"/>
                </a:solidFill>
                <a:ea typeface="楷体" pitchFamily="49" charset="-122"/>
              </a:rPr>
              <a:t>点击输入文字内容</a:t>
            </a:r>
          </a:p>
        </p:txBody>
      </p:sp>
      <p:sp>
        <p:nvSpPr>
          <p:cNvPr id="271422" name="Rectangle 62"/>
          <p:cNvSpPr>
            <a:spLocks noChangeArrowheads="1"/>
          </p:cNvSpPr>
          <p:nvPr/>
        </p:nvSpPr>
        <p:spPr bwMode="auto">
          <a:xfrm>
            <a:off x="5182288" y="3562838"/>
            <a:ext cx="3277618" cy="933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0" tIns="0" rIns="0" bIns="0" anchor="ctr">
            <a:spAutoFit/>
          </a:bodyPr>
          <a:lstStyle/>
          <a:p>
            <a:pPr defTabSz="815730">
              <a:lnSpc>
                <a:spcPct val="120000"/>
              </a:lnSpc>
            </a:pPr>
            <a:r>
              <a:rPr lang="zh-CN" altLang="en-US" sz="1700" b="1">
                <a:solidFill>
                  <a:srgbClr val="000000"/>
                </a:solidFill>
                <a:ea typeface="宋体" pitchFamily="2" charset="-122"/>
              </a:rPr>
              <a:t>点击输入你想输入的文字内容点击添加相关文字内容点击添加相关文字内容</a:t>
            </a:r>
          </a:p>
        </p:txBody>
      </p:sp>
      <p:sp>
        <p:nvSpPr>
          <p:cNvPr id="11" name="标题 1"/>
          <p:cNvSpPr txBox="1">
            <a:spLocks/>
          </p:cNvSpPr>
          <p:nvPr/>
        </p:nvSpPr>
        <p:spPr>
          <a:xfrm>
            <a:off x="1547664" y="165349"/>
            <a:ext cx="5078388" cy="390177"/>
          </a:xfrm>
          <a:prstGeom prst="rect">
            <a:avLst/>
          </a:prstGeom>
        </p:spPr>
        <p:txBody>
          <a:bodyPr vert="horz" lIns="68580" tIns="34290" rIns="68580" bIns="34290" rtlCol="0" anchor="b">
            <a:noAutofit/>
          </a:bodyPr>
          <a:lstStyle>
            <a:lvl1pPr algn="l" defTabSz="685800" rtl="0" eaLnBrk="1" latinLnBrk="0" hangingPunct="1">
              <a:lnSpc>
                <a:spcPct val="90000"/>
              </a:lnSpc>
              <a:spcBef>
                <a:spcPct val="0"/>
              </a:spcBef>
              <a:buNone/>
              <a:defRPr sz="3000" kern="1200">
                <a:solidFill>
                  <a:schemeClr val="accent1">
                    <a:lumMod val="75000"/>
                  </a:schemeClr>
                </a:solidFill>
                <a:latin typeface="+mj-lt"/>
                <a:ea typeface="+mj-ea"/>
                <a:cs typeface="+mj-cs"/>
              </a:defRPr>
            </a:lvl1pPr>
          </a:lstStyle>
          <a:p>
            <a:r>
              <a:rPr lang="zh-CN" altLang="en-US" sz="2800" dirty="0" smtClean="0">
                <a:solidFill>
                  <a:schemeClr val="tx1">
                    <a:lumMod val="50000"/>
                  </a:schemeClr>
                </a:solidFill>
              </a:rPr>
              <a:t>单击此处添加标题</a:t>
            </a:r>
            <a:endParaRPr lang="zh-CN" altLang="en-US" sz="2800" dirty="0">
              <a:solidFill>
                <a:schemeClr val="tx1">
                  <a:lumMod val="50000"/>
                </a:schemeClr>
              </a:solidFill>
            </a:endParaRPr>
          </a:p>
        </p:txBody>
      </p:sp>
    </p:spTree>
    <p:extLst>
      <p:ext uri="{BB962C8B-B14F-4D97-AF65-F5344CB8AC3E}">
        <p14:creationId xmlns:p14="http://schemas.microsoft.com/office/powerpoint/2010/main" val="201410745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71411"/>
                                        </p:tgtEl>
                                        <p:attrNameLst>
                                          <p:attrName>style.visibility</p:attrName>
                                        </p:attrNameLst>
                                      </p:cBhvr>
                                      <p:to>
                                        <p:strVal val="visible"/>
                                      </p:to>
                                    </p:set>
                                    <p:anim calcmode="lin" valueType="num">
                                      <p:cBhvr>
                                        <p:cTn id="7" dur="2000" fill="hold"/>
                                        <p:tgtEl>
                                          <p:spTgt spid="271411"/>
                                        </p:tgtEl>
                                        <p:attrNameLst>
                                          <p:attrName>ppt_w</p:attrName>
                                        </p:attrNameLst>
                                      </p:cBhvr>
                                      <p:tavLst>
                                        <p:tav tm="0">
                                          <p:val>
                                            <p:fltVal val="0"/>
                                          </p:val>
                                        </p:tav>
                                        <p:tav tm="100000">
                                          <p:val>
                                            <p:strVal val="#ppt_w"/>
                                          </p:val>
                                        </p:tav>
                                      </p:tavLst>
                                    </p:anim>
                                    <p:anim calcmode="lin" valueType="num">
                                      <p:cBhvr>
                                        <p:cTn id="8" dur="2000" fill="hold"/>
                                        <p:tgtEl>
                                          <p:spTgt spid="271411"/>
                                        </p:tgtEl>
                                        <p:attrNameLst>
                                          <p:attrName>ppt_h</p:attrName>
                                        </p:attrNameLst>
                                      </p:cBhvr>
                                      <p:tavLst>
                                        <p:tav tm="0">
                                          <p:val>
                                            <p:fltVal val="0"/>
                                          </p:val>
                                        </p:tav>
                                        <p:tav tm="100000">
                                          <p:val>
                                            <p:strVal val="#ppt_h"/>
                                          </p:val>
                                        </p:tav>
                                      </p:tavLst>
                                    </p:anim>
                                    <p:anim calcmode="lin" valueType="num">
                                      <p:cBhvr>
                                        <p:cTn id="9" dur="2000" fill="hold"/>
                                        <p:tgtEl>
                                          <p:spTgt spid="271411"/>
                                        </p:tgtEl>
                                        <p:attrNameLst>
                                          <p:attrName>style.rotation</p:attrName>
                                        </p:attrNameLst>
                                      </p:cBhvr>
                                      <p:tavLst>
                                        <p:tav tm="0">
                                          <p:val>
                                            <p:fltVal val="360"/>
                                          </p:val>
                                        </p:tav>
                                        <p:tav tm="100000">
                                          <p:val>
                                            <p:fltVal val="0"/>
                                          </p:val>
                                        </p:tav>
                                      </p:tavLst>
                                    </p:anim>
                                    <p:animEffect transition="in" filter="fade">
                                      <p:cBhvr>
                                        <p:cTn id="10" dur="2000"/>
                                        <p:tgtEl>
                                          <p:spTgt spid="271411"/>
                                        </p:tgtEl>
                                      </p:cBhvr>
                                    </p:animEffect>
                                  </p:childTnLst>
                                </p:cTn>
                              </p:par>
                            </p:childTnLst>
                          </p:cTn>
                        </p:par>
                        <p:par>
                          <p:cTn id="11" fill="hold" nodeType="afterGroup">
                            <p:stCondLst>
                              <p:cond delay="2000"/>
                            </p:stCondLst>
                            <p:childTnLst>
                              <p:par>
                                <p:cTn id="12" presetID="22" presetClass="entr" presetSubtype="8" fill="hold" grpId="0" nodeType="afterEffect">
                                  <p:stCondLst>
                                    <p:cond delay="0"/>
                                  </p:stCondLst>
                                  <p:childTnLst>
                                    <p:set>
                                      <p:cBhvr>
                                        <p:cTn id="13" dur="1" fill="hold">
                                          <p:stCondLst>
                                            <p:cond delay="0"/>
                                          </p:stCondLst>
                                        </p:cTn>
                                        <p:tgtEl>
                                          <p:spTgt spid="271419"/>
                                        </p:tgtEl>
                                        <p:attrNameLst>
                                          <p:attrName>style.visibility</p:attrName>
                                        </p:attrNameLst>
                                      </p:cBhvr>
                                      <p:to>
                                        <p:strVal val="visible"/>
                                      </p:to>
                                    </p:set>
                                    <p:animEffect transition="in" filter="wipe(left)">
                                      <p:cBhvr>
                                        <p:cTn id="14" dur="2000"/>
                                        <p:tgtEl>
                                          <p:spTgt spid="271419"/>
                                        </p:tgtEl>
                                      </p:cBhvr>
                                    </p:animEffect>
                                  </p:childTnLst>
                                </p:cTn>
                              </p:par>
                            </p:childTnLst>
                          </p:cTn>
                        </p:par>
                        <p:par>
                          <p:cTn id="15" fill="hold" nodeType="afterGroup">
                            <p:stCondLst>
                              <p:cond delay="4000"/>
                            </p:stCondLst>
                            <p:childTnLst>
                              <p:par>
                                <p:cTn id="16" presetID="22" presetClass="entr" presetSubtype="8" fill="hold" nodeType="afterEffect">
                                  <p:stCondLst>
                                    <p:cond delay="0"/>
                                  </p:stCondLst>
                                  <p:childTnLst>
                                    <p:set>
                                      <p:cBhvr>
                                        <p:cTn id="17" dur="1" fill="hold">
                                          <p:stCondLst>
                                            <p:cond delay="0"/>
                                          </p:stCondLst>
                                        </p:cTn>
                                        <p:tgtEl>
                                          <p:spTgt spid="271416"/>
                                        </p:tgtEl>
                                        <p:attrNameLst>
                                          <p:attrName>style.visibility</p:attrName>
                                        </p:attrNameLst>
                                      </p:cBhvr>
                                      <p:to>
                                        <p:strVal val="visible"/>
                                      </p:to>
                                    </p:set>
                                    <p:animEffect transition="in" filter="wipe(left)">
                                      <p:cBhvr>
                                        <p:cTn id="18" dur="1000"/>
                                        <p:tgtEl>
                                          <p:spTgt spid="271416"/>
                                        </p:tgtEl>
                                      </p:cBhvr>
                                    </p:animEffect>
                                  </p:childTnLst>
                                </p:cTn>
                              </p:par>
                            </p:childTnLst>
                          </p:cTn>
                        </p:par>
                        <p:par>
                          <p:cTn id="19" fill="hold" nodeType="afterGroup">
                            <p:stCondLst>
                              <p:cond delay="5000"/>
                            </p:stCondLst>
                            <p:childTnLst>
                              <p:par>
                                <p:cTn id="20" presetID="49" presetClass="entr" presetSubtype="0" decel="100000" fill="hold" nodeType="afterEffect">
                                  <p:stCondLst>
                                    <p:cond delay="0"/>
                                  </p:stCondLst>
                                  <p:childTnLst>
                                    <p:set>
                                      <p:cBhvr>
                                        <p:cTn id="21" dur="1" fill="hold">
                                          <p:stCondLst>
                                            <p:cond delay="0"/>
                                          </p:stCondLst>
                                        </p:cTn>
                                        <p:tgtEl>
                                          <p:spTgt spid="271412"/>
                                        </p:tgtEl>
                                        <p:attrNameLst>
                                          <p:attrName>style.visibility</p:attrName>
                                        </p:attrNameLst>
                                      </p:cBhvr>
                                      <p:to>
                                        <p:strVal val="visible"/>
                                      </p:to>
                                    </p:set>
                                    <p:anim calcmode="lin" valueType="num">
                                      <p:cBhvr>
                                        <p:cTn id="22" dur="2000" fill="hold"/>
                                        <p:tgtEl>
                                          <p:spTgt spid="271412"/>
                                        </p:tgtEl>
                                        <p:attrNameLst>
                                          <p:attrName>ppt_w</p:attrName>
                                        </p:attrNameLst>
                                      </p:cBhvr>
                                      <p:tavLst>
                                        <p:tav tm="0">
                                          <p:val>
                                            <p:fltVal val="0"/>
                                          </p:val>
                                        </p:tav>
                                        <p:tav tm="100000">
                                          <p:val>
                                            <p:strVal val="#ppt_w"/>
                                          </p:val>
                                        </p:tav>
                                      </p:tavLst>
                                    </p:anim>
                                    <p:anim calcmode="lin" valueType="num">
                                      <p:cBhvr>
                                        <p:cTn id="23" dur="2000" fill="hold"/>
                                        <p:tgtEl>
                                          <p:spTgt spid="271412"/>
                                        </p:tgtEl>
                                        <p:attrNameLst>
                                          <p:attrName>ppt_h</p:attrName>
                                        </p:attrNameLst>
                                      </p:cBhvr>
                                      <p:tavLst>
                                        <p:tav tm="0">
                                          <p:val>
                                            <p:fltVal val="0"/>
                                          </p:val>
                                        </p:tav>
                                        <p:tav tm="100000">
                                          <p:val>
                                            <p:strVal val="#ppt_h"/>
                                          </p:val>
                                        </p:tav>
                                      </p:tavLst>
                                    </p:anim>
                                    <p:anim calcmode="lin" valueType="num">
                                      <p:cBhvr>
                                        <p:cTn id="24" dur="2000" fill="hold"/>
                                        <p:tgtEl>
                                          <p:spTgt spid="271412"/>
                                        </p:tgtEl>
                                        <p:attrNameLst>
                                          <p:attrName>style.rotation</p:attrName>
                                        </p:attrNameLst>
                                      </p:cBhvr>
                                      <p:tavLst>
                                        <p:tav tm="0">
                                          <p:val>
                                            <p:fltVal val="360"/>
                                          </p:val>
                                        </p:tav>
                                        <p:tav tm="100000">
                                          <p:val>
                                            <p:fltVal val="0"/>
                                          </p:val>
                                        </p:tav>
                                      </p:tavLst>
                                    </p:anim>
                                    <p:animEffect transition="in" filter="fade">
                                      <p:cBhvr>
                                        <p:cTn id="25" dur="2000"/>
                                        <p:tgtEl>
                                          <p:spTgt spid="271412"/>
                                        </p:tgtEl>
                                      </p:cBhvr>
                                    </p:animEffect>
                                  </p:childTnLst>
                                </p:cTn>
                              </p:par>
                            </p:childTnLst>
                          </p:cTn>
                        </p:par>
                        <p:par>
                          <p:cTn id="26" fill="hold" nodeType="afterGroup">
                            <p:stCondLst>
                              <p:cond delay="7000"/>
                            </p:stCondLst>
                            <p:childTnLst>
                              <p:par>
                                <p:cTn id="27" presetID="22" presetClass="entr" presetSubtype="8" fill="hold" grpId="0" nodeType="afterEffect">
                                  <p:stCondLst>
                                    <p:cond delay="0"/>
                                  </p:stCondLst>
                                  <p:childTnLst>
                                    <p:set>
                                      <p:cBhvr>
                                        <p:cTn id="28" dur="1" fill="hold">
                                          <p:stCondLst>
                                            <p:cond delay="0"/>
                                          </p:stCondLst>
                                        </p:cTn>
                                        <p:tgtEl>
                                          <p:spTgt spid="271420"/>
                                        </p:tgtEl>
                                        <p:attrNameLst>
                                          <p:attrName>style.visibility</p:attrName>
                                        </p:attrNameLst>
                                      </p:cBhvr>
                                      <p:to>
                                        <p:strVal val="visible"/>
                                      </p:to>
                                    </p:set>
                                    <p:animEffect transition="in" filter="wipe(left)">
                                      <p:cBhvr>
                                        <p:cTn id="29" dur="2000"/>
                                        <p:tgtEl>
                                          <p:spTgt spid="271420"/>
                                        </p:tgtEl>
                                      </p:cBhvr>
                                    </p:animEffect>
                                  </p:childTnLst>
                                </p:cTn>
                              </p:par>
                            </p:childTnLst>
                          </p:cTn>
                        </p:par>
                        <p:par>
                          <p:cTn id="30" fill="hold" nodeType="afterGroup">
                            <p:stCondLst>
                              <p:cond delay="9000"/>
                            </p:stCondLst>
                            <p:childTnLst>
                              <p:par>
                                <p:cTn id="31" presetID="22" presetClass="entr" presetSubtype="8" fill="hold" nodeType="afterEffect">
                                  <p:stCondLst>
                                    <p:cond delay="0"/>
                                  </p:stCondLst>
                                  <p:childTnLst>
                                    <p:set>
                                      <p:cBhvr>
                                        <p:cTn id="32" dur="1" fill="hold">
                                          <p:stCondLst>
                                            <p:cond delay="0"/>
                                          </p:stCondLst>
                                        </p:cTn>
                                        <p:tgtEl>
                                          <p:spTgt spid="271418"/>
                                        </p:tgtEl>
                                        <p:attrNameLst>
                                          <p:attrName>style.visibility</p:attrName>
                                        </p:attrNameLst>
                                      </p:cBhvr>
                                      <p:to>
                                        <p:strVal val="visible"/>
                                      </p:to>
                                    </p:set>
                                    <p:animEffect transition="in" filter="wipe(left)">
                                      <p:cBhvr>
                                        <p:cTn id="33" dur="1000"/>
                                        <p:tgtEl>
                                          <p:spTgt spid="271418"/>
                                        </p:tgtEl>
                                      </p:cBhvr>
                                    </p:animEffect>
                                  </p:childTnLst>
                                </p:cTn>
                              </p:par>
                            </p:childTnLst>
                          </p:cTn>
                        </p:par>
                        <p:par>
                          <p:cTn id="34" fill="hold" nodeType="afterGroup">
                            <p:stCondLst>
                              <p:cond delay="10000"/>
                            </p:stCondLst>
                            <p:childTnLst>
                              <p:par>
                                <p:cTn id="35" presetID="49" presetClass="entr" presetSubtype="0" decel="100000" fill="hold" nodeType="afterEffect">
                                  <p:stCondLst>
                                    <p:cond delay="0"/>
                                  </p:stCondLst>
                                  <p:childTnLst>
                                    <p:set>
                                      <p:cBhvr>
                                        <p:cTn id="36" dur="1" fill="hold">
                                          <p:stCondLst>
                                            <p:cond delay="0"/>
                                          </p:stCondLst>
                                        </p:cTn>
                                        <p:tgtEl>
                                          <p:spTgt spid="271413"/>
                                        </p:tgtEl>
                                        <p:attrNameLst>
                                          <p:attrName>style.visibility</p:attrName>
                                        </p:attrNameLst>
                                      </p:cBhvr>
                                      <p:to>
                                        <p:strVal val="visible"/>
                                      </p:to>
                                    </p:set>
                                    <p:anim calcmode="lin" valueType="num">
                                      <p:cBhvr>
                                        <p:cTn id="37" dur="2000" fill="hold"/>
                                        <p:tgtEl>
                                          <p:spTgt spid="271413"/>
                                        </p:tgtEl>
                                        <p:attrNameLst>
                                          <p:attrName>ppt_w</p:attrName>
                                        </p:attrNameLst>
                                      </p:cBhvr>
                                      <p:tavLst>
                                        <p:tav tm="0">
                                          <p:val>
                                            <p:fltVal val="0"/>
                                          </p:val>
                                        </p:tav>
                                        <p:tav tm="100000">
                                          <p:val>
                                            <p:strVal val="#ppt_w"/>
                                          </p:val>
                                        </p:tav>
                                      </p:tavLst>
                                    </p:anim>
                                    <p:anim calcmode="lin" valueType="num">
                                      <p:cBhvr>
                                        <p:cTn id="38" dur="2000" fill="hold"/>
                                        <p:tgtEl>
                                          <p:spTgt spid="271413"/>
                                        </p:tgtEl>
                                        <p:attrNameLst>
                                          <p:attrName>ppt_h</p:attrName>
                                        </p:attrNameLst>
                                      </p:cBhvr>
                                      <p:tavLst>
                                        <p:tav tm="0">
                                          <p:val>
                                            <p:fltVal val="0"/>
                                          </p:val>
                                        </p:tav>
                                        <p:tav tm="100000">
                                          <p:val>
                                            <p:strVal val="#ppt_h"/>
                                          </p:val>
                                        </p:tav>
                                      </p:tavLst>
                                    </p:anim>
                                    <p:anim calcmode="lin" valueType="num">
                                      <p:cBhvr>
                                        <p:cTn id="39" dur="2000" fill="hold"/>
                                        <p:tgtEl>
                                          <p:spTgt spid="271413"/>
                                        </p:tgtEl>
                                        <p:attrNameLst>
                                          <p:attrName>style.rotation</p:attrName>
                                        </p:attrNameLst>
                                      </p:cBhvr>
                                      <p:tavLst>
                                        <p:tav tm="0">
                                          <p:val>
                                            <p:fltVal val="360"/>
                                          </p:val>
                                        </p:tav>
                                        <p:tav tm="100000">
                                          <p:val>
                                            <p:fltVal val="0"/>
                                          </p:val>
                                        </p:tav>
                                      </p:tavLst>
                                    </p:anim>
                                    <p:animEffect transition="in" filter="fade">
                                      <p:cBhvr>
                                        <p:cTn id="40" dur="2000"/>
                                        <p:tgtEl>
                                          <p:spTgt spid="271413"/>
                                        </p:tgtEl>
                                      </p:cBhvr>
                                    </p:animEffect>
                                  </p:childTnLst>
                                </p:cTn>
                              </p:par>
                            </p:childTnLst>
                          </p:cTn>
                        </p:par>
                        <p:par>
                          <p:cTn id="41" fill="hold" nodeType="afterGroup">
                            <p:stCondLst>
                              <p:cond delay="12000"/>
                            </p:stCondLst>
                            <p:childTnLst>
                              <p:par>
                                <p:cTn id="42" presetID="22" presetClass="entr" presetSubtype="8" fill="hold" grpId="0" nodeType="afterEffect">
                                  <p:stCondLst>
                                    <p:cond delay="0"/>
                                  </p:stCondLst>
                                  <p:childTnLst>
                                    <p:set>
                                      <p:cBhvr>
                                        <p:cTn id="43" dur="1" fill="hold">
                                          <p:stCondLst>
                                            <p:cond delay="0"/>
                                          </p:stCondLst>
                                        </p:cTn>
                                        <p:tgtEl>
                                          <p:spTgt spid="271421"/>
                                        </p:tgtEl>
                                        <p:attrNameLst>
                                          <p:attrName>style.visibility</p:attrName>
                                        </p:attrNameLst>
                                      </p:cBhvr>
                                      <p:to>
                                        <p:strVal val="visible"/>
                                      </p:to>
                                    </p:set>
                                    <p:animEffect transition="in" filter="wipe(left)">
                                      <p:cBhvr>
                                        <p:cTn id="44" dur="2000"/>
                                        <p:tgtEl>
                                          <p:spTgt spid="271421"/>
                                        </p:tgtEl>
                                      </p:cBhvr>
                                    </p:animEffect>
                                  </p:childTnLst>
                                </p:cTn>
                              </p:par>
                            </p:childTnLst>
                          </p:cTn>
                        </p:par>
                        <p:par>
                          <p:cTn id="45" fill="hold" nodeType="afterGroup">
                            <p:stCondLst>
                              <p:cond delay="14000"/>
                            </p:stCondLst>
                            <p:childTnLst>
                              <p:par>
                                <p:cTn id="46" presetID="6" presetClass="entr" presetSubtype="16" fill="hold" grpId="0" nodeType="afterEffect">
                                  <p:stCondLst>
                                    <p:cond delay="0"/>
                                  </p:stCondLst>
                                  <p:childTnLst>
                                    <p:set>
                                      <p:cBhvr>
                                        <p:cTn id="47" dur="1" fill="hold">
                                          <p:stCondLst>
                                            <p:cond delay="0"/>
                                          </p:stCondLst>
                                        </p:cTn>
                                        <p:tgtEl>
                                          <p:spTgt spid="271422"/>
                                        </p:tgtEl>
                                        <p:attrNameLst>
                                          <p:attrName>style.visibility</p:attrName>
                                        </p:attrNameLst>
                                      </p:cBhvr>
                                      <p:to>
                                        <p:strVal val="visible"/>
                                      </p:to>
                                    </p:set>
                                    <p:animEffect transition="in" filter="circle(in)">
                                      <p:cBhvr>
                                        <p:cTn id="48" dur="2000"/>
                                        <p:tgtEl>
                                          <p:spTgt spid="271422"/>
                                        </p:tgtEl>
                                      </p:cBhvr>
                                    </p:animEffect>
                                  </p:childTnLst>
                                </p:cTn>
                              </p:par>
                              <p:par>
                                <p:cTn id="49" presetID="41" presetClass="entr" presetSubtype="0" fill="hold" grpId="0" nodeType="withEffect">
                                  <p:stCondLst>
                                    <p:cond delay="1100"/>
                                  </p:stCondLst>
                                  <p:iterate type="lt">
                                    <p:tmPct val="10000"/>
                                  </p:iterate>
                                  <p:childTnLst>
                                    <p:set>
                                      <p:cBhvr>
                                        <p:cTn id="50" dur="1" fill="hold">
                                          <p:stCondLst>
                                            <p:cond delay="0"/>
                                          </p:stCondLst>
                                        </p:cTn>
                                        <p:tgtEl>
                                          <p:spTgt spid="11"/>
                                        </p:tgtEl>
                                        <p:attrNameLst>
                                          <p:attrName>style.visibility</p:attrName>
                                        </p:attrNameLst>
                                      </p:cBhvr>
                                      <p:to>
                                        <p:strVal val="visible"/>
                                      </p:to>
                                    </p:set>
                                    <p:anim calcmode="lin" valueType="num">
                                      <p:cBhvr>
                                        <p:cTn id="51"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11"/>
                                        </p:tgtEl>
                                        <p:attrNameLst>
                                          <p:attrName>ppt_y</p:attrName>
                                        </p:attrNameLst>
                                      </p:cBhvr>
                                      <p:tavLst>
                                        <p:tav tm="0">
                                          <p:val>
                                            <p:strVal val="#ppt_y"/>
                                          </p:val>
                                        </p:tav>
                                        <p:tav tm="100000">
                                          <p:val>
                                            <p:strVal val="#ppt_y"/>
                                          </p:val>
                                        </p:tav>
                                      </p:tavLst>
                                    </p:anim>
                                    <p:anim calcmode="lin" valueType="num">
                                      <p:cBhvr>
                                        <p:cTn id="53"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1419" grpId="0"/>
      <p:bldP spid="271420" grpId="0"/>
      <p:bldP spid="271421" grpId="0"/>
      <p:bldP spid="271422"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41710" name="Picture 46" descr="4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0576" y="1360068"/>
            <a:ext cx="3885525" cy="3040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1711" name="Picture 47" descr="0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7541" y="1683819"/>
            <a:ext cx="3656965" cy="458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1714" name="Picture 50" descr="0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7541" y="2426540"/>
            <a:ext cx="3656965" cy="458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1715" name="Picture 51" descr="0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7541" y="3169260"/>
            <a:ext cx="3656965" cy="458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1716" name="Rectangle 52"/>
          <p:cNvSpPr>
            <a:spLocks noChangeArrowheads="1"/>
          </p:cNvSpPr>
          <p:nvPr/>
        </p:nvSpPr>
        <p:spPr bwMode="auto">
          <a:xfrm>
            <a:off x="5182288" y="1344198"/>
            <a:ext cx="3047471" cy="357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500" b="1">
                <a:solidFill>
                  <a:srgbClr val="000000"/>
                </a:solidFill>
                <a:ea typeface="宋体" pitchFamily="2" charset="-122"/>
              </a:rPr>
              <a:t>点击输入你想输入的文字内容</a:t>
            </a:r>
          </a:p>
        </p:txBody>
      </p:sp>
      <p:sp>
        <p:nvSpPr>
          <p:cNvPr id="241717" name="Rectangle 53"/>
          <p:cNvSpPr>
            <a:spLocks noChangeArrowheads="1"/>
          </p:cNvSpPr>
          <p:nvPr/>
        </p:nvSpPr>
        <p:spPr bwMode="auto">
          <a:xfrm>
            <a:off x="5182288" y="2144051"/>
            <a:ext cx="3047471" cy="357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500" b="1">
                <a:solidFill>
                  <a:srgbClr val="000000"/>
                </a:solidFill>
                <a:ea typeface="宋体" pitchFamily="2" charset="-122"/>
              </a:rPr>
              <a:t>点击输入你想输入的文字内容</a:t>
            </a:r>
          </a:p>
        </p:txBody>
      </p:sp>
      <p:sp>
        <p:nvSpPr>
          <p:cNvPr id="241718" name="Rectangle 54"/>
          <p:cNvSpPr>
            <a:spLocks noChangeArrowheads="1"/>
          </p:cNvSpPr>
          <p:nvPr/>
        </p:nvSpPr>
        <p:spPr bwMode="auto">
          <a:xfrm>
            <a:off x="5182288" y="2888358"/>
            <a:ext cx="3047471" cy="357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500" b="1">
                <a:solidFill>
                  <a:srgbClr val="000000"/>
                </a:solidFill>
                <a:ea typeface="宋体" pitchFamily="2" charset="-122"/>
              </a:rPr>
              <a:t>点击输入你想输入的文字内容</a:t>
            </a:r>
          </a:p>
        </p:txBody>
      </p:sp>
      <p:pic>
        <p:nvPicPr>
          <p:cNvPr id="241719" name="Picture 55" descr="0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7541" y="3969113"/>
            <a:ext cx="3656965" cy="458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1720" name="Rectangle 56"/>
          <p:cNvSpPr>
            <a:spLocks noChangeArrowheads="1"/>
          </p:cNvSpPr>
          <p:nvPr/>
        </p:nvSpPr>
        <p:spPr bwMode="auto">
          <a:xfrm>
            <a:off x="5182288" y="3688211"/>
            <a:ext cx="3047471" cy="357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500" b="1">
                <a:solidFill>
                  <a:srgbClr val="000000"/>
                </a:solidFill>
                <a:ea typeface="宋体" pitchFamily="2" charset="-122"/>
              </a:rPr>
              <a:t>点击输入你想输入的文字内容</a:t>
            </a:r>
          </a:p>
        </p:txBody>
      </p:sp>
      <p:sp>
        <p:nvSpPr>
          <p:cNvPr id="11" name="标题 1"/>
          <p:cNvSpPr txBox="1">
            <a:spLocks/>
          </p:cNvSpPr>
          <p:nvPr/>
        </p:nvSpPr>
        <p:spPr>
          <a:xfrm>
            <a:off x="1547664" y="165349"/>
            <a:ext cx="5078388" cy="390177"/>
          </a:xfrm>
          <a:prstGeom prst="rect">
            <a:avLst/>
          </a:prstGeom>
        </p:spPr>
        <p:txBody>
          <a:bodyPr vert="horz" lIns="68580" tIns="34290" rIns="68580" bIns="34290" rtlCol="0" anchor="b">
            <a:noAutofit/>
          </a:bodyPr>
          <a:lstStyle>
            <a:lvl1pPr algn="l" defTabSz="685800" rtl="0" eaLnBrk="1" latinLnBrk="0" hangingPunct="1">
              <a:lnSpc>
                <a:spcPct val="90000"/>
              </a:lnSpc>
              <a:spcBef>
                <a:spcPct val="0"/>
              </a:spcBef>
              <a:buNone/>
              <a:defRPr sz="3000" kern="1200">
                <a:solidFill>
                  <a:schemeClr val="accent1">
                    <a:lumMod val="75000"/>
                  </a:schemeClr>
                </a:solidFill>
                <a:latin typeface="+mj-lt"/>
                <a:ea typeface="+mj-ea"/>
                <a:cs typeface="+mj-cs"/>
              </a:defRPr>
            </a:lvl1pPr>
          </a:lstStyle>
          <a:p>
            <a:r>
              <a:rPr lang="zh-CN" altLang="en-US" sz="2800" dirty="0" smtClean="0">
                <a:solidFill>
                  <a:schemeClr val="tx1">
                    <a:lumMod val="50000"/>
                  </a:schemeClr>
                </a:solidFill>
              </a:rPr>
              <a:t>单击此处添加标题</a:t>
            </a:r>
            <a:endParaRPr lang="zh-CN" altLang="en-US" sz="2800" dirty="0">
              <a:solidFill>
                <a:schemeClr val="tx1">
                  <a:lumMod val="50000"/>
                </a:schemeClr>
              </a:solidFill>
            </a:endParaRPr>
          </a:p>
        </p:txBody>
      </p:sp>
    </p:spTree>
    <p:extLst>
      <p:ext uri="{BB962C8B-B14F-4D97-AF65-F5344CB8AC3E}">
        <p14:creationId xmlns:p14="http://schemas.microsoft.com/office/powerpoint/2010/main" val="282431800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nodeType="afterEffect">
                                  <p:stCondLst>
                                    <p:cond delay="0"/>
                                  </p:stCondLst>
                                  <p:childTnLst>
                                    <p:set>
                                      <p:cBhvr>
                                        <p:cTn id="6" dur="1" fill="hold">
                                          <p:stCondLst>
                                            <p:cond delay="0"/>
                                          </p:stCondLst>
                                        </p:cTn>
                                        <p:tgtEl>
                                          <p:spTgt spid="241710"/>
                                        </p:tgtEl>
                                        <p:attrNameLst>
                                          <p:attrName>style.visibility</p:attrName>
                                        </p:attrNameLst>
                                      </p:cBhvr>
                                      <p:to>
                                        <p:strVal val="visible"/>
                                      </p:to>
                                    </p:set>
                                    <p:animEffect transition="in" filter="wheel(1)">
                                      <p:cBhvr>
                                        <p:cTn id="7" dur="2000"/>
                                        <p:tgtEl>
                                          <p:spTgt spid="241710"/>
                                        </p:tgtEl>
                                      </p:cBhvr>
                                    </p:animEffect>
                                  </p:childTnLst>
                                </p:cTn>
                              </p:par>
                            </p:childTnLst>
                          </p:cTn>
                        </p:par>
                        <p:par>
                          <p:cTn id="8" fill="hold" nodeType="afterGroup">
                            <p:stCondLst>
                              <p:cond delay="2000"/>
                            </p:stCondLst>
                            <p:childTnLst>
                              <p:par>
                                <p:cTn id="9" presetID="29" presetClass="entr" presetSubtype="0" fill="hold" nodeType="afterEffect">
                                  <p:stCondLst>
                                    <p:cond delay="0"/>
                                  </p:stCondLst>
                                  <p:childTnLst>
                                    <p:set>
                                      <p:cBhvr>
                                        <p:cTn id="10" dur="1" fill="hold">
                                          <p:stCondLst>
                                            <p:cond delay="0"/>
                                          </p:stCondLst>
                                        </p:cTn>
                                        <p:tgtEl>
                                          <p:spTgt spid="241711"/>
                                        </p:tgtEl>
                                        <p:attrNameLst>
                                          <p:attrName>style.visibility</p:attrName>
                                        </p:attrNameLst>
                                      </p:cBhvr>
                                      <p:to>
                                        <p:strVal val="visible"/>
                                      </p:to>
                                    </p:set>
                                    <p:anim calcmode="lin" valueType="num">
                                      <p:cBhvr>
                                        <p:cTn id="11" dur="1000" fill="hold"/>
                                        <p:tgtEl>
                                          <p:spTgt spid="241711"/>
                                        </p:tgtEl>
                                        <p:attrNameLst>
                                          <p:attrName>ppt_x</p:attrName>
                                        </p:attrNameLst>
                                      </p:cBhvr>
                                      <p:tavLst>
                                        <p:tav tm="0">
                                          <p:val>
                                            <p:strVal val="#ppt_x-.2"/>
                                          </p:val>
                                        </p:tav>
                                        <p:tav tm="100000">
                                          <p:val>
                                            <p:strVal val="#ppt_x"/>
                                          </p:val>
                                        </p:tav>
                                      </p:tavLst>
                                    </p:anim>
                                    <p:anim calcmode="lin" valueType="num">
                                      <p:cBhvr>
                                        <p:cTn id="12" dur="1000" fill="hold"/>
                                        <p:tgtEl>
                                          <p:spTgt spid="241711"/>
                                        </p:tgtEl>
                                        <p:attrNameLst>
                                          <p:attrName>ppt_y</p:attrName>
                                        </p:attrNameLst>
                                      </p:cBhvr>
                                      <p:tavLst>
                                        <p:tav tm="0">
                                          <p:val>
                                            <p:strVal val="#ppt_y"/>
                                          </p:val>
                                        </p:tav>
                                        <p:tav tm="100000">
                                          <p:val>
                                            <p:strVal val="#ppt_y"/>
                                          </p:val>
                                        </p:tav>
                                      </p:tavLst>
                                    </p:anim>
                                    <p:animEffect transition="in" filter="wipe(right)" prLst="gradientSize: 0.1">
                                      <p:cBhvr>
                                        <p:cTn id="13" dur="1000"/>
                                        <p:tgtEl>
                                          <p:spTgt spid="241711"/>
                                        </p:tgtEl>
                                      </p:cBhvr>
                                    </p:animEffect>
                                  </p:childTnLst>
                                </p:cTn>
                              </p:par>
                            </p:childTnLst>
                          </p:cTn>
                        </p:par>
                        <p:par>
                          <p:cTn id="14" fill="hold" nodeType="afterGroup">
                            <p:stCondLst>
                              <p:cond delay="3000"/>
                            </p:stCondLst>
                            <p:childTnLst>
                              <p:par>
                                <p:cTn id="15" presetID="45" presetClass="entr" presetSubtype="0" fill="hold" grpId="0" nodeType="afterEffect">
                                  <p:stCondLst>
                                    <p:cond delay="0"/>
                                  </p:stCondLst>
                                  <p:iterate type="lt">
                                    <p:tmPct val="10000"/>
                                  </p:iterate>
                                  <p:childTnLst>
                                    <p:set>
                                      <p:cBhvr>
                                        <p:cTn id="16" dur="1" fill="hold">
                                          <p:stCondLst>
                                            <p:cond delay="0"/>
                                          </p:stCondLst>
                                        </p:cTn>
                                        <p:tgtEl>
                                          <p:spTgt spid="241716"/>
                                        </p:tgtEl>
                                        <p:attrNameLst>
                                          <p:attrName>style.visibility</p:attrName>
                                        </p:attrNameLst>
                                      </p:cBhvr>
                                      <p:to>
                                        <p:strVal val="visible"/>
                                      </p:to>
                                    </p:set>
                                    <p:animEffect transition="in" filter="fade">
                                      <p:cBhvr>
                                        <p:cTn id="17" dur="1000"/>
                                        <p:tgtEl>
                                          <p:spTgt spid="241716"/>
                                        </p:tgtEl>
                                      </p:cBhvr>
                                    </p:animEffect>
                                    <p:anim calcmode="lin" valueType="num">
                                      <p:cBhvr>
                                        <p:cTn id="18" dur="1000" fill="hold"/>
                                        <p:tgtEl>
                                          <p:spTgt spid="241716"/>
                                        </p:tgtEl>
                                        <p:attrNameLst>
                                          <p:attrName>ppt_w</p:attrName>
                                        </p:attrNameLst>
                                      </p:cBhvr>
                                      <p:tavLst>
                                        <p:tav tm="0" fmla="#ppt_w*sin(2.5*pi*$)">
                                          <p:val>
                                            <p:fltVal val="0"/>
                                          </p:val>
                                        </p:tav>
                                        <p:tav tm="100000">
                                          <p:val>
                                            <p:fltVal val="1"/>
                                          </p:val>
                                        </p:tav>
                                      </p:tavLst>
                                    </p:anim>
                                    <p:anim calcmode="lin" valueType="num">
                                      <p:cBhvr>
                                        <p:cTn id="19" dur="1000" fill="hold"/>
                                        <p:tgtEl>
                                          <p:spTgt spid="241716"/>
                                        </p:tgtEl>
                                        <p:attrNameLst>
                                          <p:attrName>ppt_h</p:attrName>
                                        </p:attrNameLst>
                                      </p:cBhvr>
                                      <p:tavLst>
                                        <p:tav tm="0">
                                          <p:val>
                                            <p:strVal val="#ppt_h"/>
                                          </p:val>
                                        </p:tav>
                                        <p:tav tm="100000">
                                          <p:val>
                                            <p:strVal val="#ppt_h"/>
                                          </p:val>
                                        </p:tav>
                                      </p:tavLst>
                                    </p:anim>
                                  </p:childTnLst>
                                </p:cTn>
                              </p:par>
                            </p:childTnLst>
                          </p:cTn>
                        </p:par>
                        <p:par>
                          <p:cTn id="20" fill="hold" nodeType="afterGroup">
                            <p:stCondLst>
                              <p:cond delay="5200"/>
                            </p:stCondLst>
                            <p:childTnLst>
                              <p:par>
                                <p:cTn id="21" presetID="29" presetClass="entr" presetSubtype="0" fill="hold" nodeType="afterEffect">
                                  <p:stCondLst>
                                    <p:cond delay="0"/>
                                  </p:stCondLst>
                                  <p:childTnLst>
                                    <p:set>
                                      <p:cBhvr>
                                        <p:cTn id="22" dur="1" fill="hold">
                                          <p:stCondLst>
                                            <p:cond delay="0"/>
                                          </p:stCondLst>
                                        </p:cTn>
                                        <p:tgtEl>
                                          <p:spTgt spid="241714"/>
                                        </p:tgtEl>
                                        <p:attrNameLst>
                                          <p:attrName>style.visibility</p:attrName>
                                        </p:attrNameLst>
                                      </p:cBhvr>
                                      <p:to>
                                        <p:strVal val="visible"/>
                                      </p:to>
                                    </p:set>
                                    <p:anim calcmode="lin" valueType="num">
                                      <p:cBhvr>
                                        <p:cTn id="23" dur="1000" fill="hold"/>
                                        <p:tgtEl>
                                          <p:spTgt spid="241714"/>
                                        </p:tgtEl>
                                        <p:attrNameLst>
                                          <p:attrName>ppt_x</p:attrName>
                                        </p:attrNameLst>
                                      </p:cBhvr>
                                      <p:tavLst>
                                        <p:tav tm="0">
                                          <p:val>
                                            <p:strVal val="#ppt_x-.2"/>
                                          </p:val>
                                        </p:tav>
                                        <p:tav tm="100000">
                                          <p:val>
                                            <p:strVal val="#ppt_x"/>
                                          </p:val>
                                        </p:tav>
                                      </p:tavLst>
                                    </p:anim>
                                    <p:anim calcmode="lin" valueType="num">
                                      <p:cBhvr>
                                        <p:cTn id="24" dur="1000" fill="hold"/>
                                        <p:tgtEl>
                                          <p:spTgt spid="241714"/>
                                        </p:tgtEl>
                                        <p:attrNameLst>
                                          <p:attrName>ppt_y</p:attrName>
                                        </p:attrNameLst>
                                      </p:cBhvr>
                                      <p:tavLst>
                                        <p:tav tm="0">
                                          <p:val>
                                            <p:strVal val="#ppt_y"/>
                                          </p:val>
                                        </p:tav>
                                        <p:tav tm="100000">
                                          <p:val>
                                            <p:strVal val="#ppt_y"/>
                                          </p:val>
                                        </p:tav>
                                      </p:tavLst>
                                    </p:anim>
                                    <p:animEffect transition="in" filter="wipe(right)" prLst="gradientSize: 0.1">
                                      <p:cBhvr>
                                        <p:cTn id="25" dur="1000"/>
                                        <p:tgtEl>
                                          <p:spTgt spid="241714"/>
                                        </p:tgtEl>
                                      </p:cBhvr>
                                    </p:animEffect>
                                  </p:childTnLst>
                                </p:cTn>
                              </p:par>
                            </p:childTnLst>
                          </p:cTn>
                        </p:par>
                        <p:par>
                          <p:cTn id="26" fill="hold" nodeType="afterGroup">
                            <p:stCondLst>
                              <p:cond delay="6200"/>
                            </p:stCondLst>
                            <p:childTnLst>
                              <p:par>
                                <p:cTn id="27" presetID="45" presetClass="entr" presetSubtype="0" fill="hold" nodeType="afterEffect">
                                  <p:stCondLst>
                                    <p:cond delay="0"/>
                                  </p:stCondLst>
                                  <p:iterate type="lt">
                                    <p:tmPct val="10000"/>
                                  </p:iterate>
                                  <p:childTnLst>
                                    <p:set>
                                      <p:cBhvr>
                                        <p:cTn id="28" dur="1" fill="hold">
                                          <p:stCondLst>
                                            <p:cond delay="0"/>
                                          </p:stCondLst>
                                        </p:cTn>
                                        <p:tgtEl>
                                          <p:spTgt spid="241717">
                                            <p:txEl>
                                              <p:pRg st="0" end="0"/>
                                            </p:txEl>
                                          </p:spTgt>
                                        </p:tgtEl>
                                        <p:attrNameLst>
                                          <p:attrName>style.visibility</p:attrName>
                                        </p:attrNameLst>
                                      </p:cBhvr>
                                      <p:to>
                                        <p:strVal val="visible"/>
                                      </p:to>
                                    </p:set>
                                    <p:animEffect transition="in" filter="fade">
                                      <p:cBhvr>
                                        <p:cTn id="29" dur="1000"/>
                                        <p:tgtEl>
                                          <p:spTgt spid="241717">
                                            <p:txEl>
                                              <p:pRg st="0" end="0"/>
                                            </p:txEl>
                                          </p:spTgt>
                                        </p:tgtEl>
                                      </p:cBhvr>
                                    </p:animEffect>
                                    <p:anim calcmode="lin" valueType="num">
                                      <p:cBhvr>
                                        <p:cTn id="30" dur="1000" fill="hold"/>
                                        <p:tgtEl>
                                          <p:spTgt spid="241717">
                                            <p:txEl>
                                              <p:pRg st="0" end="0"/>
                                            </p:txEl>
                                          </p:spTgt>
                                        </p:tgtEl>
                                        <p:attrNameLst>
                                          <p:attrName>ppt_w</p:attrName>
                                        </p:attrNameLst>
                                      </p:cBhvr>
                                      <p:tavLst>
                                        <p:tav tm="0" fmla="#ppt_w*sin(2.5*pi*$)">
                                          <p:val>
                                            <p:fltVal val="0"/>
                                          </p:val>
                                        </p:tav>
                                        <p:tav tm="100000">
                                          <p:val>
                                            <p:fltVal val="1"/>
                                          </p:val>
                                        </p:tav>
                                      </p:tavLst>
                                    </p:anim>
                                    <p:anim calcmode="lin" valueType="num">
                                      <p:cBhvr>
                                        <p:cTn id="31" dur="1000" fill="hold"/>
                                        <p:tgtEl>
                                          <p:spTgt spid="241717">
                                            <p:txEl>
                                              <p:pRg st="0" end="0"/>
                                            </p:txEl>
                                          </p:spTgt>
                                        </p:tgtEl>
                                        <p:attrNameLst>
                                          <p:attrName>ppt_h</p:attrName>
                                        </p:attrNameLst>
                                      </p:cBhvr>
                                      <p:tavLst>
                                        <p:tav tm="0">
                                          <p:val>
                                            <p:strVal val="#ppt_h"/>
                                          </p:val>
                                        </p:tav>
                                        <p:tav tm="100000">
                                          <p:val>
                                            <p:strVal val="#ppt_h"/>
                                          </p:val>
                                        </p:tav>
                                      </p:tavLst>
                                    </p:anim>
                                  </p:childTnLst>
                                </p:cTn>
                              </p:par>
                            </p:childTnLst>
                          </p:cTn>
                        </p:par>
                        <p:par>
                          <p:cTn id="32" fill="hold" nodeType="afterGroup">
                            <p:stCondLst>
                              <p:cond delay="8400"/>
                            </p:stCondLst>
                            <p:childTnLst>
                              <p:par>
                                <p:cTn id="33" presetID="29" presetClass="entr" presetSubtype="0" fill="hold" nodeType="afterEffect">
                                  <p:stCondLst>
                                    <p:cond delay="0"/>
                                  </p:stCondLst>
                                  <p:childTnLst>
                                    <p:set>
                                      <p:cBhvr>
                                        <p:cTn id="34" dur="1" fill="hold">
                                          <p:stCondLst>
                                            <p:cond delay="0"/>
                                          </p:stCondLst>
                                        </p:cTn>
                                        <p:tgtEl>
                                          <p:spTgt spid="241715"/>
                                        </p:tgtEl>
                                        <p:attrNameLst>
                                          <p:attrName>style.visibility</p:attrName>
                                        </p:attrNameLst>
                                      </p:cBhvr>
                                      <p:to>
                                        <p:strVal val="visible"/>
                                      </p:to>
                                    </p:set>
                                    <p:anim calcmode="lin" valueType="num">
                                      <p:cBhvr>
                                        <p:cTn id="35" dur="1000" fill="hold"/>
                                        <p:tgtEl>
                                          <p:spTgt spid="241715"/>
                                        </p:tgtEl>
                                        <p:attrNameLst>
                                          <p:attrName>ppt_x</p:attrName>
                                        </p:attrNameLst>
                                      </p:cBhvr>
                                      <p:tavLst>
                                        <p:tav tm="0">
                                          <p:val>
                                            <p:strVal val="#ppt_x-.2"/>
                                          </p:val>
                                        </p:tav>
                                        <p:tav tm="100000">
                                          <p:val>
                                            <p:strVal val="#ppt_x"/>
                                          </p:val>
                                        </p:tav>
                                      </p:tavLst>
                                    </p:anim>
                                    <p:anim calcmode="lin" valueType="num">
                                      <p:cBhvr>
                                        <p:cTn id="36" dur="1000" fill="hold"/>
                                        <p:tgtEl>
                                          <p:spTgt spid="241715"/>
                                        </p:tgtEl>
                                        <p:attrNameLst>
                                          <p:attrName>ppt_y</p:attrName>
                                        </p:attrNameLst>
                                      </p:cBhvr>
                                      <p:tavLst>
                                        <p:tav tm="0">
                                          <p:val>
                                            <p:strVal val="#ppt_y"/>
                                          </p:val>
                                        </p:tav>
                                        <p:tav tm="100000">
                                          <p:val>
                                            <p:strVal val="#ppt_y"/>
                                          </p:val>
                                        </p:tav>
                                      </p:tavLst>
                                    </p:anim>
                                    <p:animEffect transition="in" filter="wipe(right)" prLst="gradientSize: 0.1">
                                      <p:cBhvr>
                                        <p:cTn id="37" dur="1000"/>
                                        <p:tgtEl>
                                          <p:spTgt spid="241715"/>
                                        </p:tgtEl>
                                      </p:cBhvr>
                                    </p:animEffect>
                                  </p:childTnLst>
                                </p:cTn>
                              </p:par>
                            </p:childTnLst>
                          </p:cTn>
                        </p:par>
                        <p:par>
                          <p:cTn id="38" fill="hold" nodeType="afterGroup">
                            <p:stCondLst>
                              <p:cond delay="9400"/>
                            </p:stCondLst>
                            <p:childTnLst>
                              <p:par>
                                <p:cTn id="39" presetID="45" presetClass="entr" presetSubtype="0" fill="hold" nodeType="afterEffect">
                                  <p:stCondLst>
                                    <p:cond delay="0"/>
                                  </p:stCondLst>
                                  <p:iterate type="lt">
                                    <p:tmPct val="10000"/>
                                  </p:iterate>
                                  <p:childTnLst>
                                    <p:set>
                                      <p:cBhvr>
                                        <p:cTn id="40" dur="1" fill="hold">
                                          <p:stCondLst>
                                            <p:cond delay="0"/>
                                          </p:stCondLst>
                                        </p:cTn>
                                        <p:tgtEl>
                                          <p:spTgt spid="241718">
                                            <p:txEl>
                                              <p:pRg st="0" end="0"/>
                                            </p:txEl>
                                          </p:spTgt>
                                        </p:tgtEl>
                                        <p:attrNameLst>
                                          <p:attrName>style.visibility</p:attrName>
                                        </p:attrNameLst>
                                      </p:cBhvr>
                                      <p:to>
                                        <p:strVal val="visible"/>
                                      </p:to>
                                    </p:set>
                                    <p:animEffect transition="in" filter="fade">
                                      <p:cBhvr>
                                        <p:cTn id="41" dur="1000"/>
                                        <p:tgtEl>
                                          <p:spTgt spid="241718">
                                            <p:txEl>
                                              <p:pRg st="0" end="0"/>
                                            </p:txEl>
                                          </p:spTgt>
                                        </p:tgtEl>
                                      </p:cBhvr>
                                    </p:animEffect>
                                    <p:anim calcmode="lin" valueType="num">
                                      <p:cBhvr>
                                        <p:cTn id="42" dur="1000" fill="hold"/>
                                        <p:tgtEl>
                                          <p:spTgt spid="241718">
                                            <p:txEl>
                                              <p:pRg st="0" end="0"/>
                                            </p:txEl>
                                          </p:spTgt>
                                        </p:tgtEl>
                                        <p:attrNameLst>
                                          <p:attrName>ppt_w</p:attrName>
                                        </p:attrNameLst>
                                      </p:cBhvr>
                                      <p:tavLst>
                                        <p:tav tm="0" fmla="#ppt_w*sin(2.5*pi*$)">
                                          <p:val>
                                            <p:fltVal val="0"/>
                                          </p:val>
                                        </p:tav>
                                        <p:tav tm="100000">
                                          <p:val>
                                            <p:fltVal val="1"/>
                                          </p:val>
                                        </p:tav>
                                      </p:tavLst>
                                    </p:anim>
                                    <p:anim calcmode="lin" valueType="num">
                                      <p:cBhvr>
                                        <p:cTn id="43" dur="1000" fill="hold"/>
                                        <p:tgtEl>
                                          <p:spTgt spid="241718">
                                            <p:txEl>
                                              <p:pRg st="0" end="0"/>
                                            </p:txEl>
                                          </p:spTgt>
                                        </p:tgtEl>
                                        <p:attrNameLst>
                                          <p:attrName>ppt_h</p:attrName>
                                        </p:attrNameLst>
                                      </p:cBhvr>
                                      <p:tavLst>
                                        <p:tav tm="0">
                                          <p:val>
                                            <p:strVal val="#ppt_h"/>
                                          </p:val>
                                        </p:tav>
                                        <p:tav tm="100000">
                                          <p:val>
                                            <p:strVal val="#ppt_h"/>
                                          </p:val>
                                        </p:tav>
                                      </p:tavLst>
                                    </p:anim>
                                  </p:childTnLst>
                                </p:cTn>
                              </p:par>
                            </p:childTnLst>
                          </p:cTn>
                        </p:par>
                        <p:par>
                          <p:cTn id="44" fill="hold" nodeType="afterGroup">
                            <p:stCondLst>
                              <p:cond delay="11600"/>
                            </p:stCondLst>
                            <p:childTnLst>
                              <p:par>
                                <p:cTn id="45" presetID="29" presetClass="entr" presetSubtype="0" fill="hold" nodeType="afterEffect">
                                  <p:stCondLst>
                                    <p:cond delay="0"/>
                                  </p:stCondLst>
                                  <p:childTnLst>
                                    <p:set>
                                      <p:cBhvr>
                                        <p:cTn id="46" dur="1" fill="hold">
                                          <p:stCondLst>
                                            <p:cond delay="0"/>
                                          </p:stCondLst>
                                        </p:cTn>
                                        <p:tgtEl>
                                          <p:spTgt spid="241719"/>
                                        </p:tgtEl>
                                        <p:attrNameLst>
                                          <p:attrName>style.visibility</p:attrName>
                                        </p:attrNameLst>
                                      </p:cBhvr>
                                      <p:to>
                                        <p:strVal val="visible"/>
                                      </p:to>
                                    </p:set>
                                    <p:anim calcmode="lin" valueType="num">
                                      <p:cBhvr>
                                        <p:cTn id="47" dur="1000" fill="hold"/>
                                        <p:tgtEl>
                                          <p:spTgt spid="241719"/>
                                        </p:tgtEl>
                                        <p:attrNameLst>
                                          <p:attrName>ppt_x</p:attrName>
                                        </p:attrNameLst>
                                      </p:cBhvr>
                                      <p:tavLst>
                                        <p:tav tm="0">
                                          <p:val>
                                            <p:strVal val="#ppt_x-.2"/>
                                          </p:val>
                                        </p:tav>
                                        <p:tav tm="100000">
                                          <p:val>
                                            <p:strVal val="#ppt_x"/>
                                          </p:val>
                                        </p:tav>
                                      </p:tavLst>
                                    </p:anim>
                                    <p:anim calcmode="lin" valueType="num">
                                      <p:cBhvr>
                                        <p:cTn id="48" dur="1000" fill="hold"/>
                                        <p:tgtEl>
                                          <p:spTgt spid="241719"/>
                                        </p:tgtEl>
                                        <p:attrNameLst>
                                          <p:attrName>ppt_y</p:attrName>
                                        </p:attrNameLst>
                                      </p:cBhvr>
                                      <p:tavLst>
                                        <p:tav tm="0">
                                          <p:val>
                                            <p:strVal val="#ppt_y"/>
                                          </p:val>
                                        </p:tav>
                                        <p:tav tm="100000">
                                          <p:val>
                                            <p:strVal val="#ppt_y"/>
                                          </p:val>
                                        </p:tav>
                                      </p:tavLst>
                                    </p:anim>
                                    <p:animEffect transition="in" filter="wipe(right)" prLst="gradientSize: 0.1">
                                      <p:cBhvr>
                                        <p:cTn id="49" dur="1000"/>
                                        <p:tgtEl>
                                          <p:spTgt spid="241719"/>
                                        </p:tgtEl>
                                      </p:cBhvr>
                                    </p:animEffect>
                                  </p:childTnLst>
                                </p:cTn>
                              </p:par>
                            </p:childTnLst>
                          </p:cTn>
                        </p:par>
                        <p:par>
                          <p:cTn id="50" fill="hold" nodeType="afterGroup">
                            <p:stCondLst>
                              <p:cond delay="12600"/>
                            </p:stCondLst>
                            <p:childTnLst>
                              <p:par>
                                <p:cTn id="51" presetID="45" presetClass="entr" presetSubtype="0" fill="hold" nodeType="afterEffect">
                                  <p:stCondLst>
                                    <p:cond delay="0"/>
                                  </p:stCondLst>
                                  <p:iterate type="lt">
                                    <p:tmPct val="10000"/>
                                  </p:iterate>
                                  <p:childTnLst>
                                    <p:set>
                                      <p:cBhvr>
                                        <p:cTn id="52" dur="1" fill="hold">
                                          <p:stCondLst>
                                            <p:cond delay="0"/>
                                          </p:stCondLst>
                                        </p:cTn>
                                        <p:tgtEl>
                                          <p:spTgt spid="241720">
                                            <p:txEl>
                                              <p:pRg st="0" end="0"/>
                                            </p:txEl>
                                          </p:spTgt>
                                        </p:tgtEl>
                                        <p:attrNameLst>
                                          <p:attrName>style.visibility</p:attrName>
                                        </p:attrNameLst>
                                      </p:cBhvr>
                                      <p:to>
                                        <p:strVal val="visible"/>
                                      </p:to>
                                    </p:set>
                                    <p:animEffect transition="in" filter="fade">
                                      <p:cBhvr>
                                        <p:cTn id="53" dur="1000"/>
                                        <p:tgtEl>
                                          <p:spTgt spid="241720">
                                            <p:txEl>
                                              <p:pRg st="0" end="0"/>
                                            </p:txEl>
                                          </p:spTgt>
                                        </p:tgtEl>
                                      </p:cBhvr>
                                    </p:animEffect>
                                    <p:anim calcmode="lin" valueType="num">
                                      <p:cBhvr>
                                        <p:cTn id="54" dur="1000" fill="hold"/>
                                        <p:tgtEl>
                                          <p:spTgt spid="241720">
                                            <p:txEl>
                                              <p:pRg st="0" end="0"/>
                                            </p:txEl>
                                          </p:spTgt>
                                        </p:tgtEl>
                                        <p:attrNameLst>
                                          <p:attrName>ppt_w</p:attrName>
                                        </p:attrNameLst>
                                      </p:cBhvr>
                                      <p:tavLst>
                                        <p:tav tm="0" fmla="#ppt_w*sin(2.5*pi*$)">
                                          <p:val>
                                            <p:fltVal val="0"/>
                                          </p:val>
                                        </p:tav>
                                        <p:tav tm="100000">
                                          <p:val>
                                            <p:fltVal val="1"/>
                                          </p:val>
                                        </p:tav>
                                      </p:tavLst>
                                    </p:anim>
                                    <p:anim calcmode="lin" valueType="num">
                                      <p:cBhvr>
                                        <p:cTn id="55" dur="1000" fill="hold"/>
                                        <p:tgtEl>
                                          <p:spTgt spid="241720">
                                            <p:txEl>
                                              <p:pRg st="0" end="0"/>
                                            </p:txEl>
                                          </p:spTgt>
                                        </p:tgtEl>
                                        <p:attrNameLst>
                                          <p:attrName>ppt_h</p:attrName>
                                        </p:attrNameLst>
                                      </p:cBhvr>
                                      <p:tavLst>
                                        <p:tav tm="0">
                                          <p:val>
                                            <p:strVal val="#ppt_h"/>
                                          </p:val>
                                        </p:tav>
                                        <p:tav tm="100000">
                                          <p:val>
                                            <p:strVal val="#ppt_h"/>
                                          </p:val>
                                        </p:tav>
                                      </p:tavLst>
                                    </p:anim>
                                  </p:childTnLst>
                                </p:cTn>
                              </p:par>
                              <p:par>
                                <p:cTn id="56" presetID="41" presetClass="entr" presetSubtype="0" fill="hold" grpId="0" nodeType="withEffect">
                                  <p:stCondLst>
                                    <p:cond delay="1100"/>
                                  </p:stCondLst>
                                  <p:iterate type="lt">
                                    <p:tmPct val="10000"/>
                                  </p:iterate>
                                  <p:childTnLst>
                                    <p:set>
                                      <p:cBhvr>
                                        <p:cTn id="57" dur="1" fill="hold">
                                          <p:stCondLst>
                                            <p:cond delay="0"/>
                                          </p:stCondLst>
                                        </p:cTn>
                                        <p:tgtEl>
                                          <p:spTgt spid="11"/>
                                        </p:tgtEl>
                                        <p:attrNameLst>
                                          <p:attrName>style.visibility</p:attrName>
                                        </p:attrNameLst>
                                      </p:cBhvr>
                                      <p:to>
                                        <p:strVal val="visible"/>
                                      </p:to>
                                    </p:set>
                                    <p:anim calcmode="lin" valueType="num">
                                      <p:cBhvr>
                                        <p:cTn id="58"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11"/>
                                        </p:tgtEl>
                                        <p:attrNameLst>
                                          <p:attrName>ppt_y</p:attrName>
                                        </p:attrNameLst>
                                      </p:cBhvr>
                                      <p:tavLst>
                                        <p:tav tm="0">
                                          <p:val>
                                            <p:strVal val="#ppt_y"/>
                                          </p:val>
                                        </p:tav>
                                        <p:tav tm="100000">
                                          <p:val>
                                            <p:strVal val="#ppt_y"/>
                                          </p:val>
                                        </p:tav>
                                      </p:tavLst>
                                    </p:anim>
                                    <p:anim calcmode="lin" valueType="num">
                                      <p:cBhvr>
                                        <p:cTn id="60"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1716"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2193" name="Line 49"/>
          <p:cNvSpPr>
            <a:spLocks noChangeShapeType="1"/>
          </p:cNvSpPr>
          <p:nvPr/>
        </p:nvSpPr>
        <p:spPr bwMode="auto">
          <a:xfrm>
            <a:off x="2895097" y="2586826"/>
            <a:ext cx="687269" cy="742721"/>
          </a:xfrm>
          <a:prstGeom prst="line">
            <a:avLst/>
          </a:prstGeom>
          <a:noFill/>
          <a:ln w="5080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lIns="91413" tIns="45706" rIns="91413" bIns="45706" anchor="ctr"/>
          <a:lstStyle/>
          <a:p>
            <a:endParaRPr lang="zh-CN" altLang="en-US"/>
          </a:p>
        </p:txBody>
      </p:sp>
      <p:sp>
        <p:nvSpPr>
          <p:cNvPr id="262194" name="Line 50"/>
          <p:cNvSpPr>
            <a:spLocks noChangeShapeType="1"/>
          </p:cNvSpPr>
          <p:nvPr/>
        </p:nvSpPr>
        <p:spPr bwMode="auto">
          <a:xfrm flipH="1">
            <a:off x="4306140" y="2802660"/>
            <a:ext cx="914241" cy="422145"/>
          </a:xfrm>
          <a:prstGeom prst="line">
            <a:avLst/>
          </a:prstGeom>
          <a:noFill/>
          <a:ln w="5080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lIns="91413" tIns="45706" rIns="91413" bIns="45706" anchor="ctr"/>
          <a:lstStyle/>
          <a:p>
            <a:endParaRPr lang="zh-CN" altLang="en-US"/>
          </a:p>
        </p:txBody>
      </p:sp>
      <p:sp>
        <p:nvSpPr>
          <p:cNvPr id="262195" name="Line 51"/>
          <p:cNvSpPr>
            <a:spLocks noChangeShapeType="1"/>
          </p:cNvSpPr>
          <p:nvPr/>
        </p:nvSpPr>
        <p:spPr bwMode="auto">
          <a:xfrm flipH="1">
            <a:off x="6210810" y="1831409"/>
            <a:ext cx="1218988" cy="571324"/>
          </a:xfrm>
          <a:prstGeom prst="line">
            <a:avLst/>
          </a:prstGeom>
          <a:noFill/>
          <a:ln w="5080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lIns="91413" tIns="45706" rIns="91413" bIns="45706" anchor="ctr"/>
          <a:lstStyle/>
          <a:p>
            <a:endParaRPr lang="zh-CN" altLang="en-US"/>
          </a:p>
        </p:txBody>
      </p:sp>
      <p:sp>
        <p:nvSpPr>
          <p:cNvPr id="262198" name="Text Box 54"/>
          <p:cNvSpPr txBox="1">
            <a:spLocks noChangeArrowheads="1"/>
          </p:cNvSpPr>
          <p:nvPr/>
        </p:nvSpPr>
        <p:spPr bwMode="auto">
          <a:xfrm>
            <a:off x="1447548" y="2747115"/>
            <a:ext cx="1447549" cy="587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100" baseline="0">
                <a:solidFill>
                  <a:srgbClr val="000000"/>
                </a:solidFill>
                <a:ea typeface="宋体" pitchFamily="2" charset="-122"/>
              </a:rPr>
              <a:t>点击输入文字点击输入文字点击输入文字点击输入文字</a:t>
            </a:r>
          </a:p>
        </p:txBody>
      </p:sp>
      <p:sp>
        <p:nvSpPr>
          <p:cNvPr id="262199" name="Text Box 55"/>
          <p:cNvSpPr txBox="1">
            <a:spLocks noChangeArrowheads="1"/>
          </p:cNvSpPr>
          <p:nvPr/>
        </p:nvSpPr>
        <p:spPr bwMode="auto">
          <a:xfrm>
            <a:off x="3087152" y="4118292"/>
            <a:ext cx="1447549" cy="587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100" baseline="0">
                <a:solidFill>
                  <a:srgbClr val="000000"/>
                </a:solidFill>
                <a:ea typeface="宋体" pitchFamily="2" charset="-122"/>
              </a:rPr>
              <a:t>点击输入文字点击输入文字点击输入文字点击输入文字</a:t>
            </a:r>
          </a:p>
        </p:txBody>
      </p:sp>
      <p:sp>
        <p:nvSpPr>
          <p:cNvPr id="262200" name="Text Box 56"/>
          <p:cNvSpPr txBox="1">
            <a:spLocks noChangeArrowheads="1"/>
          </p:cNvSpPr>
          <p:nvPr/>
        </p:nvSpPr>
        <p:spPr bwMode="auto">
          <a:xfrm>
            <a:off x="4991821" y="3202587"/>
            <a:ext cx="1447549" cy="587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100" baseline="0">
                <a:solidFill>
                  <a:srgbClr val="000000"/>
                </a:solidFill>
                <a:ea typeface="宋体" pitchFamily="2" charset="-122"/>
              </a:rPr>
              <a:t>点击输入文字点击输入文字点击输入文字点击输入文字</a:t>
            </a:r>
          </a:p>
        </p:txBody>
      </p:sp>
      <p:sp>
        <p:nvSpPr>
          <p:cNvPr id="262201" name="Text Box 57"/>
          <p:cNvSpPr txBox="1">
            <a:spLocks noChangeArrowheads="1"/>
          </p:cNvSpPr>
          <p:nvPr/>
        </p:nvSpPr>
        <p:spPr bwMode="auto">
          <a:xfrm>
            <a:off x="7010770" y="2213880"/>
            <a:ext cx="1447549" cy="587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100" baseline="0">
                <a:solidFill>
                  <a:srgbClr val="000000"/>
                </a:solidFill>
                <a:ea typeface="宋体" pitchFamily="2" charset="-122"/>
              </a:rPr>
              <a:t>点击输入文字点击输入文字点击输入文字点击输入文字</a:t>
            </a:r>
          </a:p>
        </p:txBody>
      </p:sp>
      <p:pic>
        <p:nvPicPr>
          <p:cNvPr id="262207" name="Picture 63" descr="笔墨"/>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1276" y="3194652"/>
            <a:ext cx="2742724" cy="1948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90" name="Picture 46" descr="60"/>
          <p:cNvPicPr>
            <a:picLocks noChangeAspect="1" noChangeArrowheads="1"/>
          </p:cNvPicPr>
          <p:nvPr/>
        </p:nvPicPr>
        <p:blipFill>
          <a:blip r:embed="rId4">
            <a:lum contrast="48000"/>
            <a:extLst>
              <a:ext uri="{28A0092B-C50C-407E-A947-70E740481C1C}">
                <a14:useLocalDpi xmlns:a14="http://schemas.microsoft.com/office/drawing/2010/main" val="0"/>
              </a:ext>
            </a:extLst>
          </a:blip>
          <a:srcRect/>
          <a:stretch>
            <a:fillRect/>
          </a:stretch>
        </p:blipFill>
        <p:spPr bwMode="auto">
          <a:xfrm>
            <a:off x="1752296" y="1196606"/>
            <a:ext cx="1791977" cy="1674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92" name="Picture 48" descr="60"/>
          <p:cNvPicPr>
            <a:picLocks noChangeAspect="1" noChangeArrowheads="1"/>
          </p:cNvPicPr>
          <p:nvPr/>
        </p:nvPicPr>
        <p:blipFill>
          <a:blip r:embed="rId4">
            <a:lum contrast="48000"/>
            <a:extLst>
              <a:ext uri="{28A0092B-C50C-407E-A947-70E740481C1C}">
                <a14:useLocalDpi xmlns:a14="http://schemas.microsoft.com/office/drawing/2010/main" val="0"/>
              </a:ext>
            </a:extLst>
          </a:blip>
          <a:srcRect/>
          <a:stretch>
            <a:fillRect/>
          </a:stretch>
        </p:blipFill>
        <p:spPr bwMode="auto">
          <a:xfrm>
            <a:off x="2934778" y="2612219"/>
            <a:ext cx="1790389" cy="1674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96" name="Picture 52" descr="60"/>
          <p:cNvPicPr>
            <a:picLocks noChangeAspect="1" noChangeArrowheads="1"/>
          </p:cNvPicPr>
          <p:nvPr/>
        </p:nvPicPr>
        <p:blipFill>
          <a:blip r:embed="rId4">
            <a:lum contrast="48000"/>
            <a:extLst>
              <a:ext uri="{28A0092B-C50C-407E-A947-70E740481C1C}">
                <a14:useLocalDpi xmlns:a14="http://schemas.microsoft.com/office/drawing/2010/main" val="0"/>
              </a:ext>
            </a:extLst>
          </a:blip>
          <a:srcRect/>
          <a:stretch>
            <a:fillRect/>
          </a:stretch>
        </p:blipFill>
        <p:spPr bwMode="auto">
          <a:xfrm>
            <a:off x="4877541" y="1672709"/>
            <a:ext cx="1790389" cy="1672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97" name="Picture 53" descr="60"/>
          <p:cNvPicPr>
            <a:picLocks noChangeAspect="1" noChangeArrowheads="1"/>
          </p:cNvPicPr>
          <p:nvPr/>
        </p:nvPicPr>
        <p:blipFill>
          <a:blip r:embed="rId4">
            <a:lum bright="-2000" contrast="48000"/>
            <a:extLst>
              <a:ext uri="{28A0092B-C50C-407E-A947-70E740481C1C}">
                <a14:useLocalDpi xmlns:a14="http://schemas.microsoft.com/office/drawing/2010/main" val="0"/>
              </a:ext>
            </a:extLst>
          </a:blip>
          <a:srcRect/>
          <a:stretch>
            <a:fillRect/>
          </a:stretch>
        </p:blipFill>
        <p:spPr bwMode="auto">
          <a:xfrm>
            <a:off x="6858397" y="682415"/>
            <a:ext cx="1790389" cy="1674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2202" name="Text Box 58"/>
          <p:cNvSpPr txBox="1">
            <a:spLocks noChangeArrowheads="1"/>
          </p:cNvSpPr>
          <p:nvPr/>
        </p:nvSpPr>
        <p:spPr bwMode="auto">
          <a:xfrm>
            <a:off x="2285603" y="1861564"/>
            <a:ext cx="915829" cy="357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en-US" altLang="zh-CN" sz="1800" baseline="0">
                <a:solidFill>
                  <a:srgbClr val="FFFFFF"/>
                </a:solidFill>
                <a:ea typeface="宋体" pitchFamily="2" charset="-122"/>
              </a:rPr>
              <a:t>2010</a:t>
            </a:r>
          </a:p>
        </p:txBody>
      </p:sp>
      <p:sp>
        <p:nvSpPr>
          <p:cNvPr id="262203" name="Text Box 59"/>
          <p:cNvSpPr txBox="1">
            <a:spLocks noChangeArrowheads="1"/>
          </p:cNvSpPr>
          <p:nvPr/>
        </p:nvSpPr>
        <p:spPr bwMode="auto">
          <a:xfrm>
            <a:off x="3468086" y="3348591"/>
            <a:ext cx="914241" cy="357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en-US" altLang="zh-CN" sz="1800" baseline="0">
                <a:solidFill>
                  <a:srgbClr val="FFFFFF"/>
                </a:solidFill>
                <a:ea typeface="宋体" pitchFamily="2" charset="-122"/>
              </a:rPr>
              <a:t>2011</a:t>
            </a:r>
          </a:p>
        </p:txBody>
      </p:sp>
      <p:sp>
        <p:nvSpPr>
          <p:cNvPr id="262204" name="Text Box 60"/>
          <p:cNvSpPr txBox="1">
            <a:spLocks noChangeArrowheads="1"/>
          </p:cNvSpPr>
          <p:nvPr/>
        </p:nvSpPr>
        <p:spPr bwMode="auto">
          <a:xfrm>
            <a:off x="5372755" y="2372581"/>
            <a:ext cx="914241" cy="357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en-US" altLang="zh-CN" sz="1800" baseline="0">
                <a:solidFill>
                  <a:srgbClr val="FFFFFF"/>
                </a:solidFill>
                <a:ea typeface="宋体" pitchFamily="2" charset="-122"/>
              </a:rPr>
              <a:t>2012</a:t>
            </a:r>
          </a:p>
        </p:txBody>
      </p:sp>
      <p:sp>
        <p:nvSpPr>
          <p:cNvPr id="262205" name="Text Box 61"/>
          <p:cNvSpPr txBox="1">
            <a:spLocks noChangeArrowheads="1"/>
          </p:cNvSpPr>
          <p:nvPr/>
        </p:nvSpPr>
        <p:spPr bwMode="auto">
          <a:xfrm>
            <a:off x="7391704" y="1347372"/>
            <a:ext cx="914241" cy="357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en-US" altLang="zh-CN" sz="1800" baseline="0">
                <a:solidFill>
                  <a:srgbClr val="FFFFFF"/>
                </a:solidFill>
                <a:ea typeface="宋体" pitchFamily="2" charset="-122"/>
              </a:rPr>
              <a:t>2013</a:t>
            </a:r>
          </a:p>
        </p:txBody>
      </p:sp>
      <p:sp>
        <p:nvSpPr>
          <p:cNvPr id="18" name="标题 1"/>
          <p:cNvSpPr txBox="1">
            <a:spLocks/>
          </p:cNvSpPr>
          <p:nvPr/>
        </p:nvSpPr>
        <p:spPr>
          <a:xfrm>
            <a:off x="1547664" y="165349"/>
            <a:ext cx="5078388" cy="390177"/>
          </a:xfrm>
          <a:prstGeom prst="rect">
            <a:avLst/>
          </a:prstGeom>
        </p:spPr>
        <p:txBody>
          <a:bodyPr vert="horz" lIns="68580" tIns="34290" rIns="68580" bIns="34290" rtlCol="0" anchor="b">
            <a:noAutofit/>
          </a:bodyPr>
          <a:lstStyle>
            <a:lvl1pPr algn="l" defTabSz="685800" rtl="0" eaLnBrk="1" latinLnBrk="0" hangingPunct="1">
              <a:lnSpc>
                <a:spcPct val="90000"/>
              </a:lnSpc>
              <a:spcBef>
                <a:spcPct val="0"/>
              </a:spcBef>
              <a:buNone/>
              <a:defRPr sz="3000" kern="1200">
                <a:solidFill>
                  <a:schemeClr val="accent1">
                    <a:lumMod val="75000"/>
                  </a:schemeClr>
                </a:solidFill>
                <a:latin typeface="+mj-lt"/>
                <a:ea typeface="+mj-ea"/>
                <a:cs typeface="+mj-cs"/>
              </a:defRPr>
            </a:lvl1pPr>
          </a:lstStyle>
          <a:p>
            <a:r>
              <a:rPr lang="zh-CN" altLang="en-US" sz="2800" dirty="0" smtClean="0">
                <a:solidFill>
                  <a:schemeClr val="tx1">
                    <a:lumMod val="50000"/>
                  </a:schemeClr>
                </a:solidFill>
              </a:rPr>
              <a:t>单击此处添加标题</a:t>
            </a:r>
            <a:endParaRPr lang="zh-CN" altLang="en-US" sz="2800" dirty="0">
              <a:solidFill>
                <a:schemeClr val="tx1">
                  <a:lumMod val="50000"/>
                </a:schemeClr>
              </a:solidFill>
            </a:endParaRPr>
          </a:p>
        </p:txBody>
      </p:sp>
    </p:spTree>
    <p:extLst>
      <p:ext uri="{BB962C8B-B14F-4D97-AF65-F5344CB8AC3E}">
        <p14:creationId xmlns:p14="http://schemas.microsoft.com/office/powerpoint/2010/main" val="1736863588"/>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262190"/>
                                        </p:tgtEl>
                                        <p:attrNameLst>
                                          <p:attrName>style.visibility</p:attrName>
                                        </p:attrNameLst>
                                      </p:cBhvr>
                                      <p:to>
                                        <p:strVal val="visible"/>
                                      </p:to>
                                    </p:set>
                                    <p:animEffect transition="in" filter="fade">
                                      <p:cBhvr>
                                        <p:cTn id="7" dur="2000"/>
                                        <p:tgtEl>
                                          <p:spTgt spid="262190"/>
                                        </p:tgtEl>
                                      </p:cBhvr>
                                    </p:animEffect>
                                  </p:childTnLst>
                                </p:cTn>
                              </p:par>
                            </p:childTnLst>
                          </p:cTn>
                        </p:par>
                        <p:par>
                          <p:cTn id="8" fill="hold" nodeType="afterGroup">
                            <p:stCondLst>
                              <p:cond delay="20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62202"/>
                                        </p:tgtEl>
                                        <p:attrNameLst>
                                          <p:attrName>style.visibility</p:attrName>
                                        </p:attrNameLst>
                                      </p:cBhvr>
                                      <p:to>
                                        <p:strVal val="visible"/>
                                      </p:to>
                                    </p:set>
                                    <p:anim calcmode="lin" valueType="num">
                                      <p:cBhvr>
                                        <p:cTn id="11" dur="500" fill="hold"/>
                                        <p:tgtEl>
                                          <p:spTgt spid="262202"/>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62202"/>
                                        </p:tgtEl>
                                        <p:attrNameLst>
                                          <p:attrName>ppt_y</p:attrName>
                                        </p:attrNameLst>
                                      </p:cBhvr>
                                      <p:tavLst>
                                        <p:tav tm="0">
                                          <p:val>
                                            <p:strVal val="#ppt_y"/>
                                          </p:val>
                                        </p:tav>
                                        <p:tav tm="100000">
                                          <p:val>
                                            <p:strVal val="#ppt_y"/>
                                          </p:val>
                                        </p:tav>
                                      </p:tavLst>
                                    </p:anim>
                                    <p:anim calcmode="lin" valueType="num">
                                      <p:cBhvr>
                                        <p:cTn id="13" dur="500" fill="hold"/>
                                        <p:tgtEl>
                                          <p:spTgt spid="262202"/>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62202"/>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62202"/>
                                        </p:tgtEl>
                                      </p:cBhvr>
                                    </p:animEffect>
                                  </p:childTnLst>
                                </p:cTn>
                              </p:par>
                            </p:childTnLst>
                          </p:cTn>
                        </p:par>
                        <p:par>
                          <p:cTn id="16" fill="hold" nodeType="afterGroup">
                            <p:stCondLst>
                              <p:cond delay="2650"/>
                            </p:stCondLst>
                            <p:childTnLst>
                              <p:par>
                                <p:cTn id="17" presetID="47" presetClass="entr" presetSubtype="0" fill="hold" grpId="0" nodeType="afterEffect">
                                  <p:stCondLst>
                                    <p:cond delay="0"/>
                                  </p:stCondLst>
                                  <p:childTnLst>
                                    <p:set>
                                      <p:cBhvr>
                                        <p:cTn id="18" dur="1" fill="hold">
                                          <p:stCondLst>
                                            <p:cond delay="0"/>
                                          </p:stCondLst>
                                        </p:cTn>
                                        <p:tgtEl>
                                          <p:spTgt spid="262198"/>
                                        </p:tgtEl>
                                        <p:attrNameLst>
                                          <p:attrName>style.visibility</p:attrName>
                                        </p:attrNameLst>
                                      </p:cBhvr>
                                      <p:to>
                                        <p:strVal val="visible"/>
                                      </p:to>
                                    </p:set>
                                    <p:animEffect transition="in" filter="fade">
                                      <p:cBhvr>
                                        <p:cTn id="19" dur="1000"/>
                                        <p:tgtEl>
                                          <p:spTgt spid="262198"/>
                                        </p:tgtEl>
                                      </p:cBhvr>
                                    </p:animEffect>
                                    <p:anim calcmode="lin" valueType="num">
                                      <p:cBhvr>
                                        <p:cTn id="20" dur="1000" fill="hold"/>
                                        <p:tgtEl>
                                          <p:spTgt spid="262198"/>
                                        </p:tgtEl>
                                        <p:attrNameLst>
                                          <p:attrName>ppt_x</p:attrName>
                                        </p:attrNameLst>
                                      </p:cBhvr>
                                      <p:tavLst>
                                        <p:tav tm="0">
                                          <p:val>
                                            <p:strVal val="#ppt_x"/>
                                          </p:val>
                                        </p:tav>
                                        <p:tav tm="100000">
                                          <p:val>
                                            <p:strVal val="#ppt_x"/>
                                          </p:val>
                                        </p:tav>
                                      </p:tavLst>
                                    </p:anim>
                                    <p:anim calcmode="lin" valueType="num">
                                      <p:cBhvr>
                                        <p:cTn id="21" dur="1000" fill="hold"/>
                                        <p:tgtEl>
                                          <p:spTgt spid="262198"/>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650"/>
                            </p:stCondLst>
                            <p:childTnLst>
                              <p:par>
                                <p:cTn id="23" presetID="22" presetClass="entr" presetSubtype="8" fill="hold" grpId="0" nodeType="afterEffect">
                                  <p:stCondLst>
                                    <p:cond delay="0"/>
                                  </p:stCondLst>
                                  <p:childTnLst>
                                    <p:set>
                                      <p:cBhvr>
                                        <p:cTn id="24" dur="1" fill="hold">
                                          <p:stCondLst>
                                            <p:cond delay="0"/>
                                          </p:stCondLst>
                                        </p:cTn>
                                        <p:tgtEl>
                                          <p:spTgt spid="262193"/>
                                        </p:tgtEl>
                                        <p:attrNameLst>
                                          <p:attrName>style.visibility</p:attrName>
                                        </p:attrNameLst>
                                      </p:cBhvr>
                                      <p:to>
                                        <p:strVal val="visible"/>
                                      </p:to>
                                    </p:set>
                                    <p:animEffect transition="in" filter="wipe(left)">
                                      <p:cBhvr>
                                        <p:cTn id="25" dur="1000"/>
                                        <p:tgtEl>
                                          <p:spTgt spid="262193"/>
                                        </p:tgtEl>
                                      </p:cBhvr>
                                    </p:animEffect>
                                  </p:childTnLst>
                                </p:cTn>
                              </p:par>
                            </p:childTnLst>
                          </p:cTn>
                        </p:par>
                        <p:par>
                          <p:cTn id="26" fill="hold" nodeType="afterGroup">
                            <p:stCondLst>
                              <p:cond delay="4650"/>
                            </p:stCondLst>
                            <p:childTnLst>
                              <p:par>
                                <p:cTn id="27" presetID="10" presetClass="entr" presetSubtype="0" fill="hold" nodeType="afterEffect">
                                  <p:stCondLst>
                                    <p:cond delay="0"/>
                                  </p:stCondLst>
                                  <p:childTnLst>
                                    <p:set>
                                      <p:cBhvr>
                                        <p:cTn id="28" dur="1" fill="hold">
                                          <p:stCondLst>
                                            <p:cond delay="0"/>
                                          </p:stCondLst>
                                        </p:cTn>
                                        <p:tgtEl>
                                          <p:spTgt spid="262192"/>
                                        </p:tgtEl>
                                        <p:attrNameLst>
                                          <p:attrName>style.visibility</p:attrName>
                                        </p:attrNameLst>
                                      </p:cBhvr>
                                      <p:to>
                                        <p:strVal val="visible"/>
                                      </p:to>
                                    </p:set>
                                    <p:animEffect transition="in" filter="fade">
                                      <p:cBhvr>
                                        <p:cTn id="29" dur="2000"/>
                                        <p:tgtEl>
                                          <p:spTgt spid="262192"/>
                                        </p:tgtEl>
                                      </p:cBhvr>
                                    </p:animEffect>
                                  </p:childTnLst>
                                </p:cTn>
                              </p:par>
                            </p:childTnLst>
                          </p:cTn>
                        </p:par>
                        <p:par>
                          <p:cTn id="30" fill="hold" nodeType="afterGroup">
                            <p:stCondLst>
                              <p:cond delay="665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262203"/>
                                        </p:tgtEl>
                                        <p:attrNameLst>
                                          <p:attrName>style.visibility</p:attrName>
                                        </p:attrNameLst>
                                      </p:cBhvr>
                                      <p:to>
                                        <p:strVal val="visible"/>
                                      </p:to>
                                    </p:set>
                                    <p:anim calcmode="lin" valueType="num">
                                      <p:cBhvr>
                                        <p:cTn id="33" dur="500" fill="hold"/>
                                        <p:tgtEl>
                                          <p:spTgt spid="262203"/>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262203"/>
                                        </p:tgtEl>
                                        <p:attrNameLst>
                                          <p:attrName>ppt_y</p:attrName>
                                        </p:attrNameLst>
                                      </p:cBhvr>
                                      <p:tavLst>
                                        <p:tav tm="0">
                                          <p:val>
                                            <p:strVal val="#ppt_y"/>
                                          </p:val>
                                        </p:tav>
                                        <p:tav tm="100000">
                                          <p:val>
                                            <p:strVal val="#ppt_y"/>
                                          </p:val>
                                        </p:tav>
                                      </p:tavLst>
                                    </p:anim>
                                    <p:anim calcmode="lin" valueType="num">
                                      <p:cBhvr>
                                        <p:cTn id="35" dur="500" fill="hold"/>
                                        <p:tgtEl>
                                          <p:spTgt spid="262203"/>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262203"/>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262203"/>
                                        </p:tgtEl>
                                      </p:cBhvr>
                                    </p:animEffect>
                                  </p:childTnLst>
                                </p:cTn>
                              </p:par>
                            </p:childTnLst>
                          </p:cTn>
                        </p:par>
                        <p:par>
                          <p:cTn id="38" fill="hold" nodeType="afterGroup">
                            <p:stCondLst>
                              <p:cond delay="7300"/>
                            </p:stCondLst>
                            <p:childTnLst>
                              <p:par>
                                <p:cTn id="39" presetID="47" presetClass="entr" presetSubtype="0" fill="hold" grpId="0" nodeType="afterEffect">
                                  <p:stCondLst>
                                    <p:cond delay="0"/>
                                  </p:stCondLst>
                                  <p:childTnLst>
                                    <p:set>
                                      <p:cBhvr>
                                        <p:cTn id="40" dur="1" fill="hold">
                                          <p:stCondLst>
                                            <p:cond delay="0"/>
                                          </p:stCondLst>
                                        </p:cTn>
                                        <p:tgtEl>
                                          <p:spTgt spid="262199"/>
                                        </p:tgtEl>
                                        <p:attrNameLst>
                                          <p:attrName>style.visibility</p:attrName>
                                        </p:attrNameLst>
                                      </p:cBhvr>
                                      <p:to>
                                        <p:strVal val="visible"/>
                                      </p:to>
                                    </p:set>
                                    <p:animEffect transition="in" filter="fade">
                                      <p:cBhvr>
                                        <p:cTn id="41" dur="1000"/>
                                        <p:tgtEl>
                                          <p:spTgt spid="262199"/>
                                        </p:tgtEl>
                                      </p:cBhvr>
                                    </p:animEffect>
                                    <p:anim calcmode="lin" valueType="num">
                                      <p:cBhvr>
                                        <p:cTn id="42" dur="1000" fill="hold"/>
                                        <p:tgtEl>
                                          <p:spTgt spid="262199"/>
                                        </p:tgtEl>
                                        <p:attrNameLst>
                                          <p:attrName>ppt_x</p:attrName>
                                        </p:attrNameLst>
                                      </p:cBhvr>
                                      <p:tavLst>
                                        <p:tav tm="0">
                                          <p:val>
                                            <p:strVal val="#ppt_x"/>
                                          </p:val>
                                        </p:tav>
                                        <p:tav tm="100000">
                                          <p:val>
                                            <p:strVal val="#ppt_x"/>
                                          </p:val>
                                        </p:tav>
                                      </p:tavLst>
                                    </p:anim>
                                    <p:anim calcmode="lin" valueType="num">
                                      <p:cBhvr>
                                        <p:cTn id="43" dur="1000" fill="hold"/>
                                        <p:tgtEl>
                                          <p:spTgt spid="262199"/>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8300"/>
                            </p:stCondLst>
                            <p:childTnLst>
                              <p:par>
                                <p:cTn id="45" presetID="22" presetClass="entr" presetSubtype="4" fill="hold" grpId="0" nodeType="afterEffect">
                                  <p:stCondLst>
                                    <p:cond delay="0"/>
                                  </p:stCondLst>
                                  <p:childTnLst>
                                    <p:set>
                                      <p:cBhvr>
                                        <p:cTn id="46" dur="1" fill="hold">
                                          <p:stCondLst>
                                            <p:cond delay="0"/>
                                          </p:stCondLst>
                                        </p:cTn>
                                        <p:tgtEl>
                                          <p:spTgt spid="262194"/>
                                        </p:tgtEl>
                                        <p:attrNameLst>
                                          <p:attrName>style.visibility</p:attrName>
                                        </p:attrNameLst>
                                      </p:cBhvr>
                                      <p:to>
                                        <p:strVal val="visible"/>
                                      </p:to>
                                    </p:set>
                                    <p:animEffect transition="in" filter="wipe(down)">
                                      <p:cBhvr>
                                        <p:cTn id="47" dur="1000"/>
                                        <p:tgtEl>
                                          <p:spTgt spid="262194"/>
                                        </p:tgtEl>
                                      </p:cBhvr>
                                    </p:animEffect>
                                  </p:childTnLst>
                                </p:cTn>
                              </p:par>
                            </p:childTnLst>
                          </p:cTn>
                        </p:par>
                        <p:par>
                          <p:cTn id="48" fill="hold" nodeType="afterGroup">
                            <p:stCondLst>
                              <p:cond delay="9300"/>
                            </p:stCondLst>
                            <p:childTnLst>
                              <p:par>
                                <p:cTn id="49" presetID="10" presetClass="entr" presetSubtype="0" fill="hold" nodeType="afterEffect">
                                  <p:stCondLst>
                                    <p:cond delay="0"/>
                                  </p:stCondLst>
                                  <p:childTnLst>
                                    <p:set>
                                      <p:cBhvr>
                                        <p:cTn id="50" dur="1" fill="hold">
                                          <p:stCondLst>
                                            <p:cond delay="0"/>
                                          </p:stCondLst>
                                        </p:cTn>
                                        <p:tgtEl>
                                          <p:spTgt spid="262196"/>
                                        </p:tgtEl>
                                        <p:attrNameLst>
                                          <p:attrName>style.visibility</p:attrName>
                                        </p:attrNameLst>
                                      </p:cBhvr>
                                      <p:to>
                                        <p:strVal val="visible"/>
                                      </p:to>
                                    </p:set>
                                    <p:animEffect transition="in" filter="fade">
                                      <p:cBhvr>
                                        <p:cTn id="51" dur="2000"/>
                                        <p:tgtEl>
                                          <p:spTgt spid="262196"/>
                                        </p:tgtEl>
                                      </p:cBhvr>
                                    </p:animEffect>
                                  </p:childTnLst>
                                </p:cTn>
                              </p:par>
                            </p:childTnLst>
                          </p:cTn>
                        </p:par>
                        <p:par>
                          <p:cTn id="52" fill="hold" nodeType="afterGroup">
                            <p:stCondLst>
                              <p:cond delay="11300"/>
                            </p:stCondLst>
                            <p:childTnLst>
                              <p:par>
                                <p:cTn id="53" presetID="41" presetClass="entr" presetSubtype="0" fill="hold" grpId="0" nodeType="afterEffect">
                                  <p:stCondLst>
                                    <p:cond delay="0"/>
                                  </p:stCondLst>
                                  <p:iterate type="lt">
                                    <p:tmPct val="10000"/>
                                  </p:iterate>
                                  <p:childTnLst>
                                    <p:set>
                                      <p:cBhvr>
                                        <p:cTn id="54" dur="1" fill="hold">
                                          <p:stCondLst>
                                            <p:cond delay="0"/>
                                          </p:stCondLst>
                                        </p:cTn>
                                        <p:tgtEl>
                                          <p:spTgt spid="262204"/>
                                        </p:tgtEl>
                                        <p:attrNameLst>
                                          <p:attrName>style.visibility</p:attrName>
                                        </p:attrNameLst>
                                      </p:cBhvr>
                                      <p:to>
                                        <p:strVal val="visible"/>
                                      </p:to>
                                    </p:set>
                                    <p:anim calcmode="lin" valueType="num">
                                      <p:cBhvr>
                                        <p:cTn id="55" dur="500" fill="hold"/>
                                        <p:tgtEl>
                                          <p:spTgt spid="262204"/>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262204"/>
                                        </p:tgtEl>
                                        <p:attrNameLst>
                                          <p:attrName>ppt_y</p:attrName>
                                        </p:attrNameLst>
                                      </p:cBhvr>
                                      <p:tavLst>
                                        <p:tav tm="0">
                                          <p:val>
                                            <p:strVal val="#ppt_y"/>
                                          </p:val>
                                        </p:tav>
                                        <p:tav tm="100000">
                                          <p:val>
                                            <p:strVal val="#ppt_y"/>
                                          </p:val>
                                        </p:tav>
                                      </p:tavLst>
                                    </p:anim>
                                    <p:anim calcmode="lin" valueType="num">
                                      <p:cBhvr>
                                        <p:cTn id="57" dur="500" fill="hold"/>
                                        <p:tgtEl>
                                          <p:spTgt spid="262204"/>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262204"/>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262204"/>
                                        </p:tgtEl>
                                      </p:cBhvr>
                                    </p:animEffect>
                                  </p:childTnLst>
                                </p:cTn>
                              </p:par>
                            </p:childTnLst>
                          </p:cTn>
                        </p:par>
                        <p:par>
                          <p:cTn id="60" fill="hold" nodeType="afterGroup">
                            <p:stCondLst>
                              <p:cond delay="11950"/>
                            </p:stCondLst>
                            <p:childTnLst>
                              <p:par>
                                <p:cTn id="61" presetID="47" presetClass="entr" presetSubtype="0" fill="hold" grpId="0" nodeType="afterEffect">
                                  <p:stCondLst>
                                    <p:cond delay="0"/>
                                  </p:stCondLst>
                                  <p:childTnLst>
                                    <p:set>
                                      <p:cBhvr>
                                        <p:cTn id="62" dur="1" fill="hold">
                                          <p:stCondLst>
                                            <p:cond delay="0"/>
                                          </p:stCondLst>
                                        </p:cTn>
                                        <p:tgtEl>
                                          <p:spTgt spid="262200"/>
                                        </p:tgtEl>
                                        <p:attrNameLst>
                                          <p:attrName>style.visibility</p:attrName>
                                        </p:attrNameLst>
                                      </p:cBhvr>
                                      <p:to>
                                        <p:strVal val="visible"/>
                                      </p:to>
                                    </p:set>
                                    <p:animEffect transition="in" filter="fade">
                                      <p:cBhvr>
                                        <p:cTn id="63" dur="1000"/>
                                        <p:tgtEl>
                                          <p:spTgt spid="262200"/>
                                        </p:tgtEl>
                                      </p:cBhvr>
                                    </p:animEffect>
                                    <p:anim calcmode="lin" valueType="num">
                                      <p:cBhvr>
                                        <p:cTn id="64" dur="1000" fill="hold"/>
                                        <p:tgtEl>
                                          <p:spTgt spid="262200"/>
                                        </p:tgtEl>
                                        <p:attrNameLst>
                                          <p:attrName>ppt_x</p:attrName>
                                        </p:attrNameLst>
                                      </p:cBhvr>
                                      <p:tavLst>
                                        <p:tav tm="0">
                                          <p:val>
                                            <p:strVal val="#ppt_x"/>
                                          </p:val>
                                        </p:tav>
                                        <p:tav tm="100000">
                                          <p:val>
                                            <p:strVal val="#ppt_x"/>
                                          </p:val>
                                        </p:tav>
                                      </p:tavLst>
                                    </p:anim>
                                    <p:anim calcmode="lin" valueType="num">
                                      <p:cBhvr>
                                        <p:cTn id="65" dur="1000" fill="hold"/>
                                        <p:tgtEl>
                                          <p:spTgt spid="262200"/>
                                        </p:tgtEl>
                                        <p:attrNameLst>
                                          <p:attrName>ppt_y</p:attrName>
                                        </p:attrNameLst>
                                      </p:cBhvr>
                                      <p:tavLst>
                                        <p:tav tm="0">
                                          <p:val>
                                            <p:strVal val="#ppt_y-.1"/>
                                          </p:val>
                                        </p:tav>
                                        <p:tav tm="100000">
                                          <p:val>
                                            <p:strVal val="#ppt_y"/>
                                          </p:val>
                                        </p:tav>
                                      </p:tavLst>
                                    </p:anim>
                                  </p:childTnLst>
                                </p:cTn>
                              </p:par>
                            </p:childTnLst>
                          </p:cTn>
                        </p:par>
                        <p:par>
                          <p:cTn id="66" fill="hold" nodeType="afterGroup">
                            <p:stCondLst>
                              <p:cond delay="12950"/>
                            </p:stCondLst>
                            <p:childTnLst>
                              <p:par>
                                <p:cTn id="67" presetID="22" presetClass="entr" presetSubtype="4" fill="hold" grpId="0" nodeType="afterEffect">
                                  <p:stCondLst>
                                    <p:cond delay="0"/>
                                  </p:stCondLst>
                                  <p:childTnLst>
                                    <p:set>
                                      <p:cBhvr>
                                        <p:cTn id="68" dur="1" fill="hold">
                                          <p:stCondLst>
                                            <p:cond delay="0"/>
                                          </p:stCondLst>
                                        </p:cTn>
                                        <p:tgtEl>
                                          <p:spTgt spid="262195"/>
                                        </p:tgtEl>
                                        <p:attrNameLst>
                                          <p:attrName>style.visibility</p:attrName>
                                        </p:attrNameLst>
                                      </p:cBhvr>
                                      <p:to>
                                        <p:strVal val="visible"/>
                                      </p:to>
                                    </p:set>
                                    <p:animEffect transition="in" filter="wipe(down)">
                                      <p:cBhvr>
                                        <p:cTn id="69" dur="1000"/>
                                        <p:tgtEl>
                                          <p:spTgt spid="262195"/>
                                        </p:tgtEl>
                                      </p:cBhvr>
                                    </p:animEffect>
                                  </p:childTnLst>
                                </p:cTn>
                              </p:par>
                            </p:childTnLst>
                          </p:cTn>
                        </p:par>
                        <p:par>
                          <p:cTn id="70" fill="hold" nodeType="afterGroup">
                            <p:stCondLst>
                              <p:cond delay="13950"/>
                            </p:stCondLst>
                            <p:childTnLst>
                              <p:par>
                                <p:cTn id="71" presetID="10" presetClass="entr" presetSubtype="0" fill="hold" nodeType="afterEffect">
                                  <p:stCondLst>
                                    <p:cond delay="0"/>
                                  </p:stCondLst>
                                  <p:childTnLst>
                                    <p:set>
                                      <p:cBhvr>
                                        <p:cTn id="72" dur="1" fill="hold">
                                          <p:stCondLst>
                                            <p:cond delay="0"/>
                                          </p:stCondLst>
                                        </p:cTn>
                                        <p:tgtEl>
                                          <p:spTgt spid="262197"/>
                                        </p:tgtEl>
                                        <p:attrNameLst>
                                          <p:attrName>style.visibility</p:attrName>
                                        </p:attrNameLst>
                                      </p:cBhvr>
                                      <p:to>
                                        <p:strVal val="visible"/>
                                      </p:to>
                                    </p:set>
                                    <p:animEffect transition="in" filter="fade">
                                      <p:cBhvr>
                                        <p:cTn id="73" dur="2000"/>
                                        <p:tgtEl>
                                          <p:spTgt spid="262197"/>
                                        </p:tgtEl>
                                      </p:cBhvr>
                                    </p:animEffect>
                                  </p:childTnLst>
                                </p:cTn>
                              </p:par>
                            </p:childTnLst>
                          </p:cTn>
                        </p:par>
                        <p:par>
                          <p:cTn id="74" fill="hold" nodeType="afterGroup">
                            <p:stCondLst>
                              <p:cond delay="15950"/>
                            </p:stCondLst>
                            <p:childTnLst>
                              <p:par>
                                <p:cTn id="75" presetID="41" presetClass="entr" presetSubtype="0" fill="hold" grpId="0" nodeType="afterEffect">
                                  <p:stCondLst>
                                    <p:cond delay="0"/>
                                  </p:stCondLst>
                                  <p:iterate type="lt">
                                    <p:tmPct val="10000"/>
                                  </p:iterate>
                                  <p:childTnLst>
                                    <p:set>
                                      <p:cBhvr>
                                        <p:cTn id="76" dur="1" fill="hold">
                                          <p:stCondLst>
                                            <p:cond delay="0"/>
                                          </p:stCondLst>
                                        </p:cTn>
                                        <p:tgtEl>
                                          <p:spTgt spid="262205"/>
                                        </p:tgtEl>
                                        <p:attrNameLst>
                                          <p:attrName>style.visibility</p:attrName>
                                        </p:attrNameLst>
                                      </p:cBhvr>
                                      <p:to>
                                        <p:strVal val="visible"/>
                                      </p:to>
                                    </p:set>
                                    <p:anim calcmode="lin" valueType="num">
                                      <p:cBhvr>
                                        <p:cTn id="77" dur="500" fill="hold"/>
                                        <p:tgtEl>
                                          <p:spTgt spid="262205"/>
                                        </p:tgtEl>
                                        <p:attrNameLst>
                                          <p:attrName>ppt_x</p:attrName>
                                        </p:attrNameLst>
                                      </p:cBhvr>
                                      <p:tavLst>
                                        <p:tav tm="0">
                                          <p:val>
                                            <p:strVal val="#ppt_x"/>
                                          </p:val>
                                        </p:tav>
                                        <p:tav tm="50000">
                                          <p:val>
                                            <p:strVal val="#ppt_x+.1"/>
                                          </p:val>
                                        </p:tav>
                                        <p:tav tm="100000">
                                          <p:val>
                                            <p:strVal val="#ppt_x"/>
                                          </p:val>
                                        </p:tav>
                                      </p:tavLst>
                                    </p:anim>
                                    <p:anim calcmode="lin" valueType="num">
                                      <p:cBhvr>
                                        <p:cTn id="78" dur="500" fill="hold"/>
                                        <p:tgtEl>
                                          <p:spTgt spid="262205"/>
                                        </p:tgtEl>
                                        <p:attrNameLst>
                                          <p:attrName>ppt_y</p:attrName>
                                        </p:attrNameLst>
                                      </p:cBhvr>
                                      <p:tavLst>
                                        <p:tav tm="0">
                                          <p:val>
                                            <p:strVal val="#ppt_y"/>
                                          </p:val>
                                        </p:tav>
                                        <p:tav tm="100000">
                                          <p:val>
                                            <p:strVal val="#ppt_y"/>
                                          </p:val>
                                        </p:tav>
                                      </p:tavLst>
                                    </p:anim>
                                    <p:anim calcmode="lin" valueType="num">
                                      <p:cBhvr>
                                        <p:cTn id="79" dur="500" fill="hold"/>
                                        <p:tgtEl>
                                          <p:spTgt spid="262205"/>
                                        </p:tgtEl>
                                        <p:attrNameLst>
                                          <p:attrName>ppt_h</p:attrName>
                                        </p:attrNameLst>
                                      </p:cBhvr>
                                      <p:tavLst>
                                        <p:tav tm="0">
                                          <p:val>
                                            <p:strVal val="#ppt_h/10"/>
                                          </p:val>
                                        </p:tav>
                                        <p:tav tm="50000">
                                          <p:val>
                                            <p:strVal val="#ppt_h+.01"/>
                                          </p:val>
                                        </p:tav>
                                        <p:tav tm="100000">
                                          <p:val>
                                            <p:strVal val="#ppt_h"/>
                                          </p:val>
                                        </p:tav>
                                      </p:tavLst>
                                    </p:anim>
                                    <p:anim calcmode="lin" valueType="num">
                                      <p:cBhvr>
                                        <p:cTn id="80" dur="500" fill="hold"/>
                                        <p:tgtEl>
                                          <p:spTgt spid="262205"/>
                                        </p:tgtEl>
                                        <p:attrNameLst>
                                          <p:attrName>ppt_w</p:attrName>
                                        </p:attrNameLst>
                                      </p:cBhvr>
                                      <p:tavLst>
                                        <p:tav tm="0">
                                          <p:val>
                                            <p:strVal val="#ppt_w/10"/>
                                          </p:val>
                                        </p:tav>
                                        <p:tav tm="50000">
                                          <p:val>
                                            <p:strVal val="#ppt_w+.01"/>
                                          </p:val>
                                        </p:tav>
                                        <p:tav tm="100000">
                                          <p:val>
                                            <p:strVal val="#ppt_w"/>
                                          </p:val>
                                        </p:tav>
                                      </p:tavLst>
                                    </p:anim>
                                    <p:animEffect transition="in" filter="fade">
                                      <p:cBhvr>
                                        <p:cTn id="81" dur="500" tmFilter="0,0; .5, 1; 1, 1"/>
                                        <p:tgtEl>
                                          <p:spTgt spid="262205"/>
                                        </p:tgtEl>
                                      </p:cBhvr>
                                    </p:animEffect>
                                  </p:childTnLst>
                                </p:cTn>
                              </p:par>
                            </p:childTnLst>
                          </p:cTn>
                        </p:par>
                        <p:par>
                          <p:cTn id="82" fill="hold" nodeType="afterGroup">
                            <p:stCondLst>
                              <p:cond delay="16600"/>
                            </p:stCondLst>
                            <p:childTnLst>
                              <p:par>
                                <p:cTn id="83" presetID="47" presetClass="entr" presetSubtype="0" fill="hold" grpId="0" nodeType="afterEffect">
                                  <p:stCondLst>
                                    <p:cond delay="0"/>
                                  </p:stCondLst>
                                  <p:childTnLst>
                                    <p:set>
                                      <p:cBhvr>
                                        <p:cTn id="84" dur="1" fill="hold">
                                          <p:stCondLst>
                                            <p:cond delay="0"/>
                                          </p:stCondLst>
                                        </p:cTn>
                                        <p:tgtEl>
                                          <p:spTgt spid="262201"/>
                                        </p:tgtEl>
                                        <p:attrNameLst>
                                          <p:attrName>style.visibility</p:attrName>
                                        </p:attrNameLst>
                                      </p:cBhvr>
                                      <p:to>
                                        <p:strVal val="visible"/>
                                      </p:to>
                                    </p:set>
                                    <p:animEffect transition="in" filter="fade">
                                      <p:cBhvr>
                                        <p:cTn id="85" dur="1000"/>
                                        <p:tgtEl>
                                          <p:spTgt spid="262201"/>
                                        </p:tgtEl>
                                      </p:cBhvr>
                                    </p:animEffect>
                                    <p:anim calcmode="lin" valueType="num">
                                      <p:cBhvr>
                                        <p:cTn id="86" dur="1000" fill="hold"/>
                                        <p:tgtEl>
                                          <p:spTgt spid="262201"/>
                                        </p:tgtEl>
                                        <p:attrNameLst>
                                          <p:attrName>ppt_x</p:attrName>
                                        </p:attrNameLst>
                                      </p:cBhvr>
                                      <p:tavLst>
                                        <p:tav tm="0">
                                          <p:val>
                                            <p:strVal val="#ppt_x"/>
                                          </p:val>
                                        </p:tav>
                                        <p:tav tm="100000">
                                          <p:val>
                                            <p:strVal val="#ppt_x"/>
                                          </p:val>
                                        </p:tav>
                                      </p:tavLst>
                                    </p:anim>
                                    <p:anim calcmode="lin" valueType="num">
                                      <p:cBhvr>
                                        <p:cTn id="87" dur="1000" fill="hold"/>
                                        <p:tgtEl>
                                          <p:spTgt spid="262201"/>
                                        </p:tgtEl>
                                        <p:attrNameLst>
                                          <p:attrName>ppt_y</p:attrName>
                                        </p:attrNameLst>
                                      </p:cBhvr>
                                      <p:tavLst>
                                        <p:tav tm="0">
                                          <p:val>
                                            <p:strVal val="#ppt_y-.1"/>
                                          </p:val>
                                        </p:tav>
                                        <p:tav tm="100000">
                                          <p:val>
                                            <p:strVal val="#ppt_y"/>
                                          </p:val>
                                        </p:tav>
                                      </p:tavLst>
                                    </p:anim>
                                  </p:childTnLst>
                                </p:cTn>
                              </p:par>
                            </p:childTnLst>
                          </p:cTn>
                        </p:par>
                        <p:par>
                          <p:cTn id="88" fill="hold" nodeType="afterGroup">
                            <p:stCondLst>
                              <p:cond delay="17600"/>
                            </p:stCondLst>
                            <p:childTnLst>
                              <p:par>
                                <p:cTn id="89" presetID="31" presetClass="entr" presetSubtype="0" fill="hold" nodeType="afterEffect">
                                  <p:stCondLst>
                                    <p:cond delay="0"/>
                                  </p:stCondLst>
                                  <p:iterate type="lt">
                                    <p:tmPct val="5000"/>
                                  </p:iterate>
                                  <p:childTnLst>
                                    <p:set>
                                      <p:cBhvr>
                                        <p:cTn id="90" dur="1" fill="hold">
                                          <p:stCondLst>
                                            <p:cond delay="0"/>
                                          </p:stCondLst>
                                        </p:cTn>
                                        <p:tgtEl>
                                          <p:spTgt spid="262207"/>
                                        </p:tgtEl>
                                        <p:attrNameLst>
                                          <p:attrName>style.visibility</p:attrName>
                                        </p:attrNameLst>
                                      </p:cBhvr>
                                      <p:to>
                                        <p:strVal val="visible"/>
                                      </p:to>
                                    </p:set>
                                    <p:anim calcmode="lin" valueType="num">
                                      <p:cBhvr>
                                        <p:cTn id="91" dur="1000" fill="hold"/>
                                        <p:tgtEl>
                                          <p:spTgt spid="262207"/>
                                        </p:tgtEl>
                                        <p:attrNameLst>
                                          <p:attrName>ppt_w</p:attrName>
                                        </p:attrNameLst>
                                      </p:cBhvr>
                                      <p:tavLst>
                                        <p:tav tm="0">
                                          <p:val>
                                            <p:fltVal val="0"/>
                                          </p:val>
                                        </p:tav>
                                        <p:tav tm="100000">
                                          <p:val>
                                            <p:strVal val="#ppt_w"/>
                                          </p:val>
                                        </p:tav>
                                      </p:tavLst>
                                    </p:anim>
                                    <p:anim calcmode="lin" valueType="num">
                                      <p:cBhvr>
                                        <p:cTn id="92" dur="1000" fill="hold"/>
                                        <p:tgtEl>
                                          <p:spTgt spid="262207"/>
                                        </p:tgtEl>
                                        <p:attrNameLst>
                                          <p:attrName>ppt_h</p:attrName>
                                        </p:attrNameLst>
                                      </p:cBhvr>
                                      <p:tavLst>
                                        <p:tav tm="0">
                                          <p:val>
                                            <p:fltVal val="0"/>
                                          </p:val>
                                        </p:tav>
                                        <p:tav tm="100000">
                                          <p:val>
                                            <p:strVal val="#ppt_h"/>
                                          </p:val>
                                        </p:tav>
                                      </p:tavLst>
                                    </p:anim>
                                    <p:anim calcmode="lin" valueType="num">
                                      <p:cBhvr>
                                        <p:cTn id="93" dur="1000" fill="hold"/>
                                        <p:tgtEl>
                                          <p:spTgt spid="262207"/>
                                        </p:tgtEl>
                                        <p:attrNameLst>
                                          <p:attrName>style.rotation</p:attrName>
                                        </p:attrNameLst>
                                      </p:cBhvr>
                                      <p:tavLst>
                                        <p:tav tm="0">
                                          <p:val>
                                            <p:fltVal val="90"/>
                                          </p:val>
                                        </p:tav>
                                        <p:tav tm="100000">
                                          <p:val>
                                            <p:fltVal val="0"/>
                                          </p:val>
                                        </p:tav>
                                      </p:tavLst>
                                    </p:anim>
                                    <p:animEffect transition="in" filter="fade">
                                      <p:cBhvr>
                                        <p:cTn id="94" dur="1000"/>
                                        <p:tgtEl>
                                          <p:spTgt spid="262207"/>
                                        </p:tgtEl>
                                      </p:cBhvr>
                                    </p:animEffect>
                                  </p:childTnLst>
                                </p:cTn>
                              </p:par>
                              <p:par>
                                <p:cTn id="95" presetID="41" presetClass="entr" presetSubtype="0" fill="hold" grpId="0" nodeType="withEffect">
                                  <p:stCondLst>
                                    <p:cond delay="1100"/>
                                  </p:stCondLst>
                                  <p:iterate type="lt">
                                    <p:tmPct val="10000"/>
                                  </p:iterate>
                                  <p:childTnLst>
                                    <p:set>
                                      <p:cBhvr>
                                        <p:cTn id="96" dur="1" fill="hold">
                                          <p:stCondLst>
                                            <p:cond delay="0"/>
                                          </p:stCondLst>
                                        </p:cTn>
                                        <p:tgtEl>
                                          <p:spTgt spid="18"/>
                                        </p:tgtEl>
                                        <p:attrNameLst>
                                          <p:attrName>style.visibility</p:attrName>
                                        </p:attrNameLst>
                                      </p:cBhvr>
                                      <p:to>
                                        <p:strVal val="visible"/>
                                      </p:to>
                                    </p:set>
                                    <p:anim calcmode="lin" valueType="num">
                                      <p:cBhvr>
                                        <p:cTn id="9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98" dur="500" fill="hold"/>
                                        <p:tgtEl>
                                          <p:spTgt spid="18"/>
                                        </p:tgtEl>
                                        <p:attrNameLst>
                                          <p:attrName>ppt_y</p:attrName>
                                        </p:attrNameLst>
                                      </p:cBhvr>
                                      <p:tavLst>
                                        <p:tav tm="0">
                                          <p:val>
                                            <p:strVal val="#ppt_y"/>
                                          </p:val>
                                        </p:tav>
                                        <p:tav tm="100000">
                                          <p:val>
                                            <p:strVal val="#ppt_y"/>
                                          </p:val>
                                        </p:tav>
                                      </p:tavLst>
                                    </p:anim>
                                    <p:anim calcmode="lin" valueType="num">
                                      <p:cBhvr>
                                        <p:cTn id="9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0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2193" grpId="0" animBg="1"/>
      <p:bldP spid="262194" grpId="0" animBg="1"/>
      <p:bldP spid="262195" grpId="0" animBg="1"/>
      <p:bldP spid="262198" grpId="0"/>
      <p:bldP spid="262199" grpId="0"/>
      <p:bldP spid="262200" grpId="0"/>
      <p:bldP spid="262201" grpId="0"/>
      <p:bldP spid="262202" grpId="0"/>
      <p:bldP spid="262203" grpId="0"/>
      <p:bldP spid="262204" grpId="0"/>
      <p:bldP spid="262205"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67235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2632" name="Picture 8" descr="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7331" y="970458"/>
            <a:ext cx="3771245" cy="3340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2636" name="Picture 12" descr="4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38746" y="1500519"/>
            <a:ext cx="3309363" cy="231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2640" name="Text Box 16"/>
          <p:cNvSpPr txBox="1">
            <a:spLocks noChangeArrowheads="1"/>
          </p:cNvSpPr>
          <p:nvPr/>
        </p:nvSpPr>
        <p:spPr bwMode="auto">
          <a:xfrm>
            <a:off x="3695852" y="2441615"/>
            <a:ext cx="1904669" cy="493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2700" b="1" baseline="0">
                <a:solidFill>
                  <a:srgbClr val="000000"/>
                </a:solidFill>
                <a:ea typeface="楷体" pitchFamily="49" charset="-122"/>
              </a:rPr>
              <a:t>文字标题</a:t>
            </a:r>
          </a:p>
        </p:txBody>
      </p:sp>
      <p:pic>
        <p:nvPicPr>
          <p:cNvPr id="282628" name="Picture 4" descr="6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30786" y="438809"/>
            <a:ext cx="2053868" cy="1839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2629" name="Picture 5" descr="6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53089" y="2497161"/>
            <a:ext cx="2057043" cy="1837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2630" name="Picture 6" descr="6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029120" y="2435267"/>
            <a:ext cx="2057043" cy="1837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2637" name="Text Box 13"/>
          <p:cNvSpPr txBox="1">
            <a:spLocks noChangeArrowheads="1"/>
          </p:cNvSpPr>
          <p:nvPr/>
        </p:nvSpPr>
        <p:spPr bwMode="auto">
          <a:xfrm>
            <a:off x="3924413" y="1067265"/>
            <a:ext cx="1218988"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800" b="1" baseline="0">
                <a:solidFill>
                  <a:srgbClr val="FFFFFF"/>
                </a:solidFill>
                <a:ea typeface="楷体" pitchFamily="49" charset="-122"/>
              </a:rPr>
              <a:t>点击输入文字内容</a:t>
            </a:r>
          </a:p>
        </p:txBody>
      </p:sp>
      <p:sp>
        <p:nvSpPr>
          <p:cNvPr id="282638" name="Text Box 14"/>
          <p:cNvSpPr txBox="1">
            <a:spLocks noChangeArrowheads="1"/>
          </p:cNvSpPr>
          <p:nvPr/>
        </p:nvSpPr>
        <p:spPr bwMode="auto">
          <a:xfrm>
            <a:off x="2248304" y="3111334"/>
            <a:ext cx="1218988"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800" b="1" baseline="0">
                <a:solidFill>
                  <a:srgbClr val="FFFFFF"/>
                </a:solidFill>
                <a:ea typeface="楷体" pitchFamily="49" charset="-122"/>
              </a:rPr>
              <a:t>点击输入文字内容</a:t>
            </a:r>
          </a:p>
        </p:txBody>
      </p:sp>
      <p:sp>
        <p:nvSpPr>
          <p:cNvPr id="282639" name="Text Box 15"/>
          <p:cNvSpPr txBox="1">
            <a:spLocks noChangeArrowheads="1"/>
          </p:cNvSpPr>
          <p:nvPr/>
        </p:nvSpPr>
        <p:spPr bwMode="auto">
          <a:xfrm>
            <a:off x="5600522" y="3011353"/>
            <a:ext cx="1218988"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800" b="1" baseline="0">
                <a:solidFill>
                  <a:srgbClr val="FFFFFF"/>
                </a:solidFill>
                <a:ea typeface="楷体" pitchFamily="49" charset="-122"/>
              </a:rPr>
              <a:t>点击输入文字内容</a:t>
            </a:r>
          </a:p>
        </p:txBody>
      </p:sp>
      <p:sp>
        <p:nvSpPr>
          <p:cNvPr id="11" name="标题 1"/>
          <p:cNvSpPr txBox="1">
            <a:spLocks/>
          </p:cNvSpPr>
          <p:nvPr/>
        </p:nvSpPr>
        <p:spPr>
          <a:xfrm>
            <a:off x="1547664" y="165349"/>
            <a:ext cx="5078388" cy="390177"/>
          </a:xfrm>
          <a:prstGeom prst="rect">
            <a:avLst/>
          </a:prstGeom>
        </p:spPr>
        <p:txBody>
          <a:bodyPr vert="horz" lIns="68580" tIns="34290" rIns="68580" bIns="34290" rtlCol="0" anchor="b">
            <a:noAutofit/>
          </a:bodyPr>
          <a:lstStyle>
            <a:lvl1pPr algn="l" defTabSz="685800" rtl="0" eaLnBrk="1" latinLnBrk="0" hangingPunct="1">
              <a:lnSpc>
                <a:spcPct val="90000"/>
              </a:lnSpc>
              <a:spcBef>
                <a:spcPct val="0"/>
              </a:spcBef>
              <a:buNone/>
              <a:defRPr sz="3000" kern="1200">
                <a:solidFill>
                  <a:schemeClr val="accent1">
                    <a:lumMod val="75000"/>
                  </a:schemeClr>
                </a:solidFill>
                <a:latin typeface="+mj-lt"/>
                <a:ea typeface="+mj-ea"/>
                <a:cs typeface="+mj-cs"/>
              </a:defRPr>
            </a:lvl1pPr>
          </a:lstStyle>
          <a:p>
            <a:r>
              <a:rPr lang="zh-CN" altLang="en-US" sz="2800" dirty="0" smtClean="0">
                <a:solidFill>
                  <a:schemeClr val="tx1">
                    <a:lumMod val="50000"/>
                  </a:schemeClr>
                </a:solidFill>
              </a:rPr>
              <a:t>单击此处添加标题</a:t>
            </a:r>
            <a:endParaRPr lang="zh-CN" altLang="en-US" sz="2800" dirty="0">
              <a:solidFill>
                <a:schemeClr val="tx1">
                  <a:lumMod val="50000"/>
                </a:schemeClr>
              </a:solidFill>
            </a:endParaRPr>
          </a:p>
        </p:txBody>
      </p:sp>
    </p:spTree>
    <p:extLst>
      <p:ext uri="{BB962C8B-B14F-4D97-AF65-F5344CB8AC3E}">
        <p14:creationId xmlns:p14="http://schemas.microsoft.com/office/powerpoint/2010/main" val="313334813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7" presetClass="entr" presetSubtype="2" fill="hold" nodeType="withEffect">
                                  <p:stCondLst>
                                    <p:cond delay="0"/>
                                  </p:stCondLst>
                                  <p:childTnLst>
                                    <p:set>
                                      <p:cBhvr>
                                        <p:cTn id="6" dur="1" fill="hold">
                                          <p:stCondLst>
                                            <p:cond delay="0"/>
                                          </p:stCondLst>
                                        </p:cTn>
                                        <p:tgtEl>
                                          <p:spTgt spid="282636"/>
                                        </p:tgtEl>
                                        <p:attrNameLst>
                                          <p:attrName>style.visibility</p:attrName>
                                        </p:attrNameLst>
                                      </p:cBhvr>
                                      <p:to>
                                        <p:strVal val="visible"/>
                                      </p:to>
                                    </p:set>
                                    <p:anim calcmode="lin" valueType="num">
                                      <p:cBhvr additive="base">
                                        <p:cTn id="7" dur="5000" fill="hold"/>
                                        <p:tgtEl>
                                          <p:spTgt spid="282636"/>
                                        </p:tgtEl>
                                        <p:attrNameLst>
                                          <p:attrName>ppt_x</p:attrName>
                                        </p:attrNameLst>
                                      </p:cBhvr>
                                      <p:tavLst>
                                        <p:tav tm="0">
                                          <p:val>
                                            <p:strVal val="1+#ppt_w/2"/>
                                          </p:val>
                                        </p:tav>
                                        <p:tav tm="100000">
                                          <p:val>
                                            <p:strVal val="#ppt_x"/>
                                          </p:val>
                                        </p:tav>
                                      </p:tavLst>
                                    </p:anim>
                                    <p:anim calcmode="lin" valueType="num">
                                      <p:cBhvr additive="base">
                                        <p:cTn id="8" dur="5000" fill="hold"/>
                                        <p:tgtEl>
                                          <p:spTgt spid="282636"/>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0"/>
                            </p:stCondLst>
                            <p:childTnLst>
                              <p:par>
                                <p:cTn id="10" presetID="23" presetClass="entr" presetSubtype="16" fill="hold" nodeType="afterEffect">
                                  <p:stCondLst>
                                    <p:cond delay="0"/>
                                  </p:stCondLst>
                                  <p:childTnLst>
                                    <p:set>
                                      <p:cBhvr>
                                        <p:cTn id="11" dur="1" fill="hold">
                                          <p:stCondLst>
                                            <p:cond delay="0"/>
                                          </p:stCondLst>
                                        </p:cTn>
                                        <p:tgtEl>
                                          <p:spTgt spid="282632"/>
                                        </p:tgtEl>
                                        <p:attrNameLst>
                                          <p:attrName>style.visibility</p:attrName>
                                        </p:attrNameLst>
                                      </p:cBhvr>
                                      <p:to>
                                        <p:strVal val="visible"/>
                                      </p:to>
                                    </p:set>
                                    <p:anim calcmode="lin" valueType="num">
                                      <p:cBhvr>
                                        <p:cTn id="12" dur="1000" fill="hold"/>
                                        <p:tgtEl>
                                          <p:spTgt spid="282632"/>
                                        </p:tgtEl>
                                        <p:attrNameLst>
                                          <p:attrName>ppt_w</p:attrName>
                                        </p:attrNameLst>
                                      </p:cBhvr>
                                      <p:tavLst>
                                        <p:tav tm="0">
                                          <p:val>
                                            <p:fltVal val="0"/>
                                          </p:val>
                                        </p:tav>
                                        <p:tav tm="100000">
                                          <p:val>
                                            <p:strVal val="#ppt_w"/>
                                          </p:val>
                                        </p:tav>
                                      </p:tavLst>
                                    </p:anim>
                                    <p:anim calcmode="lin" valueType="num">
                                      <p:cBhvr>
                                        <p:cTn id="13" dur="1000" fill="hold"/>
                                        <p:tgtEl>
                                          <p:spTgt spid="282632"/>
                                        </p:tgtEl>
                                        <p:attrNameLst>
                                          <p:attrName>ppt_h</p:attrName>
                                        </p:attrNameLst>
                                      </p:cBhvr>
                                      <p:tavLst>
                                        <p:tav tm="0">
                                          <p:val>
                                            <p:fltVal val="0"/>
                                          </p:val>
                                        </p:tav>
                                        <p:tav tm="100000">
                                          <p:val>
                                            <p:strVal val="#ppt_h"/>
                                          </p:val>
                                        </p:tav>
                                      </p:tavLst>
                                    </p:anim>
                                  </p:childTnLst>
                                </p:cTn>
                              </p:par>
                            </p:childTnLst>
                          </p:cTn>
                        </p:par>
                        <p:par>
                          <p:cTn id="14" fill="hold" nodeType="afterGroup">
                            <p:stCondLst>
                              <p:cond delay="60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282640"/>
                                        </p:tgtEl>
                                        <p:attrNameLst>
                                          <p:attrName>style.visibility</p:attrName>
                                        </p:attrNameLst>
                                      </p:cBhvr>
                                      <p:to>
                                        <p:strVal val="visible"/>
                                      </p:to>
                                    </p:set>
                                    <p:anim by="(-#ppt_w*2)" calcmode="lin" valueType="num">
                                      <p:cBhvr rctx="PPT">
                                        <p:cTn id="17" dur="500" autoRev="1" fill="hold">
                                          <p:stCondLst>
                                            <p:cond delay="0"/>
                                          </p:stCondLst>
                                        </p:cTn>
                                        <p:tgtEl>
                                          <p:spTgt spid="282640"/>
                                        </p:tgtEl>
                                        <p:attrNameLst>
                                          <p:attrName>ppt_w</p:attrName>
                                        </p:attrNameLst>
                                      </p:cBhvr>
                                    </p:anim>
                                    <p:anim by="(#ppt_w*0.50)" calcmode="lin" valueType="num">
                                      <p:cBhvr>
                                        <p:cTn id="18" dur="500" decel="50000" autoRev="1" fill="hold">
                                          <p:stCondLst>
                                            <p:cond delay="0"/>
                                          </p:stCondLst>
                                        </p:cTn>
                                        <p:tgtEl>
                                          <p:spTgt spid="282640"/>
                                        </p:tgtEl>
                                        <p:attrNameLst>
                                          <p:attrName>ppt_x</p:attrName>
                                        </p:attrNameLst>
                                      </p:cBhvr>
                                    </p:anim>
                                    <p:anim from="(-#ppt_h/2)" to="(#ppt_y)" calcmode="lin" valueType="num">
                                      <p:cBhvr>
                                        <p:cTn id="19" dur="1000" fill="hold">
                                          <p:stCondLst>
                                            <p:cond delay="0"/>
                                          </p:stCondLst>
                                        </p:cTn>
                                        <p:tgtEl>
                                          <p:spTgt spid="282640"/>
                                        </p:tgtEl>
                                        <p:attrNameLst>
                                          <p:attrName>ppt_y</p:attrName>
                                        </p:attrNameLst>
                                      </p:cBhvr>
                                    </p:anim>
                                    <p:animRot by="21600000">
                                      <p:cBhvr>
                                        <p:cTn id="20" dur="1000" fill="hold">
                                          <p:stCondLst>
                                            <p:cond delay="0"/>
                                          </p:stCondLst>
                                        </p:cTn>
                                        <p:tgtEl>
                                          <p:spTgt spid="282640"/>
                                        </p:tgtEl>
                                        <p:attrNameLst>
                                          <p:attrName>r</p:attrName>
                                        </p:attrNameLst>
                                      </p:cBhvr>
                                    </p:animRot>
                                  </p:childTnLst>
                                </p:cTn>
                              </p:par>
                            </p:childTnLst>
                          </p:cTn>
                        </p:par>
                        <p:par>
                          <p:cTn id="21" fill="hold" nodeType="afterGroup">
                            <p:stCondLst>
                              <p:cond delay="7300"/>
                            </p:stCondLst>
                            <p:childTnLst>
                              <p:par>
                                <p:cTn id="22" presetID="9" presetClass="entr" presetSubtype="0" fill="hold" nodeType="afterEffect">
                                  <p:stCondLst>
                                    <p:cond delay="0"/>
                                  </p:stCondLst>
                                  <p:childTnLst>
                                    <p:set>
                                      <p:cBhvr>
                                        <p:cTn id="23" dur="1" fill="hold">
                                          <p:stCondLst>
                                            <p:cond delay="0"/>
                                          </p:stCondLst>
                                        </p:cTn>
                                        <p:tgtEl>
                                          <p:spTgt spid="282628"/>
                                        </p:tgtEl>
                                        <p:attrNameLst>
                                          <p:attrName>style.visibility</p:attrName>
                                        </p:attrNameLst>
                                      </p:cBhvr>
                                      <p:to>
                                        <p:strVal val="visible"/>
                                      </p:to>
                                    </p:set>
                                    <p:animEffect transition="in" filter="dissolve">
                                      <p:cBhvr>
                                        <p:cTn id="24" dur="500"/>
                                        <p:tgtEl>
                                          <p:spTgt spid="282628"/>
                                        </p:tgtEl>
                                      </p:cBhvr>
                                    </p:animEffect>
                                  </p:childTnLst>
                                </p:cTn>
                              </p:par>
                            </p:childTnLst>
                          </p:cTn>
                        </p:par>
                        <p:par>
                          <p:cTn id="25" fill="hold" nodeType="afterGroup">
                            <p:stCondLst>
                              <p:cond delay="7800"/>
                            </p:stCondLst>
                            <p:childTnLst>
                              <p:par>
                                <p:cTn id="26" presetID="22" presetClass="entr" presetSubtype="8" fill="hold" grpId="0" nodeType="afterEffect">
                                  <p:stCondLst>
                                    <p:cond delay="0"/>
                                  </p:stCondLst>
                                  <p:childTnLst>
                                    <p:set>
                                      <p:cBhvr>
                                        <p:cTn id="27" dur="1" fill="hold">
                                          <p:stCondLst>
                                            <p:cond delay="0"/>
                                          </p:stCondLst>
                                        </p:cTn>
                                        <p:tgtEl>
                                          <p:spTgt spid="282637"/>
                                        </p:tgtEl>
                                        <p:attrNameLst>
                                          <p:attrName>style.visibility</p:attrName>
                                        </p:attrNameLst>
                                      </p:cBhvr>
                                      <p:to>
                                        <p:strVal val="visible"/>
                                      </p:to>
                                    </p:set>
                                    <p:animEffect transition="in" filter="wipe(left)">
                                      <p:cBhvr>
                                        <p:cTn id="28" dur="2000"/>
                                        <p:tgtEl>
                                          <p:spTgt spid="282637"/>
                                        </p:tgtEl>
                                      </p:cBhvr>
                                    </p:animEffect>
                                  </p:childTnLst>
                                </p:cTn>
                              </p:par>
                            </p:childTnLst>
                          </p:cTn>
                        </p:par>
                        <p:par>
                          <p:cTn id="29" fill="hold" nodeType="afterGroup">
                            <p:stCondLst>
                              <p:cond delay="9800"/>
                            </p:stCondLst>
                            <p:childTnLst>
                              <p:par>
                                <p:cTn id="30" presetID="9" presetClass="entr" presetSubtype="0" fill="hold" nodeType="afterEffect">
                                  <p:stCondLst>
                                    <p:cond delay="0"/>
                                  </p:stCondLst>
                                  <p:childTnLst>
                                    <p:set>
                                      <p:cBhvr>
                                        <p:cTn id="31" dur="1" fill="hold">
                                          <p:stCondLst>
                                            <p:cond delay="0"/>
                                          </p:stCondLst>
                                        </p:cTn>
                                        <p:tgtEl>
                                          <p:spTgt spid="282629"/>
                                        </p:tgtEl>
                                        <p:attrNameLst>
                                          <p:attrName>style.visibility</p:attrName>
                                        </p:attrNameLst>
                                      </p:cBhvr>
                                      <p:to>
                                        <p:strVal val="visible"/>
                                      </p:to>
                                    </p:set>
                                    <p:animEffect transition="in" filter="dissolve">
                                      <p:cBhvr>
                                        <p:cTn id="32" dur="500"/>
                                        <p:tgtEl>
                                          <p:spTgt spid="282629"/>
                                        </p:tgtEl>
                                      </p:cBhvr>
                                    </p:animEffect>
                                  </p:childTnLst>
                                </p:cTn>
                              </p:par>
                            </p:childTnLst>
                          </p:cTn>
                        </p:par>
                        <p:par>
                          <p:cTn id="33" fill="hold" nodeType="afterGroup">
                            <p:stCondLst>
                              <p:cond delay="10300"/>
                            </p:stCondLst>
                            <p:childTnLst>
                              <p:par>
                                <p:cTn id="34" presetID="22" presetClass="entr" presetSubtype="8" fill="hold" grpId="0" nodeType="afterEffect">
                                  <p:stCondLst>
                                    <p:cond delay="0"/>
                                  </p:stCondLst>
                                  <p:childTnLst>
                                    <p:set>
                                      <p:cBhvr>
                                        <p:cTn id="35" dur="1" fill="hold">
                                          <p:stCondLst>
                                            <p:cond delay="0"/>
                                          </p:stCondLst>
                                        </p:cTn>
                                        <p:tgtEl>
                                          <p:spTgt spid="282638"/>
                                        </p:tgtEl>
                                        <p:attrNameLst>
                                          <p:attrName>style.visibility</p:attrName>
                                        </p:attrNameLst>
                                      </p:cBhvr>
                                      <p:to>
                                        <p:strVal val="visible"/>
                                      </p:to>
                                    </p:set>
                                    <p:animEffect transition="in" filter="wipe(left)">
                                      <p:cBhvr>
                                        <p:cTn id="36" dur="2000"/>
                                        <p:tgtEl>
                                          <p:spTgt spid="282638"/>
                                        </p:tgtEl>
                                      </p:cBhvr>
                                    </p:animEffect>
                                  </p:childTnLst>
                                </p:cTn>
                              </p:par>
                            </p:childTnLst>
                          </p:cTn>
                        </p:par>
                        <p:par>
                          <p:cTn id="37" fill="hold" nodeType="afterGroup">
                            <p:stCondLst>
                              <p:cond delay="12300"/>
                            </p:stCondLst>
                            <p:childTnLst>
                              <p:par>
                                <p:cTn id="38" presetID="9" presetClass="entr" presetSubtype="0" fill="hold" nodeType="afterEffect">
                                  <p:stCondLst>
                                    <p:cond delay="0"/>
                                  </p:stCondLst>
                                  <p:childTnLst>
                                    <p:set>
                                      <p:cBhvr>
                                        <p:cTn id="39" dur="1" fill="hold">
                                          <p:stCondLst>
                                            <p:cond delay="0"/>
                                          </p:stCondLst>
                                        </p:cTn>
                                        <p:tgtEl>
                                          <p:spTgt spid="282630"/>
                                        </p:tgtEl>
                                        <p:attrNameLst>
                                          <p:attrName>style.visibility</p:attrName>
                                        </p:attrNameLst>
                                      </p:cBhvr>
                                      <p:to>
                                        <p:strVal val="visible"/>
                                      </p:to>
                                    </p:set>
                                    <p:animEffect transition="in" filter="dissolve">
                                      <p:cBhvr>
                                        <p:cTn id="40" dur="500"/>
                                        <p:tgtEl>
                                          <p:spTgt spid="282630"/>
                                        </p:tgtEl>
                                      </p:cBhvr>
                                    </p:animEffect>
                                  </p:childTnLst>
                                </p:cTn>
                              </p:par>
                            </p:childTnLst>
                          </p:cTn>
                        </p:par>
                        <p:par>
                          <p:cTn id="41" fill="hold" nodeType="afterGroup">
                            <p:stCondLst>
                              <p:cond delay="12800"/>
                            </p:stCondLst>
                            <p:childTnLst>
                              <p:par>
                                <p:cTn id="42" presetID="22" presetClass="entr" presetSubtype="8" fill="hold" grpId="0" nodeType="afterEffect">
                                  <p:stCondLst>
                                    <p:cond delay="0"/>
                                  </p:stCondLst>
                                  <p:childTnLst>
                                    <p:set>
                                      <p:cBhvr>
                                        <p:cTn id="43" dur="1" fill="hold">
                                          <p:stCondLst>
                                            <p:cond delay="0"/>
                                          </p:stCondLst>
                                        </p:cTn>
                                        <p:tgtEl>
                                          <p:spTgt spid="282639"/>
                                        </p:tgtEl>
                                        <p:attrNameLst>
                                          <p:attrName>style.visibility</p:attrName>
                                        </p:attrNameLst>
                                      </p:cBhvr>
                                      <p:to>
                                        <p:strVal val="visible"/>
                                      </p:to>
                                    </p:set>
                                    <p:animEffect transition="in" filter="wipe(left)">
                                      <p:cBhvr>
                                        <p:cTn id="44" dur="2000"/>
                                        <p:tgtEl>
                                          <p:spTgt spid="282639"/>
                                        </p:tgtEl>
                                      </p:cBhvr>
                                    </p:animEffect>
                                  </p:childTnLst>
                                </p:cTn>
                              </p:par>
                              <p:par>
                                <p:cTn id="45" presetID="41" presetClass="entr" presetSubtype="0" fill="hold" grpId="0" nodeType="withEffect">
                                  <p:stCondLst>
                                    <p:cond delay="1100"/>
                                  </p:stCondLst>
                                  <p:iterate type="lt">
                                    <p:tmPct val="10000"/>
                                  </p:iterate>
                                  <p:childTnLst>
                                    <p:set>
                                      <p:cBhvr>
                                        <p:cTn id="46" dur="1" fill="hold">
                                          <p:stCondLst>
                                            <p:cond delay="0"/>
                                          </p:stCondLst>
                                        </p:cTn>
                                        <p:tgtEl>
                                          <p:spTgt spid="11"/>
                                        </p:tgtEl>
                                        <p:attrNameLst>
                                          <p:attrName>style.visibility</p:attrName>
                                        </p:attrNameLst>
                                      </p:cBhvr>
                                      <p:to>
                                        <p:strVal val="visible"/>
                                      </p:to>
                                    </p:set>
                                    <p:anim calcmode="lin" valueType="num">
                                      <p:cBhvr>
                                        <p:cTn id="4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11"/>
                                        </p:tgtEl>
                                        <p:attrNameLst>
                                          <p:attrName>ppt_y</p:attrName>
                                        </p:attrNameLst>
                                      </p:cBhvr>
                                      <p:tavLst>
                                        <p:tav tm="0">
                                          <p:val>
                                            <p:strVal val="#ppt_y"/>
                                          </p:val>
                                        </p:tav>
                                        <p:tav tm="100000">
                                          <p:val>
                                            <p:strVal val="#ppt_y"/>
                                          </p:val>
                                        </p:tav>
                                      </p:tavLst>
                                    </p:anim>
                                    <p:anim calcmode="lin" valueType="num">
                                      <p:cBhvr>
                                        <p:cTn id="4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tmFilter="0,0; .5, 1; 1, 1"/>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2640" grpId="0"/>
      <p:bldP spid="282637" grpId="0"/>
      <p:bldP spid="282638" grpId="0"/>
      <p:bldP spid="282639" grpId="0"/>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3653" name="Picture 5" descr="6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5496" y="845876"/>
            <a:ext cx="2268143" cy="1850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3654" name="Picture 6" descr="6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15703" y="845876"/>
            <a:ext cx="2266556" cy="1850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3655" name="Picture 7" descr="6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44166" y="845876"/>
            <a:ext cx="2266556" cy="1850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3656" name="Picture 8" descr="4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4577341">
            <a:off x="2331732" y="2505825"/>
            <a:ext cx="1467985" cy="953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3657" name="Picture 9" descr="4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7986527">
            <a:off x="5306195" y="2470907"/>
            <a:ext cx="1525117" cy="992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3660" name="Picture 12" descr="4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16074809">
            <a:off x="3900692" y="2493919"/>
            <a:ext cx="1288652" cy="992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20"/>
          <p:cNvGrpSpPr>
            <a:grpSpLocks/>
          </p:cNvGrpSpPr>
          <p:nvPr/>
        </p:nvGrpSpPr>
        <p:grpSpPr bwMode="auto">
          <a:xfrm>
            <a:off x="1906257" y="3588230"/>
            <a:ext cx="6755227" cy="1345785"/>
            <a:chOff x="720" y="2998"/>
            <a:chExt cx="4734" cy="1130"/>
          </a:xfrm>
        </p:grpSpPr>
        <p:pic>
          <p:nvPicPr>
            <p:cNvPr id="16397" name="Picture 19" descr="64"/>
            <p:cNvPicPr>
              <a:picLocks noChangeAspect="1" noChangeArrowheads="1"/>
            </p:cNvPicPr>
            <p:nvPr/>
          </p:nvPicPr>
          <p:blipFill>
            <a:blip r:embed="rId8">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8" name="Picture 14" descr="64"/>
            <p:cNvPicPr>
              <a:picLocks noChangeAspect="1" noChangeArrowheads="1"/>
            </p:cNvPicPr>
            <p:nvPr/>
          </p:nvPicPr>
          <p:blipFill>
            <a:blip r:embed="rId8">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83663" name="Text Box 15"/>
          <p:cNvSpPr txBox="1">
            <a:spLocks noChangeArrowheads="1"/>
          </p:cNvSpPr>
          <p:nvPr/>
        </p:nvSpPr>
        <p:spPr bwMode="auto">
          <a:xfrm>
            <a:off x="1941176" y="1493376"/>
            <a:ext cx="1220575"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800" b="1" baseline="0">
                <a:solidFill>
                  <a:srgbClr val="000000"/>
                </a:solidFill>
                <a:ea typeface="楷体" pitchFamily="49" charset="-122"/>
              </a:rPr>
              <a:t>点击输入文字内容</a:t>
            </a:r>
          </a:p>
        </p:txBody>
      </p:sp>
      <p:sp>
        <p:nvSpPr>
          <p:cNvPr id="283664" name="Text Box 16"/>
          <p:cNvSpPr txBox="1">
            <a:spLocks noChangeArrowheads="1"/>
          </p:cNvSpPr>
          <p:nvPr/>
        </p:nvSpPr>
        <p:spPr bwMode="auto">
          <a:xfrm>
            <a:off x="4201384" y="1493376"/>
            <a:ext cx="1218988"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800" b="1" baseline="0">
                <a:solidFill>
                  <a:srgbClr val="000000"/>
                </a:solidFill>
                <a:ea typeface="楷体" pitchFamily="49" charset="-122"/>
              </a:rPr>
              <a:t>点击输入文字内容</a:t>
            </a:r>
          </a:p>
        </p:txBody>
      </p:sp>
      <p:sp>
        <p:nvSpPr>
          <p:cNvPr id="283665" name="Text Box 17"/>
          <p:cNvSpPr txBox="1">
            <a:spLocks noChangeArrowheads="1"/>
          </p:cNvSpPr>
          <p:nvPr/>
        </p:nvSpPr>
        <p:spPr bwMode="auto">
          <a:xfrm>
            <a:off x="6409212" y="1518769"/>
            <a:ext cx="1220576"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800" b="1" baseline="0">
                <a:solidFill>
                  <a:srgbClr val="000000"/>
                </a:solidFill>
                <a:ea typeface="楷体" pitchFamily="49" charset="-122"/>
              </a:rPr>
              <a:t>点击输入文字内容</a:t>
            </a:r>
          </a:p>
        </p:txBody>
      </p:sp>
      <p:sp>
        <p:nvSpPr>
          <p:cNvPr id="283666" name="Text Box 18"/>
          <p:cNvSpPr txBox="1">
            <a:spLocks noChangeArrowheads="1"/>
          </p:cNvSpPr>
          <p:nvPr/>
        </p:nvSpPr>
        <p:spPr bwMode="auto">
          <a:xfrm>
            <a:off x="2169736" y="3993026"/>
            <a:ext cx="5334661" cy="387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2000" b="1" baseline="0">
                <a:solidFill>
                  <a:srgbClr val="FFFFFF"/>
                </a:solidFill>
                <a:ea typeface="楷体" pitchFamily="49" charset="-122"/>
              </a:rPr>
              <a:t>点击输入文字内容点击输入文字内容</a:t>
            </a:r>
          </a:p>
        </p:txBody>
      </p:sp>
      <p:sp>
        <p:nvSpPr>
          <p:cNvPr id="15" name="标题 1"/>
          <p:cNvSpPr txBox="1">
            <a:spLocks/>
          </p:cNvSpPr>
          <p:nvPr/>
        </p:nvSpPr>
        <p:spPr>
          <a:xfrm>
            <a:off x="1547664" y="165349"/>
            <a:ext cx="5078388" cy="390177"/>
          </a:xfrm>
          <a:prstGeom prst="rect">
            <a:avLst/>
          </a:prstGeom>
        </p:spPr>
        <p:txBody>
          <a:bodyPr vert="horz" lIns="68580" tIns="34290" rIns="68580" bIns="34290" rtlCol="0" anchor="b">
            <a:noAutofit/>
          </a:bodyPr>
          <a:lstStyle>
            <a:lvl1pPr algn="l" defTabSz="685800" rtl="0" eaLnBrk="1" latinLnBrk="0" hangingPunct="1">
              <a:lnSpc>
                <a:spcPct val="90000"/>
              </a:lnSpc>
              <a:spcBef>
                <a:spcPct val="0"/>
              </a:spcBef>
              <a:buNone/>
              <a:defRPr sz="3000" kern="1200">
                <a:solidFill>
                  <a:schemeClr val="accent1">
                    <a:lumMod val="75000"/>
                  </a:schemeClr>
                </a:solidFill>
                <a:latin typeface="+mj-lt"/>
                <a:ea typeface="+mj-ea"/>
                <a:cs typeface="+mj-cs"/>
              </a:defRPr>
            </a:lvl1pPr>
          </a:lstStyle>
          <a:p>
            <a:r>
              <a:rPr lang="zh-CN" altLang="en-US" sz="2800" dirty="0" smtClean="0">
                <a:solidFill>
                  <a:schemeClr val="tx1">
                    <a:lumMod val="50000"/>
                  </a:schemeClr>
                </a:solidFill>
              </a:rPr>
              <a:t>单击此处添加标题</a:t>
            </a:r>
            <a:endParaRPr lang="zh-CN" altLang="en-US" sz="2800" dirty="0">
              <a:solidFill>
                <a:schemeClr val="tx1">
                  <a:lumMod val="50000"/>
                </a:schemeClr>
              </a:solidFill>
            </a:endParaRPr>
          </a:p>
        </p:txBody>
      </p:sp>
    </p:spTree>
    <p:extLst>
      <p:ext uri="{BB962C8B-B14F-4D97-AF65-F5344CB8AC3E}">
        <p14:creationId xmlns:p14="http://schemas.microsoft.com/office/powerpoint/2010/main" val="658361867"/>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83653"/>
                                        </p:tgtEl>
                                        <p:attrNameLst>
                                          <p:attrName>style.visibility</p:attrName>
                                        </p:attrNameLst>
                                      </p:cBhvr>
                                      <p:to>
                                        <p:strVal val="visible"/>
                                      </p:to>
                                    </p:set>
                                    <p:anim calcmode="lin" valueType="num">
                                      <p:cBhvr>
                                        <p:cTn id="7" dur="1000" fill="hold"/>
                                        <p:tgtEl>
                                          <p:spTgt spid="283653"/>
                                        </p:tgtEl>
                                        <p:attrNameLst>
                                          <p:attrName>ppt_w</p:attrName>
                                        </p:attrNameLst>
                                      </p:cBhvr>
                                      <p:tavLst>
                                        <p:tav tm="0">
                                          <p:val>
                                            <p:fltVal val="0"/>
                                          </p:val>
                                        </p:tav>
                                        <p:tav tm="100000">
                                          <p:val>
                                            <p:strVal val="#ppt_w"/>
                                          </p:val>
                                        </p:tav>
                                      </p:tavLst>
                                    </p:anim>
                                    <p:anim calcmode="lin" valueType="num">
                                      <p:cBhvr>
                                        <p:cTn id="8" dur="1000" fill="hold"/>
                                        <p:tgtEl>
                                          <p:spTgt spid="283653"/>
                                        </p:tgtEl>
                                        <p:attrNameLst>
                                          <p:attrName>ppt_h</p:attrName>
                                        </p:attrNameLst>
                                      </p:cBhvr>
                                      <p:tavLst>
                                        <p:tav tm="0">
                                          <p:val>
                                            <p:fltVal val="0"/>
                                          </p:val>
                                        </p:tav>
                                        <p:tav tm="100000">
                                          <p:val>
                                            <p:strVal val="#ppt_h"/>
                                          </p:val>
                                        </p:tav>
                                      </p:tavLst>
                                    </p:anim>
                                    <p:anim calcmode="lin" valueType="num">
                                      <p:cBhvr>
                                        <p:cTn id="9" dur="1000" fill="hold"/>
                                        <p:tgtEl>
                                          <p:spTgt spid="283653"/>
                                        </p:tgtEl>
                                        <p:attrNameLst>
                                          <p:attrName>style.rotation</p:attrName>
                                        </p:attrNameLst>
                                      </p:cBhvr>
                                      <p:tavLst>
                                        <p:tav tm="0">
                                          <p:val>
                                            <p:fltVal val="90"/>
                                          </p:val>
                                        </p:tav>
                                        <p:tav tm="100000">
                                          <p:val>
                                            <p:fltVal val="0"/>
                                          </p:val>
                                        </p:tav>
                                      </p:tavLst>
                                    </p:anim>
                                    <p:animEffect transition="in" filter="fade">
                                      <p:cBhvr>
                                        <p:cTn id="10" dur="1000"/>
                                        <p:tgtEl>
                                          <p:spTgt spid="283653"/>
                                        </p:tgtEl>
                                      </p:cBhvr>
                                    </p:animEffect>
                                  </p:childTnLst>
                                </p:cTn>
                              </p:par>
                            </p:childTnLst>
                          </p:cTn>
                        </p:par>
                        <p:par>
                          <p:cTn id="11" fill="hold" nodeType="afterGroup">
                            <p:stCondLst>
                              <p:cond delay="1000"/>
                            </p:stCondLst>
                            <p:childTnLst>
                              <p:par>
                                <p:cTn id="12" presetID="6" presetClass="entr" presetSubtype="16" fill="hold" grpId="0" nodeType="afterEffect">
                                  <p:stCondLst>
                                    <p:cond delay="0"/>
                                  </p:stCondLst>
                                  <p:childTnLst>
                                    <p:set>
                                      <p:cBhvr>
                                        <p:cTn id="13" dur="1" fill="hold">
                                          <p:stCondLst>
                                            <p:cond delay="0"/>
                                          </p:stCondLst>
                                        </p:cTn>
                                        <p:tgtEl>
                                          <p:spTgt spid="283663"/>
                                        </p:tgtEl>
                                        <p:attrNameLst>
                                          <p:attrName>style.visibility</p:attrName>
                                        </p:attrNameLst>
                                      </p:cBhvr>
                                      <p:to>
                                        <p:strVal val="visible"/>
                                      </p:to>
                                    </p:set>
                                    <p:animEffect transition="in" filter="circle(in)">
                                      <p:cBhvr>
                                        <p:cTn id="14" dur="2000"/>
                                        <p:tgtEl>
                                          <p:spTgt spid="283663"/>
                                        </p:tgtEl>
                                      </p:cBhvr>
                                    </p:animEffect>
                                  </p:childTnLst>
                                </p:cTn>
                              </p:par>
                            </p:childTnLst>
                          </p:cTn>
                        </p:par>
                        <p:par>
                          <p:cTn id="15" fill="hold" nodeType="afterGroup">
                            <p:stCondLst>
                              <p:cond delay="3000"/>
                            </p:stCondLst>
                            <p:childTnLst>
                              <p:par>
                                <p:cTn id="16" presetID="31" presetClass="entr" presetSubtype="0" fill="hold" nodeType="afterEffect">
                                  <p:stCondLst>
                                    <p:cond delay="0"/>
                                  </p:stCondLst>
                                  <p:iterate type="lt">
                                    <p:tmPct val="5000"/>
                                  </p:iterate>
                                  <p:childTnLst>
                                    <p:set>
                                      <p:cBhvr>
                                        <p:cTn id="17" dur="1" fill="hold">
                                          <p:stCondLst>
                                            <p:cond delay="0"/>
                                          </p:stCondLst>
                                        </p:cTn>
                                        <p:tgtEl>
                                          <p:spTgt spid="283654"/>
                                        </p:tgtEl>
                                        <p:attrNameLst>
                                          <p:attrName>style.visibility</p:attrName>
                                        </p:attrNameLst>
                                      </p:cBhvr>
                                      <p:to>
                                        <p:strVal val="visible"/>
                                      </p:to>
                                    </p:set>
                                    <p:anim calcmode="lin" valueType="num">
                                      <p:cBhvr>
                                        <p:cTn id="18" dur="1000" fill="hold"/>
                                        <p:tgtEl>
                                          <p:spTgt spid="283654"/>
                                        </p:tgtEl>
                                        <p:attrNameLst>
                                          <p:attrName>ppt_w</p:attrName>
                                        </p:attrNameLst>
                                      </p:cBhvr>
                                      <p:tavLst>
                                        <p:tav tm="0">
                                          <p:val>
                                            <p:fltVal val="0"/>
                                          </p:val>
                                        </p:tav>
                                        <p:tav tm="100000">
                                          <p:val>
                                            <p:strVal val="#ppt_w"/>
                                          </p:val>
                                        </p:tav>
                                      </p:tavLst>
                                    </p:anim>
                                    <p:anim calcmode="lin" valueType="num">
                                      <p:cBhvr>
                                        <p:cTn id="19" dur="1000" fill="hold"/>
                                        <p:tgtEl>
                                          <p:spTgt spid="283654"/>
                                        </p:tgtEl>
                                        <p:attrNameLst>
                                          <p:attrName>ppt_h</p:attrName>
                                        </p:attrNameLst>
                                      </p:cBhvr>
                                      <p:tavLst>
                                        <p:tav tm="0">
                                          <p:val>
                                            <p:fltVal val="0"/>
                                          </p:val>
                                        </p:tav>
                                        <p:tav tm="100000">
                                          <p:val>
                                            <p:strVal val="#ppt_h"/>
                                          </p:val>
                                        </p:tav>
                                      </p:tavLst>
                                    </p:anim>
                                    <p:anim calcmode="lin" valueType="num">
                                      <p:cBhvr>
                                        <p:cTn id="20" dur="1000" fill="hold"/>
                                        <p:tgtEl>
                                          <p:spTgt spid="283654"/>
                                        </p:tgtEl>
                                        <p:attrNameLst>
                                          <p:attrName>style.rotation</p:attrName>
                                        </p:attrNameLst>
                                      </p:cBhvr>
                                      <p:tavLst>
                                        <p:tav tm="0">
                                          <p:val>
                                            <p:fltVal val="90"/>
                                          </p:val>
                                        </p:tav>
                                        <p:tav tm="100000">
                                          <p:val>
                                            <p:fltVal val="0"/>
                                          </p:val>
                                        </p:tav>
                                      </p:tavLst>
                                    </p:anim>
                                    <p:animEffect transition="in" filter="fade">
                                      <p:cBhvr>
                                        <p:cTn id="21" dur="1000"/>
                                        <p:tgtEl>
                                          <p:spTgt spid="283654"/>
                                        </p:tgtEl>
                                      </p:cBhvr>
                                    </p:animEffect>
                                  </p:childTnLst>
                                </p:cTn>
                              </p:par>
                            </p:childTnLst>
                          </p:cTn>
                        </p:par>
                        <p:par>
                          <p:cTn id="22" fill="hold" nodeType="afterGroup">
                            <p:stCondLst>
                              <p:cond delay="4000"/>
                            </p:stCondLst>
                            <p:childTnLst>
                              <p:par>
                                <p:cTn id="23" presetID="6" presetClass="entr" presetSubtype="16" fill="hold" grpId="0" nodeType="afterEffect">
                                  <p:stCondLst>
                                    <p:cond delay="0"/>
                                  </p:stCondLst>
                                  <p:childTnLst>
                                    <p:set>
                                      <p:cBhvr>
                                        <p:cTn id="24" dur="1" fill="hold">
                                          <p:stCondLst>
                                            <p:cond delay="0"/>
                                          </p:stCondLst>
                                        </p:cTn>
                                        <p:tgtEl>
                                          <p:spTgt spid="283664"/>
                                        </p:tgtEl>
                                        <p:attrNameLst>
                                          <p:attrName>style.visibility</p:attrName>
                                        </p:attrNameLst>
                                      </p:cBhvr>
                                      <p:to>
                                        <p:strVal val="visible"/>
                                      </p:to>
                                    </p:set>
                                    <p:animEffect transition="in" filter="circle(in)">
                                      <p:cBhvr>
                                        <p:cTn id="25" dur="2000"/>
                                        <p:tgtEl>
                                          <p:spTgt spid="283664"/>
                                        </p:tgtEl>
                                      </p:cBhvr>
                                    </p:animEffect>
                                  </p:childTnLst>
                                </p:cTn>
                              </p:par>
                            </p:childTnLst>
                          </p:cTn>
                        </p:par>
                        <p:par>
                          <p:cTn id="26" fill="hold" nodeType="afterGroup">
                            <p:stCondLst>
                              <p:cond delay="6000"/>
                            </p:stCondLst>
                            <p:childTnLst>
                              <p:par>
                                <p:cTn id="27" presetID="31" presetClass="entr" presetSubtype="0" fill="hold" nodeType="afterEffect">
                                  <p:stCondLst>
                                    <p:cond delay="0"/>
                                  </p:stCondLst>
                                  <p:iterate type="lt">
                                    <p:tmPct val="5000"/>
                                  </p:iterate>
                                  <p:childTnLst>
                                    <p:set>
                                      <p:cBhvr>
                                        <p:cTn id="28" dur="1" fill="hold">
                                          <p:stCondLst>
                                            <p:cond delay="0"/>
                                          </p:stCondLst>
                                        </p:cTn>
                                        <p:tgtEl>
                                          <p:spTgt spid="283655"/>
                                        </p:tgtEl>
                                        <p:attrNameLst>
                                          <p:attrName>style.visibility</p:attrName>
                                        </p:attrNameLst>
                                      </p:cBhvr>
                                      <p:to>
                                        <p:strVal val="visible"/>
                                      </p:to>
                                    </p:set>
                                    <p:anim calcmode="lin" valueType="num">
                                      <p:cBhvr>
                                        <p:cTn id="29" dur="1000" fill="hold"/>
                                        <p:tgtEl>
                                          <p:spTgt spid="283655"/>
                                        </p:tgtEl>
                                        <p:attrNameLst>
                                          <p:attrName>ppt_w</p:attrName>
                                        </p:attrNameLst>
                                      </p:cBhvr>
                                      <p:tavLst>
                                        <p:tav tm="0">
                                          <p:val>
                                            <p:fltVal val="0"/>
                                          </p:val>
                                        </p:tav>
                                        <p:tav tm="100000">
                                          <p:val>
                                            <p:strVal val="#ppt_w"/>
                                          </p:val>
                                        </p:tav>
                                      </p:tavLst>
                                    </p:anim>
                                    <p:anim calcmode="lin" valueType="num">
                                      <p:cBhvr>
                                        <p:cTn id="30" dur="1000" fill="hold"/>
                                        <p:tgtEl>
                                          <p:spTgt spid="283655"/>
                                        </p:tgtEl>
                                        <p:attrNameLst>
                                          <p:attrName>ppt_h</p:attrName>
                                        </p:attrNameLst>
                                      </p:cBhvr>
                                      <p:tavLst>
                                        <p:tav tm="0">
                                          <p:val>
                                            <p:fltVal val="0"/>
                                          </p:val>
                                        </p:tav>
                                        <p:tav tm="100000">
                                          <p:val>
                                            <p:strVal val="#ppt_h"/>
                                          </p:val>
                                        </p:tav>
                                      </p:tavLst>
                                    </p:anim>
                                    <p:anim calcmode="lin" valueType="num">
                                      <p:cBhvr>
                                        <p:cTn id="31" dur="1000" fill="hold"/>
                                        <p:tgtEl>
                                          <p:spTgt spid="283655"/>
                                        </p:tgtEl>
                                        <p:attrNameLst>
                                          <p:attrName>style.rotation</p:attrName>
                                        </p:attrNameLst>
                                      </p:cBhvr>
                                      <p:tavLst>
                                        <p:tav tm="0">
                                          <p:val>
                                            <p:fltVal val="90"/>
                                          </p:val>
                                        </p:tav>
                                        <p:tav tm="100000">
                                          <p:val>
                                            <p:fltVal val="0"/>
                                          </p:val>
                                        </p:tav>
                                      </p:tavLst>
                                    </p:anim>
                                    <p:animEffect transition="in" filter="fade">
                                      <p:cBhvr>
                                        <p:cTn id="32" dur="1000"/>
                                        <p:tgtEl>
                                          <p:spTgt spid="283655"/>
                                        </p:tgtEl>
                                      </p:cBhvr>
                                    </p:animEffect>
                                  </p:childTnLst>
                                </p:cTn>
                              </p:par>
                            </p:childTnLst>
                          </p:cTn>
                        </p:par>
                        <p:par>
                          <p:cTn id="33" fill="hold" nodeType="afterGroup">
                            <p:stCondLst>
                              <p:cond delay="7000"/>
                            </p:stCondLst>
                            <p:childTnLst>
                              <p:par>
                                <p:cTn id="34" presetID="6" presetClass="entr" presetSubtype="16" fill="hold" grpId="0" nodeType="afterEffect">
                                  <p:stCondLst>
                                    <p:cond delay="0"/>
                                  </p:stCondLst>
                                  <p:childTnLst>
                                    <p:set>
                                      <p:cBhvr>
                                        <p:cTn id="35" dur="1" fill="hold">
                                          <p:stCondLst>
                                            <p:cond delay="0"/>
                                          </p:stCondLst>
                                        </p:cTn>
                                        <p:tgtEl>
                                          <p:spTgt spid="283665"/>
                                        </p:tgtEl>
                                        <p:attrNameLst>
                                          <p:attrName>style.visibility</p:attrName>
                                        </p:attrNameLst>
                                      </p:cBhvr>
                                      <p:to>
                                        <p:strVal val="visible"/>
                                      </p:to>
                                    </p:set>
                                    <p:animEffect transition="in" filter="circle(in)">
                                      <p:cBhvr>
                                        <p:cTn id="36" dur="2000"/>
                                        <p:tgtEl>
                                          <p:spTgt spid="283665"/>
                                        </p:tgtEl>
                                      </p:cBhvr>
                                    </p:animEffect>
                                  </p:childTnLst>
                                </p:cTn>
                              </p:par>
                            </p:childTnLst>
                          </p:cTn>
                        </p:par>
                        <p:par>
                          <p:cTn id="37" fill="hold" nodeType="afterGroup">
                            <p:stCondLst>
                              <p:cond delay="9000"/>
                            </p:stCondLst>
                            <p:childTnLst>
                              <p:par>
                                <p:cTn id="38" presetID="22" presetClass="entr" presetSubtype="1" fill="hold" nodeType="afterEffect">
                                  <p:stCondLst>
                                    <p:cond delay="0"/>
                                  </p:stCondLst>
                                  <p:childTnLst>
                                    <p:set>
                                      <p:cBhvr>
                                        <p:cTn id="39" dur="1" fill="hold">
                                          <p:stCondLst>
                                            <p:cond delay="0"/>
                                          </p:stCondLst>
                                        </p:cTn>
                                        <p:tgtEl>
                                          <p:spTgt spid="283656"/>
                                        </p:tgtEl>
                                        <p:attrNameLst>
                                          <p:attrName>style.visibility</p:attrName>
                                        </p:attrNameLst>
                                      </p:cBhvr>
                                      <p:to>
                                        <p:strVal val="visible"/>
                                      </p:to>
                                    </p:set>
                                    <p:animEffect transition="in" filter="wipe(up)">
                                      <p:cBhvr>
                                        <p:cTn id="40" dur="500"/>
                                        <p:tgtEl>
                                          <p:spTgt spid="283656"/>
                                        </p:tgtEl>
                                      </p:cBhvr>
                                    </p:animEffect>
                                  </p:childTnLst>
                                </p:cTn>
                              </p:par>
                              <p:par>
                                <p:cTn id="41" presetID="22" presetClass="entr" presetSubtype="1" fill="hold" nodeType="withEffect">
                                  <p:stCondLst>
                                    <p:cond delay="0"/>
                                  </p:stCondLst>
                                  <p:childTnLst>
                                    <p:set>
                                      <p:cBhvr>
                                        <p:cTn id="42" dur="1" fill="hold">
                                          <p:stCondLst>
                                            <p:cond delay="0"/>
                                          </p:stCondLst>
                                        </p:cTn>
                                        <p:tgtEl>
                                          <p:spTgt spid="283660"/>
                                        </p:tgtEl>
                                        <p:attrNameLst>
                                          <p:attrName>style.visibility</p:attrName>
                                        </p:attrNameLst>
                                      </p:cBhvr>
                                      <p:to>
                                        <p:strVal val="visible"/>
                                      </p:to>
                                    </p:set>
                                    <p:animEffect transition="in" filter="wipe(up)">
                                      <p:cBhvr>
                                        <p:cTn id="43" dur="500"/>
                                        <p:tgtEl>
                                          <p:spTgt spid="283660"/>
                                        </p:tgtEl>
                                      </p:cBhvr>
                                    </p:animEffect>
                                  </p:childTnLst>
                                </p:cTn>
                              </p:par>
                              <p:par>
                                <p:cTn id="44" presetID="22" presetClass="entr" presetSubtype="1" fill="hold" nodeType="withEffect">
                                  <p:stCondLst>
                                    <p:cond delay="0"/>
                                  </p:stCondLst>
                                  <p:childTnLst>
                                    <p:set>
                                      <p:cBhvr>
                                        <p:cTn id="45" dur="1" fill="hold">
                                          <p:stCondLst>
                                            <p:cond delay="0"/>
                                          </p:stCondLst>
                                        </p:cTn>
                                        <p:tgtEl>
                                          <p:spTgt spid="283657"/>
                                        </p:tgtEl>
                                        <p:attrNameLst>
                                          <p:attrName>style.visibility</p:attrName>
                                        </p:attrNameLst>
                                      </p:cBhvr>
                                      <p:to>
                                        <p:strVal val="visible"/>
                                      </p:to>
                                    </p:set>
                                    <p:animEffect transition="in" filter="wipe(up)">
                                      <p:cBhvr>
                                        <p:cTn id="46" dur="500"/>
                                        <p:tgtEl>
                                          <p:spTgt spid="283657"/>
                                        </p:tgtEl>
                                      </p:cBhvr>
                                    </p:animEffect>
                                  </p:childTnLst>
                                </p:cTn>
                              </p:par>
                            </p:childTnLst>
                          </p:cTn>
                        </p:par>
                        <p:par>
                          <p:cTn id="47" fill="hold" nodeType="afterGroup">
                            <p:stCondLst>
                              <p:cond delay="9500"/>
                            </p:stCondLst>
                            <p:childTnLst>
                              <p:par>
                                <p:cTn id="48" presetID="22" presetClass="entr" presetSubtype="8" fill="hold" nodeType="afterEffect">
                                  <p:stCondLst>
                                    <p:cond delay="0"/>
                                  </p:stCondLst>
                                  <p:childTnLst>
                                    <p:set>
                                      <p:cBhvr>
                                        <p:cTn id="49" dur="1" fill="hold">
                                          <p:stCondLst>
                                            <p:cond delay="0"/>
                                          </p:stCondLst>
                                        </p:cTn>
                                        <p:tgtEl>
                                          <p:spTgt spid="2"/>
                                        </p:tgtEl>
                                        <p:attrNameLst>
                                          <p:attrName>style.visibility</p:attrName>
                                        </p:attrNameLst>
                                      </p:cBhvr>
                                      <p:to>
                                        <p:strVal val="visible"/>
                                      </p:to>
                                    </p:set>
                                    <p:animEffect transition="in" filter="wipe(left)">
                                      <p:cBhvr>
                                        <p:cTn id="50" dur="1000"/>
                                        <p:tgtEl>
                                          <p:spTgt spid="2"/>
                                        </p:tgtEl>
                                      </p:cBhvr>
                                    </p:animEffect>
                                  </p:childTnLst>
                                </p:cTn>
                              </p:par>
                            </p:childTnLst>
                          </p:cTn>
                        </p:par>
                        <p:par>
                          <p:cTn id="51" fill="hold" nodeType="afterGroup">
                            <p:stCondLst>
                              <p:cond delay="10500"/>
                            </p:stCondLst>
                            <p:childTnLst>
                              <p:par>
                                <p:cTn id="52" presetID="50" presetClass="entr" presetSubtype="0" decel="100000" fill="hold" grpId="0" nodeType="afterEffect">
                                  <p:stCondLst>
                                    <p:cond delay="0"/>
                                  </p:stCondLst>
                                  <p:childTnLst>
                                    <p:set>
                                      <p:cBhvr>
                                        <p:cTn id="53" dur="1" fill="hold">
                                          <p:stCondLst>
                                            <p:cond delay="0"/>
                                          </p:stCondLst>
                                        </p:cTn>
                                        <p:tgtEl>
                                          <p:spTgt spid="283666"/>
                                        </p:tgtEl>
                                        <p:attrNameLst>
                                          <p:attrName>style.visibility</p:attrName>
                                        </p:attrNameLst>
                                      </p:cBhvr>
                                      <p:to>
                                        <p:strVal val="visible"/>
                                      </p:to>
                                    </p:set>
                                    <p:anim calcmode="lin" valueType="num">
                                      <p:cBhvr>
                                        <p:cTn id="54" dur="1000" fill="hold"/>
                                        <p:tgtEl>
                                          <p:spTgt spid="283666"/>
                                        </p:tgtEl>
                                        <p:attrNameLst>
                                          <p:attrName>ppt_w</p:attrName>
                                        </p:attrNameLst>
                                      </p:cBhvr>
                                      <p:tavLst>
                                        <p:tav tm="0">
                                          <p:val>
                                            <p:strVal val="#ppt_w+.3"/>
                                          </p:val>
                                        </p:tav>
                                        <p:tav tm="100000">
                                          <p:val>
                                            <p:strVal val="#ppt_w"/>
                                          </p:val>
                                        </p:tav>
                                      </p:tavLst>
                                    </p:anim>
                                    <p:anim calcmode="lin" valueType="num">
                                      <p:cBhvr>
                                        <p:cTn id="55" dur="1000" fill="hold"/>
                                        <p:tgtEl>
                                          <p:spTgt spid="283666"/>
                                        </p:tgtEl>
                                        <p:attrNameLst>
                                          <p:attrName>ppt_h</p:attrName>
                                        </p:attrNameLst>
                                      </p:cBhvr>
                                      <p:tavLst>
                                        <p:tav tm="0">
                                          <p:val>
                                            <p:strVal val="#ppt_h"/>
                                          </p:val>
                                        </p:tav>
                                        <p:tav tm="100000">
                                          <p:val>
                                            <p:strVal val="#ppt_h"/>
                                          </p:val>
                                        </p:tav>
                                      </p:tavLst>
                                    </p:anim>
                                    <p:animEffect transition="in" filter="fade">
                                      <p:cBhvr>
                                        <p:cTn id="56" dur="1000"/>
                                        <p:tgtEl>
                                          <p:spTgt spid="283666"/>
                                        </p:tgtEl>
                                      </p:cBhvr>
                                    </p:animEffect>
                                  </p:childTnLst>
                                </p:cTn>
                              </p:par>
                              <p:par>
                                <p:cTn id="57" presetID="41" presetClass="entr" presetSubtype="0" fill="hold" grpId="0" nodeType="withEffect">
                                  <p:stCondLst>
                                    <p:cond delay="1100"/>
                                  </p:stCondLst>
                                  <p:iterate type="lt">
                                    <p:tmPct val="10000"/>
                                  </p:iterate>
                                  <p:childTnLst>
                                    <p:set>
                                      <p:cBhvr>
                                        <p:cTn id="58" dur="1" fill="hold">
                                          <p:stCondLst>
                                            <p:cond delay="0"/>
                                          </p:stCondLst>
                                        </p:cTn>
                                        <p:tgtEl>
                                          <p:spTgt spid="15"/>
                                        </p:tgtEl>
                                        <p:attrNameLst>
                                          <p:attrName>style.visibility</p:attrName>
                                        </p:attrNameLst>
                                      </p:cBhvr>
                                      <p:to>
                                        <p:strVal val="visible"/>
                                      </p:to>
                                    </p:set>
                                    <p:anim calcmode="lin" valueType="num">
                                      <p:cBhvr>
                                        <p:cTn id="59"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15"/>
                                        </p:tgtEl>
                                        <p:attrNameLst>
                                          <p:attrName>ppt_y</p:attrName>
                                        </p:attrNameLst>
                                      </p:cBhvr>
                                      <p:tavLst>
                                        <p:tav tm="0">
                                          <p:val>
                                            <p:strVal val="#ppt_y"/>
                                          </p:val>
                                        </p:tav>
                                        <p:tav tm="100000">
                                          <p:val>
                                            <p:strVal val="#ppt_y"/>
                                          </p:val>
                                        </p:tav>
                                      </p:tavLst>
                                    </p:anim>
                                    <p:anim calcmode="lin" valueType="num">
                                      <p:cBhvr>
                                        <p:cTn id="61"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3663" grpId="0"/>
      <p:bldP spid="283664" grpId="0"/>
      <p:bldP spid="283665" grpId="0"/>
      <p:bldP spid="283666" grpId="0"/>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123182" y="1635646"/>
            <a:ext cx="5282944" cy="1698622"/>
            <a:chOff x="1394596" y="2573351"/>
            <a:chExt cx="5282944" cy="1698622"/>
          </a:xfrm>
        </p:grpSpPr>
        <p:pic>
          <p:nvPicPr>
            <p:cNvPr id="5" name="Picture 4" descr="I:\我的模板\中国风模板\中国风模板05\宽版\页面4\切片\花窗.png"/>
            <p:cNvPicPr>
              <a:picLocks noChangeAspect="1" noChangeArrowheads="1"/>
            </p:cNvPicPr>
            <p:nvPr/>
          </p:nvPicPr>
          <p:blipFill>
            <a:blip r:embed="rId3" cstate="print"/>
            <a:srcRect/>
            <a:stretch>
              <a:fillRect/>
            </a:stretch>
          </p:blipFill>
          <p:spPr bwMode="auto">
            <a:xfrm>
              <a:off x="1394596" y="2573351"/>
              <a:ext cx="2353986" cy="1698622"/>
            </a:xfrm>
            <a:prstGeom prst="rect">
              <a:avLst/>
            </a:prstGeom>
            <a:noFill/>
          </p:spPr>
        </p:pic>
        <p:pic>
          <p:nvPicPr>
            <p:cNvPr id="6" name="Picture 4" descr="I:\我的模板\中国风模板\中国风模板05\宽版\页面4\切片\花窗.png"/>
            <p:cNvPicPr>
              <a:picLocks noChangeAspect="1" noChangeArrowheads="1"/>
            </p:cNvPicPr>
            <p:nvPr/>
          </p:nvPicPr>
          <p:blipFill>
            <a:blip r:embed="rId3" cstate="print"/>
            <a:srcRect/>
            <a:stretch>
              <a:fillRect/>
            </a:stretch>
          </p:blipFill>
          <p:spPr bwMode="auto">
            <a:xfrm>
              <a:off x="4323554" y="2573351"/>
              <a:ext cx="2353986" cy="1698622"/>
            </a:xfrm>
            <a:prstGeom prst="rect">
              <a:avLst/>
            </a:prstGeom>
            <a:noFill/>
          </p:spPr>
        </p:pic>
      </p:grpSp>
      <p:grpSp>
        <p:nvGrpSpPr>
          <p:cNvPr id="12" name="组合 11"/>
          <p:cNvGrpSpPr/>
          <p:nvPr/>
        </p:nvGrpSpPr>
        <p:grpSpPr>
          <a:xfrm>
            <a:off x="1133646" y="1856676"/>
            <a:ext cx="1568531" cy="1512168"/>
            <a:chOff x="1133646" y="1856676"/>
            <a:chExt cx="1568531" cy="1512168"/>
          </a:xfrm>
        </p:grpSpPr>
        <p:pic>
          <p:nvPicPr>
            <p:cNvPr id="3" name="Picture 2" descr="C:\Users\zjd\Desktop\Nipic_3702205_20091124134507402850.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133646" y="1856676"/>
              <a:ext cx="1568531" cy="1512168"/>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1259632" y="2347015"/>
              <a:ext cx="1368152" cy="584775"/>
            </a:xfrm>
            <a:prstGeom prst="rect">
              <a:avLst/>
            </a:prstGeom>
            <a:noFill/>
          </p:spPr>
          <p:txBody>
            <a:bodyPr wrap="square" rtlCol="0">
              <a:spAutoFit/>
            </a:bodyPr>
            <a:lstStyle/>
            <a:p>
              <a:pPr algn="ctr"/>
              <a:r>
                <a:rPr lang="zh-CN" altLang="en-US" sz="3200" dirty="0" smtClean="0">
                  <a:latin typeface="华文隶书" pitchFamily="2" charset="-122"/>
                  <a:ea typeface="华文隶书" pitchFamily="2" charset="-122"/>
                </a:rPr>
                <a:t>文本</a:t>
              </a:r>
              <a:endParaRPr lang="zh-CN" altLang="en-US" sz="3200" dirty="0">
                <a:latin typeface="华文隶书" pitchFamily="2" charset="-122"/>
                <a:ea typeface="华文隶书" pitchFamily="2" charset="-122"/>
              </a:endParaRPr>
            </a:p>
          </p:txBody>
        </p:sp>
      </p:grpSp>
      <p:grpSp>
        <p:nvGrpSpPr>
          <p:cNvPr id="13" name="组合 12"/>
          <p:cNvGrpSpPr/>
          <p:nvPr/>
        </p:nvGrpSpPr>
        <p:grpSpPr>
          <a:xfrm>
            <a:off x="3375606" y="1550781"/>
            <a:ext cx="2104711" cy="2029081"/>
            <a:chOff x="3375606" y="1550781"/>
            <a:chExt cx="2104711" cy="2029081"/>
          </a:xfrm>
        </p:grpSpPr>
        <p:pic>
          <p:nvPicPr>
            <p:cNvPr id="7" name="Picture 2" descr="C:\Users\zjd\Desktop\Nipic_3702205_20091124134507402850.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375606" y="1550781"/>
              <a:ext cx="2104711" cy="2029081"/>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3793092" y="2211710"/>
              <a:ext cx="1368152" cy="584775"/>
            </a:xfrm>
            <a:prstGeom prst="rect">
              <a:avLst/>
            </a:prstGeom>
            <a:noFill/>
          </p:spPr>
          <p:txBody>
            <a:bodyPr wrap="square" rtlCol="0">
              <a:spAutoFit/>
            </a:bodyPr>
            <a:lstStyle/>
            <a:p>
              <a:pPr algn="ctr"/>
              <a:r>
                <a:rPr lang="zh-CN" altLang="en-US" sz="3200" dirty="0" smtClean="0">
                  <a:latin typeface="华文隶书" pitchFamily="2" charset="-122"/>
                  <a:ea typeface="华文隶书" pitchFamily="2" charset="-122"/>
                </a:rPr>
                <a:t>文本</a:t>
              </a:r>
              <a:endParaRPr lang="zh-CN" altLang="en-US" sz="3200" dirty="0">
                <a:latin typeface="华文隶书" pitchFamily="2" charset="-122"/>
                <a:ea typeface="华文隶书" pitchFamily="2" charset="-122"/>
              </a:endParaRPr>
            </a:p>
          </p:txBody>
        </p:sp>
      </p:grpSp>
      <p:grpSp>
        <p:nvGrpSpPr>
          <p:cNvPr id="14" name="组合 13"/>
          <p:cNvGrpSpPr/>
          <p:nvPr/>
        </p:nvGrpSpPr>
        <p:grpSpPr>
          <a:xfrm>
            <a:off x="5796136" y="1363191"/>
            <a:ext cx="2592288" cy="2499138"/>
            <a:chOff x="5796136" y="1363191"/>
            <a:chExt cx="2592288" cy="2499138"/>
          </a:xfrm>
        </p:grpSpPr>
        <p:pic>
          <p:nvPicPr>
            <p:cNvPr id="8" name="Picture 2" descr="C:\Users\zjd\Desktop\Nipic_3702205_20091124134507402850.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796136" y="1363191"/>
              <a:ext cx="2592288" cy="2499138"/>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6408204" y="2230511"/>
              <a:ext cx="1368152" cy="584775"/>
            </a:xfrm>
            <a:prstGeom prst="rect">
              <a:avLst/>
            </a:prstGeom>
            <a:noFill/>
          </p:spPr>
          <p:txBody>
            <a:bodyPr wrap="square" rtlCol="0">
              <a:spAutoFit/>
            </a:bodyPr>
            <a:lstStyle/>
            <a:p>
              <a:pPr algn="ctr"/>
              <a:r>
                <a:rPr lang="zh-CN" altLang="en-US" sz="3200" dirty="0" smtClean="0">
                  <a:latin typeface="华文隶书" pitchFamily="2" charset="-122"/>
                  <a:ea typeface="华文隶书" pitchFamily="2" charset="-122"/>
                </a:rPr>
                <a:t>文本</a:t>
              </a:r>
              <a:endParaRPr lang="zh-CN" altLang="en-US" sz="3200" dirty="0">
                <a:latin typeface="华文隶书" pitchFamily="2" charset="-122"/>
                <a:ea typeface="华文隶书" pitchFamily="2" charset="-122"/>
              </a:endParaRPr>
            </a:p>
          </p:txBody>
        </p:sp>
      </p:grpSp>
      <p:pic>
        <p:nvPicPr>
          <p:cNvPr id="8194" name="Picture 2" descr="C:\Users\zjd\Desktop\Nipic_2979770_20091213080916990658.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15325098" flipV="1">
            <a:off x="2590143" y="2022983"/>
            <a:ext cx="1037454" cy="99983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C:\Users\zjd\Desktop\Nipic_2979770_20091213080916990658.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15325098" flipV="1">
            <a:off x="5147820" y="2027626"/>
            <a:ext cx="1037454" cy="999830"/>
          </a:xfrm>
          <a:prstGeom prst="rect">
            <a:avLst/>
          </a:prstGeom>
          <a:noFill/>
          <a:extLst>
            <a:ext uri="{909E8E84-426E-40DD-AFC4-6F175D3DCCD1}">
              <a14:hiddenFill xmlns:a14="http://schemas.microsoft.com/office/drawing/2010/main">
                <a:solidFill>
                  <a:srgbClr val="FFFFFF"/>
                </a:solidFill>
              </a14:hiddenFill>
            </a:ext>
          </a:extLst>
        </p:spPr>
      </p:pic>
      <p:sp>
        <p:nvSpPr>
          <p:cNvPr id="18" name="标题 1"/>
          <p:cNvSpPr txBox="1">
            <a:spLocks/>
          </p:cNvSpPr>
          <p:nvPr/>
        </p:nvSpPr>
        <p:spPr>
          <a:xfrm>
            <a:off x="1547664" y="165349"/>
            <a:ext cx="5078388" cy="390177"/>
          </a:xfrm>
          <a:prstGeom prst="rect">
            <a:avLst/>
          </a:prstGeom>
        </p:spPr>
        <p:txBody>
          <a:bodyPr vert="horz" lIns="68580" tIns="34290" rIns="68580" bIns="34290" rtlCol="0" anchor="b">
            <a:noAutofit/>
          </a:bodyPr>
          <a:lstStyle>
            <a:lvl1pPr algn="l" defTabSz="685800" rtl="0" eaLnBrk="1" latinLnBrk="0" hangingPunct="1">
              <a:lnSpc>
                <a:spcPct val="90000"/>
              </a:lnSpc>
              <a:spcBef>
                <a:spcPct val="0"/>
              </a:spcBef>
              <a:buNone/>
              <a:defRPr sz="3000" kern="1200">
                <a:solidFill>
                  <a:schemeClr val="accent1">
                    <a:lumMod val="75000"/>
                  </a:schemeClr>
                </a:solidFill>
                <a:latin typeface="+mj-lt"/>
                <a:ea typeface="+mj-ea"/>
                <a:cs typeface="+mj-cs"/>
              </a:defRPr>
            </a:lvl1pPr>
          </a:lstStyle>
          <a:p>
            <a:r>
              <a:rPr lang="zh-CN" altLang="en-US" sz="2800" dirty="0" smtClean="0">
                <a:solidFill>
                  <a:schemeClr val="tx1">
                    <a:lumMod val="50000"/>
                  </a:schemeClr>
                </a:solidFill>
              </a:rPr>
              <a:t>单击此处添加标题</a:t>
            </a:r>
            <a:endParaRPr lang="zh-CN" altLang="en-US" sz="2800" dirty="0">
              <a:solidFill>
                <a:schemeClr val="tx1">
                  <a:lumMod val="50000"/>
                </a:schemeClr>
              </a:solidFill>
            </a:endParaRPr>
          </a:p>
        </p:txBody>
      </p:sp>
    </p:spTree>
    <p:extLst>
      <p:ext uri="{BB962C8B-B14F-4D97-AF65-F5344CB8AC3E}">
        <p14:creationId xmlns:p14="http://schemas.microsoft.com/office/powerpoint/2010/main" val="261151133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30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nodeType="withEffect">
                                  <p:stCondLst>
                                    <p:cond delay="300"/>
                                  </p:stCondLst>
                                  <p:childTnLst>
                                    <p:set>
                                      <p:cBhvr>
                                        <p:cTn id="12" dur="1" fill="hold">
                                          <p:stCondLst>
                                            <p:cond delay="0"/>
                                          </p:stCondLst>
                                        </p:cTn>
                                        <p:tgtEl>
                                          <p:spTgt spid="8194"/>
                                        </p:tgtEl>
                                        <p:attrNameLst>
                                          <p:attrName>style.visibility</p:attrName>
                                        </p:attrNameLst>
                                      </p:cBhvr>
                                      <p:to>
                                        <p:strVal val="visible"/>
                                      </p:to>
                                    </p:set>
                                    <p:animEffect transition="in" filter="fade">
                                      <p:cBhvr>
                                        <p:cTn id="13" dur="500"/>
                                        <p:tgtEl>
                                          <p:spTgt spid="8194"/>
                                        </p:tgtEl>
                                      </p:cBhvr>
                                    </p:animEffect>
                                  </p:childTnLst>
                                </p:cTn>
                              </p:par>
                              <p:par>
                                <p:cTn id="14" presetID="10" presetClass="entr" presetSubtype="0" fill="hold" nodeType="withEffect">
                                  <p:stCondLst>
                                    <p:cond delay="70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nodeType="withEffect">
                                  <p:stCondLst>
                                    <p:cond delay="120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par>
                                <p:cTn id="20" presetID="10" presetClass="entr" presetSubtype="0" fill="hold" nodeType="withEffect">
                                  <p:stCondLst>
                                    <p:cond delay="170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par>
                                <p:cTn id="23" presetID="41" presetClass="entr" presetSubtype="0" fill="hold" grpId="0" nodeType="withEffect">
                                  <p:stCondLst>
                                    <p:cond delay="1100"/>
                                  </p:stCondLst>
                                  <p:iterate type="lt">
                                    <p:tmPct val="10000"/>
                                  </p:iterate>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8"/>
                                        </p:tgtEl>
                                        <p:attrNameLst>
                                          <p:attrName>ppt_y</p:attrName>
                                        </p:attrNameLst>
                                      </p:cBhvr>
                                      <p:tavLst>
                                        <p:tav tm="0">
                                          <p:val>
                                            <p:strVal val="#ppt_y"/>
                                          </p:val>
                                        </p:tav>
                                        <p:tav tm="100000">
                                          <p:val>
                                            <p:strVal val="#ppt_y"/>
                                          </p:val>
                                        </p:tav>
                                      </p:tavLst>
                                    </p:anim>
                                    <p:anim calcmode="lin" valueType="num">
                                      <p:cBhvr>
                                        <p:cTn id="27"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descr="C:\Users\zjd\Desktop\Nipic_6732184_2012100814454844936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31640" y="3651871"/>
            <a:ext cx="8027362" cy="990082"/>
          </a:xfrm>
          <a:prstGeom prst="rect">
            <a:avLst/>
          </a:prstGeom>
          <a:noFill/>
          <a:extLst>
            <a:ext uri="{909E8E84-426E-40DD-AFC4-6F175D3DCCD1}">
              <a14:hiddenFill xmlns:a14="http://schemas.microsoft.com/office/drawing/2010/main">
                <a:solidFill>
                  <a:srgbClr val="FFFFFF"/>
                </a:solidFill>
              </a14:hiddenFill>
            </a:ext>
          </a:extLst>
        </p:spPr>
      </p:pic>
      <p:pic>
        <p:nvPicPr>
          <p:cNvPr id="6149" name="Picture 5" descr="C:\Users\zjd\Desktop\未命名 -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2649492" y="2801630"/>
            <a:ext cx="601596" cy="150315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5" descr="C:\Users\zjd\Desktop\未命名 -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3990370" y="2224077"/>
            <a:ext cx="601596" cy="234251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5" descr="C:\Users\zjd\Desktop\未命名 -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flipH="1">
            <a:off x="5193966" y="1741075"/>
            <a:ext cx="601596" cy="256370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 descr="C:\Users\zjd\Desktop\未命名 -2.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flipH="1">
            <a:off x="6312958" y="1435367"/>
            <a:ext cx="601596" cy="291857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2340193" y="4392239"/>
            <a:ext cx="1220194" cy="523220"/>
          </a:xfrm>
          <a:prstGeom prst="rect">
            <a:avLst/>
          </a:prstGeom>
          <a:noFill/>
        </p:spPr>
        <p:txBody>
          <a:bodyPr wrap="square" rtlCol="0">
            <a:spAutoFit/>
          </a:bodyPr>
          <a:lstStyle/>
          <a:p>
            <a:pPr algn="ctr"/>
            <a:r>
              <a:rPr lang="en-US" altLang="zh-CN" sz="2800" b="1" dirty="0" smtClean="0">
                <a:latin typeface="华文隶书" pitchFamily="2" charset="-122"/>
                <a:ea typeface="华文隶书" pitchFamily="2" charset="-122"/>
                <a:cs typeface="Arial Unicode MS" pitchFamily="34" charset="-122"/>
              </a:rPr>
              <a:t>2012</a:t>
            </a:r>
            <a:endParaRPr lang="zh-CN" altLang="en-US" sz="2800" b="1" dirty="0">
              <a:latin typeface="华文隶书" pitchFamily="2" charset="-122"/>
              <a:ea typeface="华文隶书" pitchFamily="2" charset="-122"/>
              <a:cs typeface="Arial Unicode MS" pitchFamily="34" charset="-122"/>
            </a:endParaRPr>
          </a:p>
        </p:txBody>
      </p:sp>
      <p:sp>
        <p:nvSpPr>
          <p:cNvPr id="13" name="TextBox 12"/>
          <p:cNvSpPr txBox="1"/>
          <p:nvPr/>
        </p:nvSpPr>
        <p:spPr>
          <a:xfrm>
            <a:off x="3622550" y="4392239"/>
            <a:ext cx="1198761" cy="523220"/>
          </a:xfrm>
          <a:prstGeom prst="rect">
            <a:avLst/>
          </a:prstGeom>
          <a:noFill/>
        </p:spPr>
        <p:txBody>
          <a:bodyPr wrap="square" rtlCol="0">
            <a:spAutoFit/>
          </a:bodyPr>
          <a:lstStyle/>
          <a:p>
            <a:pPr algn="ctr"/>
            <a:r>
              <a:rPr lang="en-US" altLang="zh-CN" sz="2800" b="1" dirty="0" smtClean="0">
                <a:latin typeface="华文隶书" pitchFamily="2" charset="-122"/>
                <a:ea typeface="华文隶书" pitchFamily="2" charset="-122"/>
                <a:cs typeface="Arial Unicode MS" pitchFamily="34" charset="-122"/>
              </a:rPr>
              <a:t>2013</a:t>
            </a:r>
            <a:endParaRPr lang="zh-CN" altLang="en-US" sz="2800" b="1" dirty="0">
              <a:latin typeface="华文隶书" pitchFamily="2" charset="-122"/>
              <a:ea typeface="华文隶书" pitchFamily="2" charset="-122"/>
              <a:cs typeface="Arial Unicode MS" pitchFamily="34" charset="-122"/>
            </a:endParaRPr>
          </a:p>
        </p:txBody>
      </p:sp>
      <p:sp>
        <p:nvSpPr>
          <p:cNvPr id="14" name="TextBox 13"/>
          <p:cNvSpPr txBox="1"/>
          <p:nvPr/>
        </p:nvSpPr>
        <p:spPr>
          <a:xfrm>
            <a:off x="4902914" y="4392239"/>
            <a:ext cx="1220194" cy="523220"/>
          </a:xfrm>
          <a:prstGeom prst="rect">
            <a:avLst/>
          </a:prstGeom>
          <a:noFill/>
        </p:spPr>
        <p:txBody>
          <a:bodyPr wrap="square" rtlCol="0">
            <a:spAutoFit/>
          </a:bodyPr>
          <a:lstStyle/>
          <a:p>
            <a:pPr algn="ctr"/>
            <a:r>
              <a:rPr lang="en-US" altLang="zh-CN" sz="2800" b="1" dirty="0" smtClean="0">
                <a:latin typeface="华文隶书" pitchFamily="2" charset="-122"/>
                <a:ea typeface="华文隶书" pitchFamily="2" charset="-122"/>
                <a:cs typeface="Arial Unicode MS" pitchFamily="34" charset="-122"/>
              </a:rPr>
              <a:t>2014</a:t>
            </a:r>
            <a:endParaRPr lang="zh-CN" altLang="en-US" sz="2800" b="1" dirty="0">
              <a:latin typeface="华文隶书" pitchFamily="2" charset="-122"/>
              <a:ea typeface="华文隶书" pitchFamily="2" charset="-122"/>
              <a:cs typeface="Arial Unicode MS" pitchFamily="34" charset="-122"/>
            </a:endParaRPr>
          </a:p>
        </p:txBody>
      </p:sp>
      <p:sp>
        <p:nvSpPr>
          <p:cNvPr id="15" name="TextBox 14"/>
          <p:cNvSpPr txBox="1"/>
          <p:nvPr/>
        </p:nvSpPr>
        <p:spPr>
          <a:xfrm>
            <a:off x="6014375" y="4392239"/>
            <a:ext cx="1198761" cy="523220"/>
          </a:xfrm>
          <a:prstGeom prst="rect">
            <a:avLst/>
          </a:prstGeom>
          <a:noFill/>
        </p:spPr>
        <p:txBody>
          <a:bodyPr wrap="square" rtlCol="0">
            <a:spAutoFit/>
          </a:bodyPr>
          <a:lstStyle/>
          <a:p>
            <a:pPr algn="ctr"/>
            <a:r>
              <a:rPr lang="en-US" altLang="zh-CN" sz="2800" b="1" dirty="0" smtClean="0">
                <a:latin typeface="华文隶书" pitchFamily="2" charset="-122"/>
                <a:ea typeface="华文隶书" pitchFamily="2" charset="-122"/>
                <a:cs typeface="Arial Unicode MS" pitchFamily="34" charset="-122"/>
              </a:rPr>
              <a:t>2015</a:t>
            </a:r>
            <a:endParaRPr lang="zh-CN" altLang="en-US" sz="2800" b="1" dirty="0">
              <a:latin typeface="华文隶书" pitchFamily="2" charset="-122"/>
              <a:ea typeface="华文隶书" pitchFamily="2" charset="-122"/>
              <a:cs typeface="Arial Unicode MS" pitchFamily="34" charset="-122"/>
            </a:endParaRPr>
          </a:p>
        </p:txBody>
      </p:sp>
      <p:sp>
        <p:nvSpPr>
          <p:cNvPr id="5" name="矩形 4"/>
          <p:cNvSpPr/>
          <p:nvPr/>
        </p:nvSpPr>
        <p:spPr>
          <a:xfrm>
            <a:off x="623754" y="2570797"/>
            <a:ext cx="1415772" cy="461665"/>
          </a:xfrm>
          <a:prstGeom prst="rect">
            <a:avLst/>
          </a:prstGeom>
        </p:spPr>
        <p:txBody>
          <a:bodyPr wrap="none">
            <a:spAutoFit/>
          </a:bodyPr>
          <a:lstStyle/>
          <a:p>
            <a:r>
              <a:rPr lang="zh-CN" altLang="en-US" sz="2400" dirty="0" smtClean="0">
                <a:latin typeface="华文隶书" pitchFamily="2" charset="-122"/>
                <a:ea typeface="华文隶书" pitchFamily="2" charset="-122"/>
              </a:rPr>
              <a:t>添加</a:t>
            </a:r>
            <a:r>
              <a:rPr lang="zh-CN" altLang="en-US" sz="2400" dirty="0">
                <a:latin typeface="华文隶书" pitchFamily="2" charset="-122"/>
                <a:ea typeface="华文隶书" pitchFamily="2" charset="-122"/>
              </a:rPr>
              <a:t>标题</a:t>
            </a:r>
          </a:p>
        </p:txBody>
      </p:sp>
      <p:pic>
        <p:nvPicPr>
          <p:cNvPr id="17" name="Picture 4" descr="C:\Users\zjd\Desktop\Nipic_9501016_20120419161707519191.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9341143">
            <a:off x="2351800" y="1390176"/>
            <a:ext cx="3554699" cy="94275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3" descr="I:\我的模板\中国风模板\中国风模板05\宽版\页面2\切片\竹子.png"/>
          <p:cNvPicPr>
            <a:picLocks noChangeAspect="1" noChangeArrowheads="1"/>
          </p:cNvPicPr>
          <p:nvPr/>
        </p:nvPicPr>
        <p:blipFill>
          <a:blip r:embed="rId9"/>
          <a:srcRect b="32238"/>
          <a:stretch>
            <a:fillRect/>
          </a:stretch>
        </p:blipFill>
        <p:spPr bwMode="auto">
          <a:xfrm>
            <a:off x="0" y="1485891"/>
            <a:ext cx="3071008" cy="1943132"/>
          </a:xfrm>
          <a:prstGeom prst="rect">
            <a:avLst/>
          </a:prstGeom>
          <a:noFill/>
        </p:spPr>
      </p:pic>
      <p:sp>
        <p:nvSpPr>
          <p:cNvPr id="16" name="标题 1"/>
          <p:cNvSpPr txBox="1">
            <a:spLocks/>
          </p:cNvSpPr>
          <p:nvPr/>
        </p:nvSpPr>
        <p:spPr>
          <a:xfrm>
            <a:off x="1547664" y="165349"/>
            <a:ext cx="5078388" cy="390177"/>
          </a:xfrm>
          <a:prstGeom prst="rect">
            <a:avLst/>
          </a:prstGeom>
        </p:spPr>
        <p:txBody>
          <a:bodyPr vert="horz" lIns="68580" tIns="34290" rIns="68580" bIns="34290" rtlCol="0" anchor="b">
            <a:noAutofit/>
          </a:bodyPr>
          <a:lstStyle>
            <a:lvl1pPr algn="l" defTabSz="685800" rtl="0" eaLnBrk="1" latinLnBrk="0" hangingPunct="1">
              <a:lnSpc>
                <a:spcPct val="90000"/>
              </a:lnSpc>
              <a:spcBef>
                <a:spcPct val="0"/>
              </a:spcBef>
              <a:buNone/>
              <a:defRPr sz="3000" kern="1200">
                <a:solidFill>
                  <a:schemeClr val="accent1">
                    <a:lumMod val="75000"/>
                  </a:schemeClr>
                </a:solidFill>
                <a:latin typeface="+mj-lt"/>
                <a:ea typeface="+mj-ea"/>
                <a:cs typeface="+mj-cs"/>
              </a:defRPr>
            </a:lvl1pPr>
          </a:lstStyle>
          <a:p>
            <a:r>
              <a:rPr lang="zh-CN" altLang="en-US" sz="2800" smtClean="0">
                <a:solidFill>
                  <a:schemeClr val="tx1">
                    <a:lumMod val="50000"/>
                  </a:schemeClr>
                </a:solidFill>
              </a:rPr>
              <a:t>单击此处添加标题</a:t>
            </a:r>
            <a:endParaRPr lang="zh-CN" altLang="en-US" sz="2800" dirty="0">
              <a:solidFill>
                <a:schemeClr val="tx1">
                  <a:lumMod val="50000"/>
                </a:schemeClr>
              </a:solidFill>
            </a:endParaRPr>
          </a:p>
        </p:txBody>
      </p:sp>
    </p:spTree>
    <p:extLst>
      <p:ext uri="{BB962C8B-B14F-4D97-AF65-F5344CB8AC3E}">
        <p14:creationId xmlns:p14="http://schemas.microsoft.com/office/powerpoint/2010/main" val="23184426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22" presetClass="entr" presetSubtype="8" fill="hold" nodeType="withEffect">
                                  <p:stCondLst>
                                    <p:cond delay="500"/>
                                  </p:stCondLst>
                                  <p:childTnLst>
                                    <p:set>
                                      <p:cBhvr>
                                        <p:cTn id="9" dur="1" fill="hold">
                                          <p:stCondLst>
                                            <p:cond delay="0"/>
                                          </p:stCondLst>
                                        </p:cTn>
                                        <p:tgtEl>
                                          <p:spTgt spid="6147"/>
                                        </p:tgtEl>
                                        <p:attrNameLst>
                                          <p:attrName>style.visibility</p:attrName>
                                        </p:attrNameLst>
                                      </p:cBhvr>
                                      <p:to>
                                        <p:strVal val="visible"/>
                                      </p:to>
                                    </p:set>
                                    <p:animEffect transition="in" filter="wipe(left)">
                                      <p:cBhvr>
                                        <p:cTn id="10" dur="1000"/>
                                        <p:tgtEl>
                                          <p:spTgt spid="6147"/>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par>
                                <p:cTn id="23" presetID="22" presetClass="entr" presetSubtype="4" fill="hold" nodeType="withEffect">
                                  <p:stCondLst>
                                    <p:cond delay="500"/>
                                  </p:stCondLst>
                                  <p:childTnLst>
                                    <p:set>
                                      <p:cBhvr>
                                        <p:cTn id="24" dur="1" fill="hold">
                                          <p:stCondLst>
                                            <p:cond delay="0"/>
                                          </p:stCondLst>
                                        </p:cTn>
                                        <p:tgtEl>
                                          <p:spTgt spid="6149"/>
                                        </p:tgtEl>
                                        <p:attrNameLst>
                                          <p:attrName>style.visibility</p:attrName>
                                        </p:attrNameLst>
                                      </p:cBhvr>
                                      <p:to>
                                        <p:strVal val="visible"/>
                                      </p:to>
                                    </p:set>
                                    <p:animEffect transition="in" filter="wipe(down)">
                                      <p:cBhvr>
                                        <p:cTn id="25" dur="1000"/>
                                        <p:tgtEl>
                                          <p:spTgt spid="6149"/>
                                        </p:tgtEl>
                                      </p:cBhvr>
                                    </p:animEffect>
                                  </p:childTnLst>
                                </p:cTn>
                              </p:par>
                              <p:par>
                                <p:cTn id="26" presetID="22" presetClass="entr" presetSubtype="4" fill="hold" nodeType="withEffect">
                                  <p:stCondLst>
                                    <p:cond delay="900"/>
                                  </p:stCondLst>
                                  <p:childTnLst>
                                    <p:set>
                                      <p:cBhvr>
                                        <p:cTn id="27" dur="1" fill="hold">
                                          <p:stCondLst>
                                            <p:cond delay="0"/>
                                          </p:stCondLst>
                                        </p:cTn>
                                        <p:tgtEl>
                                          <p:spTgt spid="9"/>
                                        </p:tgtEl>
                                        <p:attrNameLst>
                                          <p:attrName>style.visibility</p:attrName>
                                        </p:attrNameLst>
                                      </p:cBhvr>
                                      <p:to>
                                        <p:strVal val="visible"/>
                                      </p:to>
                                    </p:set>
                                    <p:animEffect transition="in" filter="wipe(down)">
                                      <p:cBhvr>
                                        <p:cTn id="28" dur="1000"/>
                                        <p:tgtEl>
                                          <p:spTgt spid="9"/>
                                        </p:tgtEl>
                                      </p:cBhvr>
                                    </p:animEffect>
                                  </p:childTnLst>
                                </p:cTn>
                              </p:par>
                              <p:par>
                                <p:cTn id="29" presetID="22" presetClass="entr" presetSubtype="4" fill="hold" nodeType="withEffect">
                                  <p:stCondLst>
                                    <p:cond delay="110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1000"/>
                                        <p:tgtEl>
                                          <p:spTgt spid="10"/>
                                        </p:tgtEl>
                                      </p:cBhvr>
                                    </p:animEffect>
                                  </p:childTnLst>
                                </p:cTn>
                              </p:par>
                              <p:par>
                                <p:cTn id="32" presetID="22" presetClass="entr" presetSubtype="4" fill="hold" nodeType="withEffect">
                                  <p:stCondLst>
                                    <p:cond delay="1600"/>
                                  </p:stCondLst>
                                  <p:childTnLst>
                                    <p:set>
                                      <p:cBhvr>
                                        <p:cTn id="33" dur="1" fill="hold">
                                          <p:stCondLst>
                                            <p:cond delay="0"/>
                                          </p:stCondLst>
                                        </p:cTn>
                                        <p:tgtEl>
                                          <p:spTgt spid="11"/>
                                        </p:tgtEl>
                                        <p:attrNameLst>
                                          <p:attrName>style.visibility</p:attrName>
                                        </p:attrNameLst>
                                      </p:cBhvr>
                                      <p:to>
                                        <p:strVal val="visible"/>
                                      </p:to>
                                    </p:set>
                                    <p:animEffect transition="in" filter="wipe(down)">
                                      <p:cBhvr>
                                        <p:cTn id="34" dur="1000"/>
                                        <p:tgtEl>
                                          <p:spTgt spid="11"/>
                                        </p:tgtEl>
                                      </p:cBhvr>
                                    </p:animEffect>
                                  </p:childTnLst>
                                </p:cTn>
                              </p:par>
                              <p:par>
                                <p:cTn id="35" presetID="2" presetClass="entr" presetSubtype="12" fill="hold" nodeType="withEffect">
                                  <p:stCondLst>
                                    <p:cond delay="2600"/>
                                  </p:stCondLst>
                                  <p:childTnLst>
                                    <p:set>
                                      <p:cBhvr>
                                        <p:cTn id="36" dur="1" fill="hold">
                                          <p:stCondLst>
                                            <p:cond delay="0"/>
                                          </p:stCondLst>
                                        </p:cTn>
                                        <p:tgtEl>
                                          <p:spTgt spid="17"/>
                                        </p:tgtEl>
                                        <p:attrNameLst>
                                          <p:attrName>style.visibility</p:attrName>
                                        </p:attrNameLst>
                                      </p:cBhvr>
                                      <p:to>
                                        <p:strVal val="visible"/>
                                      </p:to>
                                    </p:set>
                                    <p:anim calcmode="lin" valueType="num">
                                      <p:cBhvr additive="base">
                                        <p:cTn id="37" dur="500" fill="hold"/>
                                        <p:tgtEl>
                                          <p:spTgt spid="17"/>
                                        </p:tgtEl>
                                        <p:attrNameLst>
                                          <p:attrName>ppt_x</p:attrName>
                                        </p:attrNameLst>
                                      </p:cBhvr>
                                      <p:tavLst>
                                        <p:tav tm="0">
                                          <p:val>
                                            <p:strVal val="0-#ppt_w/2"/>
                                          </p:val>
                                        </p:tav>
                                        <p:tav tm="100000">
                                          <p:val>
                                            <p:strVal val="#ppt_x"/>
                                          </p:val>
                                        </p:tav>
                                      </p:tavLst>
                                    </p:anim>
                                    <p:anim calcmode="lin" valueType="num">
                                      <p:cBhvr additive="base">
                                        <p:cTn id="38" dur="500" fill="hold"/>
                                        <p:tgtEl>
                                          <p:spTgt spid="17"/>
                                        </p:tgtEl>
                                        <p:attrNameLst>
                                          <p:attrName>ppt_y</p:attrName>
                                        </p:attrNameLst>
                                      </p:cBhvr>
                                      <p:tavLst>
                                        <p:tav tm="0">
                                          <p:val>
                                            <p:strVal val="1+#ppt_h/2"/>
                                          </p:val>
                                        </p:tav>
                                        <p:tav tm="100000">
                                          <p:val>
                                            <p:strVal val="#ppt_y"/>
                                          </p:val>
                                        </p:tav>
                                      </p:tavLst>
                                    </p:anim>
                                  </p:childTnLst>
                                </p:cTn>
                              </p:par>
                              <p:par>
                                <p:cTn id="39" presetID="10" presetClass="entr" presetSubtype="0" fill="hold"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3000"/>
                                        <p:tgtEl>
                                          <p:spTgt spid="18"/>
                                        </p:tgtEl>
                                      </p:cBhvr>
                                    </p:animEffect>
                                  </p:childTnLst>
                                </p:cTn>
                              </p:par>
                              <p:par>
                                <p:cTn id="42" presetID="41" presetClass="entr" presetSubtype="0" fill="hold" grpId="0" nodeType="withEffect">
                                  <p:stCondLst>
                                    <p:cond delay="1100"/>
                                  </p:stCondLst>
                                  <p:iterate type="lt">
                                    <p:tmPct val="10000"/>
                                  </p:iterate>
                                  <p:childTnLst>
                                    <p:set>
                                      <p:cBhvr>
                                        <p:cTn id="43" dur="1" fill="hold">
                                          <p:stCondLst>
                                            <p:cond delay="0"/>
                                          </p:stCondLst>
                                        </p:cTn>
                                        <p:tgtEl>
                                          <p:spTgt spid="16"/>
                                        </p:tgtEl>
                                        <p:attrNameLst>
                                          <p:attrName>style.visibility</p:attrName>
                                        </p:attrNameLst>
                                      </p:cBhvr>
                                      <p:to>
                                        <p:strVal val="visible"/>
                                      </p:to>
                                    </p:set>
                                    <p:anim calcmode="lin" valueType="num">
                                      <p:cBhvr>
                                        <p:cTn id="44"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16"/>
                                        </p:tgtEl>
                                        <p:attrNameLst>
                                          <p:attrName>ppt_y</p:attrName>
                                        </p:attrNameLst>
                                      </p:cBhvr>
                                      <p:tavLst>
                                        <p:tav tm="0">
                                          <p:val>
                                            <p:strVal val="#ppt_y"/>
                                          </p:val>
                                        </p:tav>
                                        <p:tav tm="100000">
                                          <p:val>
                                            <p:strVal val="#ppt_y"/>
                                          </p:val>
                                        </p:tav>
                                      </p:tavLst>
                                    </p:anim>
                                    <p:anim calcmode="lin" valueType="num">
                                      <p:cBhvr>
                                        <p:cTn id="46"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3" grpId="0"/>
      <p:bldP spid="14" grpId="0"/>
      <p:bldP spid="15" grpId="0"/>
      <p:bldP spid="5" grpId="0"/>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547664" y="165349"/>
            <a:ext cx="5078388" cy="390177"/>
          </a:xfrm>
        </p:spPr>
        <p:txBody>
          <a:bodyPr/>
          <a:lstStyle/>
          <a:p>
            <a:r>
              <a:rPr lang="zh-CN" altLang="en-US" sz="2800" dirty="0" smtClean="0">
                <a:solidFill>
                  <a:schemeClr val="tx1">
                    <a:lumMod val="50000"/>
                  </a:schemeClr>
                </a:solidFill>
              </a:rPr>
              <a:t>单击此处添加标题</a:t>
            </a:r>
            <a:endParaRPr lang="zh-CN" altLang="en-US" sz="2800" dirty="0">
              <a:solidFill>
                <a:schemeClr val="tx1">
                  <a:lumMod val="50000"/>
                </a:schemeClr>
              </a:solidFill>
            </a:endParaRPr>
          </a:p>
        </p:txBody>
      </p:sp>
      <p:pic>
        <p:nvPicPr>
          <p:cNvPr id="3" name="Picture 3" descr="I:\我的模板\中国风模板\中国风模板05\宽版\页面7\切片\亭子.png"/>
          <p:cNvPicPr>
            <a:picLocks noChangeAspect="1" noChangeArrowheads="1"/>
          </p:cNvPicPr>
          <p:nvPr/>
        </p:nvPicPr>
        <p:blipFill>
          <a:blip r:embed="rId3"/>
          <a:srcRect/>
          <a:stretch>
            <a:fillRect/>
          </a:stretch>
        </p:blipFill>
        <p:spPr bwMode="auto">
          <a:xfrm>
            <a:off x="5468084" y="1447749"/>
            <a:ext cx="3784436" cy="3590967"/>
          </a:xfrm>
          <a:prstGeom prst="rect">
            <a:avLst/>
          </a:prstGeom>
          <a:noFill/>
        </p:spPr>
      </p:pic>
      <p:grpSp>
        <p:nvGrpSpPr>
          <p:cNvPr id="14" name="组合 13"/>
          <p:cNvGrpSpPr/>
          <p:nvPr/>
        </p:nvGrpSpPr>
        <p:grpSpPr>
          <a:xfrm>
            <a:off x="3138601" y="3437541"/>
            <a:ext cx="3888432" cy="937357"/>
            <a:chOff x="3138601" y="3437541"/>
            <a:chExt cx="3888432" cy="937357"/>
          </a:xfrm>
        </p:grpSpPr>
        <p:pic>
          <p:nvPicPr>
            <p:cNvPr id="7" name="Picture 2" descr="C:\Users\zjd\Desktop\未命名 -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6200000">
              <a:off x="4614138" y="1962004"/>
              <a:ext cx="937357" cy="3888432"/>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3476779" y="3867894"/>
              <a:ext cx="2031325" cy="369332"/>
            </a:xfrm>
            <a:prstGeom prst="rect">
              <a:avLst/>
            </a:prstGeom>
            <a:noFill/>
          </p:spPr>
          <p:txBody>
            <a:bodyPr wrap="none" rtlCol="0">
              <a:spAutoFit/>
            </a:bodyPr>
            <a:lstStyle/>
            <a:p>
              <a:r>
                <a:rPr lang="zh-CN" altLang="en-US" dirty="0" smtClean="0">
                  <a:solidFill>
                    <a:schemeClr val="bg1"/>
                  </a:solidFill>
                  <a:latin typeface="华文隶书" pitchFamily="2" charset="-122"/>
                  <a:ea typeface="华文隶书" pitchFamily="2" charset="-122"/>
                </a:rPr>
                <a:t>单击此处添加文本</a:t>
              </a:r>
              <a:endParaRPr lang="zh-CN" altLang="en-US" dirty="0">
                <a:solidFill>
                  <a:schemeClr val="bg1"/>
                </a:solidFill>
                <a:latin typeface="华文隶书" pitchFamily="2" charset="-122"/>
                <a:ea typeface="华文隶书" pitchFamily="2" charset="-122"/>
              </a:endParaRPr>
            </a:p>
          </p:txBody>
        </p:sp>
      </p:grpSp>
      <p:grpSp>
        <p:nvGrpSpPr>
          <p:cNvPr id="13" name="组合 12"/>
          <p:cNvGrpSpPr/>
          <p:nvPr/>
        </p:nvGrpSpPr>
        <p:grpSpPr>
          <a:xfrm>
            <a:off x="3138601" y="2500183"/>
            <a:ext cx="3888432" cy="937357"/>
            <a:chOff x="3138601" y="2500183"/>
            <a:chExt cx="3888432" cy="937357"/>
          </a:xfrm>
        </p:grpSpPr>
        <p:pic>
          <p:nvPicPr>
            <p:cNvPr id="6" name="Picture 2" descr="C:\Users\zjd\Desktop\未命名 -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6200000">
              <a:off x="4614138" y="1024646"/>
              <a:ext cx="937357" cy="3888432"/>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3468462" y="2961442"/>
              <a:ext cx="2031325" cy="369332"/>
            </a:xfrm>
            <a:prstGeom prst="rect">
              <a:avLst/>
            </a:prstGeom>
            <a:noFill/>
          </p:spPr>
          <p:txBody>
            <a:bodyPr wrap="none" rtlCol="0">
              <a:spAutoFit/>
            </a:bodyPr>
            <a:lstStyle/>
            <a:p>
              <a:r>
                <a:rPr lang="zh-CN" altLang="en-US" dirty="0" smtClean="0">
                  <a:solidFill>
                    <a:schemeClr val="bg1"/>
                  </a:solidFill>
                  <a:latin typeface="华文隶书" pitchFamily="2" charset="-122"/>
                  <a:ea typeface="华文隶书" pitchFamily="2" charset="-122"/>
                </a:rPr>
                <a:t>单击此处添加文本</a:t>
              </a:r>
              <a:endParaRPr lang="zh-CN" altLang="en-US" dirty="0">
                <a:solidFill>
                  <a:schemeClr val="bg1"/>
                </a:solidFill>
                <a:latin typeface="华文隶书" pitchFamily="2" charset="-122"/>
                <a:ea typeface="华文隶书" pitchFamily="2" charset="-122"/>
              </a:endParaRPr>
            </a:p>
          </p:txBody>
        </p:sp>
      </p:grpSp>
      <p:grpSp>
        <p:nvGrpSpPr>
          <p:cNvPr id="8" name="组合 7"/>
          <p:cNvGrpSpPr/>
          <p:nvPr/>
        </p:nvGrpSpPr>
        <p:grpSpPr>
          <a:xfrm>
            <a:off x="3131840" y="1635645"/>
            <a:ext cx="3888432" cy="937357"/>
            <a:chOff x="3131840" y="1635645"/>
            <a:chExt cx="3888432" cy="937357"/>
          </a:xfrm>
        </p:grpSpPr>
        <p:pic>
          <p:nvPicPr>
            <p:cNvPr id="5" name="Picture 2" descr="C:\Users\zjd\Desktop\未命名 -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6200000">
              <a:off x="4607377" y="160108"/>
              <a:ext cx="937357" cy="3888432"/>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3468462" y="2097757"/>
              <a:ext cx="2031325" cy="369332"/>
            </a:xfrm>
            <a:prstGeom prst="rect">
              <a:avLst/>
            </a:prstGeom>
            <a:noFill/>
          </p:spPr>
          <p:txBody>
            <a:bodyPr wrap="none" rtlCol="0">
              <a:spAutoFit/>
            </a:bodyPr>
            <a:lstStyle/>
            <a:p>
              <a:r>
                <a:rPr lang="zh-CN" altLang="en-US" dirty="0" smtClean="0">
                  <a:solidFill>
                    <a:schemeClr val="bg1"/>
                  </a:solidFill>
                  <a:latin typeface="华文隶书" pitchFamily="2" charset="-122"/>
                  <a:ea typeface="华文隶书" pitchFamily="2" charset="-122"/>
                </a:rPr>
                <a:t>单击此处添加文本</a:t>
              </a:r>
              <a:endParaRPr lang="zh-CN" altLang="en-US" dirty="0">
                <a:solidFill>
                  <a:schemeClr val="bg1"/>
                </a:solidFill>
                <a:latin typeface="华文隶书" pitchFamily="2" charset="-122"/>
                <a:ea typeface="华文隶书" pitchFamily="2" charset="-122"/>
              </a:endParaRPr>
            </a:p>
          </p:txBody>
        </p:sp>
      </p:grpSp>
      <p:grpSp>
        <p:nvGrpSpPr>
          <p:cNvPr id="4" name="组合 3"/>
          <p:cNvGrpSpPr/>
          <p:nvPr/>
        </p:nvGrpSpPr>
        <p:grpSpPr>
          <a:xfrm>
            <a:off x="3131840" y="798458"/>
            <a:ext cx="3888432" cy="937357"/>
            <a:chOff x="3131840" y="798458"/>
            <a:chExt cx="3888432" cy="937357"/>
          </a:xfrm>
        </p:grpSpPr>
        <p:pic>
          <p:nvPicPr>
            <p:cNvPr id="9218" name="Picture 2" descr="C:\Users\zjd\Desktop\未命名 -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6200000">
              <a:off x="4607377" y="-677079"/>
              <a:ext cx="937357" cy="3888432"/>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3502561" y="1237037"/>
              <a:ext cx="2031325" cy="369332"/>
            </a:xfrm>
            <a:prstGeom prst="rect">
              <a:avLst/>
            </a:prstGeom>
            <a:noFill/>
          </p:spPr>
          <p:txBody>
            <a:bodyPr wrap="none" rtlCol="0">
              <a:spAutoFit/>
            </a:bodyPr>
            <a:lstStyle/>
            <a:p>
              <a:r>
                <a:rPr lang="zh-CN" altLang="en-US" dirty="0" smtClean="0">
                  <a:solidFill>
                    <a:schemeClr val="bg1"/>
                  </a:solidFill>
                  <a:latin typeface="华文隶书" pitchFamily="2" charset="-122"/>
                  <a:ea typeface="华文隶书" pitchFamily="2" charset="-122"/>
                </a:rPr>
                <a:t>单击此处添加文本</a:t>
              </a:r>
              <a:endParaRPr lang="zh-CN" altLang="en-US" dirty="0">
                <a:solidFill>
                  <a:schemeClr val="bg1"/>
                </a:solidFill>
                <a:latin typeface="华文隶书" pitchFamily="2" charset="-122"/>
                <a:ea typeface="华文隶书" pitchFamily="2" charset="-122"/>
              </a:endParaRPr>
            </a:p>
          </p:txBody>
        </p:sp>
      </p:grpSp>
      <p:grpSp>
        <p:nvGrpSpPr>
          <p:cNvPr id="15" name="组合 14"/>
          <p:cNvGrpSpPr/>
          <p:nvPr/>
        </p:nvGrpSpPr>
        <p:grpSpPr>
          <a:xfrm>
            <a:off x="1907704" y="769182"/>
            <a:ext cx="803721" cy="4210050"/>
            <a:chOff x="1907704" y="769182"/>
            <a:chExt cx="803721" cy="4210050"/>
          </a:xfrm>
        </p:grpSpPr>
        <p:pic>
          <p:nvPicPr>
            <p:cNvPr id="9219" name="Picture 3" descr="C:\Users\zjd\Desktop\未命名 -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07704" y="769182"/>
              <a:ext cx="803721" cy="4210050"/>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2051720" y="1131590"/>
              <a:ext cx="316410" cy="2554545"/>
            </a:xfrm>
            <a:prstGeom prst="rect">
              <a:avLst/>
            </a:prstGeom>
            <a:noFill/>
          </p:spPr>
          <p:txBody>
            <a:bodyPr wrap="square" rtlCol="0">
              <a:spAutoFit/>
            </a:bodyPr>
            <a:lstStyle/>
            <a:p>
              <a:r>
                <a:rPr lang="zh-CN" altLang="en-US" sz="2000" dirty="0" smtClean="0">
                  <a:solidFill>
                    <a:schemeClr val="bg1"/>
                  </a:solidFill>
                  <a:latin typeface="华文隶书" pitchFamily="2" charset="-122"/>
                  <a:ea typeface="华文隶书" pitchFamily="2" charset="-122"/>
                </a:rPr>
                <a:t>单击此处添加</a:t>
              </a:r>
              <a:r>
                <a:rPr lang="zh-CN" altLang="en-US" sz="2000" dirty="0">
                  <a:solidFill>
                    <a:schemeClr val="bg1"/>
                  </a:solidFill>
                  <a:latin typeface="华文隶书" pitchFamily="2" charset="-122"/>
                  <a:ea typeface="华文隶书" pitchFamily="2" charset="-122"/>
                </a:rPr>
                <a:t>标题</a:t>
              </a:r>
            </a:p>
          </p:txBody>
        </p:sp>
      </p:grpSp>
    </p:spTree>
    <p:extLst>
      <p:ext uri="{BB962C8B-B14F-4D97-AF65-F5344CB8AC3E}">
        <p14:creationId xmlns:p14="http://schemas.microsoft.com/office/powerpoint/2010/main" val="394073982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0"/>
                                        <p:tgtEl>
                                          <p:spTgt spid="3"/>
                                        </p:tgtEl>
                                      </p:cBhvr>
                                    </p:animEffect>
                                  </p:childTnLst>
                                </p:cTn>
                              </p:par>
                              <p:par>
                                <p:cTn id="8" presetID="2" presetClass="entr" presetSubtype="4"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additive="base">
                                        <p:cTn id="10" dur="500" fill="hold"/>
                                        <p:tgtEl>
                                          <p:spTgt spid="15"/>
                                        </p:tgtEl>
                                        <p:attrNameLst>
                                          <p:attrName>ppt_x</p:attrName>
                                        </p:attrNameLst>
                                      </p:cBhvr>
                                      <p:tavLst>
                                        <p:tav tm="0">
                                          <p:val>
                                            <p:strVal val="#ppt_x"/>
                                          </p:val>
                                        </p:tav>
                                        <p:tav tm="100000">
                                          <p:val>
                                            <p:strVal val="#ppt_x"/>
                                          </p:val>
                                        </p:tav>
                                      </p:tavLst>
                                    </p:anim>
                                    <p:anim calcmode="lin" valueType="num">
                                      <p:cBhvr additive="base">
                                        <p:cTn id="11" dur="500" fill="hold"/>
                                        <p:tgtEl>
                                          <p:spTgt spid="15"/>
                                        </p:tgtEl>
                                        <p:attrNameLst>
                                          <p:attrName>ppt_y</p:attrName>
                                        </p:attrNameLst>
                                      </p:cBhvr>
                                      <p:tavLst>
                                        <p:tav tm="0">
                                          <p:val>
                                            <p:strVal val="1+#ppt_h/2"/>
                                          </p:val>
                                        </p:tav>
                                        <p:tav tm="100000">
                                          <p:val>
                                            <p:strVal val="#ppt_y"/>
                                          </p:val>
                                        </p:tav>
                                      </p:tavLst>
                                    </p:anim>
                                  </p:childTnLst>
                                </p:cTn>
                              </p:par>
                              <p:par>
                                <p:cTn id="12" presetID="2" presetClass="entr" presetSubtype="2" fill="hold" nodeType="withEffect">
                                  <p:stCondLst>
                                    <p:cond delay="30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1+#ppt_w/2"/>
                                          </p:val>
                                        </p:tav>
                                        <p:tav tm="100000">
                                          <p:val>
                                            <p:strVal val="#ppt_x"/>
                                          </p:val>
                                        </p:tav>
                                      </p:tavLst>
                                    </p:anim>
                                    <p:anim calcmode="lin" valueType="num">
                                      <p:cBhvr additive="base">
                                        <p:cTn id="15" dur="500" fill="hold"/>
                                        <p:tgtEl>
                                          <p:spTgt spid="4"/>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60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1+#ppt_w/2"/>
                                          </p:val>
                                        </p:tav>
                                        <p:tav tm="100000">
                                          <p:val>
                                            <p:strVal val="#ppt_x"/>
                                          </p:val>
                                        </p:tav>
                                      </p:tavLst>
                                    </p:anim>
                                    <p:anim calcmode="lin" valueType="num">
                                      <p:cBhvr additive="base">
                                        <p:cTn id="19" dur="500" fill="hold"/>
                                        <p:tgtEl>
                                          <p:spTgt spid="8"/>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90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1+#ppt_w/2"/>
                                          </p:val>
                                        </p:tav>
                                        <p:tav tm="100000">
                                          <p:val>
                                            <p:strVal val="#ppt_x"/>
                                          </p:val>
                                        </p:tav>
                                      </p:tavLst>
                                    </p:anim>
                                    <p:anim calcmode="lin" valueType="num">
                                      <p:cBhvr additive="base">
                                        <p:cTn id="23" dur="500" fill="hold"/>
                                        <p:tgtEl>
                                          <p:spTgt spid="13"/>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110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fill="hold"/>
                                        <p:tgtEl>
                                          <p:spTgt spid="14"/>
                                        </p:tgtEl>
                                        <p:attrNameLst>
                                          <p:attrName>ppt_x</p:attrName>
                                        </p:attrNameLst>
                                      </p:cBhvr>
                                      <p:tavLst>
                                        <p:tav tm="0">
                                          <p:val>
                                            <p:strVal val="1+#ppt_w/2"/>
                                          </p:val>
                                        </p:tav>
                                        <p:tav tm="100000">
                                          <p:val>
                                            <p:strVal val="#ppt_x"/>
                                          </p:val>
                                        </p:tav>
                                      </p:tavLst>
                                    </p:anim>
                                    <p:anim calcmode="lin" valueType="num">
                                      <p:cBhvr additive="base">
                                        <p:cTn id="27" dur="500" fill="hold"/>
                                        <p:tgtEl>
                                          <p:spTgt spid="14"/>
                                        </p:tgtEl>
                                        <p:attrNameLst>
                                          <p:attrName>ppt_y</p:attrName>
                                        </p:attrNameLst>
                                      </p:cBhvr>
                                      <p:tavLst>
                                        <p:tav tm="0">
                                          <p:val>
                                            <p:strVal val="#ppt_y"/>
                                          </p:val>
                                        </p:tav>
                                        <p:tav tm="100000">
                                          <p:val>
                                            <p:strVal val="#ppt_y"/>
                                          </p:val>
                                        </p:tav>
                                      </p:tavLst>
                                    </p:anim>
                                  </p:childTnLst>
                                </p:cTn>
                              </p:par>
                              <p:par>
                                <p:cTn id="28" presetID="41" presetClass="entr" presetSubtype="0" fill="hold" grpId="0" nodeType="withEffect">
                                  <p:stCondLst>
                                    <p:cond delay="1100"/>
                                  </p:stCondLst>
                                  <p:iterate type="lt">
                                    <p:tmPct val="10000"/>
                                  </p:iterate>
                                  <p:childTnLst>
                                    <p:set>
                                      <p:cBhvr>
                                        <p:cTn id="29" dur="1" fill="hold">
                                          <p:stCondLst>
                                            <p:cond delay="0"/>
                                          </p:stCondLst>
                                        </p:cTn>
                                        <p:tgtEl>
                                          <p:spTgt spid="2"/>
                                        </p:tgtEl>
                                        <p:attrNameLst>
                                          <p:attrName>style.visibility</p:attrName>
                                        </p:attrNameLst>
                                      </p:cBhvr>
                                      <p:to>
                                        <p:strVal val="visible"/>
                                      </p:to>
                                    </p:set>
                                    <p:anim calcmode="lin" valueType="num">
                                      <p:cBhvr>
                                        <p:cTn id="30"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2"/>
                                        </p:tgtEl>
                                        <p:attrNameLst>
                                          <p:attrName>ppt_y</p:attrName>
                                        </p:attrNameLst>
                                      </p:cBhvr>
                                      <p:tavLst>
                                        <p:tav tm="0">
                                          <p:val>
                                            <p:strVal val="#ppt_y"/>
                                          </p:val>
                                        </p:tav>
                                        <p:tav tm="100000">
                                          <p:val>
                                            <p:strVal val="#ppt_y"/>
                                          </p:val>
                                        </p:tav>
                                      </p:tavLst>
                                    </p:anim>
                                    <p:anim calcmode="lin" valueType="num">
                                      <p:cBhvr>
                                        <p:cTn id="32"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259632" y="2715766"/>
            <a:ext cx="4392488" cy="923330"/>
          </a:xfrm>
          <a:prstGeom prst="rect">
            <a:avLst/>
          </a:prstGeom>
          <a:noFill/>
        </p:spPr>
        <p:txBody>
          <a:bodyPr wrap="square" rtlCol="0">
            <a:spAutoFit/>
          </a:bodyPr>
          <a:lstStyle/>
          <a:p>
            <a:pPr algn="ctr"/>
            <a:r>
              <a:rPr lang="zh-CN" altLang="en-US" sz="5400" dirty="0" smtClean="0">
                <a:latin typeface="华文隶书" pitchFamily="2" charset="-122"/>
                <a:ea typeface="华文隶书" pitchFamily="2" charset="-122"/>
              </a:rPr>
              <a:t>谢谢观赏！</a:t>
            </a:r>
            <a:endParaRPr lang="zh-CN" altLang="en-US" sz="5400" dirty="0">
              <a:latin typeface="华文隶书" pitchFamily="2" charset="-122"/>
              <a:ea typeface="华文隶书" pitchFamily="2" charset="-122"/>
            </a:endParaRPr>
          </a:p>
        </p:txBody>
      </p:sp>
    </p:spTree>
    <p:extLst>
      <p:ext uri="{BB962C8B-B14F-4D97-AF65-F5344CB8AC3E}">
        <p14:creationId xmlns:p14="http://schemas.microsoft.com/office/powerpoint/2010/main" val="407542816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我的模板\中国风模板\中国风模板05\宽版\页面2\切片\屋檐.png"/>
          <p:cNvPicPr>
            <a:picLocks noChangeAspect="1" noChangeArrowheads="1"/>
          </p:cNvPicPr>
          <p:nvPr/>
        </p:nvPicPr>
        <p:blipFill>
          <a:blip r:embed="rId3"/>
          <a:srcRect/>
          <a:stretch>
            <a:fillRect/>
          </a:stretch>
        </p:blipFill>
        <p:spPr bwMode="auto">
          <a:xfrm>
            <a:off x="0" y="2232952"/>
            <a:ext cx="5592612" cy="2910548"/>
          </a:xfrm>
          <a:prstGeom prst="rect">
            <a:avLst/>
          </a:prstGeom>
          <a:noFill/>
        </p:spPr>
      </p:pic>
      <p:grpSp>
        <p:nvGrpSpPr>
          <p:cNvPr id="9" name="组合 8"/>
          <p:cNvGrpSpPr/>
          <p:nvPr/>
        </p:nvGrpSpPr>
        <p:grpSpPr>
          <a:xfrm>
            <a:off x="2051720" y="1059582"/>
            <a:ext cx="6228692" cy="705664"/>
            <a:chOff x="1367644" y="699543"/>
            <a:chExt cx="6228692" cy="705664"/>
          </a:xfrm>
        </p:grpSpPr>
        <p:grpSp>
          <p:nvGrpSpPr>
            <p:cNvPr id="8" name="组合 7"/>
            <p:cNvGrpSpPr/>
            <p:nvPr/>
          </p:nvGrpSpPr>
          <p:grpSpPr>
            <a:xfrm>
              <a:off x="1367644" y="699543"/>
              <a:ext cx="684076" cy="705664"/>
              <a:chOff x="1367644" y="699543"/>
              <a:chExt cx="684076" cy="705664"/>
            </a:xfrm>
          </p:grpSpPr>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67644" y="699543"/>
                <a:ext cx="684076" cy="705664"/>
              </a:xfrm>
              <a:prstGeom prst="rect">
                <a:avLst/>
              </a:prstGeom>
            </p:spPr>
          </p:pic>
          <p:sp>
            <p:nvSpPr>
              <p:cNvPr id="6" name="TextBox 5"/>
              <p:cNvSpPr txBox="1"/>
              <p:nvPr/>
            </p:nvSpPr>
            <p:spPr>
              <a:xfrm>
                <a:off x="1431694" y="771550"/>
                <a:ext cx="576064" cy="461665"/>
              </a:xfrm>
              <a:prstGeom prst="rect">
                <a:avLst/>
              </a:prstGeom>
              <a:noFill/>
            </p:spPr>
            <p:txBody>
              <a:bodyPr wrap="square" rtlCol="0">
                <a:spAutoFit/>
              </a:bodyPr>
              <a:lstStyle/>
              <a:p>
                <a:pPr algn="ctr"/>
                <a:r>
                  <a:rPr lang="zh-CN" altLang="en-US" sz="2400" dirty="0" smtClean="0">
                    <a:solidFill>
                      <a:schemeClr val="bg1"/>
                    </a:solidFill>
                    <a:latin typeface="华文隶书" pitchFamily="2" charset="-122"/>
                    <a:ea typeface="华文隶书" pitchFamily="2" charset="-122"/>
                  </a:rPr>
                  <a:t>一</a:t>
                </a:r>
                <a:endParaRPr lang="zh-CN" altLang="en-US" sz="2400" dirty="0">
                  <a:solidFill>
                    <a:schemeClr val="bg1"/>
                  </a:solidFill>
                  <a:latin typeface="华文隶书" pitchFamily="2" charset="-122"/>
                  <a:ea typeface="华文隶书" pitchFamily="2" charset="-122"/>
                </a:endParaRPr>
              </a:p>
            </p:txBody>
          </p:sp>
        </p:grpSp>
        <p:sp>
          <p:nvSpPr>
            <p:cNvPr id="7" name="TextBox 6"/>
            <p:cNvSpPr txBox="1"/>
            <p:nvPr/>
          </p:nvSpPr>
          <p:spPr>
            <a:xfrm>
              <a:off x="2267744" y="771550"/>
              <a:ext cx="5328592" cy="523220"/>
            </a:xfrm>
            <a:prstGeom prst="rect">
              <a:avLst/>
            </a:prstGeom>
            <a:noFill/>
          </p:spPr>
          <p:txBody>
            <a:bodyPr wrap="square" rtlCol="0">
              <a:spAutoFit/>
            </a:bodyPr>
            <a:lstStyle/>
            <a:p>
              <a:r>
                <a:rPr lang="zh-CN" altLang="en-US" sz="2800" dirty="0" smtClean="0">
                  <a:latin typeface="华文隶书" pitchFamily="2" charset="-122"/>
                  <a:ea typeface="华文隶书" pitchFamily="2" charset="-122"/>
                </a:rPr>
                <a:t>单击此处添加目录</a:t>
              </a:r>
              <a:endParaRPr lang="zh-CN" altLang="en-US" sz="2800" dirty="0">
                <a:latin typeface="华文隶书" pitchFamily="2" charset="-122"/>
                <a:ea typeface="华文隶书" pitchFamily="2" charset="-122"/>
              </a:endParaRPr>
            </a:p>
          </p:txBody>
        </p:sp>
      </p:grpSp>
      <p:grpSp>
        <p:nvGrpSpPr>
          <p:cNvPr id="10" name="组合 9"/>
          <p:cNvGrpSpPr/>
          <p:nvPr/>
        </p:nvGrpSpPr>
        <p:grpSpPr>
          <a:xfrm>
            <a:off x="2051720" y="1858302"/>
            <a:ext cx="6228692" cy="705664"/>
            <a:chOff x="1367644" y="699543"/>
            <a:chExt cx="6228692" cy="705664"/>
          </a:xfrm>
        </p:grpSpPr>
        <p:grpSp>
          <p:nvGrpSpPr>
            <p:cNvPr id="11" name="组合 10"/>
            <p:cNvGrpSpPr/>
            <p:nvPr/>
          </p:nvGrpSpPr>
          <p:grpSpPr>
            <a:xfrm>
              <a:off x="1367644" y="699543"/>
              <a:ext cx="684076" cy="705664"/>
              <a:chOff x="1367644" y="699543"/>
              <a:chExt cx="684076" cy="705664"/>
            </a:xfrm>
          </p:grpSpPr>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67644" y="699543"/>
                <a:ext cx="684076" cy="705664"/>
              </a:xfrm>
              <a:prstGeom prst="rect">
                <a:avLst/>
              </a:prstGeom>
            </p:spPr>
          </p:pic>
          <p:sp>
            <p:nvSpPr>
              <p:cNvPr id="14" name="TextBox 13"/>
              <p:cNvSpPr txBox="1"/>
              <p:nvPr/>
            </p:nvSpPr>
            <p:spPr>
              <a:xfrm>
                <a:off x="1431694" y="771550"/>
                <a:ext cx="576064" cy="461665"/>
              </a:xfrm>
              <a:prstGeom prst="rect">
                <a:avLst/>
              </a:prstGeom>
              <a:noFill/>
            </p:spPr>
            <p:txBody>
              <a:bodyPr wrap="square" rtlCol="0">
                <a:spAutoFit/>
              </a:bodyPr>
              <a:lstStyle/>
              <a:p>
                <a:pPr algn="ctr"/>
                <a:r>
                  <a:rPr lang="zh-CN" altLang="en-US" sz="2400" dirty="0" smtClean="0">
                    <a:solidFill>
                      <a:schemeClr val="bg1"/>
                    </a:solidFill>
                    <a:latin typeface="华文隶书" pitchFamily="2" charset="-122"/>
                    <a:ea typeface="华文隶书" pitchFamily="2" charset="-122"/>
                  </a:rPr>
                  <a:t>二</a:t>
                </a:r>
                <a:endParaRPr lang="zh-CN" altLang="en-US" sz="2400" dirty="0">
                  <a:solidFill>
                    <a:schemeClr val="bg1"/>
                  </a:solidFill>
                  <a:latin typeface="华文隶书" pitchFamily="2" charset="-122"/>
                  <a:ea typeface="华文隶书" pitchFamily="2" charset="-122"/>
                </a:endParaRPr>
              </a:p>
            </p:txBody>
          </p:sp>
        </p:grpSp>
        <p:sp>
          <p:nvSpPr>
            <p:cNvPr id="12" name="TextBox 11"/>
            <p:cNvSpPr txBox="1"/>
            <p:nvPr/>
          </p:nvSpPr>
          <p:spPr>
            <a:xfrm>
              <a:off x="2267744" y="771550"/>
              <a:ext cx="5328592" cy="523220"/>
            </a:xfrm>
            <a:prstGeom prst="rect">
              <a:avLst/>
            </a:prstGeom>
            <a:noFill/>
          </p:spPr>
          <p:txBody>
            <a:bodyPr wrap="square" rtlCol="0">
              <a:spAutoFit/>
            </a:bodyPr>
            <a:lstStyle/>
            <a:p>
              <a:r>
                <a:rPr lang="zh-CN" altLang="en-US" sz="2800" dirty="0" smtClean="0">
                  <a:latin typeface="华文隶书" pitchFamily="2" charset="-122"/>
                  <a:ea typeface="华文隶书" pitchFamily="2" charset="-122"/>
                </a:rPr>
                <a:t>单击此处添加目录</a:t>
              </a:r>
              <a:endParaRPr lang="zh-CN" altLang="en-US" sz="2800" dirty="0">
                <a:latin typeface="华文隶书" pitchFamily="2" charset="-122"/>
                <a:ea typeface="华文隶书" pitchFamily="2" charset="-122"/>
              </a:endParaRPr>
            </a:p>
          </p:txBody>
        </p:sp>
      </p:grpSp>
      <p:grpSp>
        <p:nvGrpSpPr>
          <p:cNvPr id="15" name="组合 14"/>
          <p:cNvGrpSpPr/>
          <p:nvPr/>
        </p:nvGrpSpPr>
        <p:grpSpPr>
          <a:xfrm>
            <a:off x="2051720" y="2657022"/>
            <a:ext cx="6228692" cy="705664"/>
            <a:chOff x="1367644" y="699543"/>
            <a:chExt cx="6228692" cy="705664"/>
          </a:xfrm>
        </p:grpSpPr>
        <p:grpSp>
          <p:nvGrpSpPr>
            <p:cNvPr id="16" name="组合 15"/>
            <p:cNvGrpSpPr/>
            <p:nvPr/>
          </p:nvGrpSpPr>
          <p:grpSpPr>
            <a:xfrm>
              <a:off x="1367644" y="699543"/>
              <a:ext cx="684076" cy="705664"/>
              <a:chOff x="1367644" y="699543"/>
              <a:chExt cx="684076" cy="705664"/>
            </a:xfrm>
          </p:grpSpPr>
          <p:pic>
            <p:nvPicPr>
              <p:cNvPr id="18" name="图片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67644" y="699543"/>
                <a:ext cx="684076" cy="705664"/>
              </a:xfrm>
              <a:prstGeom prst="rect">
                <a:avLst/>
              </a:prstGeom>
            </p:spPr>
          </p:pic>
          <p:sp>
            <p:nvSpPr>
              <p:cNvPr id="19" name="TextBox 18"/>
              <p:cNvSpPr txBox="1"/>
              <p:nvPr/>
            </p:nvSpPr>
            <p:spPr>
              <a:xfrm>
                <a:off x="1431694" y="771550"/>
                <a:ext cx="576064" cy="461665"/>
              </a:xfrm>
              <a:prstGeom prst="rect">
                <a:avLst/>
              </a:prstGeom>
              <a:noFill/>
            </p:spPr>
            <p:txBody>
              <a:bodyPr wrap="square" rtlCol="0">
                <a:spAutoFit/>
              </a:bodyPr>
              <a:lstStyle/>
              <a:p>
                <a:pPr algn="ctr"/>
                <a:r>
                  <a:rPr lang="zh-CN" altLang="en-US" sz="2400" dirty="0" smtClean="0">
                    <a:solidFill>
                      <a:schemeClr val="bg1"/>
                    </a:solidFill>
                    <a:latin typeface="华文隶书" pitchFamily="2" charset="-122"/>
                    <a:ea typeface="华文隶书" pitchFamily="2" charset="-122"/>
                  </a:rPr>
                  <a:t>三</a:t>
                </a:r>
                <a:endParaRPr lang="zh-CN" altLang="en-US" sz="2400" dirty="0">
                  <a:solidFill>
                    <a:schemeClr val="bg1"/>
                  </a:solidFill>
                  <a:latin typeface="华文隶书" pitchFamily="2" charset="-122"/>
                  <a:ea typeface="华文隶书" pitchFamily="2" charset="-122"/>
                </a:endParaRPr>
              </a:p>
            </p:txBody>
          </p:sp>
        </p:grpSp>
        <p:sp>
          <p:nvSpPr>
            <p:cNvPr id="17" name="TextBox 16"/>
            <p:cNvSpPr txBox="1"/>
            <p:nvPr/>
          </p:nvSpPr>
          <p:spPr>
            <a:xfrm>
              <a:off x="2267744" y="771550"/>
              <a:ext cx="5328592" cy="523220"/>
            </a:xfrm>
            <a:prstGeom prst="rect">
              <a:avLst/>
            </a:prstGeom>
            <a:noFill/>
          </p:spPr>
          <p:txBody>
            <a:bodyPr wrap="square" rtlCol="0">
              <a:spAutoFit/>
            </a:bodyPr>
            <a:lstStyle/>
            <a:p>
              <a:r>
                <a:rPr lang="zh-CN" altLang="en-US" sz="2800" dirty="0" smtClean="0">
                  <a:latin typeface="华文隶书" pitchFamily="2" charset="-122"/>
                  <a:ea typeface="华文隶书" pitchFamily="2" charset="-122"/>
                </a:rPr>
                <a:t>单击此处添加目录</a:t>
              </a:r>
              <a:endParaRPr lang="zh-CN" altLang="en-US" sz="2800" dirty="0">
                <a:latin typeface="华文隶书" pitchFamily="2" charset="-122"/>
                <a:ea typeface="华文隶书" pitchFamily="2" charset="-122"/>
              </a:endParaRPr>
            </a:p>
          </p:txBody>
        </p:sp>
      </p:grpSp>
      <p:grpSp>
        <p:nvGrpSpPr>
          <p:cNvPr id="20" name="组合 19"/>
          <p:cNvGrpSpPr/>
          <p:nvPr/>
        </p:nvGrpSpPr>
        <p:grpSpPr>
          <a:xfrm>
            <a:off x="2051720" y="3455743"/>
            <a:ext cx="6228692" cy="705664"/>
            <a:chOff x="1367644" y="699543"/>
            <a:chExt cx="6228692" cy="705664"/>
          </a:xfrm>
        </p:grpSpPr>
        <p:grpSp>
          <p:nvGrpSpPr>
            <p:cNvPr id="21" name="组合 20"/>
            <p:cNvGrpSpPr/>
            <p:nvPr/>
          </p:nvGrpSpPr>
          <p:grpSpPr>
            <a:xfrm>
              <a:off x="1367644" y="699543"/>
              <a:ext cx="684076" cy="705664"/>
              <a:chOff x="1367644" y="699543"/>
              <a:chExt cx="684076" cy="705664"/>
            </a:xfrm>
          </p:grpSpPr>
          <p:pic>
            <p:nvPicPr>
              <p:cNvPr id="23" name="图片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67644" y="699543"/>
                <a:ext cx="684076" cy="705664"/>
              </a:xfrm>
              <a:prstGeom prst="rect">
                <a:avLst/>
              </a:prstGeom>
            </p:spPr>
          </p:pic>
          <p:sp>
            <p:nvSpPr>
              <p:cNvPr id="24" name="TextBox 23"/>
              <p:cNvSpPr txBox="1"/>
              <p:nvPr/>
            </p:nvSpPr>
            <p:spPr>
              <a:xfrm>
                <a:off x="1431694" y="771550"/>
                <a:ext cx="576064" cy="461665"/>
              </a:xfrm>
              <a:prstGeom prst="rect">
                <a:avLst/>
              </a:prstGeom>
              <a:noFill/>
            </p:spPr>
            <p:txBody>
              <a:bodyPr wrap="square" rtlCol="0">
                <a:spAutoFit/>
              </a:bodyPr>
              <a:lstStyle/>
              <a:p>
                <a:pPr algn="ctr"/>
                <a:r>
                  <a:rPr lang="zh-CN" altLang="en-US" sz="2400" dirty="0" smtClean="0">
                    <a:solidFill>
                      <a:schemeClr val="bg1"/>
                    </a:solidFill>
                    <a:latin typeface="华文隶书" pitchFamily="2" charset="-122"/>
                    <a:ea typeface="华文隶书" pitchFamily="2" charset="-122"/>
                  </a:rPr>
                  <a:t>四</a:t>
                </a:r>
                <a:endParaRPr lang="zh-CN" altLang="en-US" sz="2400" dirty="0">
                  <a:solidFill>
                    <a:schemeClr val="bg1"/>
                  </a:solidFill>
                  <a:latin typeface="华文隶书" pitchFamily="2" charset="-122"/>
                  <a:ea typeface="华文隶书" pitchFamily="2" charset="-122"/>
                </a:endParaRPr>
              </a:p>
            </p:txBody>
          </p:sp>
        </p:grpSp>
        <p:sp>
          <p:nvSpPr>
            <p:cNvPr id="22" name="TextBox 21"/>
            <p:cNvSpPr txBox="1"/>
            <p:nvPr/>
          </p:nvSpPr>
          <p:spPr>
            <a:xfrm>
              <a:off x="2267744" y="771550"/>
              <a:ext cx="5328592" cy="523220"/>
            </a:xfrm>
            <a:prstGeom prst="rect">
              <a:avLst/>
            </a:prstGeom>
            <a:noFill/>
          </p:spPr>
          <p:txBody>
            <a:bodyPr wrap="square" rtlCol="0">
              <a:spAutoFit/>
            </a:bodyPr>
            <a:lstStyle/>
            <a:p>
              <a:r>
                <a:rPr lang="zh-CN" altLang="en-US" sz="2800" dirty="0" smtClean="0">
                  <a:latin typeface="华文隶书" pitchFamily="2" charset="-122"/>
                  <a:ea typeface="华文隶书" pitchFamily="2" charset="-122"/>
                </a:rPr>
                <a:t>单击此处添加目录</a:t>
              </a:r>
              <a:endParaRPr lang="zh-CN" altLang="en-US" sz="2800" dirty="0">
                <a:latin typeface="华文隶书" pitchFamily="2" charset="-122"/>
                <a:ea typeface="华文隶书" pitchFamily="2" charset="-122"/>
              </a:endParaRPr>
            </a:p>
          </p:txBody>
        </p:sp>
      </p:grpSp>
      <p:pic>
        <p:nvPicPr>
          <p:cNvPr id="1027" name="Picture 3" descr="C:\Users\zjd\Desktop\Nipic_11382453_20121127114240691000.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003928" y="3190289"/>
            <a:ext cx="3154168" cy="1949858"/>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idx="4294967295"/>
          </p:nvPr>
        </p:nvSpPr>
        <p:spPr>
          <a:xfrm>
            <a:off x="358192" y="1991130"/>
            <a:ext cx="7886700" cy="801687"/>
          </a:xfrm>
        </p:spPr>
        <p:txBody>
          <a:bodyPr/>
          <a:lstStyle/>
          <a:p>
            <a:r>
              <a:rPr lang="zh-CN" altLang="en-US" dirty="0" smtClean="0"/>
              <a:t>目录页</a:t>
            </a:r>
            <a:endParaRPr lang="zh-CN" altLang="en-US" dirty="0"/>
          </a:p>
        </p:txBody>
      </p:sp>
    </p:spTree>
    <p:extLst>
      <p:ext uri="{BB962C8B-B14F-4D97-AF65-F5344CB8AC3E}">
        <p14:creationId xmlns:p14="http://schemas.microsoft.com/office/powerpoint/2010/main" val="382935364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0"/>
                                        <p:tgtEl>
                                          <p:spTgt spid="3"/>
                                        </p:tgtEl>
                                      </p:cBhvr>
                                    </p:animEffect>
                                  </p:childTnLst>
                                </p:cTn>
                              </p:par>
                              <p:par>
                                <p:cTn id="8" presetID="42" presetClass="entr" presetSubtype="0" fill="hold" nodeType="withEffect">
                                  <p:stCondLst>
                                    <p:cond delay="150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anim calcmode="lin" valueType="num">
                                      <p:cBhvr>
                                        <p:cTn id="11" dur="1000" fill="hold"/>
                                        <p:tgtEl>
                                          <p:spTgt spid="9"/>
                                        </p:tgtEl>
                                        <p:attrNameLst>
                                          <p:attrName>ppt_x</p:attrName>
                                        </p:attrNameLst>
                                      </p:cBhvr>
                                      <p:tavLst>
                                        <p:tav tm="0">
                                          <p:val>
                                            <p:strVal val="#ppt_x"/>
                                          </p:val>
                                        </p:tav>
                                        <p:tav tm="100000">
                                          <p:val>
                                            <p:strVal val="#ppt_x"/>
                                          </p:val>
                                        </p:tav>
                                      </p:tavLst>
                                    </p:anim>
                                    <p:anim calcmode="lin" valueType="num">
                                      <p:cBhvr>
                                        <p:cTn id="12" dur="1000" fill="hold"/>
                                        <p:tgtEl>
                                          <p:spTgt spid="9"/>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90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50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1000"/>
                                        <p:tgtEl>
                                          <p:spTgt spid="15"/>
                                        </p:tgtEl>
                                      </p:cBhvr>
                                    </p:animEffect>
                                    <p:anim calcmode="lin" valueType="num">
                                      <p:cBhvr>
                                        <p:cTn id="21" dur="1000" fill="hold"/>
                                        <p:tgtEl>
                                          <p:spTgt spid="15"/>
                                        </p:tgtEl>
                                        <p:attrNameLst>
                                          <p:attrName>ppt_x</p:attrName>
                                        </p:attrNameLst>
                                      </p:cBhvr>
                                      <p:tavLst>
                                        <p:tav tm="0">
                                          <p:val>
                                            <p:strVal val="#ppt_x"/>
                                          </p:val>
                                        </p:tav>
                                        <p:tav tm="100000">
                                          <p:val>
                                            <p:strVal val="#ppt_x"/>
                                          </p:val>
                                        </p:tav>
                                      </p:tavLst>
                                    </p:anim>
                                    <p:anim calcmode="lin" valueType="num">
                                      <p:cBhvr>
                                        <p:cTn id="22" dur="1000" fill="hold"/>
                                        <p:tgtEl>
                                          <p:spTgt spid="15"/>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1000"/>
                                        <p:tgtEl>
                                          <p:spTgt spid="20"/>
                                        </p:tgtEl>
                                      </p:cBhvr>
                                    </p:animEffect>
                                    <p:anim calcmode="lin" valueType="num">
                                      <p:cBhvr>
                                        <p:cTn id="26" dur="1000" fill="hold"/>
                                        <p:tgtEl>
                                          <p:spTgt spid="20"/>
                                        </p:tgtEl>
                                        <p:attrNameLst>
                                          <p:attrName>ppt_x</p:attrName>
                                        </p:attrNameLst>
                                      </p:cBhvr>
                                      <p:tavLst>
                                        <p:tav tm="0">
                                          <p:val>
                                            <p:strVal val="#ppt_x"/>
                                          </p:val>
                                        </p:tav>
                                        <p:tav tm="100000">
                                          <p:val>
                                            <p:strVal val="#ppt_x"/>
                                          </p:val>
                                        </p:tav>
                                      </p:tavLst>
                                    </p:anim>
                                    <p:anim calcmode="lin" valueType="num">
                                      <p:cBhvr>
                                        <p:cTn id="27" dur="1000" fill="hold"/>
                                        <p:tgtEl>
                                          <p:spTgt spid="20"/>
                                        </p:tgtEl>
                                        <p:attrNameLst>
                                          <p:attrName>ppt_y</p:attrName>
                                        </p:attrNameLst>
                                      </p:cBhvr>
                                      <p:tavLst>
                                        <p:tav tm="0">
                                          <p:val>
                                            <p:strVal val="#ppt_y+.1"/>
                                          </p:val>
                                        </p:tav>
                                        <p:tav tm="100000">
                                          <p:val>
                                            <p:strVal val="#ppt_y"/>
                                          </p:val>
                                        </p:tav>
                                      </p:tavLst>
                                    </p:anim>
                                  </p:childTnLst>
                                </p:cTn>
                              </p:par>
                              <p:par>
                                <p:cTn id="28" presetID="2" presetClass="entr" presetSubtype="2" fill="hold" nodeType="withEffect">
                                  <p:stCondLst>
                                    <p:cond delay="0"/>
                                  </p:stCondLst>
                                  <p:childTnLst>
                                    <p:set>
                                      <p:cBhvr>
                                        <p:cTn id="29" dur="1" fill="hold">
                                          <p:stCondLst>
                                            <p:cond delay="0"/>
                                          </p:stCondLst>
                                        </p:cTn>
                                        <p:tgtEl>
                                          <p:spTgt spid="1027"/>
                                        </p:tgtEl>
                                        <p:attrNameLst>
                                          <p:attrName>style.visibility</p:attrName>
                                        </p:attrNameLst>
                                      </p:cBhvr>
                                      <p:to>
                                        <p:strVal val="visible"/>
                                      </p:to>
                                    </p:set>
                                    <p:anim calcmode="lin" valueType="num">
                                      <p:cBhvr additive="base">
                                        <p:cTn id="30" dur="2600" fill="hold"/>
                                        <p:tgtEl>
                                          <p:spTgt spid="1027"/>
                                        </p:tgtEl>
                                        <p:attrNameLst>
                                          <p:attrName>ppt_x</p:attrName>
                                        </p:attrNameLst>
                                      </p:cBhvr>
                                      <p:tavLst>
                                        <p:tav tm="0">
                                          <p:val>
                                            <p:strVal val="1+#ppt_w/2"/>
                                          </p:val>
                                        </p:tav>
                                        <p:tav tm="100000">
                                          <p:val>
                                            <p:strVal val="#ppt_x"/>
                                          </p:val>
                                        </p:tav>
                                      </p:tavLst>
                                    </p:anim>
                                    <p:anim calcmode="lin" valueType="num">
                                      <p:cBhvr additive="base">
                                        <p:cTn id="31" dur="2600" fill="hold"/>
                                        <p:tgtEl>
                                          <p:spTgt spid="10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I:\我的模板\中国风模板\中国风模板05\宽版\页面3\切片\拱门.png"/>
          <p:cNvPicPr>
            <a:picLocks noChangeAspect="1" noChangeArrowheads="1"/>
          </p:cNvPicPr>
          <p:nvPr/>
        </p:nvPicPr>
        <p:blipFill>
          <a:blip r:embed="rId3" cstate="print"/>
          <a:srcRect/>
          <a:stretch>
            <a:fillRect/>
          </a:stretch>
        </p:blipFill>
        <p:spPr bwMode="auto">
          <a:xfrm>
            <a:off x="2820181" y="1291523"/>
            <a:ext cx="6323819" cy="3851977"/>
          </a:xfrm>
          <a:prstGeom prst="rect">
            <a:avLst/>
          </a:prstGeom>
          <a:noFill/>
        </p:spPr>
      </p:pic>
      <p:sp>
        <p:nvSpPr>
          <p:cNvPr id="3" name="标题 2"/>
          <p:cNvSpPr>
            <a:spLocks noGrp="1"/>
          </p:cNvSpPr>
          <p:nvPr>
            <p:ph type="title" idx="4294967295"/>
          </p:nvPr>
        </p:nvSpPr>
        <p:spPr>
          <a:xfrm>
            <a:off x="0" y="2090738"/>
            <a:ext cx="7886700" cy="801687"/>
          </a:xfrm>
        </p:spPr>
        <p:txBody>
          <a:bodyPr/>
          <a:lstStyle/>
          <a:p>
            <a:r>
              <a:rPr lang="zh-CN" altLang="en-US" dirty="0"/>
              <a:t>单击此处添加标题</a:t>
            </a:r>
          </a:p>
        </p:txBody>
      </p:sp>
      <p:grpSp>
        <p:nvGrpSpPr>
          <p:cNvPr id="7" name="组合 6"/>
          <p:cNvGrpSpPr/>
          <p:nvPr/>
        </p:nvGrpSpPr>
        <p:grpSpPr>
          <a:xfrm>
            <a:off x="1328273" y="1477111"/>
            <a:ext cx="1186684" cy="1224135"/>
            <a:chOff x="971600" y="1915953"/>
            <a:chExt cx="3141228" cy="3240360"/>
          </a:xfrm>
        </p:grpSpPr>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1600" y="1915953"/>
              <a:ext cx="3141228" cy="3240360"/>
            </a:xfrm>
            <a:prstGeom prst="rect">
              <a:avLst/>
            </a:prstGeom>
          </p:spPr>
        </p:pic>
        <p:sp>
          <p:nvSpPr>
            <p:cNvPr id="9" name="TextBox 8"/>
            <p:cNvSpPr txBox="1"/>
            <p:nvPr/>
          </p:nvSpPr>
          <p:spPr>
            <a:xfrm>
              <a:off x="1111518" y="2925873"/>
              <a:ext cx="2661366" cy="896173"/>
            </a:xfrm>
            <a:prstGeom prst="rect">
              <a:avLst/>
            </a:prstGeom>
            <a:noFill/>
          </p:spPr>
          <p:txBody>
            <a:bodyPr wrap="none" rtlCol="0">
              <a:spAutoFit/>
            </a:bodyPr>
            <a:lstStyle/>
            <a:p>
              <a:r>
                <a:rPr lang="zh-CN" altLang="en-US" sz="1600" dirty="0" smtClean="0">
                  <a:solidFill>
                    <a:schemeClr val="bg1"/>
                  </a:solidFill>
                  <a:latin typeface="华文隶书" pitchFamily="2" charset="-122"/>
                  <a:ea typeface="华文隶书" pitchFamily="2" charset="-122"/>
                </a:rPr>
                <a:t>添加文字</a:t>
              </a:r>
              <a:endParaRPr lang="zh-CN" altLang="en-US" sz="1600" dirty="0">
                <a:solidFill>
                  <a:schemeClr val="bg1"/>
                </a:solidFill>
                <a:latin typeface="华文隶书" pitchFamily="2" charset="-122"/>
                <a:ea typeface="华文隶书" pitchFamily="2" charset="-122"/>
              </a:endParaRPr>
            </a:p>
          </p:txBody>
        </p:sp>
      </p:grpSp>
      <p:grpSp>
        <p:nvGrpSpPr>
          <p:cNvPr id="10" name="组合 9"/>
          <p:cNvGrpSpPr/>
          <p:nvPr/>
        </p:nvGrpSpPr>
        <p:grpSpPr>
          <a:xfrm>
            <a:off x="2522416" y="2931790"/>
            <a:ext cx="1186684" cy="1224135"/>
            <a:chOff x="971600" y="1915953"/>
            <a:chExt cx="3141228" cy="3240360"/>
          </a:xfrm>
        </p:grpSpPr>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1600" y="1915953"/>
              <a:ext cx="3141228" cy="3240360"/>
            </a:xfrm>
            <a:prstGeom prst="rect">
              <a:avLst/>
            </a:prstGeom>
          </p:spPr>
        </p:pic>
        <p:sp>
          <p:nvSpPr>
            <p:cNvPr id="12" name="TextBox 11"/>
            <p:cNvSpPr txBox="1"/>
            <p:nvPr/>
          </p:nvSpPr>
          <p:spPr>
            <a:xfrm>
              <a:off x="1111518" y="2925873"/>
              <a:ext cx="2661366" cy="896173"/>
            </a:xfrm>
            <a:prstGeom prst="rect">
              <a:avLst/>
            </a:prstGeom>
            <a:noFill/>
          </p:spPr>
          <p:txBody>
            <a:bodyPr wrap="none" rtlCol="0">
              <a:spAutoFit/>
            </a:bodyPr>
            <a:lstStyle/>
            <a:p>
              <a:r>
                <a:rPr lang="zh-CN" altLang="en-US" sz="1600" dirty="0" smtClean="0">
                  <a:solidFill>
                    <a:schemeClr val="bg1"/>
                  </a:solidFill>
                  <a:latin typeface="华文隶书" pitchFamily="2" charset="-122"/>
                  <a:ea typeface="华文隶书" pitchFamily="2" charset="-122"/>
                </a:rPr>
                <a:t>添加文字</a:t>
              </a:r>
              <a:endParaRPr lang="zh-CN" altLang="en-US" sz="1600" dirty="0">
                <a:solidFill>
                  <a:schemeClr val="bg1"/>
                </a:solidFill>
                <a:latin typeface="华文隶书" pitchFamily="2" charset="-122"/>
                <a:ea typeface="华文隶书" pitchFamily="2" charset="-122"/>
              </a:endParaRPr>
            </a:p>
          </p:txBody>
        </p:sp>
      </p:grpSp>
      <p:grpSp>
        <p:nvGrpSpPr>
          <p:cNvPr id="13" name="组合 12"/>
          <p:cNvGrpSpPr/>
          <p:nvPr/>
        </p:nvGrpSpPr>
        <p:grpSpPr>
          <a:xfrm>
            <a:off x="4309896" y="1993376"/>
            <a:ext cx="1186684" cy="1224135"/>
            <a:chOff x="971600" y="1915953"/>
            <a:chExt cx="3141228" cy="3240360"/>
          </a:xfrm>
        </p:grpSpPr>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1600" y="1915953"/>
              <a:ext cx="3141228" cy="3240360"/>
            </a:xfrm>
            <a:prstGeom prst="rect">
              <a:avLst/>
            </a:prstGeom>
          </p:spPr>
        </p:pic>
        <p:sp>
          <p:nvSpPr>
            <p:cNvPr id="15" name="TextBox 14"/>
            <p:cNvSpPr txBox="1"/>
            <p:nvPr/>
          </p:nvSpPr>
          <p:spPr>
            <a:xfrm>
              <a:off x="1111518" y="2925873"/>
              <a:ext cx="2661366" cy="896173"/>
            </a:xfrm>
            <a:prstGeom prst="rect">
              <a:avLst/>
            </a:prstGeom>
            <a:noFill/>
          </p:spPr>
          <p:txBody>
            <a:bodyPr wrap="none" rtlCol="0">
              <a:spAutoFit/>
            </a:bodyPr>
            <a:lstStyle/>
            <a:p>
              <a:r>
                <a:rPr lang="zh-CN" altLang="en-US" sz="1600" dirty="0" smtClean="0">
                  <a:solidFill>
                    <a:schemeClr val="bg1"/>
                  </a:solidFill>
                  <a:latin typeface="华文隶书" pitchFamily="2" charset="-122"/>
                  <a:ea typeface="华文隶书" pitchFamily="2" charset="-122"/>
                </a:rPr>
                <a:t>添加文字</a:t>
              </a:r>
              <a:endParaRPr lang="zh-CN" altLang="en-US" sz="1600" dirty="0">
                <a:solidFill>
                  <a:schemeClr val="bg1"/>
                </a:solidFill>
                <a:latin typeface="华文隶书" pitchFamily="2" charset="-122"/>
                <a:ea typeface="华文隶书" pitchFamily="2" charset="-122"/>
              </a:endParaRPr>
            </a:p>
          </p:txBody>
        </p:sp>
      </p:grpSp>
      <p:grpSp>
        <p:nvGrpSpPr>
          <p:cNvPr id="16" name="组合 15"/>
          <p:cNvGrpSpPr/>
          <p:nvPr/>
        </p:nvGrpSpPr>
        <p:grpSpPr>
          <a:xfrm>
            <a:off x="6156176" y="977467"/>
            <a:ext cx="1186684" cy="1224135"/>
            <a:chOff x="971600" y="1915953"/>
            <a:chExt cx="3141228" cy="3240360"/>
          </a:xfrm>
        </p:grpSpPr>
        <p:pic>
          <p:nvPicPr>
            <p:cNvPr id="17" name="图片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1600" y="1915953"/>
              <a:ext cx="3141228" cy="3240360"/>
            </a:xfrm>
            <a:prstGeom prst="rect">
              <a:avLst/>
            </a:prstGeom>
          </p:spPr>
        </p:pic>
        <p:sp>
          <p:nvSpPr>
            <p:cNvPr id="18" name="TextBox 17"/>
            <p:cNvSpPr txBox="1"/>
            <p:nvPr/>
          </p:nvSpPr>
          <p:spPr>
            <a:xfrm>
              <a:off x="1111518" y="2925873"/>
              <a:ext cx="2661366" cy="896173"/>
            </a:xfrm>
            <a:prstGeom prst="rect">
              <a:avLst/>
            </a:prstGeom>
            <a:noFill/>
          </p:spPr>
          <p:txBody>
            <a:bodyPr wrap="none" rtlCol="0">
              <a:spAutoFit/>
            </a:bodyPr>
            <a:lstStyle/>
            <a:p>
              <a:r>
                <a:rPr lang="zh-CN" altLang="en-US" sz="1600" dirty="0" smtClean="0">
                  <a:solidFill>
                    <a:schemeClr val="bg1"/>
                  </a:solidFill>
                  <a:latin typeface="华文隶书" pitchFamily="2" charset="-122"/>
                  <a:ea typeface="华文隶书" pitchFamily="2" charset="-122"/>
                </a:rPr>
                <a:t>添加文字</a:t>
              </a:r>
              <a:endParaRPr lang="zh-CN" altLang="en-US" sz="1600" dirty="0">
                <a:solidFill>
                  <a:schemeClr val="bg1"/>
                </a:solidFill>
                <a:latin typeface="华文隶书" pitchFamily="2" charset="-122"/>
                <a:ea typeface="华文隶书" pitchFamily="2" charset="-122"/>
              </a:endParaRPr>
            </a:p>
          </p:txBody>
        </p:sp>
      </p:grpSp>
      <p:pic>
        <p:nvPicPr>
          <p:cNvPr id="19" name="Picture 4" descr="C:\Users\zjd\Desktop\Nipic_9501016_2012041916170751919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3727444">
            <a:off x="1915156" y="2558259"/>
            <a:ext cx="950405" cy="31039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descr="C:\Users\zjd\Desktop\Nipic_9501016_2012041916170751919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8963989">
            <a:off x="3510184" y="3013180"/>
            <a:ext cx="950405" cy="31039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descr="C:\Users\zjd\Desktop\Nipic_9501016_2012041916170751919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8963989">
            <a:off x="5369848" y="1872717"/>
            <a:ext cx="950405" cy="310390"/>
          </a:xfrm>
          <a:prstGeom prst="rect">
            <a:avLst/>
          </a:prstGeom>
          <a:noFill/>
          <a:extLst>
            <a:ext uri="{909E8E84-426E-40DD-AFC4-6F175D3DCCD1}">
              <a14:hiddenFill xmlns:a14="http://schemas.microsoft.com/office/drawing/2010/main">
                <a:solidFill>
                  <a:srgbClr val="FFFFFF"/>
                </a:solidFill>
              </a14:hiddenFill>
            </a:ext>
          </a:extLst>
        </p:spPr>
      </p:pic>
      <p:sp>
        <p:nvSpPr>
          <p:cNvPr id="22" name="矩形 21"/>
          <p:cNvSpPr/>
          <p:nvPr/>
        </p:nvSpPr>
        <p:spPr>
          <a:xfrm>
            <a:off x="4647174" y="3260472"/>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23" name="矩形 22"/>
          <p:cNvSpPr/>
          <p:nvPr/>
        </p:nvSpPr>
        <p:spPr>
          <a:xfrm>
            <a:off x="4647174" y="3574466"/>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24" name="矩形 23"/>
          <p:cNvSpPr/>
          <p:nvPr/>
        </p:nvSpPr>
        <p:spPr>
          <a:xfrm>
            <a:off x="4647174" y="3934506"/>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25" name="矩形 24"/>
          <p:cNvSpPr/>
          <p:nvPr/>
        </p:nvSpPr>
        <p:spPr>
          <a:xfrm>
            <a:off x="6876256" y="2098450"/>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26" name="矩形 25"/>
          <p:cNvSpPr/>
          <p:nvPr/>
        </p:nvSpPr>
        <p:spPr>
          <a:xfrm>
            <a:off x="6876256" y="2412444"/>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27" name="矩形 26"/>
          <p:cNvSpPr/>
          <p:nvPr/>
        </p:nvSpPr>
        <p:spPr>
          <a:xfrm>
            <a:off x="6876256" y="2772484"/>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28" name="矩形 27"/>
          <p:cNvSpPr/>
          <p:nvPr/>
        </p:nvSpPr>
        <p:spPr>
          <a:xfrm>
            <a:off x="380435" y="3003798"/>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29" name="矩形 28"/>
          <p:cNvSpPr/>
          <p:nvPr/>
        </p:nvSpPr>
        <p:spPr>
          <a:xfrm>
            <a:off x="380435" y="3317792"/>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30" name="矩形 29"/>
          <p:cNvSpPr/>
          <p:nvPr/>
        </p:nvSpPr>
        <p:spPr>
          <a:xfrm>
            <a:off x="380435" y="3677832"/>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31" name="标题 1"/>
          <p:cNvSpPr txBox="1">
            <a:spLocks/>
          </p:cNvSpPr>
          <p:nvPr/>
        </p:nvSpPr>
        <p:spPr>
          <a:xfrm>
            <a:off x="1547664" y="165349"/>
            <a:ext cx="5078388" cy="390177"/>
          </a:xfrm>
          <a:prstGeom prst="rect">
            <a:avLst/>
          </a:prstGeom>
        </p:spPr>
        <p:txBody>
          <a:bodyPr vert="horz" lIns="68580" tIns="34290" rIns="68580" bIns="34290" rtlCol="0" anchor="b">
            <a:noAutofit/>
          </a:bodyPr>
          <a:lstStyle>
            <a:lvl1pPr algn="l" defTabSz="685800" rtl="0" eaLnBrk="1" latinLnBrk="0" hangingPunct="1">
              <a:lnSpc>
                <a:spcPct val="90000"/>
              </a:lnSpc>
              <a:spcBef>
                <a:spcPct val="0"/>
              </a:spcBef>
              <a:buNone/>
              <a:defRPr sz="3000" kern="1200">
                <a:solidFill>
                  <a:schemeClr val="accent1">
                    <a:lumMod val="75000"/>
                  </a:schemeClr>
                </a:solidFill>
                <a:latin typeface="+mj-lt"/>
                <a:ea typeface="+mj-ea"/>
                <a:cs typeface="+mj-cs"/>
              </a:defRPr>
            </a:lvl1pPr>
          </a:lstStyle>
          <a:p>
            <a:r>
              <a:rPr lang="zh-CN" altLang="en-US" sz="2800" dirty="0" smtClean="0">
                <a:solidFill>
                  <a:schemeClr val="tx1">
                    <a:lumMod val="50000"/>
                  </a:schemeClr>
                </a:solidFill>
              </a:rPr>
              <a:t>单击此处添加标题</a:t>
            </a:r>
            <a:endParaRPr lang="zh-CN" altLang="en-US" sz="2800" dirty="0">
              <a:solidFill>
                <a:schemeClr val="tx1">
                  <a:lumMod val="50000"/>
                </a:schemeClr>
              </a:solidFill>
            </a:endParaRPr>
          </a:p>
        </p:txBody>
      </p:sp>
    </p:spTree>
    <p:extLst>
      <p:ext uri="{BB962C8B-B14F-4D97-AF65-F5344CB8AC3E}">
        <p14:creationId xmlns:p14="http://schemas.microsoft.com/office/powerpoint/2010/main" val="410284444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22" presetClass="entr" presetSubtype="8" fill="hold" nodeType="withEffect">
                                  <p:stCondLst>
                                    <p:cond delay="300"/>
                                  </p:stCondLst>
                                  <p:childTnLst>
                                    <p:set>
                                      <p:cBhvr>
                                        <p:cTn id="12" dur="1" fill="hold">
                                          <p:stCondLst>
                                            <p:cond delay="0"/>
                                          </p:stCondLst>
                                        </p:cTn>
                                        <p:tgtEl>
                                          <p:spTgt spid="19"/>
                                        </p:tgtEl>
                                        <p:attrNameLst>
                                          <p:attrName>style.visibility</p:attrName>
                                        </p:attrNameLst>
                                      </p:cBhvr>
                                      <p:to>
                                        <p:strVal val="visible"/>
                                      </p:to>
                                    </p:set>
                                    <p:animEffect transition="in" filter="wipe(left)">
                                      <p:cBhvr>
                                        <p:cTn id="13" dur="500"/>
                                        <p:tgtEl>
                                          <p:spTgt spid="19"/>
                                        </p:tgtEl>
                                      </p:cBhvr>
                                    </p:animEffect>
                                  </p:childTnLst>
                                </p:cTn>
                              </p:par>
                              <p:par>
                                <p:cTn id="14" presetID="10" presetClass="entr" presetSubtype="0" fill="hold" nodeType="withEffect">
                                  <p:stCondLst>
                                    <p:cond delay="70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22" presetClass="entr" presetSubtype="8" fill="hold" nodeType="withEffect">
                                  <p:stCondLst>
                                    <p:cond delay="110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500"/>
                                        <p:tgtEl>
                                          <p:spTgt spid="20"/>
                                        </p:tgtEl>
                                      </p:cBhvr>
                                    </p:animEffect>
                                  </p:childTnLst>
                                </p:cTn>
                              </p:par>
                              <p:par>
                                <p:cTn id="20" presetID="10" presetClass="entr" presetSubtype="0" fill="hold" nodeType="withEffect">
                                  <p:stCondLst>
                                    <p:cond delay="150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22" presetClass="entr" presetSubtype="8" fill="hold" nodeType="withEffect">
                                  <p:stCondLst>
                                    <p:cond delay="1900"/>
                                  </p:stCondLst>
                                  <p:childTnLst>
                                    <p:set>
                                      <p:cBhvr>
                                        <p:cTn id="24" dur="1" fill="hold">
                                          <p:stCondLst>
                                            <p:cond delay="0"/>
                                          </p:stCondLst>
                                        </p:cTn>
                                        <p:tgtEl>
                                          <p:spTgt spid="21"/>
                                        </p:tgtEl>
                                        <p:attrNameLst>
                                          <p:attrName>style.visibility</p:attrName>
                                        </p:attrNameLst>
                                      </p:cBhvr>
                                      <p:to>
                                        <p:strVal val="visible"/>
                                      </p:to>
                                    </p:set>
                                    <p:animEffect transition="in" filter="wipe(left)">
                                      <p:cBhvr>
                                        <p:cTn id="25" dur="500"/>
                                        <p:tgtEl>
                                          <p:spTgt spid="21"/>
                                        </p:tgtEl>
                                      </p:cBhvr>
                                    </p:animEffect>
                                  </p:childTnLst>
                                </p:cTn>
                              </p:par>
                              <p:par>
                                <p:cTn id="26" presetID="10" presetClass="entr" presetSubtype="0" fill="hold" nodeType="withEffect">
                                  <p:stCondLst>
                                    <p:cond delay="230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par>
                                <p:cTn id="29" presetID="42" presetClass="entr" presetSubtype="0" fill="hold" grpId="0" nodeType="withEffect">
                                  <p:stCondLst>
                                    <p:cond delay="230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1000"/>
                                        <p:tgtEl>
                                          <p:spTgt spid="22"/>
                                        </p:tgtEl>
                                      </p:cBhvr>
                                    </p:animEffect>
                                    <p:anim calcmode="lin" valueType="num">
                                      <p:cBhvr>
                                        <p:cTn id="32" dur="1000" fill="hold"/>
                                        <p:tgtEl>
                                          <p:spTgt spid="22"/>
                                        </p:tgtEl>
                                        <p:attrNameLst>
                                          <p:attrName>ppt_x</p:attrName>
                                        </p:attrNameLst>
                                      </p:cBhvr>
                                      <p:tavLst>
                                        <p:tav tm="0">
                                          <p:val>
                                            <p:strVal val="#ppt_x"/>
                                          </p:val>
                                        </p:tav>
                                        <p:tav tm="100000">
                                          <p:val>
                                            <p:strVal val="#ppt_x"/>
                                          </p:val>
                                        </p:tav>
                                      </p:tavLst>
                                    </p:anim>
                                    <p:anim calcmode="lin" valueType="num">
                                      <p:cBhvr>
                                        <p:cTn id="33" dur="1000" fill="hold"/>
                                        <p:tgtEl>
                                          <p:spTgt spid="22"/>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230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1000"/>
                                        <p:tgtEl>
                                          <p:spTgt spid="23"/>
                                        </p:tgtEl>
                                      </p:cBhvr>
                                    </p:animEffect>
                                    <p:anim calcmode="lin" valueType="num">
                                      <p:cBhvr>
                                        <p:cTn id="37" dur="1000" fill="hold"/>
                                        <p:tgtEl>
                                          <p:spTgt spid="23"/>
                                        </p:tgtEl>
                                        <p:attrNameLst>
                                          <p:attrName>ppt_x</p:attrName>
                                        </p:attrNameLst>
                                      </p:cBhvr>
                                      <p:tavLst>
                                        <p:tav tm="0">
                                          <p:val>
                                            <p:strVal val="#ppt_x"/>
                                          </p:val>
                                        </p:tav>
                                        <p:tav tm="100000">
                                          <p:val>
                                            <p:strVal val="#ppt_x"/>
                                          </p:val>
                                        </p:tav>
                                      </p:tavLst>
                                    </p:anim>
                                    <p:anim calcmode="lin" valueType="num">
                                      <p:cBhvr>
                                        <p:cTn id="38" dur="1000" fill="hold"/>
                                        <p:tgtEl>
                                          <p:spTgt spid="23"/>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30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1000"/>
                                        <p:tgtEl>
                                          <p:spTgt spid="24"/>
                                        </p:tgtEl>
                                      </p:cBhvr>
                                    </p:animEffect>
                                    <p:anim calcmode="lin" valueType="num">
                                      <p:cBhvr>
                                        <p:cTn id="42" dur="1000" fill="hold"/>
                                        <p:tgtEl>
                                          <p:spTgt spid="24"/>
                                        </p:tgtEl>
                                        <p:attrNameLst>
                                          <p:attrName>ppt_x</p:attrName>
                                        </p:attrNameLst>
                                      </p:cBhvr>
                                      <p:tavLst>
                                        <p:tav tm="0">
                                          <p:val>
                                            <p:strVal val="#ppt_x"/>
                                          </p:val>
                                        </p:tav>
                                        <p:tav tm="100000">
                                          <p:val>
                                            <p:strVal val="#ppt_x"/>
                                          </p:val>
                                        </p:tav>
                                      </p:tavLst>
                                    </p:anim>
                                    <p:anim calcmode="lin" valueType="num">
                                      <p:cBhvr>
                                        <p:cTn id="43" dur="1000" fill="hold"/>
                                        <p:tgtEl>
                                          <p:spTgt spid="24"/>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230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1000"/>
                                        <p:tgtEl>
                                          <p:spTgt spid="25"/>
                                        </p:tgtEl>
                                      </p:cBhvr>
                                    </p:animEffect>
                                    <p:anim calcmode="lin" valueType="num">
                                      <p:cBhvr>
                                        <p:cTn id="47" dur="1000" fill="hold"/>
                                        <p:tgtEl>
                                          <p:spTgt spid="25"/>
                                        </p:tgtEl>
                                        <p:attrNameLst>
                                          <p:attrName>ppt_x</p:attrName>
                                        </p:attrNameLst>
                                      </p:cBhvr>
                                      <p:tavLst>
                                        <p:tav tm="0">
                                          <p:val>
                                            <p:strVal val="#ppt_x"/>
                                          </p:val>
                                        </p:tav>
                                        <p:tav tm="100000">
                                          <p:val>
                                            <p:strVal val="#ppt_x"/>
                                          </p:val>
                                        </p:tav>
                                      </p:tavLst>
                                    </p:anim>
                                    <p:anim calcmode="lin" valueType="num">
                                      <p:cBhvr>
                                        <p:cTn id="48" dur="1000" fill="hold"/>
                                        <p:tgtEl>
                                          <p:spTgt spid="25"/>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2300"/>
                                  </p:stCondLst>
                                  <p:childTnLst>
                                    <p:set>
                                      <p:cBhvr>
                                        <p:cTn id="50" dur="1" fill="hold">
                                          <p:stCondLst>
                                            <p:cond delay="0"/>
                                          </p:stCondLst>
                                        </p:cTn>
                                        <p:tgtEl>
                                          <p:spTgt spid="26"/>
                                        </p:tgtEl>
                                        <p:attrNameLst>
                                          <p:attrName>style.visibility</p:attrName>
                                        </p:attrNameLst>
                                      </p:cBhvr>
                                      <p:to>
                                        <p:strVal val="visible"/>
                                      </p:to>
                                    </p:set>
                                    <p:animEffect transition="in" filter="fade">
                                      <p:cBhvr>
                                        <p:cTn id="51" dur="1000"/>
                                        <p:tgtEl>
                                          <p:spTgt spid="26"/>
                                        </p:tgtEl>
                                      </p:cBhvr>
                                    </p:animEffect>
                                    <p:anim calcmode="lin" valueType="num">
                                      <p:cBhvr>
                                        <p:cTn id="52" dur="1000" fill="hold"/>
                                        <p:tgtEl>
                                          <p:spTgt spid="26"/>
                                        </p:tgtEl>
                                        <p:attrNameLst>
                                          <p:attrName>ppt_x</p:attrName>
                                        </p:attrNameLst>
                                      </p:cBhvr>
                                      <p:tavLst>
                                        <p:tav tm="0">
                                          <p:val>
                                            <p:strVal val="#ppt_x"/>
                                          </p:val>
                                        </p:tav>
                                        <p:tav tm="100000">
                                          <p:val>
                                            <p:strVal val="#ppt_x"/>
                                          </p:val>
                                        </p:tav>
                                      </p:tavLst>
                                    </p:anim>
                                    <p:anim calcmode="lin" valueType="num">
                                      <p:cBhvr>
                                        <p:cTn id="53" dur="1000" fill="hold"/>
                                        <p:tgtEl>
                                          <p:spTgt spid="26"/>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230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1000"/>
                                        <p:tgtEl>
                                          <p:spTgt spid="27"/>
                                        </p:tgtEl>
                                      </p:cBhvr>
                                    </p:animEffect>
                                    <p:anim calcmode="lin" valueType="num">
                                      <p:cBhvr>
                                        <p:cTn id="57" dur="1000" fill="hold"/>
                                        <p:tgtEl>
                                          <p:spTgt spid="27"/>
                                        </p:tgtEl>
                                        <p:attrNameLst>
                                          <p:attrName>ppt_x</p:attrName>
                                        </p:attrNameLst>
                                      </p:cBhvr>
                                      <p:tavLst>
                                        <p:tav tm="0">
                                          <p:val>
                                            <p:strVal val="#ppt_x"/>
                                          </p:val>
                                        </p:tav>
                                        <p:tav tm="100000">
                                          <p:val>
                                            <p:strVal val="#ppt_x"/>
                                          </p:val>
                                        </p:tav>
                                      </p:tavLst>
                                    </p:anim>
                                    <p:anim calcmode="lin" valueType="num">
                                      <p:cBhvr>
                                        <p:cTn id="58" dur="1000" fill="hold"/>
                                        <p:tgtEl>
                                          <p:spTgt spid="27"/>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2300"/>
                                  </p:stCondLst>
                                  <p:childTnLst>
                                    <p:set>
                                      <p:cBhvr>
                                        <p:cTn id="60" dur="1" fill="hold">
                                          <p:stCondLst>
                                            <p:cond delay="0"/>
                                          </p:stCondLst>
                                        </p:cTn>
                                        <p:tgtEl>
                                          <p:spTgt spid="28"/>
                                        </p:tgtEl>
                                        <p:attrNameLst>
                                          <p:attrName>style.visibility</p:attrName>
                                        </p:attrNameLst>
                                      </p:cBhvr>
                                      <p:to>
                                        <p:strVal val="visible"/>
                                      </p:to>
                                    </p:set>
                                    <p:animEffect transition="in" filter="fade">
                                      <p:cBhvr>
                                        <p:cTn id="61" dur="1000"/>
                                        <p:tgtEl>
                                          <p:spTgt spid="28"/>
                                        </p:tgtEl>
                                      </p:cBhvr>
                                    </p:animEffect>
                                    <p:anim calcmode="lin" valueType="num">
                                      <p:cBhvr>
                                        <p:cTn id="62" dur="1000" fill="hold"/>
                                        <p:tgtEl>
                                          <p:spTgt spid="28"/>
                                        </p:tgtEl>
                                        <p:attrNameLst>
                                          <p:attrName>ppt_x</p:attrName>
                                        </p:attrNameLst>
                                      </p:cBhvr>
                                      <p:tavLst>
                                        <p:tav tm="0">
                                          <p:val>
                                            <p:strVal val="#ppt_x"/>
                                          </p:val>
                                        </p:tav>
                                        <p:tav tm="100000">
                                          <p:val>
                                            <p:strVal val="#ppt_x"/>
                                          </p:val>
                                        </p:tav>
                                      </p:tavLst>
                                    </p:anim>
                                    <p:anim calcmode="lin" valueType="num">
                                      <p:cBhvr>
                                        <p:cTn id="63" dur="1000" fill="hold"/>
                                        <p:tgtEl>
                                          <p:spTgt spid="28"/>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2300"/>
                                  </p:stCondLst>
                                  <p:childTnLst>
                                    <p:set>
                                      <p:cBhvr>
                                        <p:cTn id="65" dur="1" fill="hold">
                                          <p:stCondLst>
                                            <p:cond delay="0"/>
                                          </p:stCondLst>
                                        </p:cTn>
                                        <p:tgtEl>
                                          <p:spTgt spid="29"/>
                                        </p:tgtEl>
                                        <p:attrNameLst>
                                          <p:attrName>style.visibility</p:attrName>
                                        </p:attrNameLst>
                                      </p:cBhvr>
                                      <p:to>
                                        <p:strVal val="visible"/>
                                      </p:to>
                                    </p:set>
                                    <p:animEffect transition="in" filter="fade">
                                      <p:cBhvr>
                                        <p:cTn id="66" dur="1000"/>
                                        <p:tgtEl>
                                          <p:spTgt spid="29"/>
                                        </p:tgtEl>
                                      </p:cBhvr>
                                    </p:animEffect>
                                    <p:anim calcmode="lin" valueType="num">
                                      <p:cBhvr>
                                        <p:cTn id="67" dur="1000" fill="hold"/>
                                        <p:tgtEl>
                                          <p:spTgt spid="29"/>
                                        </p:tgtEl>
                                        <p:attrNameLst>
                                          <p:attrName>ppt_x</p:attrName>
                                        </p:attrNameLst>
                                      </p:cBhvr>
                                      <p:tavLst>
                                        <p:tav tm="0">
                                          <p:val>
                                            <p:strVal val="#ppt_x"/>
                                          </p:val>
                                        </p:tav>
                                        <p:tav tm="100000">
                                          <p:val>
                                            <p:strVal val="#ppt_x"/>
                                          </p:val>
                                        </p:tav>
                                      </p:tavLst>
                                    </p:anim>
                                    <p:anim calcmode="lin" valueType="num">
                                      <p:cBhvr>
                                        <p:cTn id="68" dur="1000" fill="hold"/>
                                        <p:tgtEl>
                                          <p:spTgt spid="29"/>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2300"/>
                                  </p:stCondLst>
                                  <p:childTnLst>
                                    <p:set>
                                      <p:cBhvr>
                                        <p:cTn id="70" dur="1" fill="hold">
                                          <p:stCondLst>
                                            <p:cond delay="0"/>
                                          </p:stCondLst>
                                        </p:cTn>
                                        <p:tgtEl>
                                          <p:spTgt spid="30"/>
                                        </p:tgtEl>
                                        <p:attrNameLst>
                                          <p:attrName>style.visibility</p:attrName>
                                        </p:attrNameLst>
                                      </p:cBhvr>
                                      <p:to>
                                        <p:strVal val="visible"/>
                                      </p:to>
                                    </p:set>
                                    <p:animEffect transition="in" filter="fade">
                                      <p:cBhvr>
                                        <p:cTn id="71" dur="1000"/>
                                        <p:tgtEl>
                                          <p:spTgt spid="30"/>
                                        </p:tgtEl>
                                      </p:cBhvr>
                                    </p:animEffect>
                                    <p:anim calcmode="lin" valueType="num">
                                      <p:cBhvr>
                                        <p:cTn id="72" dur="1000" fill="hold"/>
                                        <p:tgtEl>
                                          <p:spTgt spid="30"/>
                                        </p:tgtEl>
                                        <p:attrNameLst>
                                          <p:attrName>ppt_x</p:attrName>
                                        </p:attrNameLst>
                                      </p:cBhvr>
                                      <p:tavLst>
                                        <p:tav tm="0">
                                          <p:val>
                                            <p:strVal val="#ppt_x"/>
                                          </p:val>
                                        </p:tav>
                                        <p:tav tm="100000">
                                          <p:val>
                                            <p:strVal val="#ppt_x"/>
                                          </p:val>
                                        </p:tav>
                                      </p:tavLst>
                                    </p:anim>
                                    <p:anim calcmode="lin" valueType="num">
                                      <p:cBhvr>
                                        <p:cTn id="73" dur="1000" fill="hold"/>
                                        <p:tgtEl>
                                          <p:spTgt spid="30"/>
                                        </p:tgtEl>
                                        <p:attrNameLst>
                                          <p:attrName>ppt_y</p:attrName>
                                        </p:attrNameLst>
                                      </p:cBhvr>
                                      <p:tavLst>
                                        <p:tav tm="0">
                                          <p:val>
                                            <p:strVal val="#ppt_y+.1"/>
                                          </p:val>
                                        </p:tav>
                                        <p:tav tm="100000">
                                          <p:val>
                                            <p:strVal val="#ppt_y"/>
                                          </p:val>
                                        </p:tav>
                                      </p:tavLst>
                                    </p:anim>
                                  </p:childTnLst>
                                </p:cTn>
                              </p:par>
                              <p:par>
                                <p:cTn id="74" presetID="41" presetClass="entr" presetSubtype="0" fill="hold" grpId="0" nodeType="withEffect">
                                  <p:stCondLst>
                                    <p:cond delay="1100"/>
                                  </p:stCondLst>
                                  <p:iterate type="lt">
                                    <p:tmPct val="10000"/>
                                  </p:iterate>
                                  <p:childTnLst>
                                    <p:set>
                                      <p:cBhvr>
                                        <p:cTn id="75" dur="1" fill="hold">
                                          <p:stCondLst>
                                            <p:cond delay="0"/>
                                          </p:stCondLst>
                                        </p:cTn>
                                        <p:tgtEl>
                                          <p:spTgt spid="31"/>
                                        </p:tgtEl>
                                        <p:attrNameLst>
                                          <p:attrName>style.visibility</p:attrName>
                                        </p:attrNameLst>
                                      </p:cBhvr>
                                      <p:to>
                                        <p:strVal val="visible"/>
                                      </p:to>
                                    </p:set>
                                    <p:anim calcmode="lin" valueType="num">
                                      <p:cBhvr>
                                        <p:cTn id="76"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77" dur="500" fill="hold"/>
                                        <p:tgtEl>
                                          <p:spTgt spid="31"/>
                                        </p:tgtEl>
                                        <p:attrNameLst>
                                          <p:attrName>ppt_y</p:attrName>
                                        </p:attrNameLst>
                                      </p:cBhvr>
                                      <p:tavLst>
                                        <p:tav tm="0">
                                          <p:val>
                                            <p:strVal val="#ppt_y"/>
                                          </p:val>
                                        </p:tav>
                                        <p:tav tm="100000">
                                          <p:val>
                                            <p:strVal val="#ppt_y"/>
                                          </p:val>
                                        </p:tav>
                                      </p:tavLst>
                                    </p:anim>
                                    <p:anim calcmode="lin" valueType="num">
                                      <p:cBhvr>
                                        <p:cTn id="78"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79"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80" dur="500" tmFilter="0,0; .5, 1; 1, 1"/>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P spid="28" grpId="0"/>
      <p:bldP spid="29" grpId="0"/>
      <p:bldP spid="30" grpId="0"/>
      <p:bldP spid="3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我的模板\中国风模板\中国风模板05\宽版\页面5\切片\小桥.png"/>
          <p:cNvPicPr>
            <a:picLocks noChangeAspect="1" noChangeArrowheads="1"/>
          </p:cNvPicPr>
          <p:nvPr/>
        </p:nvPicPr>
        <p:blipFill>
          <a:blip r:embed="rId3" cstate="print"/>
          <a:srcRect/>
          <a:stretch>
            <a:fillRect/>
          </a:stretch>
        </p:blipFill>
        <p:spPr bwMode="auto">
          <a:xfrm>
            <a:off x="1682750" y="2456291"/>
            <a:ext cx="7461250" cy="2676525"/>
          </a:xfrm>
          <a:prstGeom prst="rect">
            <a:avLst/>
          </a:prstGeom>
          <a:noFill/>
        </p:spPr>
      </p:pic>
      <p:grpSp>
        <p:nvGrpSpPr>
          <p:cNvPr id="37" name="组合 36"/>
          <p:cNvGrpSpPr/>
          <p:nvPr/>
        </p:nvGrpSpPr>
        <p:grpSpPr>
          <a:xfrm>
            <a:off x="1081908" y="1131590"/>
            <a:ext cx="1689892" cy="1743223"/>
            <a:chOff x="971600" y="1915953"/>
            <a:chExt cx="3141228" cy="3240360"/>
          </a:xfrm>
        </p:grpSpPr>
        <p:pic>
          <p:nvPicPr>
            <p:cNvPr id="38" name="图片 3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1600" y="1915953"/>
              <a:ext cx="3141228" cy="3240360"/>
            </a:xfrm>
            <a:prstGeom prst="rect">
              <a:avLst/>
            </a:prstGeom>
          </p:spPr>
        </p:pic>
        <p:sp>
          <p:nvSpPr>
            <p:cNvPr id="39" name="TextBox 38"/>
            <p:cNvSpPr txBox="1"/>
            <p:nvPr/>
          </p:nvSpPr>
          <p:spPr>
            <a:xfrm>
              <a:off x="1435810" y="3024152"/>
              <a:ext cx="1911786" cy="631862"/>
            </a:xfrm>
            <a:prstGeom prst="rect">
              <a:avLst/>
            </a:prstGeom>
            <a:noFill/>
          </p:spPr>
          <p:txBody>
            <a:bodyPr wrap="none" rtlCol="0">
              <a:spAutoFit/>
            </a:bodyPr>
            <a:lstStyle/>
            <a:p>
              <a:r>
                <a:rPr lang="zh-CN" altLang="en-US" sz="2000" dirty="0" smtClean="0">
                  <a:solidFill>
                    <a:schemeClr val="bg1"/>
                  </a:solidFill>
                  <a:latin typeface="华文隶书" pitchFamily="2" charset="-122"/>
                  <a:ea typeface="华文隶书" pitchFamily="2" charset="-122"/>
                </a:rPr>
                <a:t>添加文字</a:t>
              </a:r>
              <a:endParaRPr lang="zh-CN" altLang="en-US" sz="2000" dirty="0">
                <a:solidFill>
                  <a:schemeClr val="bg1"/>
                </a:solidFill>
                <a:latin typeface="华文隶书" pitchFamily="2" charset="-122"/>
                <a:ea typeface="华文隶书" pitchFamily="2" charset="-122"/>
              </a:endParaRPr>
            </a:p>
          </p:txBody>
        </p:sp>
      </p:grpSp>
      <p:grpSp>
        <p:nvGrpSpPr>
          <p:cNvPr id="40" name="组合 39"/>
          <p:cNvGrpSpPr/>
          <p:nvPr/>
        </p:nvGrpSpPr>
        <p:grpSpPr>
          <a:xfrm>
            <a:off x="3851920" y="1131589"/>
            <a:ext cx="1689892" cy="1743223"/>
            <a:chOff x="971600" y="1915953"/>
            <a:chExt cx="3141228" cy="3240360"/>
          </a:xfrm>
        </p:grpSpPr>
        <p:pic>
          <p:nvPicPr>
            <p:cNvPr id="41" name="图片 4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1600" y="1915953"/>
              <a:ext cx="3141228" cy="3240360"/>
            </a:xfrm>
            <a:prstGeom prst="rect">
              <a:avLst/>
            </a:prstGeom>
          </p:spPr>
        </p:pic>
        <p:sp>
          <p:nvSpPr>
            <p:cNvPr id="42" name="TextBox 41"/>
            <p:cNvSpPr txBox="1"/>
            <p:nvPr/>
          </p:nvSpPr>
          <p:spPr>
            <a:xfrm>
              <a:off x="1435810" y="3024152"/>
              <a:ext cx="1911786" cy="631862"/>
            </a:xfrm>
            <a:prstGeom prst="rect">
              <a:avLst/>
            </a:prstGeom>
            <a:noFill/>
          </p:spPr>
          <p:txBody>
            <a:bodyPr wrap="none" rtlCol="0">
              <a:spAutoFit/>
            </a:bodyPr>
            <a:lstStyle/>
            <a:p>
              <a:r>
                <a:rPr lang="zh-CN" altLang="en-US" sz="2000" dirty="0" smtClean="0">
                  <a:solidFill>
                    <a:schemeClr val="bg1"/>
                  </a:solidFill>
                  <a:latin typeface="华文隶书" pitchFamily="2" charset="-122"/>
                  <a:ea typeface="华文隶书" pitchFamily="2" charset="-122"/>
                </a:rPr>
                <a:t>添加文字</a:t>
              </a:r>
              <a:endParaRPr lang="zh-CN" altLang="en-US" sz="2000" dirty="0">
                <a:solidFill>
                  <a:schemeClr val="bg1"/>
                </a:solidFill>
                <a:latin typeface="华文隶书" pitchFamily="2" charset="-122"/>
                <a:ea typeface="华文隶书" pitchFamily="2" charset="-122"/>
              </a:endParaRPr>
            </a:p>
          </p:txBody>
        </p:sp>
      </p:grpSp>
      <p:grpSp>
        <p:nvGrpSpPr>
          <p:cNvPr id="43" name="组合 42"/>
          <p:cNvGrpSpPr/>
          <p:nvPr/>
        </p:nvGrpSpPr>
        <p:grpSpPr>
          <a:xfrm>
            <a:off x="6516216" y="1114860"/>
            <a:ext cx="1689892" cy="1743223"/>
            <a:chOff x="971600" y="1915953"/>
            <a:chExt cx="3141228" cy="3240360"/>
          </a:xfrm>
        </p:grpSpPr>
        <p:pic>
          <p:nvPicPr>
            <p:cNvPr id="44" name="图片 4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1600" y="1915953"/>
              <a:ext cx="3141228" cy="3240360"/>
            </a:xfrm>
            <a:prstGeom prst="rect">
              <a:avLst/>
            </a:prstGeom>
          </p:spPr>
        </p:pic>
        <p:sp>
          <p:nvSpPr>
            <p:cNvPr id="45" name="TextBox 44"/>
            <p:cNvSpPr txBox="1"/>
            <p:nvPr/>
          </p:nvSpPr>
          <p:spPr>
            <a:xfrm>
              <a:off x="1435810" y="3024152"/>
              <a:ext cx="1911786" cy="631862"/>
            </a:xfrm>
            <a:prstGeom prst="rect">
              <a:avLst/>
            </a:prstGeom>
            <a:noFill/>
          </p:spPr>
          <p:txBody>
            <a:bodyPr wrap="none" rtlCol="0">
              <a:spAutoFit/>
            </a:bodyPr>
            <a:lstStyle/>
            <a:p>
              <a:r>
                <a:rPr lang="zh-CN" altLang="en-US" sz="2000" dirty="0" smtClean="0">
                  <a:solidFill>
                    <a:schemeClr val="bg1"/>
                  </a:solidFill>
                  <a:latin typeface="华文隶书" pitchFamily="2" charset="-122"/>
                  <a:ea typeface="华文隶书" pitchFamily="2" charset="-122"/>
                </a:rPr>
                <a:t>添加文字</a:t>
              </a:r>
              <a:endParaRPr lang="zh-CN" altLang="en-US" sz="2000" dirty="0">
                <a:solidFill>
                  <a:schemeClr val="bg1"/>
                </a:solidFill>
                <a:latin typeface="华文隶书" pitchFamily="2" charset="-122"/>
                <a:ea typeface="华文隶书" pitchFamily="2" charset="-122"/>
              </a:endParaRPr>
            </a:p>
          </p:txBody>
        </p:sp>
      </p:grpSp>
      <p:pic>
        <p:nvPicPr>
          <p:cNvPr id="46" name="Picture 4" descr="C:\Users\zjd\Desktop\Nipic_9501016_2012041916170751919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0800000">
            <a:off x="2484541" y="1727770"/>
            <a:ext cx="1282469" cy="41883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4" descr="C:\Users\zjd\Desktop\Nipic_9501016_2012041916170751919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0800000">
            <a:off x="5233747" y="1711040"/>
            <a:ext cx="1282469" cy="418838"/>
          </a:xfrm>
          <a:prstGeom prst="rect">
            <a:avLst/>
          </a:prstGeom>
          <a:noFill/>
          <a:extLst>
            <a:ext uri="{909E8E84-426E-40DD-AFC4-6F175D3DCCD1}">
              <a14:hiddenFill xmlns:a14="http://schemas.microsoft.com/office/drawing/2010/main">
                <a:solidFill>
                  <a:srgbClr val="FFFFFF"/>
                </a:solidFill>
              </a14:hiddenFill>
            </a:ext>
          </a:extLst>
        </p:spPr>
      </p:pic>
      <p:sp>
        <p:nvSpPr>
          <p:cNvPr id="4101" name="矩形 4100"/>
          <p:cNvSpPr/>
          <p:nvPr/>
        </p:nvSpPr>
        <p:spPr>
          <a:xfrm>
            <a:off x="830220" y="3051554"/>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49" name="矩形 48"/>
          <p:cNvSpPr/>
          <p:nvPr/>
        </p:nvSpPr>
        <p:spPr>
          <a:xfrm>
            <a:off x="830220" y="3426554"/>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50" name="矩形 49"/>
          <p:cNvSpPr/>
          <p:nvPr/>
        </p:nvSpPr>
        <p:spPr>
          <a:xfrm>
            <a:off x="830220" y="3786594"/>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51" name="矩形 50"/>
          <p:cNvSpPr/>
          <p:nvPr/>
        </p:nvSpPr>
        <p:spPr>
          <a:xfrm>
            <a:off x="3681203" y="3041747"/>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52" name="矩形 51"/>
          <p:cNvSpPr/>
          <p:nvPr/>
        </p:nvSpPr>
        <p:spPr>
          <a:xfrm>
            <a:off x="3681203" y="3386757"/>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53" name="矩形 52"/>
          <p:cNvSpPr/>
          <p:nvPr/>
        </p:nvSpPr>
        <p:spPr>
          <a:xfrm>
            <a:off x="3681203" y="3746797"/>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54" name="矩形 53"/>
          <p:cNvSpPr/>
          <p:nvPr/>
        </p:nvSpPr>
        <p:spPr>
          <a:xfrm>
            <a:off x="6345499" y="3041747"/>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55" name="矩形 54"/>
          <p:cNvSpPr/>
          <p:nvPr/>
        </p:nvSpPr>
        <p:spPr>
          <a:xfrm>
            <a:off x="6345499" y="3386757"/>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56" name="矩形 55"/>
          <p:cNvSpPr/>
          <p:nvPr/>
        </p:nvSpPr>
        <p:spPr>
          <a:xfrm>
            <a:off x="6345499" y="3746797"/>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25" name="标题 1"/>
          <p:cNvSpPr txBox="1">
            <a:spLocks/>
          </p:cNvSpPr>
          <p:nvPr/>
        </p:nvSpPr>
        <p:spPr>
          <a:xfrm>
            <a:off x="1547664" y="165349"/>
            <a:ext cx="5078388" cy="390177"/>
          </a:xfrm>
          <a:prstGeom prst="rect">
            <a:avLst/>
          </a:prstGeom>
        </p:spPr>
        <p:txBody>
          <a:bodyPr vert="horz" lIns="68580" tIns="34290" rIns="68580" bIns="34290" rtlCol="0" anchor="b">
            <a:noAutofit/>
          </a:bodyPr>
          <a:lstStyle>
            <a:lvl1pPr algn="l" defTabSz="685800" rtl="0" eaLnBrk="1" latinLnBrk="0" hangingPunct="1">
              <a:lnSpc>
                <a:spcPct val="90000"/>
              </a:lnSpc>
              <a:spcBef>
                <a:spcPct val="0"/>
              </a:spcBef>
              <a:buNone/>
              <a:defRPr sz="3000" kern="1200">
                <a:solidFill>
                  <a:schemeClr val="accent1">
                    <a:lumMod val="75000"/>
                  </a:schemeClr>
                </a:solidFill>
                <a:latin typeface="+mj-lt"/>
                <a:ea typeface="+mj-ea"/>
                <a:cs typeface="+mj-cs"/>
              </a:defRPr>
            </a:lvl1pPr>
          </a:lstStyle>
          <a:p>
            <a:r>
              <a:rPr lang="zh-CN" altLang="en-US" sz="2800" smtClean="0">
                <a:solidFill>
                  <a:schemeClr val="tx1">
                    <a:lumMod val="50000"/>
                  </a:schemeClr>
                </a:solidFill>
              </a:rPr>
              <a:t>单击此处添加标题</a:t>
            </a:r>
            <a:endParaRPr lang="zh-CN" altLang="en-US" sz="2800" dirty="0">
              <a:solidFill>
                <a:schemeClr val="tx1">
                  <a:lumMod val="50000"/>
                </a:schemeClr>
              </a:solidFill>
            </a:endParaRPr>
          </a:p>
        </p:txBody>
      </p:sp>
    </p:spTree>
    <p:extLst>
      <p:ext uri="{BB962C8B-B14F-4D97-AF65-F5344CB8AC3E}">
        <p14:creationId xmlns:p14="http://schemas.microsoft.com/office/powerpoint/2010/main" val="299360544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6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fade">
                                      <p:cBhvr>
                                        <p:cTn id="10" dur="500"/>
                                        <p:tgtEl>
                                          <p:spTgt spid="37"/>
                                        </p:tgtEl>
                                      </p:cBhvr>
                                    </p:animEffect>
                                  </p:childTnLst>
                                </p:cTn>
                              </p:par>
                              <p:par>
                                <p:cTn id="11" presetID="22" presetClass="entr" presetSubtype="8" fill="hold" nodeType="withEffect">
                                  <p:stCondLst>
                                    <p:cond delay="500"/>
                                  </p:stCondLst>
                                  <p:childTnLst>
                                    <p:set>
                                      <p:cBhvr>
                                        <p:cTn id="12" dur="1" fill="hold">
                                          <p:stCondLst>
                                            <p:cond delay="0"/>
                                          </p:stCondLst>
                                        </p:cTn>
                                        <p:tgtEl>
                                          <p:spTgt spid="46"/>
                                        </p:tgtEl>
                                        <p:attrNameLst>
                                          <p:attrName>style.visibility</p:attrName>
                                        </p:attrNameLst>
                                      </p:cBhvr>
                                      <p:to>
                                        <p:strVal val="visible"/>
                                      </p:to>
                                    </p:set>
                                    <p:animEffect transition="in" filter="wipe(left)">
                                      <p:cBhvr>
                                        <p:cTn id="13" dur="500"/>
                                        <p:tgtEl>
                                          <p:spTgt spid="46"/>
                                        </p:tgtEl>
                                      </p:cBhvr>
                                    </p:animEffect>
                                  </p:childTnLst>
                                </p:cTn>
                              </p:par>
                              <p:par>
                                <p:cTn id="14" presetID="10" presetClass="entr" presetSubtype="0" fill="hold" nodeType="withEffect">
                                  <p:stCondLst>
                                    <p:cond delay="900"/>
                                  </p:stCondLst>
                                  <p:childTnLst>
                                    <p:set>
                                      <p:cBhvr>
                                        <p:cTn id="15" dur="1" fill="hold">
                                          <p:stCondLst>
                                            <p:cond delay="0"/>
                                          </p:stCondLst>
                                        </p:cTn>
                                        <p:tgtEl>
                                          <p:spTgt spid="40"/>
                                        </p:tgtEl>
                                        <p:attrNameLst>
                                          <p:attrName>style.visibility</p:attrName>
                                        </p:attrNameLst>
                                      </p:cBhvr>
                                      <p:to>
                                        <p:strVal val="visible"/>
                                      </p:to>
                                    </p:set>
                                    <p:animEffect transition="in" filter="fade">
                                      <p:cBhvr>
                                        <p:cTn id="16" dur="500"/>
                                        <p:tgtEl>
                                          <p:spTgt spid="40"/>
                                        </p:tgtEl>
                                      </p:cBhvr>
                                    </p:animEffect>
                                  </p:childTnLst>
                                </p:cTn>
                              </p:par>
                              <p:par>
                                <p:cTn id="17" presetID="22" presetClass="entr" presetSubtype="8" fill="hold" nodeType="withEffect">
                                  <p:stCondLst>
                                    <p:cond delay="1300"/>
                                  </p:stCondLst>
                                  <p:childTnLst>
                                    <p:set>
                                      <p:cBhvr>
                                        <p:cTn id="18" dur="1" fill="hold">
                                          <p:stCondLst>
                                            <p:cond delay="0"/>
                                          </p:stCondLst>
                                        </p:cTn>
                                        <p:tgtEl>
                                          <p:spTgt spid="47"/>
                                        </p:tgtEl>
                                        <p:attrNameLst>
                                          <p:attrName>style.visibility</p:attrName>
                                        </p:attrNameLst>
                                      </p:cBhvr>
                                      <p:to>
                                        <p:strVal val="visible"/>
                                      </p:to>
                                    </p:set>
                                    <p:animEffect transition="in" filter="wipe(left)">
                                      <p:cBhvr>
                                        <p:cTn id="19" dur="500"/>
                                        <p:tgtEl>
                                          <p:spTgt spid="47"/>
                                        </p:tgtEl>
                                      </p:cBhvr>
                                    </p:animEffect>
                                  </p:childTnLst>
                                </p:cTn>
                              </p:par>
                              <p:par>
                                <p:cTn id="20" presetID="10" presetClass="entr" presetSubtype="0" fill="hold" nodeType="withEffect">
                                  <p:stCondLst>
                                    <p:cond delay="170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childTnLst>
                                </p:cTn>
                              </p:par>
                              <p:par>
                                <p:cTn id="23" presetID="42" presetClass="entr" presetSubtype="0" fill="hold" grpId="0" nodeType="withEffect">
                                  <p:stCondLst>
                                    <p:cond delay="1700"/>
                                  </p:stCondLst>
                                  <p:childTnLst>
                                    <p:set>
                                      <p:cBhvr>
                                        <p:cTn id="24" dur="1" fill="hold">
                                          <p:stCondLst>
                                            <p:cond delay="0"/>
                                          </p:stCondLst>
                                        </p:cTn>
                                        <p:tgtEl>
                                          <p:spTgt spid="4101"/>
                                        </p:tgtEl>
                                        <p:attrNameLst>
                                          <p:attrName>style.visibility</p:attrName>
                                        </p:attrNameLst>
                                      </p:cBhvr>
                                      <p:to>
                                        <p:strVal val="visible"/>
                                      </p:to>
                                    </p:set>
                                    <p:animEffect transition="in" filter="fade">
                                      <p:cBhvr>
                                        <p:cTn id="25" dur="1000"/>
                                        <p:tgtEl>
                                          <p:spTgt spid="4101"/>
                                        </p:tgtEl>
                                      </p:cBhvr>
                                    </p:animEffect>
                                    <p:anim calcmode="lin" valueType="num">
                                      <p:cBhvr>
                                        <p:cTn id="26" dur="1000" fill="hold"/>
                                        <p:tgtEl>
                                          <p:spTgt spid="4101"/>
                                        </p:tgtEl>
                                        <p:attrNameLst>
                                          <p:attrName>ppt_x</p:attrName>
                                        </p:attrNameLst>
                                      </p:cBhvr>
                                      <p:tavLst>
                                        <p:tav tm="0">
                                          <p:val>
                                            <p:strVal val="#ppt_x"/>
                                          </p:val>
                                        </p:tav>
                                        <p:tav tm="100000">
                                          <p:val>
                                            <p:strVal val="#ppt_x"/>
                                          </p:val>
                                        </p:tav>
                                      </p:tavLst>
                                    </p:anim>
                                    <p:anim calcmode="lin" valueType="num">
                                      <p:cBhvr>
                                        <p:cTn id="27" dur="1000" fill="hold"/>
                                        <p:tgtEl>
                                          <p:spTgt spid="4101"/>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1700"/>
                                  </p:stCondLst>
                                  <p:childTnLst>
                                    <p:set>
                                      <p:cBhvr>
                                        <p:cTn id="29" dur="1" fill="hold">
                                          <p:stCondLst>
                                            <p:cond delay="0"/>
                                          </p:stCondLst>
                                        </p:cTn>
                                        <p:tgtEl>
                                          <p:spTgt spid="49"/>
                                        </p:tgtEl>
                                        <p:attrNameLst>
                                          <p:attrName>style.visibility</p:attrName>
                                        </p:attrNameLst>
                                      </p:cBhvr>
                                      <p:to>
                                        <p:strVal val="visible"/>
                                      </p:to>
                                    </p:set>
                                    <p:animEffect transition="in" filter="fade">
                                      <p:cBhvr>
                                        <p:cTn id="30" dur="1000"/>
                                        <p:tgtEl>
                                          <p:spTgt spid="49"/>
                                        </p:tgtEl>
                                      </p:cBhvr>
                                    </p:animEffect>
                                    <p:anim calcmode="lin" valueType="num">
                                      <p:cBhvr>
                                        <p:cTn id="31" dur="1000" fill="hold"/>
                                        <p:tgtEl>
                                          <p:spTgt spid="49"/>
                                        </p:tgtEl>
                                        <p:attrNameLst>
                                          <p:attrName>ppt_x</p:attrName>
                                        </p:attrNameLst>
                                      </p:cBhvr>
                                      <p:tavLst>
                                        <p:tav tm="0">
                                          <p:val>
                                            <p:strVal val="#ppt_x"/>
                                          </p:val>
                                        </p:tav>
                                        <p:tav tm="100000">
                                          <p:val>
                                            <p:strVal val="#ppt_x"/>
                                          </p:val>
                                        </p:tav>
                                      </p:tavLst>
                                    </p:anim>
                                    <p:anim calcmode="lin" valueType="num">
                                      <p:cBhvr>
                                        <p:cTn id="32" dur="1000" fill="hold"/>
                                        <p:tgtEl>
                                          <p:spTgt spid="49"/>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1700"/>
                                  </p:stCondLst>
                                  <p:childTnLst>
                                    <p:set>
                                      <p:cBhvr>
                                        <p:cTn id="34" dur="1" fill="hold">
                                          <p:stCondLst>
                                            <p:cond delay="0"/>
                                          </p:stCondLst>
                                        </p:cTn>
                                        <p:tgtEl>
                                          <p:spTgt spid="50"/>
                                        </p:tgtEl>
                                        <p:attrNameLst>
                                          <p:attrName>style.visibility</p:attrName>
                                        </p:attrNameLst>
                                      </p:cBhvr>
                                      <p:to>
                                        <p:strVal val="visible"/>
                                      </p:to>
                                    </p:set>
                                    <p:animEffect transition="in" filter="fade">
                                      <p:cBhvr>
                                        <p:cTn id="35" dur="1000"/>
                                        <p:tgtEl>
                                          <p:spTgt spid="50"/>
                                        </p:tgtEl>
                                      </p:cBhvr>
                                    </p:animEffect>
                                    <p:anim calcmode="lin" valueType="num">
                                      <p:cBhvr>
                                        <p:cTn id="36" dur="1000" fill="hold"/>
                                        <p:tgtEl>
                                          <p:spTgt spid="50"/>
                                        </p:tgtEl>
                                        <p:attrNameLst>
                                          <p:attrName>ppt_x</p:attrName>
                                        </p:attrNameLst>
                                      </p:cBhvr>
                                      <p:tavLst>
                                        <p:tav tm="0">
                                          <p:val>
                                            <p:strVal val="#ppt_x"/>
                                          </p:val>
                                        </p:tav>
                                        <p:tav tm="100000">
                                          <p:val>
                                            <p:strVal val="#ppt_x"/>
                                          </p:val>
                                        </p:tav>
                                      </p:tavLst>
                                    </p:anim>
                                    <p:anim calcmode="lin" valueType="num">
                                      <p:cBhvr>
                                        <p:cTn id="37" dur="1000" fill="hold"/>
                                        <p:tgtEl>
                                          <p:spTgt spid="50"/>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2000"/>
                                  </p:stCondLst>
                                  <p:childTnLst>
                                    <p:set>
                                      <p:cBhvr>
                                        <p:cTn id="39" dur="1" fill="hold">
                                          <p:stCondLst>
                                            <p:cond delay="0"/>
                                          </p:stCondLst>
                                        </p:cTn>
                                        <p:tgtEl>
                                          <p:spTgt spid="51"/>
                                        </p:tgtEl>
                                        <p:attrNameLst>
                                          <p:attrName>style.visibility</p:attrName>
                                        </p:attrNameLst>
                                      </p:cBhvr>
                                      <p:to>
                                        <p:strVal val="visible"/>
                                      </p:to>
                                    </p:set>
                                    <p:animEffect transition="in" filter="fade">
                                      <p:cBhvr>
                                        <p:cTn id="40" dur="1000"/>
                                        <p:tgtEl>
                                          <p:spTgt spid="51"/>
                                        </p:tgtEl>
                                      </p:cBhvr>
                                    </p:animEffect>
                                    <p:anim calcmode="lin" valueType="num">
                                      <p:cBhvr>
                                        <p:cTn id="41" dur="1000" fill="hold"/>
                                        <p:tgtEl>
                                          <p:spTgt spid="51"/>
                                        </p:tgtEl>
                                        <p:attrNameLst>
                                          <p:attrName>ppt_x</p:attrName>
                                        </p:attrNameLst>
                                      </p:cBhvr>
                                      <p:tavLst>
                                        <p:tav tm="0">
                                          <p:val>
                                            <p:strVal val="#ppt_x"/>
                                          </p:val>
                                        </p:tav>
                                        <p:tav tm="100000">
                                          <p:val>
                                            <p:strVal val="#ppt_x"/>
                                          </p:val>
                                        </p:tav>
                                      </p:tavLst>
                                    </p:anim>
                                    <p:anim calcmode="lin" valueType="num">
                                      <p:cBhvr>
                                        <p:cTn id="42" dur="1000" fill="hold"/>
                                        <p:tgtEl>
                                          <p:spTgt spid="51"/>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2100"/>
                                  </p:stCondLst>
                                  <p:childTnLst>
                                    <p:set>
                                      <p:cBhvr>
                                        <p:cTn id="44" dur="1" fill="hold">
                                          <p:stCondLst>
                                            <p:cond delay="0"/>
                                          </p:stCondLst>
                                        </p:cTn>
                                        <p:tgtEl>
                                          <p:spTgt spid="52"/>
                                        </p:tgtEl>
                                        <p:attrNameLst>
                                          <p:attrName>style.visibility</p:attrName>
                                        </p:attrNameLst>
                                      </p:cBhvr>
                                      <p:to>
                                        <p:strVal val="visible"/>
                                      </p:to>
                                    </p:set>
                                    <p:animEffect transition="in" filter="fade">
                                      <p:cBhvr>
                                        <p:cTn id="45" dur="1000"/>
                                        <p:tgtEl>
                                          <p:spTgt spid="52"/>
                                        </p:tgtEl>
                                      </p:cBhvr>
                                    </p:animEffect>
                                    <p:anim calcmode="lin" valueType="num">
                                      <p:cBhvr>
                                        <p:cTn id="46" dur="1000" fill="hold"/>
                                        <p:tgtEl>
                                          <p:spTgt spid="52"/>
                                        </p:tgtEl>
                                        <p:attrNameLst>
                                          <p:attrName>ppt_x</p:attrName>
                                        </p:attrNameLst>
                                      </p:cBhvr>
                                      <p:tavLst>
                                        <p:tav tm="0">
                                          <p:val>
                                            <p:strVal val="#ppt_x"/>
                                          </p:val>
                                        </p:tav>
                                        <p:tav tm="100000">
                                          <p:val>
                                            <p:strVal val="#ppt_x"/>
                                          </p:val>
                                        </p:tav>
                                      </p:tavLst>
                                    </p:anim>
                                    <p:anim calcmode="lin" valueType="num">
                                      <p:cBhvr>
                                        <p:cTn id="47" dur="1000" fill="hold"/>
                                        <p:tgtEl>
                                          <p:spTgt spid="52"/>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2100"/>
                                  </p:stCondLst>
                                  <p:childTnLst>
                                    <p:set>
                                      <p:cBhvr>
                                        <p:cTn id="49" dur="1" fill="hold">
                                          <p:stCondLst>
                                            <p:cond delay="0"/>
                                          </p:stCondLst>
                                        </p:cTn>
                                        <p:tgtEl>
                                          <p:spTgt spid="53"/>
                                        </p:tgtEl>
                                        <p:attrNameLst>
                                          <p:attrName>style.visibility</p:attrName>
                                        </p:attrNameLst>
                                      </p:cBhvr>
                                      <p:to>
                                        <p:strVal val="visible"/>
                                      </p:to>
                                    </p:set>
                                    <p:animEffect transition="in" filter="fade">
                                      <p:cBhvr>
                                        <p:cTn id="50" dur="1000"/>
                                        <p:tgtEl>
                                          <p:spTgt spid="53"/>
                                        </p:tgtEl>
                                      </p:cBhvr>
                                    </p:animEffect>
                                    <p:anim calcmode="lin" valueType="num">
                                      <p:cBhvr>
                                        <p:cTn id="51" dur="1000" fill="hold"/>
                                        <p:tgtEl>
                                          <p:spTgt spid="53"/>
                                        </p:tgtEl>
                                        <p:attrNameLst>
                                          <p:attrName>ppt_x</p:attrName>
                                        </p:attrNameLst>
                                      </p:cBhvr>
                                      <p:tavLst>
                                        <p:tav tm="0">
                                          <p:val>
                                            <p:strVal val="#ppt_x"/>
                                          </p:val>
                                        </p:tav>
                                        <p:tav tm="100000">
                                          <p:val>
                                            <p:strVal val="#ppt_x"/>
                                          </p:val>
                                        </p:tav>
                                      </p:tavLst>
                                    </p:anim>
                                    <p:anim calcmode="lin" valueType="num">
                                      <p:cBhvr>
                                        <p:cTn id="52" dur="1000" fill="hold"/>
                                        <p:tgtEl>
                                          <p:spTgt spid="53"/>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2600"/>
                                  </p:stCondLst>
                                  <p:childTnLst>
                                    <p:set>
                                      <p:cBhvr>
                                        <p:cTn id="54" dur="1" fill="hold">
                                          <p:stCondLst>
                                            <p:cond delay="0"/>
                                          </p:stCondLst>
                                        </p:cTn>
                                        <p:tgtEl>
                                          <p:spTgt spid="54"/>
                                        </p:tgtEl>
                                        <p:attrNameLst>
                                          <p:attrName>style.visibility</p:attrName>
                                        </p:attrNameLst>
                                      </p:cBhvr>
                                      <p:to>
                                        <p:strVal val="visible"/>
                                      </p:to>
                                    </p:set>
                                    <p:animEffect transition="in" filter="fade">
                                      <p:cBhvr>
                                        <p:cTn id="55" dur="1000"/>
                                        <p:tgtEl>
                                          <p:spTgt spid="54"/>
                                        </p:tgtEl>
                                      </p:cBhvr>
                                    </p:animEffect>
                                    <p:anim calcmode="lin" valueType="num">
                                      <p:cBhvr>
                                        <p:cTn id="56" dur="1000" fill="hold"/>
                                        <p:tgtEl>
                                          <p:spTgt spid="54"/>
                                        </p:tgtEl>
                                        <p:attrNameLst>
                                          <p:attrName>ppt_x</p:attrName>
                                        </p:attrNameLst>
                                      </p:cBhvr>
                                      <p:tavLst>
                                        <p:tav tm="0">
                                          <p:val>
                                            <p:strVal val="#ppt_x"/>
                                          </p:val>
                                        </p:tav>
                                        <p:tav tm="100000">
                                          <p:val>
                                            <p:strVal val="#ppt_x"/>
                                          </p:val>
                                        </p:tav>
                                      </p:tavLst>
                                    </p:anim>
                                    <p:anim calcmode="lin" valueType="num">
                                      <p:cBhvr>
                                        <p:cTn id="57" dur="1000" fill="hold"/>
                                        <p:tgtEl>
                                          <p:spTgt spid="54"/>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2600"/>
                                  </p:stCondLst>
                                  <p:childTnLst>
                                    <p:set>
                                      <p:cBhvr>
                                        <p:cTn id="59" dur="1" fill="hold">
                                          <p:stCondLst>
                                            <p:cond delay="0"/>
                                          </p:stCondLst>
                                        </p:cTn>
                                        <p:tgtEl>
                                          <p:spTgt spid="55"/>
                                        </p:tgtEl>
                                        <p:attrNameLst>
                                          <p:attrName>style.visibility</p:attrName>
                                        </p:attrNameLst>
                                      </p:cBhvr>
                                      <p:to>
                                        <p:strVal val="visible"/>
                                      </p:to>
                                    </p:set>
                                    <p:animEffect transition="in" filter="fade">
                                      <p:cBhvr>
                                        <p:cTn id="60" dur="1000"/>
                                        <p:tgtEl>
                                          <p:spTgt spid="55"/>
                                        </p:tgtEl>
                                      </p:cBhvr>
                                    </p:animEffect>
                                    <p:anim calcmode="lin" valueType="num">
                                      <p:cBhvr>
                                        <p:cTn id="61" dur="1000" fill="hold"/>
                                        <p:tgtEl>
                                          <p:spTgt spid="55"/>
                                        </p:tgtEl>
                                        <p:attrNameLst>
                                          <p:attrName>ppt_x</p:attrName>
                                        </p:attrNameLst>
                                      </p:cBhvr>
                                      <p:tavLst>
                                        <p:tav tm="0">
                                          <p:val>
                                            <p:strVal val="#ppt_x"/>
                                          </p:val>
                                        </p:tav>
                                        <p:tav tm="100000">
                                          <p:val>
                                            <p:strVal val="#ppt_x"/>
                                          </p:val>
                                        </p:tav>
                                      </p:tavLst>
                                    </p:anim>
                                    <p:anim calcmode="lin" valueType="num">
                                      <p:cBhvr>
                                        <p:cTn id="62" dur="1000" fill="hold"/>
                                        <p:tgtEl>
                                          <p:spTgt spid="55"/>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2500"/>
                                  </p:stCondLst>
                                  <p:childTnLst>
                                    <p:set>
                                      <p:cBhvr>
                                        <p:cTn id="64" dur="1" fill="hold">
                                          <p:stCondLst>
                                            <p:cond delay="0"/>
                                          </p:stCondLst>
                                        </p:cTn>
                                        <p:tgtEl>
                                          <p:spTgt spid="56"/>
                                        </p:tgtEl>
                                        <p:attrNameLst>
                                          <p:attrName>style.visibility</p:attrName>
                                        </p:attrNameLst>
                                      </p:cBhvr>
                                      <p:to>
                                        <p:strVal val="visible"/>
                                      </p:to>
                                    </p:set>
                                    <p:animEffect transition="in" filter="fade">
                                      <p:cBhvr>
                                        <p:cTn id="65" dur="1000"/>
                                        <p:tgtEl>
                                          <p:spTgt spid="56"/>
                                        </p:tgtEl>
                                      </p:cBhvr>
                                    </p:animEffect>
                                    <p:anim calcmode="lin" valueType="num">
                                      <p:cBhvr>
                                        <p:cTn id="66" dur="1000" fill="hold"/>
                                        <p:tgtEl>
                                          <p:spTgt spid="56"/>
                                        </p:tgtEl>
                                        <p:attrNameLst>
                                          <p:attrName>ppt_x</p:attrName>
                                        </p:attrNameLst>
                                      </p:cBhvr>
                                      <p:tavLst>
                                        <p:tav tm="0">
                                          <p:val>
                                            <p:strVal val="#ppt_x"/>
                                          </p:val>
                                        </p:tav>
                                        <p:tav tm="100000">
                                          <p:val>
                                            <p:strVal val="#ppt_x"/>
                                          </p:val>
                                        </p:tav>
                                      </p:tavLst>
                                    </p:anim>
                                    <p:anim calcmode="lin" valueType="num">
                                      <p:cBhvr>
                                        <p:cTn id="67" dur="1000" fill="hold"/>
                                        <p:tgtEl>
                                          <p:spTgt spid="56"/>
                                        </p:tgtEl>
                                        <p:attrNameLst>
                                          <p:attrName>ppt_y</p:attrName>
                                        </p:attrNameLst>
                                      </p:cBhvr>
                                      <p:tavLst>
                                        <p:tav tm="0">
                                          <p:val>
                                            <p:strVal val="#ppt_y+.1"/>
                                          </p:val>
                                        </p:tav>
                                        <p:tav tm="100000">
                                          <p:val>
                                            <p:strVal val="#ppt_y"/>
                                          </p:val>
                                        </p:tav>
                                      </p:tavLst>
                                    </p:anim>
                                  </p:childTnLst>
                                </p:cTn>
                              </p:par>
                              <p:par>
                                <p:cTn id="68" presetID="41" presetClass="entr" presetSubtype="0" fill="hold" grpId="0" nodeType="withEffect">
                                  <p:stCondLst>
                                    <p:cond delay="1100"/>
                                  </p:stCondLst>
                                  <p:iterate type="lt">
                                    <p:tmPct val="10000"/>
                                  </p:iterate>
                                  <p:childTnLst>
                                    <p:set>
                                      <p:cBhvr>
                                        <p:cTn id="69" dur="1" fill="hold">
                                          <p:stCondLst>
                                            <p:cond delay="0"/>
                                          </p:stCondLst>
                                        </p:cTn>
                                        <p:tgtEl>
                                          <p:spTgt spid="25"/>
                                        </p:tgtEl>
                                        <p:attrNameLst>
                                          <p:attrName>style.visibility</p:attrName>
                                        </p:attrNameLst>
                                      </p:cBhvr>
                                      <p:to>
                                        <p:strVal val="visible"/>
                                      </p:to>
                                    </p:set>
                                    <p:anim calcmode="lin" valueType="num">
                                      <p:cBhvr>
                                        <p:cTn id="70"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71" dur="500" fill="hold"/>
                                        <p:tgtEl>
                                          <p:spTgt spid="25"/>
                                        </p:tgtEl>
                                        <p:attrNameLst>
                                          <p:attrName>ppt_y</p:attrName>
                                        </p:attrNameLst>
                                      </p:cBhvr>
                                      <p:tavLst>
                                        <p:tav tm="0">
                                          <p:val>
                                            <p:strVal val="#ppt_y"/>
                                          </p:val>
                                        </p:tav>
                                        <p:tav tm="100000">
                                          <p:val>
                                            <p:strVal val="#ppt_y"/>
                                          </p:val>
                                        </p:tav>
                                      </p:tavLst>
                                    </p:anim>
                                    <p:anim calcmode="lin" valueType="num">
                                      <p:cBhvr>
                                        <p:cTn id="72"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73"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74" dur="500" tmFilter="0,0; .5, 1; 1, 1"/>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1" grpId="0"/>
      <p:bldP spid="49" grpId="0"/>
      <p:bldP spid="50" grpId="0"/>
      <p:bldP spid="51" grpId="0"/>
      <p:bldP spid="52" grpId="0"/>
      <p:bldP spid="53" grpId="0"/>
      <p:bldP spid="54" grpId="0"/>
      <p:bldP spid="55" grpId="0"/>
      <p:bldP spid="56" grpId="0"/>
      <p:bldP spid="2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I:\我的模板\中国风模板\中国风模板05\宽版\页面2\切片\竹子.png"/>
          <p:cNvPicPr>
            <a:picLocks noChangeAspect="1" noChangeArrowheads="1"/>
          </p:cNvPicPr>
          <p:nvPr/>
        </p:nvPicPr>
        <p:blipFill>
          <a:blip r:embed="rId3"/>
          <a:srcRect b="32238"/>
          <a:stretch>
            <a:fillRect/>
          </a:stretch>
        </p:blipFill>
        <p:spPr bwMode="auto">
          <a:xfrm>
            <a:off x="0" y="1341875"/>
            <a:ext cx="3071008" cy="1943132"/>
          </a:xfrm>
          <a:prstGeom prst="rect">
            <a:avLst/>
          </a:prstGeom>
          <a:noFill/>
        </p:spPr>
      </p:pic>
      <p:pic>
        <p:nvPicPr>
          <p:cNvPr id="2050" name="Picture 2" descr="C:\Users\zjd\Desktop\Nipic_3589564_20100909174801000827.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356" t="422" r="33105" b="51986"/>
          <a:stretch/>
        </p:blipFill>
        <p:spPr bwMode="auto">
          <a:xfrm>
            <a:off x="6228184" y="3368432"/>
            <a:ext cx="2755270" cy="1502352"/>
          </a:xfrm>
          <a:prstGeom prst="rect">
            <a:avLst/>
          </a:prstGeom>
          <a:noFill/>
          <a:extLst>
            <a:ext uri="{909E8E84-426E-40DD-AFC4-6F175D3DCCD1}">
              <a14:hiddenFill xmlns:a14="http://schemas.microsoft.com/office/drawing/2010/main">
                <a:solidFill>
                  <a:srgbClr val="FFFFFF"/>
                </a:solidFill>
              </a14:hiddenFill>
            </a:ext>
          </a:extLst>
        </p:spPr>
      </p:pic>
      <p:grpSp>
        <p:nvGrpSpPr>
          <p:cNvPr id="7" name="组合 6"/>
          <p:cNvGrpSpPr>
            <a:grpSpLocks/>
          </p:cNvGrpSpPr>
          <p:nvPr/>
        </p:nvGrpSpPr>
        <p:grpSpPr bwMode="auto">
          <a:xfrm>
            <a:off x="1614918" y="669329"/>
            <a:ext cx="3632200" cy="3630613"/>
            <a:chOff x="2791232" y="1362722"/>
            <a:chExt cx="3632200" cy="3630613"/>
          </a:xfrm>
        </p:grpSpPr>
        <p:pic>
          <p:nvPicPr>
            <p:cNvPr id="8" name="Picture 3" descr="C:\Users\Soloman\Desktop\未标题-3.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9305985">
              <a:off x="2791232" y="1362722"/>
              <a:ext cx="3632200" cy="3630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20"/>
            <p:cNvSpPr txBox="1">
              <a:spLocks noChangeArrowheads="1"/>
            </p:cNvSpPr>
            <p:nvPr/>
          </p:nvSpPr>
          <p:spPr bwMode="auto">
            <a:xfrm>
              <a:off x="3350032" y="2781947"/>
              <a:ext cx="230249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4000" b="1" dirty="0" smtClean="0">
                  <a:solidFill>
                    <a:prstClr val="black"/>
                  </a:solidFill>
                  <a:latin typeface="华文隶书" pitchFamily="2" charset="-122"/>
                  <a:ea typeface="华文隶书" pitchFamily="2" charset="-122"/>
                </a:rPr>
                <a:t>添加文字</a:t>
              </a:r>
              <a:endParaRPr lang="zh-CN" altLang="en-US" sz="4000" b="1" dirty="0">
                <a:solidFill>
                  <a:prstClr val="black"/>
                </a:solidFill>
                <a:latin typeface="华文隶书" pitchFamily="2" charset="-122"/>
                <a:ea typeface="华文隶书" pitchFamily="2" charset="-122"/>
              </a:endParaRPr>
            </a:p>
          </p:txBody>
        </p:sp>
      </p:grpSp>
      <p:grpSp>
        <p:nvGrpSpPr>
          <p:cNvPr id="10" name="组合 9"/>
          <p:cNvGrpSpPr>
            <a:grpSpLocks/>
          </p:cNvGrpSpPr>
          <p:nvPr/>
        </p:nvGrpSpPr>
        <p:grpSpPr bwMode="auto">
          <a:xfrm>
            <a:off x="5004048" y="1277119"/>
            <a:ext cx="790575" cy="790575"/>
            <a:chOff x="3275856" y="1124744"/>
            <a:chExt cx="792088" cy="792088"/>
          </a:xfrm>
        </p:grpSpPr>
        <p:pic>
          <p:nvPicPr>
            <p:cNvPr id="11" name="Picture 4" descr="C:\Users\Soloman\Desktop\墨斑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75856" y="112474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4">
              <a:hlinkClick r:id="" action="ppaction://noaction"/>
            </p:cNvPr>
            <p:cNvSpPr txBox="1">
              <a:spLocks noChangeArrowheads="1"/>
            </p:cNvSpPr>
            <p:nvPr/>
          </p:nvSpPr>
          <p:spPr bwMode="auto">
            <a:xfrm>
              <a:off x="3400832" y="1259178"/>
              <a:ext cx="544780" cy="524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dirty="0" smtClean="0">
                  <a:solidFill>
                    <a:srgbClr val="FFFFFF"/>
                  </a:solidFill>
                  <a:latin typeface="华文隶书" pitchFamily="2" charset="-122"/>
                  <a:ea typeface="华文隶书" pitchFamily="2" charset="-122"/>
                </a:rPr>
                <a:t>一</a:t>
              </a:r>
              <a:endParaRPr lang="zh-CN" altLang="en-US" sz="2800" b="1" dirty="0">
                <a:solidFill>
                  <a:srgbClr val="FFFFFF"/>
                </a:solidFill>
                <a:latin typeface="华文隶书" pitchFamily="2" charset="-122"/>
                <a:ea typeface="华文隶书" pitchFamily="2" charset="-122"/>
              </a:endParaRPr>
            </a:p>
          </p:txBody>
        </p:sp>
      </p:grpSp>
      <p:grpSp>
        <p:nvGrpSpPr>
          <p:cNvPr id="13" name="组合 12"/>
          <p:cNvGrpSpPr>
            <a:grpSpLocks/>
          </p:cNvGrpSpPr>
          <p:nvPr/>
        </p:nvGrpSpPr>
        <p:grpSpPr bwMode="auto">
          <a:xfrm>
            <a:off x="4932040" y="2643683"/>
            <a:ext cx="790575" cy="792163"/>
            <a:chOff x="3275856" y="2060848"/>
            <a:chExt cx="792088" cy="792088"/>
          </a:xfrm>
        </p:grpSpPr>
        <p:pic>
          <p:nvPicPr>
            <p:cNvPr id="14" name="Picture 4" descr="C:\Users\Soloman\Desktop\墨斑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75856" y="2060848"/>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2">
              <a:hlinkClick r:id="" action="ppaction://noaction"/>
            </p:cNvPr>
            <p:cNvSpPr txBox="1">
              <a:spLocks noChangeArrowheads="1"/>
            </p:cNvSpPr>
            <p:nvPr/>
          </p:nvSpPr>
          <p:spPr bwMode="auto">
            <a:xfrm>
              <a:off x="3399229" y="2195282"/>
              <a:ext cx="544780" cy="523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dirty="0" smtClean="0">
                  <a:solidFill>
                    <a:srgbClr val="FFFFFF"/>
                  </a:solidFill>
                  <a:latin typeface="华文隶书" pitchFamily="2" charset="-122"/>
                  <a:ea typeface="华文隶书" pitchFamily="2" charset="-122"/>
                </a:rPr>
                <a:t>二</a:t>
              </a:r>
              <a:endParaRPr lang="zh-CN" altLang="en-US" sz="2800" b="1" dirty="0">
                <a:solidFill>
                  <a:srgbClr val="FFFFFF"/>
                </a:solidFill>
                <a:latin typeface="华文隶书" pitchFamily="2" charset="-122"/>
                <a:ea typeface="华文隶书" pitchFamily="2" charset="-122"/>
              </a:endParaRPr>
            </a:p>
          </p:txBody>
        </p:sp>
      </p:grpSp>
      <p:grpSp>
        <p:nvGrpSpPr>
          <p:cNvPr id="16" name="组合 15"/>
          <p:cNvGrpSpPr>
            <a:grpSpLocks/>
          </p:cNvGrpSpPr>
          <p:nvPr/>
        </p:nvGrpSpPr>
        <p:grpSpPr bwMode="auto">
          <a:xfrm>
            <a:off x="3779912" y="3867819"/>
            <a:ext cx="790575" cy="792163"/>
            <a:chOff x="3275856" y="2996952"/>
            <a:chExt cx="792088" cy="792088"/>
          </a:xfrm>
        </p:grpSpPr>
        <p:pic>
          <p:nvPicPr>
            <p:cNvPr id="17" name="Picture 4" descr="C:\Users\Soloman\Desktop\墨斑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75856" y="2996952"/>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Box 13">
              <a:hlinkClick r:id="" action="ppaction://noaction"/>
            </p:cNvPr>
            <p:cNvSpPr txBox="1">
              <a:spLocks noChangeArrowheads="1"/>
            </p:cNvSpPr>
            <p:nvPr/>
          </p:nvSpPr>
          <p:spPr bwMode="auto">
            <a:xfrm>
              <a:off x="3399229" y="3131386"/>
              <a:ext cx="544780" cy="523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dirty="0" smtClean="0">
                  <a:solidFill>
                    <a:srgbClr val="FFFFFF"/>
                  </a:solidFill>
                  <a:latin typeface="华文隶书" pitchFamily="2" charset="-122"/>
                  <a:ea typeface="华文隶书" pitchFamily="2" charset="-122"/>
                </a:rPr>
                <a:t>三</a:t>
              </a:r>
              <a:endParaRPr lang="zh-CN" altLang="en-US" sz="2800" b="1" dirty="0">
                <a:solidFill>
                  <a:srgbClr val="FFFFFF"/>
                </a:solidFill>
                <a:latin typeface="华文隶书" pitchFamily="2" charset="-122"/>
                <a:ea typeface="华文隶书" pitchFamily="2" charset="-122"/>
              </a:endParaRPr>
            </a:p>
          </p:txBody>
        </p:sp>
      </p:grpSp>
      <p:grpSp>
        <p:nvGrpSpPr>
          <p:cNvPr id="19" name="组合 18"/>
          <p:cNvGrpSpPr>
            <a:grpSpLocks/>
          </p:cNvGrpSpPr>
          <p:nvPr/>
        </p:nvGrpSpPr>
        <p:grpSpPr bwMode="auto">
          <a:xfrm>
            <a:off x="2123728" y="3797399"/>
            <a:ext cx="790575" cy="790575"/>
            <a:chOff x="3275856" y="3933056"/>
            <a:chExt cx="792088" cy="792088"/>
          </a:xfrm>
        </p:grpSpPr>
        <p:pic>
          <p:nvPicPr>
            <p:cNvPr id="20" name="Picture 4" descr="C:\Users\Soloman\Desktop\墨斑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75856" y="3933056"/>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14">
              <a:hlinkClick r:id="" action="ppaction://noaction"/>
            </p:cNvPr>
            <p:cNvSpPr txBox="1">
              <a:spLocks noChangeArrowheads="1"/>
            </p:cNvSpPr>
            <p:nvPr/>
          </p:nvSpPr>
          <p:spPr bwMode="auto">
            <a:xfrm>
              <a:off x="3399229" y="4067490"/>
              <a:ext cx="544780" cy="524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dirty="0" smtClean="0">
                  <a:solidFill>
                    <a:srgbClr val="FFFFFF"/>
                  </a:solidFill>
                  <a:latin typeface="华文隶书" pitchFamily="2" charset="-122"/>
                  <a:ea typeface="华文隶书" pitchFamily="2" charset="-122"/>
                </a:rPr>
                <a:t>四</a:t>
              </a:r>
              <a:endParaRPr lang="zh-CN" altLang="en-US" sz="2800" b="1" dirty="0">
                <a:solidFill>
                  <a:srgbClr val="FFFFFF"/>
                </a:solidFill>
                <a:latin typeface="华文隶书" pitchFamily="2" charset="-122"/>
                <a:ea typeface="华文隶书" pitchFamily="2" charset="-122"/>
              </a:endParaRPr>
            </a:p>
          </p:txBody>
        </p:sp>
      </p:grpSp>
      <p:sp>
        <p:nvSpPr>
          <p:cNvPr id="22" name="TextBox 21"/>
          <p:cNvSpPr txBox="1"/>
          <p:nvPr/>
        </p:nvSpPr>
        <p:spPr>
          <a:xfrm>
            <a:off x="467544" y="3612961"/>
            <a:ext cx="1499657" cy="830997"/>
          </a:xfrm>
          <a:prstGeom prst="rect">
            <a:avLst/>
          </a:prstGeom>
          <a:noFill/>
        </p:spPr>
        <p:txBody>
          <a:bodyPr wrap="square" rtlCol="0">
            <a:spAutoFit/>
          </a:bodyPr>
          <a:lstStyle/>
          <a:p>
            <a:pPr algn="ctr"/>
            <a:r>
              <a:rPr lang="zh-CN" altLang="en-US" sz="2400" dirty="0">
                <a:solidFill>
                  <a:prstClr val="black"/>
                </a:solidFill>
                <a:latin typeface="华文隶书" pitchFamily="2" charset="-122"/>
                <a:ea typeface="华文隶书" pitchFamily="2" charset="-122"/>
              </a:rPr>
              <a:t>单击此处添加文字</a:t>
            </a:r>
          </a:p>
        </p:txBody>
      </p:sp>
      <p:sp>
        <p:nvSpPr>
          <p:cNvPr id="23" name="TextBox 22"/>
          <p:cNvSpPr txBox="1"/>
          <p:nvPr/>
        </p:nvSpPr>
        <p:spPr>
          <a:xfrm>
            <a:off x="4499992" y="3702968"/>
            <a:ext cx="1596314" cy="830997"/>
          </a:xfrm>
          <a:prstGeom prst="rect">
            <a:avLst/>
          </a:prstGeom>
          <a:noFill/>
        </p:spPr>
        <p:txBody>
          <a:bodyPr wrap="square" rtlCol="0">
            <a:spAutoFit/>
          </a:bodyPr>
          <a:lstStyle/>
          <a:p>
            <a:pPr algn="ctr"/>
            <a:r>
              <a:rPr lang="zh-CN" altLang="en-US" sz="2400" dirty="0">
                <a:solidFill>
                  <a:prstClr val="black"/>
                </a:solidFill>
                <a:latin typeface="华文隶书" pitchFamily="2" charset="-122"/>
                <a:ea typeface="华文隶书" pitchFamily="2" charset="-122"/>
              </a:rPr>
              <a:t>单击此处添加文字</a:t>
            </a:r>
          </a:p>
        </p:txBody>
      </p:sp>
      <p:sp>
        <p:nvSpPr>
          <p:cNvPr id="24" name="TextBox 23"/>
          <p:cNvSpPr txBox="1"/>
          <p:nvPr/>
        </p:nvSpPr>
        <p:spPr>
          <a:xfrm>
            <a:off x="5675287" y="2367557"/>
            <a:ext cx="1605975" cy="830997"/>
          </a:xfrm>
          <a:prstGeom prst="rect">
            <a:avLst/>
          </a:prstGeom>
          <a:noFill/>
        </p:spPr>
        <p:txBody>
          <a:bodyPr wrap="square" rtlCol="0">
            <a:spAutoFit/>
          </a:bodyPr>
          <a:lstStyle/>
          <a:p>
            <a:pPr algn="ctr"/>
            <a:r>
              <a:rPr lang="zh-CN" altLang="en-US" sz="2400" dirty="0">
                <a:solidFill>
                  <a:prstClr val="black"/>
                </a:solidFill>
                <a:latin typeface="华文隶书" pitchFamily="2" charset="-122"/>
                <a:ea typeface="华文隶书" pitchFamily="2" charset="-122"/>
              </a:rPr>
              <a:t>单击此处添加文字</a:t>
            </a:r>
          </a:p>
        </p:txBody>
      </p:sp>
      <p:sp>
        <p:nvSpPr>
          <p:cNvPr id="25" name="TextBox 24"/>
          <p:cNvSpPr txBox="1"/>
          <p:nvPr/>
        </p:nvSpPr>
        <p:spPr>
          <a:xfrm>
            <a:off x="5868144" y="1236697"/>
            <a:ext cx="1624855" cy="830997"/>
          </a:xfrm>
          <a:prstGeom prst="rect">
            <a:avLst/>
          </a:prstGeom>
          <a:noFill/>
        </p:spPr>
        <p:txBody>
          <a:bodyPr wrap="square" rtlCol="0">
            <a:spAutoFit/>
          </a:bodyPr>
          <a:lstStyle/>
          <a:p>
            <a:pPr algn="ctr"/>
            <a:r>
              <a:rPr lang="zh-CN" altLang="en-US" sz="2400" dirty="0">
                <a:solidFill>
                  <a:prstClr val="black"/>
                </a:solidFill>
                <a:latin typeface="华文隶书" pitchFamily="2" charset="-122"/>
                <a:ea typeface="华文隶书" pitchFamily="2" charset="-122"/>
              </a:rPr>
              <a:t>单击此处添加文字</a:t>
            </a:r>
          </a:p>
        </p:txBody>
      </p:sp>
      <p:sp>
        <p:nvSpPr>
          <p:cNvPr id="27" name="标题 1"/>
          <p:cNvSpPr txBox="1">
            <a:spLocks/>
          </p:cNvSpPr>
          <p:nvPr/>
        </p:nvSpPr>
        <p:spPr>
          <a:xfrm>
            <a:off x="1547664" y="165349"/>
            <a:ext cx="5078388" cy="390177"/>
          </a:xfrm>
          <a:prstGeom prst="rect">
            <a:avLst/>
          </a:prstGeom>
        </p:spPr>
        <p:txBody>
          <a:bodyPr vert="horz" lIns="68580" tIns="34290" rIns="68580" bIns="34290" rtlCol="0" anchor="b">
            <a:noAutofit/>
          </a:bodyPr>
          <a:lstStyle>
            <a:lvl1pPr algn="l" defTabSz="685800" rtl="0" eaLnBrk="1" latinLnBrk="0" hangingPunct="1">
              <a:lnSpc>
                <a:spcPct val="90000"/>
              </a:lnSpc>
              <a:spcBef>
                <a:spcPct val="0"/>
              </a:spcBef>
              <a:buNone/>
              <a:defRPr sz="3000" kern="1200">
                <a:solidFill>
                  <a:schemeClr val="accent1">
                    <a:lumMod val="75000"/>
                  </a:schemeClr>
                </a:solidFill>
                <a:latin typeface="+mj-lt"/>
                <a:ea typeface="+mj-ea"/>
                <a:cs typeface="+mj-cs"/>
              </a:defRPr>
            </a:lvl1pPr>
          </a:lstStyle>
          <a:p>
            <a:r>
              <a:rPr lang="zh-CN" altLang="en-US" sz="2800" smtClean="0">
                <a:solidFill>
                  <a:schemeClr val="tx1">
                    <a:lumMod val="50000"/>
                  </a:schemeClr>
                </a:solidFill>
              </a:rPr>
              <a:t>单击此处添加标题</a:t>
            </a:r>
            <a:endParaRPr lang="zh-CN" altLang="en-US" sz="2800" dirty="0">
              <a:solidFill>
                <a:schemeClr val="tx1">
                  <a:lumMod val="50000"/>
                </a:schemeClr>
              </a:solidFill>
            </a:endParaRPr>
          </a:p>
        </p:txBody>
      </p:sp>
    </p:spTree>
    <p:extLst>
      <p:ext uri="{BB962C8B-B14F-4D97-AF65-F5344CB8AC3E}">
        <p14:creationId xmlns:p14="http://schemas.microsoft.com/office/powerpoint/2010/main" val="273354526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0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3000"/>
                                        <p:tgtEl>
                                          <p:spTgt spid="2"/>
                                        </p:tgtEl>
                                      </p:cBhvr>
                                    </p:animEffect>
                                  </p:childTnLst>
                                </p:cTn>
                              </p:par>
                              <p:par>
                                <p:cTn id="8" presetID="21" presetClass="entr" presetSubtype="1"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heel(1)">
                                      <p:cBhvr>
                                        <p:cTn id="10" dur="1000"/>
                                        <p:tgtEl>
                                          <p:spTgt spid="7"/>
                                        </p:tgtEl>
                                      </p:cBhvr>
                                    </p:animEffect>
                                  </p:childTnLst>
                                </p:cTn>
                              </p:par>
                              <p:par>
                                <p:cTn id="11" presetID="10" presetClass="entr" presetSubtype="0" fill="hold" nodeType="withEffect">
                                  <p:stCondLst>
                                    <p:cond delay="10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par>
                                <p:cTn id="17" presetID="10" presetClass="entr" presetSubtype="0" fill="hold" nodeType="withEffect">
                                  <p:stCondLst>
                                    <p:cond delay="120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par>
                                <p:cTn id="20" presetID="10" presetClass="entr" presetSubtype="0" fill="hold" grpId="0" nodeType="withEffect">
                                  <p:stCondLst>
                                    <p:cond delay="120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childTnLst>
                                </p:cTn>
                              </p:par>
                              <p:par>
                                <p:cTn id="23" presetID="10" presetClass="entr" presetSubtype="0" fill="hold" nodeType="withEffect">
                                  <p:stCondLst>
                                    <p:cond delay="170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par>
                                <p:cTn id="26" presetID="10" presetClass="entr" presetSubtype="0" fill="hold" grpId="0" nodeType="withEffect">
                                  <p:stCondLst>
                                    <p:cond delay="170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par>
                                <p:cTn id="29" presetID="10" presetClass="entr" presetSubtype="0" fill="hold" nodeType="withEffect">
                                  <p:stCondLst>
                                    <p:cond delay="200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par>
                                <p:cTn id="32" presetID="10" presetClass="entr" presetSubtype="0" fill="hold" grpId="0" nodeType="withEffect">
                                  <p:stCondLst>
                                    <p:cond delay="200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childTnLst>
                                </p:cTn>
                              </p:par>
                              <p:par>
                                <p:cTn id="35" presetID="10" presetClass="entr" presetSubtype="0" fill="hold" nodeType="withEffect">
                                  <p:stCondLst>
                                    <p:cond delay="1300"/>
                                  </p:stCondLst>
                                  <p:childTnLst>
                                    <p:set>
                                      <p:cBhvr>
                                        <p:cTn id="36" dur="1" fill="hold">
                                          <p:stCondLst>
                                            <p:cond delay="0"/>
                                          </p:stCondLst>
                                        </p:cTn>
                                        <p:tgtEl>
                                          <p:spTgt spid="2050"/>
                                        </p:tgtEl>
                                        <p:attrNameLst>
                                          <p:attrName>style.visibility</p:attrName>
                                        </p:attrNameLst>
                                      </p:cBhvr>
                                      <p:to>
                                        <p:strVal val="visible"/>
                                      </p:to>
                                    </p:set>
                                    <p:animEffect transition="in" filter="fade">
                                      <p:cBhvr>
                                        <p:cTn id="37" dur="2000"/>
                                        <p:tgtEl>
                                          <p:spTgt spid="2050"/>
                                        </p:tgtEl>
                                      </p:cBhvr>
                                    </p:animEffect>
                                  </p:childTnLst>
                                </p:cTn>
                              </p:par>
                              <p:par>
                                <p:cTn id="38" presetID="41" presetClass="entr" presetSubtype="0" fill="hold" grpId="0" nodeType="withEffect">
                                  <p:stCondLst>
                                    <p:cond delay="1100"/>
                                  </p:stCondLst>
                                  <p:iterate type="lt">
                                    <p:tmPct val="10000"/>
                                  </p:iterate>
                                  <p:childTnLst>
                                    <p:set>
                                      <p:cBhvr>
                                        <p:cTn id="39" dur="1" fill="hold">
                                          <p:stCondLst>
                                            <p:cond delay="0"/>
                                          </p:stCondLst>
                                        </p:cTn>
                                        <p:tgtEl>
                                          <p:spTgt spid="27"/>
                                        </p:tgtEl>
                                        <p:attrNameLst>
                                          <p:attrName>style.visibility</p:attrName>
                                        </p:attrNameLst>
                                      </p:cBhvr>
                                      <p:to>
                                        <p:strVal val="visible"/>
                                      </p:to>
                                    </p:set>
                                    <p:anim calcmode="lin" valueType="num">
                                      <p:cBhvr>
                                        <p:cTn id="40"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27"/>
                                        </p:tgtEl>
                                        <p:attrNameLst>
                                          <p:attrName>ppt_y</p:attrName>
                                        </p:attrNameLst>
                                      </p:cBhvr>
                                      <p:tavLst>
                                        <p:tav tm="0">
                                          <p:val>
                                            <p:strVal val="#ppt_y"/>
                                          </p:val>
                                        </p:tav>
                                        <p:tav tm="100000">
                                          <p:val>
                                            <p:strVal val="#ppt_y"/>
                                          </p:val>
                                        </p:tav>
                                      </p:tavLst>
                                    </p:anim>
                                    <p:anim calcmode="lin" valueType="num">
                                      <p:cBhvr>
                                        <p:cTn id="42"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 descr="I:\我的模板\中国风模板\中国风模板05\宽版\页面2\切片\竹子.png"/>
          <p:cNvPicPr>
            <a:picLocks noChangeAspect="1" noChangeArrowheads="1"/>
          </p:cNvPicPr>
          <p:nvPr/>
        </p:nvPicPr>
        <p:blipFill>
          <a:blip r:embed="rId3"/>
          <a:srcRect b="32238"/>
          <a:stretch>
            <a:fillRect/>
          </a:stretch>
        </p:blipFill>
        <p:spPr bwMode="auto">
          <a:xfrm>
            <a:off x="0" y="1485891"/>
            <a:ext cx="3071008" cy="1943132"/>
          </a:xfrm>
          <a:prstGeom prst="rect">
            <a:avLst/>
          </a:prstGeom>
          <a:noFill/>
        </p:spPr>
      </p:pic>
      <p:pic>
        <p:nvPicPr>
          <p:cNvPr id="5" name="Picture 3" descr="C:\Users\zjd\Desktop\Nipic_4447957_2010042317071983731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52319" y="2361718"/>
            <a:ext cx="1501063" cy="2643758"/>
          </a:xfrm>
          <a:prstGeom prst="rect">
            <a:avLst/>
          </a:prstGeom>
          <a:noFill/>
          <a:extLst>
            <a:ext uri="{909E8E84-426E-40DD-AFC4-6F175D3DCCD1}">
              <a14:hiddenFill xmlns:a14="http://schemas.microsoft.com/office/drawing/2010/main">
                <a:solidFill>
                  <a:srgbClr val="FFFFFF"/>
                </a:solidFill>
              </a14:hiddenFill>
            </a:ext>
          </a:extLst>
        </p:spPr>
      </p:pic>
      <p:grpSp>
        <p:nvGrpSpPr>
          <p:cNvPr id="7" name="组合 6"/>
          <p:cNvGrpSpPr/>
          <p:nvPr/>
        </p:nvGrpSpPr>
        <p:grpSpPr>
          <a:xfrm>
            <a:off x="3635896" y="1015790"/>
            <a:ext cx="1811189" cy="653152"/>
            <a:chOff x="3275856" y="411510"/>
            <a:chExt cx="1811189" cy="653152"/>
          </a:xfrm>
        </p:grpSpPr>
        <p:pic>
          <p:nvPicPr>
            <p:cNvPr id="8" name="Picture 2" descr="C:\Users\zjd\Desktop\未标题-1.pn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3275856" y="411510"/>
              <a:ext cx="1811189" cy="653152"/>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3563888" y="487240"/>
              <a:ext cx="1210588" cy="400110"/>
            </a:xfrm>
            <a:prstGeom prst="rect">
              <a:avLst/>
            </a:prstGeom>
            <a:noFill/>
          </p:spPr>
          <p:txBody>
            <a:bodyPr wrap="none" rtlCol="0">
              <a:spAutoFit/>
            </a:bodyPr>
            <a:lstStyle/>
            <a:p>
              <a:r>
                <a:rPr lang="zh-CN" altLang="en-US" sz="2000" b="1" dirty="0" smtClean="0">
                  <a:latin typeface="华文隶书" pitchFamily="2" charset="-122"/>
                  <a:ea typeface="华文隶书" pitchFamily="2" charset="-122"/>
                </a:rPr>
                <a:t>添加标题</a:t>
              </a:r>
              <a:endParaRPr lang="zh-CN" altLang="en-US" sz="2000" b="1" dirty="0">
                <a:latin typeface="华文隶书" pitchFamily="2" charset="-122"/>
                <a:ea typeface="华文隶书" pitchFamily="2" charset="-122"/>
              </a:endParaRPr>
            </a:p>
          </p:txBody>
        </p:sp>
      </p:grpSp>
      <p:grpSp>
        <p:nvGrpSpPr>
          <p:cNvPr id="10" name="组合 9"/>
          <p:cNvGrpSpPr/>
          <p:nvPr/>
        </p:nvGrpSpPr>
        <p:grpSpPr>
          <a:xfrm>
            <a:off x="1691680" y="1941494"/>
            <a:ext cx="1512168" cy="677295"/>
            <a:chOff x="1331640" y="1337214"/>
            <a:chExt cx="1512168" cy="677295"/>
          </a:xfrm>
        </p:grpSpPr>
        <p:pic>
          <p:nvPicPr>
            <p:cNvPr id="11" name="Picture 3" descr="C:\Users\zjd\Desktop\未标题-1.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1331640" y="1337214"/>
              <a:ext cx="1512168" cy="677295"/>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1512343" y="1485891"/>
              <a:ext cx="1107996" cy="369332"/>
            </a:xfrm>
            <a:prstGeom prst="rect">
              <a:avLst/>
            </a:prstGeom>
            <a:noFill/>
          </p:spPr>
          <p:txBody>
            <a:bodyPr wrap="none" rtlCol="0">
              <a:spAutoFit/>
            </a:bodyPr>
            <a:lstStyle/>
            <a:p>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grpSp>
      <p:grpSp>
        <p:nvGrpSpPr>
          <p:cNvPr id="13" name="组合 12"/>
          <p:cNvGrpSpPr/>
          <p:nvPr/>
        </p:nvGrpSpPr>
        <p:grpSpPr>
          <a:xfrm>
            <a:off x="3785406" y="1941493"/>
            <a:ext cx="1512168" cy="677295"/>
            <a:chOff x="3425366" y="1337213"/>
            <a:chExt cx="1512168" cy="677295"/>
          </a:xfrm>
        </p:grpSpPr>
        <p:pic>
          <p:nvPicPr>
            <p:cNvPr id="14" name="Picture 3" descr="C:\Users\zjd\Desktop\未标题-1.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3425366" y="1337213"/>
              <a:ext cx="1512168" cy="677295"/>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3628521" y="1475491"/>
              <a:ext cx="1107996" cy="369332"/>
            </a:xfrm>
            <a:prstGeom prst="rect">
              <a:avLst/>
            </a:prstGeom>
            <a:noFill/>
          </p:spPr>
          <p:txBody>
            <a:bodyPr wrap="none" rtlCol="0">
              <a:spAutoFit/>
            </a:bodyPr>
            <a:lstStyle/>
            <a:p>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grpSp>
      <p:grpSp>
        <p:nvGrpSpPr>
          <p:cNvPr id="16" name="组合 15"/>
          <p:cNvGrpSpPr/>
          <p:nvPr/>
        </p:nvGrpSpPr>
        <p:grpSpPr>
          <a:xfrm>
            <a:off x="5940152" y="1941494"/>
            <a:ext cx="1512168" cy="677295"/>
            <a:chOff x="5580112" y="1337214"/>
            <a:chExt cx="1512168" cy="677295"/>
          </a:xfrm>
        </p:grpSpPr>
        <p:pic>
          <p:nvPicPr>
            <p:cNvPr id="17" name="Picture 3" descr="C:\Users\zjd\Desktop\未标题-1.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5580112" y="1337214"/>
              <a:ext cx="1512168" cy="677295"/>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5782198" y="1475473"/>
              <a:ext cx="1107996" cy="369332"/>
            </a:xfrm>
            <a:prstGeom prst="rect">
              <a:avLst/>
            </a:prstGeom>
            <a:noFill/>
          </p:spPr>
          <p:txBody>
            <a:bodyPr wrap="none" rtlCol="0">
              <a:spAutoFit/>
            </a:bodyPr>
            <a:lstStyle/>
            <a:p>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grpSp>
      <p:grpSp>
        <p:nvGrpSpPr>
          <p:cNvPr id="19" name="组合 18"/>
          <p:cNvGrpSpPr/>
          <p:nvPr/>
        </p:nvGrpSpPr>
        <p:grpSpPr>
          <a:xfrm>
            <a:off x="5940152" y="2815990"/>
            <a:ext cx="1512168" cy="677295"/>
            <a:chOff x="5580112" y="2211710"/>
            <a:chExt cx="1512168" cy="677295"/>
          </a:xfrm>
        </p:grpSpPr>
        <p:pic>
          <p:nvPicPr>
            <p:cNvPr id="20" name="Picture 3" descr="C:\Users\zjd\Desktop\未标题-1.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5580112" y="2211710"/>
              <a:ext cx="1512168" cy="677295"/>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5782198" y="2365690"/>
              <a:ext cx="1107996" cy="369332"/>
            </a:xfrm>
            <a:prstGeom prst="rect">
              <a:avLst/>
            </a:prstGeom>
            <a:noFill/>
          </p:spPr>
          <p:txBody>
            <a:bodyPr wrap="none" rtlCol="0">
              <a:spAutoFit/>
            </a:bodyPr>
            <a:lstStyle/>
            <a:p>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grpSp>
      <p:grpSp>
        <p:nvGrpSpPr>
          <p:cNvPr id="22" name="组合 21"/>
          <p:cNvGrpSpPr/>
          <p:nvPr/>
        </p:nvGrpSpPr>
        <p:grpSpPr>
          <a:xfrm>
            <a:off x="5940152" y="3694655"/>
            <a:ext cx="1512168" cy="677295"/>
            <a:chOff x="5580112" y="3090375"/>
            <a:chExt cx="1512168" cy="677295"/>
          </a:xfrm>
        </p:grpSpPr>
        <p:pic>
          <p:nvPicPr>
            <p:cNvPr id="23" name="Picture 3" descr="C:\Users\zjd\Desktop\未标题-1.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5580112" y="3090375"/>
              <a:ext cx="1512168" cy="677295"/>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5782198" y="3244355"/>
              <a:ext cx="1107996" cy="369332"/>
            </a:xfrm>
            <a:prstGeom prst="rect">
              <a:avLst/>
            </a:prstGeom>
            <a:noFill/>
          </p:spPr>
          <p:txBody>
            <a:bodyPr wrap="none" rtlCol="0">
              <a:spAutoFit/>
            </a:bodyPr>
            <a:lstStyle/>
            <a:p>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grpSp>
      <p:grpSp>
        <p:nvGrpSpPr>
          <p:cNvPr id="25" name="组合 24"/>
          <p:cNvGrpSpPr/>
          <p:nvPr/>
        </p:nvGrpSpPr>
        <p:grpSpPr>
          <a:xfrm>
            <a:off x="3785406" y="2815989"/>
            <a:ext cx="1512168" cy="677295"/>
            <a:chOff x="3425366" y="2211709"/>
            <a:chExt cx="1512168" cy="677295"/>
          </a:xfrm>
        </p:grpSpPr>
        <p:pic>
          <p:nvPicPr>
            <p:cNvPr id="26" name="Picture 3" descr="C:\Users\zjd\Desktop\未标题-1.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3425366" y="2211709"/>
              <a:ext cx="1512168" cy="677295"/>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26"/>
            <p:cNvSpPr txBox="1"/>
            <p:nvPr/>
          </p:nvSpPr>
          <p:spPr>
            <a:xfrm>
              <a:off x="3627452" y="2357690"/>
              <a:ext cx="1107996" cy="369332"/>
            </a:xfrm>
            <a:prstGeom prst="rect">
              <a:avLst/>
            </a:prstGeom>
            <a:noFill/>
          </p:spPr>
          <p:txBody>
            <a:bodyPr wrap="none" rtlCol="0">
              <a:spAutoFit/>
            </a:bodyPr>
            <a:lstStyle/>
            <a:p>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grpSp>
      <p:grpSp>
        <p:nvGrpSpPr>
          <p:cNvPr id="28" name="组合 27"/>
          <p:cNvGrpSpPr/>
          <p:nvPr/>
        </p:nvGrpSpPr>
        <p:grpSpPr>
          <a:xfrm>
            <a:off x="3785406" y="3694654"/>
            <a:ext cx="1512168" cy="677295"/>
            <a:chOff x="3425366" y="3090374"/>
            <a:chExt cx="1512168" cy="677295"/>
          </a:xfrm>
        </p:grpSpPr>
        <p:pic>
          <p:nvPicPr>
            <p:cNvPr id="29" name="Picture 3" descr="C:\Users\zjd\Desktop\未标题-1.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3425366" y="3090374"/>
              <a:ext cx="1512168" cy="677295"/>
            </a:xfrm>
            <a:prstGeom prst="rect">
              <a:avLst/>
            </a:prstGeom>
            <a:noFill/>
            <a:extLst>
              <a:ext uri="{909E8E84-426E-40DD-AFC4-6F175D3DCCD1}">
                <a14:hiddenFill xmlns:a14="http://schemas.microsoft.com/office/drawing/2010/main">
                  <a:solidFill>
                    <a:srgbClr val="FFFFFF"/>
                  </a:solidFill>
                </a14:hiddenFill>
              </a:ext>
            </a:extLst>
          </p:spPr>
        </p:pic>
        <p:sp>
          <p:nvSpPr>
            <p:cNvPr id="30" name="TextBox 29"/>
            <p:cNvSpPr txBox="1"/>
            <p:nvPr/>
          </p:nvSpPr>
          <p:spPr>
            <a:xfrm>
              <a:off x="3627452" y="3230527"/>
              <a:ext cx="1107996" cy="369332"/>
            </a:xfrm>
            <a:prstGeom prst="rect">
              <a:avLst/>
            </a:prstGeom>
            <a:noFill/>
          </p:spPr>
          <p:txBody>
            <a:bodyPr wrap="none" rtlCol="0">
              <a:spAutoFit/>
            </a:bodyPr>
            <a:lstStyle/>
            <a:p>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grpSp>
      <p:grpSp>
        <p:nvGrpSpPr>
          <p:cNvPr id="31" name="组合 30"/>
          <p:cNvGrpSpPr/>
          <p:nvPr/>
        </p:nvGrpSpPr>
        <p:grpSpPr>
          <a:xfrm>
            <a:off x="1691680" y="2815990"/>
            <a:ext cx="1512168" cy="677295"/>
            <a:chOff x="1979712" y="2311934"/>
            <a:chExt cx="1512168" cy="677295"/>
          </a:xfrm>
        </p:grpSpPr>
        <p:pic>
          <p:nvPicPr>
            <p:cNvPr id="32" name="Picture 3" descr="C:\Users\zjd\Desktop\未标题-1.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1979712" y="2311934"/>
              <a:ext cx="1512168" cy="677295"/>
            </a:xfrm>
            <a:prstGeom prst="rect">
              <a:avLst/>
            </a:prstGeom>
            <a:noFill/>
            <a:extLst>
              <a:ext uri="{909E8E84-426E-40DD-AFC4-6F175D3DCCD1}">
                <a14:hiddenFill xmlns:a14="http://schemas.microsoft.com/office/drawing/2010/main">
                  <a:solidFill>
                    <a:srgbClr val="FFFFFF"/>
                  </a:solidFill>
                </a14:hiddenFill>
              </a:ext>
            </a:extLst>
          </p:spPr>
        </p:pic>
        <p:sp>
          <p:nvSpPr>
            <p:cNvPr id="33" name="TextBox 32"/>
            <p:cNvSpPr txBox="1"/>
            <p:nvPr/>
          </p:nvSpPr>
          <p:spPr>
            <a:xfrm>
              <a:off x="2160415" y="2457914"/>
              <a:ext cx="1107996" cy="369332"/>
            </a:xfrm>
            <a:prstGeom prst="rect">
              <a:avLst/>
            </a:prstGeom>
            <a:noFill/>
          </p:spPr>
          <p:txBody>
            <a:bodyPr wrap="none" rtlCol="0">
              <a:spAutoFit/>
            </a:bodyPr>
            <a:lstStyle/>
            <a:p>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grpSp>
      <p:grpSp>
        <p:nvGrpSpPr>
          <p:cNvPr id="34" name="组合 33"/>
          <p:cNvGrpSpPr/>
          <p:nvPr/>
        </p:nvGrpSpPr>
        <p:grpSpPr>
          <a:xfrm>
            <a:off x="1691680" y="3694655"/>
            <a:ext cx="1512168" cy="677295"/>
            <a:chOff x="1331640" y="3090375"/>
            <a:chExt cx="1512168" cy="677295"/>
          </a:xfrm>
        </p:grpSpPr>
        <p:pic>
          <p:nvPicPr>
            <p:cNvPr id="35" name="Picture 3" descr="C:\Users\zjd\Desktop\未标题-1.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1331640" y="3090375"/>
              <a:ext cx="1512168" cy="677295"/>
            </a:xfrm>
            <a:prstGeom prst="rect">
              <a:avLst/>
            </a:prstGeom>
            <a:noFill/>
            <a:extLst>
              <a:ext uri="{909E8E84-426E-40DD-AFC4-6F175D3DCCD1}">
                <a14:hiddenFill xmlns:a14="http://schemas.microsoft.com/office/drawing/2010/main">
                  <a:solidFill>
                    <a:srgbClr val="FFFFFF"/>
                  </a:solidFill>
                </a14:hiddenFill>
              </a:ext>
            </a:extLst>
          </p:spPr>
        </p:pic>
        <p:sp>
          <p:nvSpPr>
            <p:cNvPr id="36" name="TextBox 35"/>
            <p:cNvSpPr txBox="1"/>
            <p:nvPr/>
          </p:nvSpPr>
          <p:spPr>
            <a:xfrm>
              <a:off x="1512343" y="3216699"/>
              <a:ext cx="1107996" cy="369332"/>
            </a:xfrm>
            <a:prstGeom prst="rect">
              <a:avLst/>
            </a:prstGeom>
            <a:noFill/>
          </p:spPr>
          <p:txBody>
            <a:bodyPr wrap="none" rtlCol="0">
              <a:spAutoFit/>
            </a:bodyPr>
            <a:lstStyle/>
            <a:p>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grpSp>
      <p:sp>
        <p:nvSpPr>
          <p:cNvPr id="38" name="标题 1"/>
          <p:cNvSpPr txBox="1">
            <a:spLocks/>
          </p:cNvSpPr>
          <p:nvPr/>
        </p:nvSpPr>
        <p:spPr>
          <a:xfrm>
            <a:off x="1547664" y="165349"/>
            <a:ext cx="5078388" cy="390177"/>
          </a:xfrm>
          <a:prstGeom prst="rect">
            <a:avLst/>
          </a:prstGeom>
        </p:spPr>
        <p:txBody>
          <a:bodyPr vert="horz" lIns="68580" tIns="34290" rIns="68580" bIns="34290" rtlCol="0" anchor="b">
            <a:noAutofit/>
          </a:bodyPr>
          <a:lstStyle>
            <a:lvl1pPr algn="l" defTabSz="685800" rtl="0" eaLnBrk="1" latinLnBrk="0" hangingPunct="1">
              <a:lnSpc>
                <a:spcPct val="90000"/>
              </a:lnSpc>
              <a:spcBef>
                <a:spcPct val="0"/>
              </a:spcBef>
              <a:buNone/>
              <a:defRPr sz="3000" kern="1200">
                <a:solidFill>
                  <a:schemeClr val="accent1">
                    <a:lumMod val="75000"/>
                  </a:schemeClr>
                </a:solidFill>
                <a:latin typeface="+mj-lt"/>
                <a:ea typeface="+mj-ea"/>
                <a:cs typeface="+mj-cs"/>
              </a:defRPr>
            </a:lvl1pPr>
          </a:lstStyle>
          <a:p>
            <a:r>
              <a:rPr lang="zh-CN" altLang="en-US" sz="2800" smtClean="0">
                <a:solidFill>
                  <a:schemeClr val="tx1">
                    <a:lumMod val="50000"/>
                  </a:schemeClr>
                </a:solidFill>
              </a:rPr>
              <a:t>单击此处添加标题</a:t>
            </a:r>
            <a:endParaRPr lang="zh-CN" altLang="en-US" sz="2800" dirty="0">
              <a:solidFill>
                <a:schemeClr val="tx1">
                  <a:lumMod val="50000"/>
                </a:schemeClr>
              </a:solidFill>
            </a:endParaRPr>
          </a:p>
        </p:txBody>
      </p:sp>
    </p:spTree>
    <p:extLst>
      <p:ext uri="{BB962C8B-B14F-4D97-AF65-F5344CB8AC3E}">
        <p14:creationId xmlns:p14="http://schemas.microsoft.com/office/powerpoint/2010/main" val="35012324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3000"/>
                                        <p:tgtEl>
                                          <p:spTgt spid="37"/>
                                        </p:tgtEl>
                                      </p:cBhvr>
                                    </p:animEffect>
                                  </p:childTnLst>
                                </p:cTn>
                              </p:par>
                              <p:par>
                                <p:cTn id="8" presetID="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1000" fill="hold"/>
                                        <p:tgtEl>
                                          <p:spTgt spid="5"/>
                                        </p:tgtEl>
                                        <p:attrNameLst>
                                          <p:attrName>ppt_x</p:attrName>
                                        </p:attrNameLst>
                                      </p:cBhvr>
                                      <p:tavLst>
                                        <p:tav tm="0">
                                          <p:val>
                                            <p:strVal val="1+#ppt_w/2"/>
                                          </p:val>
                                        </p:tav>
                                        <p:tav tm="100000">
                                          <p:val>
                                            <p:strVal val="#ppt_x"/>
                                          </p:val>
                                        </p:tav>
                                      </p:tavLst>
                                    </p:anim>
                                    <p:anim calcmode="lin" valueType="num">
                                      <p:cBhvr additive="base">
                                        <p:cTn id="11" dur="1000" fill="hold"/>
                                        <p:tgtEl>
                                          <p:spTgt spid="5"/>
                                        </p:tgtEl>
                                        <p:attrNameLst>
                                          <p:attrName>ppt_y</p:attrName>
                                        </p:attrNameLst>
                                      </p:cBhvr>
                                      <p:tavLst>
                                        <p:tav tm="0">
                                          <p:val>
                                            <p:strVal val="#ppt_y"/>
                                          </p:val>
                                        </p:tav>
                                        <p:tav tm="100000">
                                          <p:val>
                                            <p:strVal val="#ppt_y"/>
                                          </p:val>
                                        </p:tav>
                                      </p:tavLst>
                                    </p:anim>
                                  </p:childTnLst>
                                </p:cTn>
                              </p:par>
                              <p:par>
                                <p:cTn id="12" presetID="47" presetClass="entr" presetSubtype="0"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60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70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70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1000"/>
                                        <p:tgtEl>
                                          <p:spTgt spid="16"/>
                                        </p:tgtEl>
                                      </p:cBhvr>
                                    </p:animEffect>
                                    <p:anim calcmode="lin" valueType="num">
                                      <p:cBhvr>
                                        <p:cTn id="30" dur="1000" fill="hold"/>
                                        <p:tgtEl>
                                          <p:spTgt spid="16"/>
                                        </p:tgtEl>
                                        <p:attrNameLst>
                                          <p:attrName>ppt_x</p:attrName>
                                        </p:attrNameLst>
                                      </p:cBhvr>
                                      <p:tavLst>
                                        <p:tav tm="0">
                                          <p:val>
                                            <p:strVal val="#ppt_x"/>
                                          </p:val>
                                        </p:tav>
                                        <p:tav tm="100000">
                                          <p:val>
                                            <p:strVal val="#ppt_x"/>
                                          </p:val>
                                        </p:tav>
                                      </p:tavLst>
                                    </p:anim>
                                    <p:anim calcmode="lin" valueType="num">
                                      <p:cBhvr>
                                        <p:cTn id="31" dur="1000" fill="hold"/>
                                        <p:tgtEl>
                                          <p:spTgt spid="16"/>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130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1000"/>
                                        <p:tgtEl>
                                          <p:spTgt spid="31"/>
                                        </p:tgtEl>
                                      </p:cBhvr>
                                    </p:animEffect>
                                    <p:anim calcmode="lin" valueType="num">
                                      <p:cBhvr>
                                        <p:cTn id="35" dur="1000" fill="hold"/>
                                        <p:tgtEl>
                                          <p:spTgt spid="31"/>
                                        </p:tgtEl>
                                        <p:attrNameLst>
                                          <p:attrName>ppt_x</p:attrName>
                                        </p:attrNameLst>
                                      </p:cBhvr>
                                      <p:tavLst>
                                        <p:tav tm="0">
                                          <p:val>
                                            <p:strVal val="#ppt_x"/>
                                          </p:val>
                                        </p:tav>
                                        <p:tav tm="100000">
                                          <p:val>
                                            <p:strVal val="#ppt_x"/>
                                          </p:val>
                                        </p:tav>
                                      </p:tavLst>
                                    </p:anim>
                                    <p:anim calcmode="lin" valueType="num">
                                      <p:cBhvr>
                                        <p:cTn id="36" dur="1000" fill="hold"/>
                                        <p:tgtEl>
                                          <p:spTgt spid="31"/>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140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1000"/>
                                        <p:tgtEl>
                                          <p:spTgt spid="25"/>
                                        </p:tgtEl>
                                      </p:cBhvr>
                                    </p:animEffect>
                                    <p:anim calcmode="lin" valueType="num">
                                      <p:cBhvr>
                                        <p:cTn id="40" dur="1000" fill="hold"/>
                                        <p:tgtEl>
                                          <p:spTgt spid="25"/>
                                        </p:tgtEl>
                                        <p:attrNameLst>
                                          <p:attrName>ppt_x</p:attrName>
                                        </p:attrNameLst>
                                      </p:cBhvr>
                                      <p:tavLst>
                                        <p:tav tm="0">
                                          <p:val>
                                            <p:strVal val="#ppt_x"/>
                                          </p:val>
                                        </p:tav>
                                        <p:tav tm="100000">
                                          <p:val>
                                            <p:strVal val="#ppt_x"/>
                                          </p:val>
                                        </p:tav>
                                      </p:tavLst>
                                    </p:anim>
                                    <p:anim calcmode="lin" valueType="num">
                                      <p:cBhvr>
                                        <p:cTn id="41" dur="1000" fill="hold"/>
                                        <p:tgtEl>
                                          <p:spTgt spid="25"/>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150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1000"/>
                                        <p:tgtEl>
                                          <p:spTgt spid="19"/>
                                        </p:tgtEl>
                                      </p:cBhvr>
                                    </p:animEffect>
                                    <p:anim calcmode="lin" valueType="num">
                                      <p:cBhvr>
                                        <p:cTn id="45" dur="1000" fill="hold"/>
                                        <p:tgtEl>
                                          <p:spTgt spid="19"/>
                                        </p:tgtEl>
                                        <p:attrNameLst>
                                          <p:attrName>ppt_x</p:attrName>
                                        </p:attrNameLst>
                                      </p:cBhvr>
                                      <p:tavLst>
                                        <p:tav tm="0">
                                          <p:val>
                                            <p:strVal val="#ppt_x"/>
                                          </p:val>
                                        </p:tav>
                                        <p:tav tm="100000">
                                          <p:val>
                                            <p:strVal val="#ppt_x"/>
                                          </p:val>
                                        </p:tav>
                                      </p:tavLst>
                                    </p:anim>
                                    <p:anim calcmode="lin" valueType="num">
                                      <p:cBhvr>
                                        <p:cTn id="46" dur="1000" fill="hold"/>
                                        <p:tgtEl>
                                          <p:spTgt spid="19"/>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1900"/>
                                  </p:stCondLst>
                                  <p:childTnLst>
                                    <p:set>
                                      <p:cBhvr>
                                        <p:cTn id="48" dur="1" fill="hold">
                                          <p:stCondLst>
                                            <p:cond delay="0"/>
                                          </p:stCondLst>
                                        </p:cTn>
                                        <p:tgtEl>
                                          <p:spTgt spid="34"/>
                                        </p:tgtEl>
                                        <p:attrNameLst>
                                          <p:attrName>style.visibility</p:attrName>
                                        </p:attrNameLst>
                                      </p:cBhvr>
                                      <p:to>
                                        <p:strVal val="visible"/>
                                      </p:to>
                                    </p:set>
                                    <p:animEffect transition="in" filter="fade">
                                      <p:cBhvr>
                                        <p:cTn id="49" dur="1000"/>
                                        <p:tgtEl>
                                          <p:spTgt spid="34"/>
                                        </p:tgtEl>
                                      </p:cBhvr>
                                    </p:animEffect>
                                    <p:anim calcmode="lin" valueType="num">
                                      <p:cBhvr>
                                        <p:cTn id="50" dur="1000" fill="hold"/>
                                        <p:tgtEl>
                                          <p:spTgt spid="34"/>
                                        </p:tgtEl>
                                        <p:attrNameLst>
                                          <p:attrName>ppt_x</p:attrName>
                                        </p:attrNameLst>
                                      </p:cBhvr>
                                      <p:tavLst>
                                        <p:tav tm="0">
                                          <p:val>
                                            <p:strVal val="#ppt_x"/>
                                          </p:val>
                                        </p:tav>
                                        <p:tav tm="100000">
                                          <p:val>
                                            <p:strVal val="#ppt_x"/>
                                          </p:val>
                                        </p:tav>
                                      </p:tavLst>
                                    </p:anim>
                                    <p:anim calcmode="lin" valueType="num">
                                      <p:cBhvr>
                                        <p:cTn id="51" dur="1000" fill="hold"/>
                                        <p:tgtEl>
                                          <p:spTgt spid="34"/>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2000"/>
                                  </p:stCondLst>
                                  <p:childTnLst>
                                    <p:set>
                                      <p:cBhvr>
                                        <p:cTn id="53" dur="1" fill="hold">
                                          <p:stCondLst>
                                            <p:cond delay="0"/>
                                          </p:stCondLst>
                                        </p:cTn>
                                        <p:tgtEl>
                                          <p:spTgt spid="28"/>
                                        </p:tgtEl>
                                        <p:attrNameLst>
                                          <p:attrName>style.visibility</p:attrName>
                                        </p:attrNameLst>
                                      </p:cBhvr>
                                      <p:to>
                                        <p:strVal val="visible"/>
                                      </p:to>
                                    </p:set>
                                    <p:animEffect transition="in" filter="fade">
                                      <p:cBhvr>
                                        <p:cTn id="54" dur="1000"/>
                                        <p:tgtEl>
                                          <p:spTgt spid="28"/>
                                        </p:tgtEl>
                                      </p:cBhvr>
                                    </p:animEffect>
                                    <p:anim calcmode="lin" valueType="num">
                                      <p:cBhvr>
                                        <p:cTn id="55" dur="1000" fill="hold"/>
                                        <p:tgtEl>
                                          <p:spTgt spid="28"/>
                                        </p:tgtEl>
                                        <p:attrNameLst>
                                          <p:attrName>ppt_x</p:attrName>
                                        </p:attrNameLst>
                                      </p:cBhvr>
                                      <p:tavLst>
                                        <p:tav tm="0">
                                          <p:val>
                                            <p:strVal val="#ppt_x"/>
                                          </p:val>
                                        </p:tav>
                                        <p:tav tm="100000">
                                          <p:val>
                                            <p:strVal val="#ppt_x"/>
                                          </p:val>
                                        </p:tav>
                                      </p:tavLst>
                                    </p:anim>
                                    <p:anim calcmode="lin" valueType="num">
                                      <p:cBhvr>
                                        <p:cTn id="56" dur="1000" fill="hold"/>
                                        <p:tgtEl>
                                          <p:spTgt spid="28"/>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210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1000"/>
                                        <p:tgtEl>
                                          <p:spTgt spid="22"/>
                                        </p:tgtEl>
                                      </p:cBhvr>
                                    </p:animEffect>
                                    <p:anim calcmode="lin" valueType="num">
                                      <p:cBhvr>
                                        <p:cTn id="60" dur="1000" fill="hold"/>
                                        <p:tgtEl>
                                          <p:spTgt spid="22"/>
                                        </p:tgtEl>
                                        <p:attrNameLst>
                                          <p:attrName>ppt_x</p:attrName>
                                        </p:attrNameLst>
                                      </p:cBhvr>
                                      <p:tavLst>
                                        <p:tav tm="0">
                                          <p:val>
                                            <p:strVal val="#ppt_x"/>
                                          </p:val>
                                        </p:tav>
                                        <p:tav tm="100000">
                                          <p:val>
                                            <p:strVal val="#ppt_x"/>
                                          </p:val>
                                        </p:tav>
                                      </p:tavLst>
                                    </p:anim>
                                    <p:anim calcmode="lin" valueType="num">
                                      <p:cBhvr>
                                        <p:cTn id="61" dur="1000" fill="hold"/>
                                        <p:tgtEl>
                                          <p:spTgt spid="22"/>
                                        </p:tgtEl>
                                        <p:attrNameLst>
                                          <p:attrName>ppt_y</p:attrName>
                                        </p:attrNameLst>
                                      </p:cBhvr>
                                      <p:tavLst>
                                        <p:tav tm="0">
                                          <p:val>
                                            <p:strVal val="#ppt_y-.1"/>
                                          </p:val>
                                        </p:tav>
                                        <p:tav tm="100000">
                                          <p:val>
                                            <p:strVal val="#ppt_y"/>
                                          </p:val>
                                        </p:tav>
                                      </p:tavLst>
                                    </p:anim>
                                  </p:childTnLst>
                                </p:cTn>
                              </p:par>
                              <p:par>
                                <p:cTn id="62" presetID="41" presetClass="entr" presetSubtype="0" fill="hold" grpId="0" nodeType="withEffect">
                                  <p:stCondLst>
                                    <p:cond delay="1100"/>
                                  </p:stCondLst>
                                  <p:iterate type="lt">
                                    <p:tmPct val="10000"/>
                                  </p:iterate>
                                  <p:childTnLst>
                                    <p:set>
                                      <p:cBhvr>
                                        <p:cTn id="63" dur="1" fill="hold">
                                          <p:stCondLst>
                                            <p:cond delay="0"/>
                                          </p:stCondLst>
                                        </p:cTn>
                                        <p:tgtEl>
                                          <p:spTgt spid="38"/>
                                        </p:tgtEl>
                                        <p:attrNameLst>
                                          <p:attrName>style.visibility</p:attrName>
                                        </p:attrNameLst>
                                      </p:cBhvr>
                                      <p:to>
                                        <p:strVal val="visible"/>
                                      </p:to>
                                    </p:set>
                                    <p:anim calcmode="lin" valueType="num">
                                      <p:cBhvr>
                                        <p:cTn id="64"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65" dur="500" fill="hold"/>
                                        <p:tgtEl>
                                          <p:spTgt spid="38"/>
                                        </p:tgtEl>
                                        <p:attrNameLst>
                                          <p:attrName>ppt_y</p:attrName>
                                        </p:attrNameLst>
                                      </p:cBhvr>
                                      <p:tavLst>
                                        <p:tav tm="0">
                                          <p:val>
                                            <p:strVal val="#ppt_y"/>
                                          </p:val>
                                        </p:tav>
                                        <p:tav tm="100000">
                                          <p:val>
                                            <p:strVal val="#ppt_y"/>
                                          </p:val>
                                        </p:tav>
                                      </p:tavLst>
                                    </p:anim>
                                    <p:anim calcmode="lin" valueType="num">
                                      <p:cBhvr>
                                        <p:cTn id="66"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67"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68" dur="500" tmFilter="0,0; .5, 1; 1, 1"/>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descr="I:\我的模板\中国风模板\中国风模板05\宽版\页面4\切片\屋檐.png"/>
          <p:cNvPicPr>
            <a:picLocks noChangeAspect="1" noChangeArrowheads="1"/>
          </p:cNvPicPr>
          <p:nvPr/>
        </p:nvPicPr>
        <p:blipFill>
          <a:blip r:embed="rId3" cstate="print"/>
          <a:srcRect/>
          <a:stretch>
            <a:fillRect/>
          </a:stretch>
        </p:blipFill>
        <p:spPr bwMode="auto">
          <a:xfrm>
            <a:off x="190573" y="618828"/>
            <a:ext cx="8759825" cy="512762"/>
          </a:xfrm>
          <a:prstGeom prst="rect">
            <a:avLst/>
          </a:prstGeom>
          <a:noFill/>
        </p:spPr>
      </p:pic>
      <p:grpSp>
        <p:nvGrpSpPr>
          <p:cNvPr id="7" name="组合 6"/>
          <p:cNvGrpSpPr/>
          <p:nvPr/>
        </p:nvGrpSpPr>
        <p:grpSpPr>
          <a:xfrm>
            <a:off x="3131840" y="1491630"/>
            <a:ext cx="3301900" cy="2817524"/>
            <a:chOff x="3131840" y="1491630"/>
            <a:chExt cx="3301900" cy="2817524"/>
          </a:xfrm>
        </p:grpSpPr>
        <p:pic>
          <p:nvPicPr>
            <p:cNvPr id="7171" name="Picture 3" descr="C:\Users\zjd\Desktop\Nipic_9501016_2012041916170751919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0800000">
              <a:off x="3131840" y="1491630"/>
              <a:ext cx="3301900" cy="2817524"/>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3707904" y="2571750"/>
              <a:ext cx="1620957" cy="523220"/>
            </a:xfrm>
            <a:prstGeom prst="rect">
              <a:avLst/>
            </a:prstGeom>
            <a:noFill/>
          </p:spPr>
          <p:txBody>
            <a:bodyPr wrap="none" rtlCol="0">
              <a:spAutoFit/>
            </a:bodyPr>
            <a:lstStyle/>
            <a:p>
              <a:r>
                <a:rPr lang="zh-CN" altLang="en-US" sz="2800" b="1" dirty="0" smtClean="0">
                  <a:latin typeface="华文隶书" pitchFamily="2" charset="-122"/>
                  <a:ea typeface="华文隶书" pitchFamily="2" charset="-122"/>
                </a:rPr>
                <a:t>添加标题</a:t>
              </a:r>
              <a:endParaRPr lang="zh-CN" altLang="en-US" sz="2800" b="1" dirty="0">
                <a:latin typeface="华文隶书" pitchFamily="2" charset="-122"/>
                <a:ea typeface="华文隶书" pitchFamily="2" charset="-122"/>
              </a:endParaRPr>
            </a:p>
          </p:txBody>
        </p:sp>
      </p:grpSp>
      <p:sp>
        <p:nvSpPr>
          <p:cNvPr id="11" name="矩形 10"/>
          <p:cNvSpPr/>
          <p:nvPr/>
        </p:nvSpPr>
        <p:spPr>
          <a:xfrm>
            <a:off x="971600" y="3004623"/>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12" name="矩形 11"/>
          <p:cNvSpPr/>
          <p:nvPr/>
        </p:nvSpPr>
        <p:spPr>
          <a:xfrm>
            <a:off x="971600" y="3318617"/>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13" name="矩形 12"/>
          <p:cNvSpPr/>
          <p:nvPr/>
        </p:nvSpPr>
        <p:spPr>
          <a:xfrm>
            <a:off x="971600" y="3678657"/>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17" name="矩形 16"/>
          <p:cNvSpPr/>
          <p:nvPr/>
        </p:nvSpPr>
        <p:spPr>
          <a:xfrm>
            <a:off x="6369034" y="3104242"/>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18" name="矩形 17"/>
          <p:cNvSpPr/>
          <p:nvPr/>
        </p:nvSpPr>
        <p:spPr>
          <a:xfrm>
            <a:off x="6369034" y="3418236"/>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19" name="矩形 18"/>
          <p:cNvSpPr/>
          <p:nvPr/>
        </p:nvSpPr>
        <p:spPr>
          <a:xfrm>
            <a:off x="6369034" y="3778276"/>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14" name="标题 1"/>
          <p:cNvSpPr txBox="1">
            <a:spLocks/>
          </p:cNvSpPr>
          <p:nvPr/>
        </p:nvSpPr>
        <p:spPr>
          <a:xfrm>
            <a:off x="1547664" y="165349"/>
            <a:ext cx="5078388" cy="390177"/>
          </a:xfrm>
          <a:prstGeom prst="rect">
            <a:avLst/>
          </a:prstGeom>
        </p:spPr>
        <p:txBody>
          <a:bodyPr vert="horz" lIns="68580" tIns="34290" rIns="68580" bIns="34290" rtlCol="0" anchor="b">
            <a:noAutofit/>
          </a:bodyPr>
          <a:lstStyle>
            <a:lvl1pPr algn="l" defTabSz="685800" rtl="0" eaLnBrk="1" latinLnBrk="0" hangingPunct="1">
              <a:lnSpc>
                <a:spcPct val="90000"/>
              </a:lnSpc>
              <a:spcBef>
                <a:spcPct val="0"/>
              </a:spcBef>
              <a:buNone/>
              <a:defRPr sz="3000" kern="1200">
                <a:solidFill>
                  <a:schemeClr val="accent1">
                    <a:lumMod val="75000"/>
                  </a:schemeClr>
                </a:solidFill>
                <a:latin typeface="+mj-lt"/>
                <a:ea typeface="+mj-ea"/>
                <a:cs typeface="+mj-cs"/>
              </a:defRPr>
            </a:lvl1pPr>
          </a:lstStyle>
          <a:p>
            <a:r>
              <a:rPr lang="zh-CN" altLang="en-US" sz="2800" smtClean="0">
                <a:solidFill>
                  <a:schemeClr val="tx1">
                    <a:lumMod val="50000"/>
                  </a:schemeClr>
                </a:solidFill>
              </a:rPr>
              <a:t>单击此处添加标题</a:t>
            </a:r>
            <a:endParaRPr lang="zh-CN" altLang="en-US" sz="2800" dirty="0">
              <a:solidFill>
                <a:schemeClr val="tx1">
                  <a:lumMod val="50000"/>
                </a:schemeClr>
              </a:solidFill>
            </a:endParaRPr>
          </a:p>
        </p:txBody>
      </p:sp>
    </p:spTree>
    <p:extLst>
      <p:ext uri="{BB962C8B-B14F-4D97-AF65-F5344CB8AC3E}">
        <p14:creationId xmlns:p14="http://schemas.microsoft.com/office/powerpoint/2010/main" val="50560435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0"/>
                                        <p:tgtEl>
                                          <p:spTgt spid="6"/>
                                        </p:tgtEl>
                                      </p:cBhvr>
                                    </p:animEffect>
                                  </p:childTnLst>
                                </p:cTn>
                              </p:par>
                              <p:par>
                                <p:cTn id="8" presetID="49" presetClass="entr" presetSubtype="0" decel="10000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p:cTn id="10" dur="1000" fill="hold"/>
                                        <p:tgtEl>
                                          <p:spTgt spid="7"/>
                                        </p:tgtEl>
                                        <p:attrNameLst>
                                          <p:attrName>ppt_w</p:attrName>
                                        </p:attrNameLst>
                                      </p:cBhvr>
                                      <p:tavLst>
                                        <p:tav tm="0">
                                          <p:val>
                                            <p:fltVal val="0"/>
                                          </p:val>
                                        </p:tav>
                                        <p:tav tm="100000">
                                          <p:val>
                                            <p:strVal val="#ppt_w"/>
                                          </p:val>
                                        </p:tav>
                                      </p:tavLst>
                                    </p:anim>
                                    <p:anim calcmode="lin" valueType="num">
                                      <p:cBhvr>
                                        <p:cTn id="11" dur="1000" fill="hold"/>
                                        <p:tgtEl>
                                          <p:spTgt spid="7"/>
                                        </p:tgtEl>
                                        <p:attrNameLst>
                                          <p:attrName>ppt_h</p:attrName>
                                        </p:attrNameLst>
                                      </p:cBhvr>
                                      <p:tavLst>
                                        <p:tav tm="0">
                                          <p:val>
                                            <p:fltVal val="0"/>
                                          </p:val>
                                        </p:tav>
                                        <p:tav tm="100000">
                                          <p:val>
                                            <p:strVal val="#ppt_h"/>
                                          </p:val>
                                        </p:tav>
                                      </p:tavLst>
                                    </p:anim>
                                    <p:anim calcmode="lin" valueType="num">
                                      <p:cBhvr>
                                        <p:cTn id="12" dur="1000" fill="hold"/>
                                        <p:tgtEl>
                                          <p:spTgt spid="7"/>
                                        </p:tgtEl>
                                        <p:attrNameLst>
                                          <p:attrName>style.rotation</p:attrName>
                                        </p:attrNameLst>
                                      </p:cBhvr>
                                      <p:tavLst>
                                        <p:tav tm="0">
                                          <p:val>
                                            <p:fltVal val="360"/>
                                          </p:val>
                                        </p:tav>
                                        <p:tav tm="100000">
                                          <p:val>
                                            <p:fltVal val="0"/>
                                          </p:val>
                                        </p:tav>
                                      </p:tavLst>
                                    </p:anim>
                                    <p:animEffect transition="in" filter="fade">
                                      <p:cBhvr>
                                        <p:cTn id="13" dur="1000"/>
                                        <p:tgtEl>
                                          <p:spTgt spid="7"/>
                                        </p:tgtEl>
                                      </p:cBhvr>
                                    </p:animEffect>
                                  </p:childTnLst>
                                </p:cTn>
                              </p:par>
                              <p:par>
                                <p:cTn id="14" presetID="42" presetClass="entr" presetSubtype="0" fill="hold" grpId="0" nodeType="withEffect">
                                  <p:stCondLst>
                                    <p:cond delay="100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anim calcmode="lin" valueType="num">
                                      <p:cBhvr>
                                        <p:cTn id="17" dur="1000" fill="hold"/>
                                        <p:tgtEl>
                                          <p:spTgt spid="11"/>
                                        </p:tgtEl>
                                        <p:attrNameLst>
                                          <p:attrName>ppt_x</p:attrName>
                                        </p:attrNameLst>
                                      </p:cBhvr>
                                      <p:tavLst>
                                        <p:tav tm="0">
                                          <p:val>
                                            <p:strVal val="#ppt_x"/>
                                          </p:val>
                                        </p:tav>
                                        <p:tav tm="100000">
                                          <p:val>
                                            <p:strVal val="#ppt_x"/>
                                          </p:val>
                                        </p:tav>
                                      </p:tavLst>
                                    </p:anim>
                                    <p:anim calcmode="lin" valueType="num">
                                      <p:cBhvr>
                                        <p:cTn id="18" dur="1000" fill="hold"/>
                                        <p:tgtEl>
                                          <p:spTgt spid="11"/>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100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100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anim calcmode="lin" valueType="num">
                                      <p:cBhvr>
                                        <p:cTn id="27" dur="1000" fill="hold"/>
                                        <p:tgtEl>
                                          <p:spTgt spid="13"/>
                                        </p:tgtEl>
                                        <p:attrNameLst>
                                          <p:attrName>ppt_x</p:attrName>
                                        </p:attrNameLst>
                                      </p:cBhvr>
                                      <p:tavLst>
                                        <p:tav tm="0">
                                          <p:val>
                                            <p:strVal val="#ppt_x"/>
                                          </p:val>
                                        </p:tav>
                                        <p:tav tm="100000">
                                          <p:val>
                                            <p:strVal val="#ppt_x"/>
                                          </p:val>
                                        </p:tav>
                                      </p:tavLst>
                                    </p:anim>
                                    <p:anim calcmode="lin" valueType="num">
                                      <p:cBhvr>
                                        <p:cTn id="28" dur="1000" fill="hold"/>
                                        <p:tgtEl>
                                          <p:spTgt spid="13"/>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160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1000"/>
                                        <p:tgtEl>
                                          <p:spTgt spid="17"/>
                                        </p:tgtEl>
                                      </p:cBhvr>
                                    </p:animEffect>
                                    <p:anim calcmode="lin" valueType="num">
                                      <p:cBhvr>
                                        <p:cTn id="32" dur="1000" fill="hold"/>
                                        <p:tgtEl>
                                          <p:spTgt spid="17"/>
                                        </p:tgtEl>
                                        <p:attrNameLst>
                                          <p:attrName>ppt_x</p:attrName>
                                        </p:attrNameLst>
                                      </p:cBhvr>
                                      <p:tavLst>
                                        <p:tav tm="0">
                                          <p:val>
                                            <p:strVal val="#ppt_x"/>
                                          </p:val>
                                        </p:tav>
                                        <p:tav tm="100000">
                                          <p:val>
                                            <p:strVal val="#ppt_x"/>
                                          </p:val>
                                        </p:tav>
                                      </p:tavLst>
                                    </p:anim>
                                    <p:anim calcmode="lin" valueType="num">
                                      <p:cBhvr>
                                        <p:cTn id="33" dur="1000" fill="hold"/>
                                        <p:tgtEl>
                                          <p:spTgt spid="17"/>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160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1000"/>
                                        <p:tgtEl>
                                          <p:spTgt spid="18"/>
                                        </p:tgtEl>
                                      </p:cBhvr>
                                    </p:animEffect>
                                    <p:anim calcmode="lin" valueType="num">
                                      <p:cBhvr>
                                        <p:cTn id="37" dur="1000" fill="hold"/>
                                        <p:tgtEl>
                                          <p:spTgt spid="18"/>
                                        </p:tgtEl>
                                        <p:attrNameLst>
                                          <p:attrName>ppt_x</p:attrName>
                                        </p:attrNameLst>
                                      </p:cBhvr>
                                      <p:tavLst>
                                        <p:tav tm="0">
                                          <p:val>
                                            <p:strVal val="#ppt_x"/>
                                          </p:val>
                                        </p:tav>
                                        <p:tav tm="100000">
                                          <p:val>
                                            <p:strVal val="#ppt_x"/>
                                          </p:val>
                                        </p:tav>
                                      </p:tavLst>
                                    </p:anim>
                                    <p:anim calcmode="lin" valueType="num">
                                      <p:cBhvr>
                                        <p:cTn id="38" dur="1000" fill="hold"/>
                                        <p:tgtEl>
                                          <p:spTgt spid="18"/>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160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1000"/>
                                        <p:tgtEl>
                                          <p:spTgt spid="19"/>
                                        </p:tgtEl>
                                      </p:cBhvr>
                                    </p:animEffect>
                                    <p:anim calcmode="lin" valueType="num">
                                      <p:cBhvr>
                                        <p:cTn id="42" dur="1000" fill="hold"/>
                                        <p:tgtEl>
                                          <p:spTgt spid="19"/>
                                        </p:tgtEl>
                                        <p:attrNameLst>
                                          <p:attrName>ppt_x</p:attrName>
                                        </p:attrNameLst>
                                      </p:cBhvr>
                                      <p:tavLst>
                                        <p:tav tm="0">
                                          <p:val>
                                            <p:strVal val="#ppt_x"/>
                                          </p:val>
                                        </p:tav>
                                        <p:tav tm="100000">
                                          <p:val>
                                            <p:strVal val="#ppt_x"/>
                                          </p:val>
                                        </p:tav>
                                      </p:tavLst>
                                    </p:anim>
                                    <p:anim calcmode="lin" valueType="num">
                                      <p:cBhvr>
                                        <p:cTn id="43" dur="1000" fill="hold"/>
                                        <p:tgtEl>
                                          <p:spTgt spid="19"/>
                                        </p:tgtEl>
                                        <p:attrNameLst>
                                          <p:attrName>ppt_y</p:attrName>
                                        </p:attrNameLst>
                                      </p:cBhvr>
                                      <p:tavLst>
                                        <p:tav tm="0">
                                          <p:val>
                                            <p:strVal val="#ppt_y+.1"/>
                                          </p:val>
                                        </p:tav>
                                        <p:tav tm="100000">
                                          <p:val>
                                            <p:strVal val="#ppt_y"/>
                                          </p:val>
                                        </p:tav>
                                      </p:tavLst>
                                    </p:anim>
                                  </p:childTnLst>
                                </p:cTn>
                              </p:par>
                              <p:par>
                                <p:cTn id="44" presetID="41" presetClass="entr" presetSubtype="0" fill="hold" grpId="0" nodeType="withEffect">
                                  <p:stCondLst>
                                    <p:cond delay="1100"/>
                                  </p:stCondLst>
                                  <p:iterate type="lt">
                                    <p:tmPct val="10000"/>
                                  </p:iterate>
                                  <p:childTnLst>
                                    <p:set>
                                      <p:cBhvr>
                                        <p:cTn id="45" dur="1" fill="hold">
                                          <p:stCondLst>
                                            <p:cond delay="0"/>
                                          </p:stCondLst>
                                        </p:cTn>
                                        <p:tgtEl>
                                          <p:spTgt spid="14"/>
                                        </p:tgtEl>
                                        <p:attrNameLst>
                                          <p:attrName>style.visibility</p:attrName>
                                        </p:attrNameLst>
                                      </p:cBhvr>
                                      <p:to>
                                        <p:strVal val="visible"/>
                                      </p:to>
                                    </p:set>
                                    <p:anim calcmode="lin" valueType="num">
                                      <p:cBhvr>
                                        <p:cTn id="46"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14"/>
                                        </p:tgtEl>
                                        <p:attrNameLst>
                                          <p:attrName>ppt_y</p:attrName>
                                        </p:attrNameLst>
                                      </p:cBhvr>
                                      <p:tavLst>
                                        <p:tav tm="0">
                                          <p:val>
                                            <p:strVal val="#ppt_y"/>
                                          </p:val>
                                        </p:tav>
                                        <p:tav tm="100000">
                                          <p:val>
                                            <p:strVal val="#ppt_y"/>
                                          </p:val>
                                        </p:tav>
                                      </p:tavLst>
                                    </p:anim>
                                    <p:anim calcmode="lin" valueType="num">
                                      <p:cBhvr>
                                        <p:cTn id="48"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7" grpId="0"/>
      <p:bldP spid="18" grpId="0"/>
      <p:bldP spid="19"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87663" name="Picture 271" descr="21"/>
          <p:cNvPicPr>
            <a:picLocks noChangeAspect="1" noChangeArrowheads="1"/>
          </p:cNvPicPr>
          <p:nvPr/>
        </p:nvPicPr>
        <p:blipFill>
          <a:blip r:embed="rId3">
            <a:lum contrast="-32000"/>
            <a:extLst>
              <a:ext uri="{28A0092B-C50C-407E-A947-70E740481C1C}">
                <a14:useLocalDpi xmlns:a14="http://schemas.microsoft.com/office/drawing/2010/main" val="0"/>
              </a:ext>
            </a:extLst>
          </a:blip>
          <a:srcRect/>
          <a:stretch>
            <a:fillRect/>
          </a:stretch>
        </p:blipFill>
        <p:spPr bwMode="auto">
          <a:xfrm>
            <a:off x="2208622" y="1295794"/>
            <a:ext cx="6325090" cy="939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7609" name="Rectangle 217"/>
          <p:cNvSpPr>
            <a:spLocks noChangeArrowheads="1"/>
          </p:cNvSpPr>
          <p:nvPr/>
        </p:nvSpPr>
        <p:spPr bwMode="auto">
          <a:xfrm>
            <a:off x="2972078" y="1517674"/>
            <a:ext cx="4266459" cy="41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baseline="0">
                <a:solidFill>
                  <a:srgbClr val="FFFFFF"/>
                </a:solidFill>
                <a:ea typeface="楷体" pitchFamily="49" charset="-122"/>
              </a:rPr>
              <a:t>点击输入文字内容点击输入文字内容</a:t>
            </a:r>
            <a:endParaRPr kumimoji="1" lang="zh-CN" altLang="en-US" b="1" baseline="0">
              <a:solidFill>
                <a:srgbClr val="FFFFFF"/>
              </a:solidFill>
              <a:latin typeface="楷体_GB2312" pitchFamily="49" charset="-122"/>
              <a:ea typeface="楷体" pitchFamily="49" charset="-122"/>
            </a:endParaRPr>
          </a:p>
        </p:txBody>
      </p:sp>
      <p:pic>
        <p:nvPicPr>
          <p:cNvPr id="187664" name="Picture 272" descr="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35600" y="667339"/>
            <a:ext cx="1931653" cy="1475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7681" name="Picture 289" descr="21"/>
          <p:cNvPicPr>
            <a:picLocks noChangeAspect="1" noChangeArrowheads="1"/>
          </p:cNvPicPr>
          <p:nvPr/>
        </p:nvPicPr>
        <p:blipFill>
          <a:blip r:embed="rId3">
            <a:lum contrast="-32000"/>
            <a:extLst>
              <a:ext uri="{28A0092B-C50C-407E-A947-70E740481C1C}">
                <a14:useLocalDpi xmlns:a14="http://schemas.microsoft.com/office/drawing/2010/main" val="0"/>
              </a:ext>
            </a:extLst>
          </a:blip>
          <a:srcRect/>
          <a:stretch>
            <a:fillRect/>
          </a:stretch>
        </p:blipFill>
        <p:spPr bwMode="auto">
          <a:xfrm>
            <a:off x="2208622" y="2209912"/>
            <a:ext cx="6325090" cy="939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7682" name="Rectangle 290"/>
          <p:cNvSpPr>
            <a:spLocks noChangeArrowheads="1"/>
          </p:cNvSpPr>
          <p:nvPr/>
        </p:nvSpPr>
        <p:spPr bwMode="auto">
          <a:xfrm>
            <a:off x="2972078" y="2431792"/>
            <a:ext cx="4266459" cy="41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baseline="0">
                <a:solidFill>
                  <a:srgbClr val="FFFFFF"/>
                </a:solidFill>
                <a:ea typeface="楷体" pitchFamily="49" charset="-122"/>
              </a:rPr>
              <a:t>点击输入文字内容点击输入文字内容</a:t>
            </a:r>
            <a:endParaRPr kumimoji="1" lang="zh-CN" altLang="en-US" b="1" baseline="0">
              <a:solidFill>
                <a:srgbClr val="FFFFFF"/>
              </a:solidFill>
              <a:latin typeface="楷体_GB2312" pitchFamily="49" charset="-122"/>
              <a:ea typeface="楷体" pitchFamily="49" charset="-122"/>
            </a:endParaRPr>
          </a:p>
        </p:txBody>
      </p:sp>
      <p:pic>
        <p:nvPicPr>
          <p:cNvPr id="187683" name="Picture 291" descr="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35600" y="1581456"/>
            <a:ext cx="1931653" cy="1475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7684" name="Picture 292" descr="21"/>
          <p:cNvPicPr>
            <a:picLocks noChangeAspect="1" noChangeArrowheads="1"/>
          </p:cNvPicPr>
          <p:nvPr/>
        </p:nvPicPr>
        <p:blipFill>
          <a:blip r:embed="rId3">
            <a:lum contrast="-32000"/>
            <a:extLst>
              <a:ext uri="{28A0092B-C50C-407E-A947-70E740481C1C}">
                <a14:useLocalDpi xmlns:a14="http://schemas.microsoft.com/office/drawing/2010/main" val="0"/>
              </a:ext>
            </a:extLst>
          </a:blip>
          <a:srcRect/>
          <a:stretch>
            <a:fillRect/>
          </a:stretch>
        </p:blipFill>
        <p:spPr bwMode="auto">
          <a:xfrm>
            <a:off x="2208622" y="3158944"/>
            <a:ext cx="6325090" cy="937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7685" name="Rectangle 293"/>
          <p:cNvSpPr>
            <a:spLocks noChangeArrowheads="1"/>
          </p:cNvSpPr>
          <p:nvPr/>
        </p:nvSpPr>
        <p:spPr bwMode="auto">
          <a:xfrm>
            <a:off x="2972078" y="3379238"/>
            <a:ext cx="4266459" cy="41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baseline="0">
                <a:solidFill>
                  <a:srgbClr val="FFFFFF"/>
                </a:solidFill>
                <a:ea typeface="楷体" pitchFamily="49" charset="-122"/>
              </a:rPr>
              <a:t>点击输入文字内容点击输入文字内容</a:t>
            </a:r>
            <a:endParaRPr kumimoji="1" lang="zh-CN" altLang="en-US" b="1" baseline="0">
              <a:solidFill>
                <a:srgbClr val="FFFFFF"/>
              </a:solidFill>
              <a:latin typeface="楷体_GB2312" pitchFamily="49" charset="-122"/>
              <a:ea typeface="楷体" pitchFamily="49" charset="-122"/>
            </a:endParaRPr>
          </a:p>
        </p:txBody>
      </p:sp>
      <p:pic>
        <p:nvPicPr>
          <p:cNvPr id="187686" name="Picture 294" descr="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35600" y="2528901"/>
            <a:ext cx="1931653" cy="1477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标题 1"/>
          <p:cNvSpPr txBox="1">
            <a:spLocks/>
          </p:cNvSpPr>
          <p:nvPr/>
        </p:nvSpPr>
        <p:spPr>
          <a:xfrm>
            <a:off x="1547664" y="165349"/>
            <a:ext cx="5078388" cy="390177"/>
          </a:xfrm>
          <a:prstGeom prst="rect">
            <a:avLst/>
          </a:prstGeom>
        </p:spPr>
        <p:txBody>
          <a:bodyPr vert="horz" lIns="68580" tIns="34290" rIns="68580" bIns="34290" rtlCol="0" anchor="b">
            <a:noAutofit/>
          </a:bodyPr>
          <a:lstStyle>
            <a:lvl1pPr algn="l" defTabSz="685800" rtl="0" eaLnBrk="1" latinLnBrk="0" hangingPunct="1">
              <a:lnSpc>
                <a:spcPct val="90000"/>
              </a:lnSpc>
              <a:spcBef>
                <a:spcPct val="0"/>
              </a:spcBef>
              <a:buNone/>
              <a:defRPr sz="3000" kern="1200">
                <a:solidFill>
                  <a:schemeClr val="accent1">
                    <a:lumMod val="75000"/>
                  </a:schemeClr>
                </a:solidFill>
                <a:latin typeface="+mj-lt"/>
                <a:ea typeface="+mj-ea"/>
                <a:cs typeface="+mj-cs"/>
              </a:defRPr>
            </a:lvl1pPr>
          </a:lstStyle>
          <a:p>
            <a:r>
              <a:rPr lang="zh-CN" altLang="en-US" sz="2800" dirty="0" smtClean="0">
                <a:solidFill>
                  <a:schemeClr val="tx1">
                    <a:lumMod val="50000"/>
                  </a:schemeClr>
                </a:solidFill>
              </a:rPr>
              <a:t>单击此处添加标题</a:t>
            </a:r>
            <a:endParaRPr lang="zh-CN" altLang="en-US" sz="2800" dirty="0">
              <a:solidFill>
                <a:schemeClr val="tx1">
                  <a:lumMod val="50000"/>
                </a:schemeClr>
              </a:solidFill>
            </a:endParaRPr>
          </a:p>
        </p:txBody>
      </p:sp>
    </p:spTree>
    <p:extLst>
      <p:ext uri="{BB962C8B-B14F-4D97-AF65-F5344CB8AC3E}">
        <p14:creationId xmlns:p14="http://schemas.microsoft.com/office/powerpoint/2010/main" val="393620723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187664"/>
                                        </p:tgtEl>
                                        <p:attrNameLst>
                                          <p:attrName>style.visibility</p:attrName>
                                        </p:attrNameLst>
                                      </p:cBhvr>
                                      <p:to>
                                        <p:strVal val="visible"/>
                                      </p:to>
                                    </p:set>
                                    <p:animEffect transition="in" filter="fade">
                                      <p:cBhvr>
                                        <p:cTn id="7" dur="500"/>
                                        <p:tgtEl>
                                          <p:spTgt spid="187664"/>
                                        </p:tgtEl>
                                      </p:cBhvr>
                                    </p:animEffect>
                                  </p:childTnLst>
                                </p:cTn>
                              </p:par>
                              <p:par>
                                <p:cTn id="8" presetID="22" presetClass="entr" presetSubtype="8" fill="hold" nodeType="withEffect">
                                  <p:stCondLst>
                                    <p:cond delay="300"/>
                                  </p:stCondLst>
                                  <p:childTnLst>
                                    <p:set>
                                      <p:cBhvr>
                                        <p:cTn id="9" dur="1" fill="hold">
                                          <p:stCondLst>
                                            <p:cond delay="0"/>
                                          </p:stCondLst>
                                        </p:cTn>
                                        <p:tgtEl>
                                          <p:spTgt spid="187663"/>
                                        </p:tgtEl>
                                        <p:attrNameLst>
                                          <p:attrName>style.visibility</p:attrName>
                                        </p:attrNameLst>
                                      </p:cBhvr>
                                      <p:to>
                                        <p:strVal val="visible"/>
                                      </p:to>
                                    </p:set>
                                    <p:animEffect transition="in" filter="wipe(left)">
                                      <p:cBhvr>
                                        <p:cTn id="10" dur="2000"/>
                                        <p:tgtEl>
                                          <p:spTgt spid="187663"/>
                                        </p:tgtEl>
                                      </p:cBhvr>
                                    </p:animEffect>
                                  </p:childTnLst>
                                </p:cTn>
                              </p:par>
                              <p:par>
                                <p:cTn id="11" presetID="63" presetClass="path" presetSubtype="0" accel="50000" fill="hold" nodeType="withEffect">
                                  <p:stCondLst>
                                    <p:cond delay="0"/>
                                  </p:stCondLst>
                                  <p:childTnLst>
                                    <p:animMotion origin="layout" path="M -0.06945 0.00093 L 0.56389 0.00093 " pathEditMode="relative" rAng="0" ptsTypes="AA">
                                      <p:cBhvr>
                                        <p:cTn id="12" dur="2000" fill="hold"/>
                                        <p:tgtEl>
                                          <p:spTgt spid="187664"/>
                                        </p:tgtEl>
                                        <p:attrNameLst>
                                          <p:attrName>ppt_x</p:attrName>
                                          <p:attrName>ppt_y</p:attrName>
                                        </p:attrNameLst>
                                      </p:cBhvr>
                                      <p:rCtr x="31667" y="0"/>
                                    </p:animMotion>
                                  </p:childTnLst>
                                </p:cTn>
                              </p:par>
                            </p:childTnLst>
                          </p:cTn>
                        </p:par>
                        <p:par>
                          <p:cTn id="13" fill="hold" nodeType="afterGroup">
                            <p:stCondLst>
                              <p:cond delay="2300"/>
                            </p:stCondLst>
                            <p:childTnLst>
                              <p:par>
                                <p:cTn id="14" presetID="10" presetClass="exit" presetSubtype="0" fill="hold" nodeType="afterEffect">
                                  <p:stCondLst>
                                    <p:cond delay="0"/>
                                  </p:stCondLst>
                                  <p:childTnLst>
                                    <p:animEffect transition="out" filter="fade">
                                      <p:cBhvr>
                                        <p:cTn id="15" dur="1000"/>
                                        <p:tgtEl>
                                          <p:spTgt spid="187664"/>
                                        </p:tgtEl>
                                      </p:cBhvr>
                                    </p:animEffect>
                                    <p:set>
                                      <p:cBhvr>
                                        <p:cTn id="16" dur="1" fill="hold">
                                          <p:stCondLst>
                                            <p:cond delay="999"/>
                                          </p:stCondLst>
                                        </p:cTn>
                                        <p:tgtEl>
                                          <p:spTgt spid="187664"/>
                                        </p:tgtEl>
                                        <p:attrNameLst>
                                          <p:attrName>style.visibility</p:attrName>
                                        </p:attrNameLst>
                                      </p:cBhvr>
                                      <p:to>
                                        <p:strVal val="hidden"/>
                                      </p:to>
                                    </p:set>
                                  </p:childTnLst>
                                </p:cTn>
                              </p:par>
                            </p:childTnLst>
                          </p:cTn>
                        </p:par>
                        <p:par>
                          <p:cTn id="17" fill="hold" nodeType="afterGroup">
                            <p:stCondLst>
                              <p:cond delay="3300"/>
                            </p:stCondLst>
                            <p:childTnLst>
                              <p:par>
                                <p:cTn id="18" presetID="10" presetClass="entr" presetSubtype="0" fill="hold" grpId="0" nodeType="afterEffect">
                                  <p:stCondLst>
                                    <p:cond delay="0"/>
                                  </p:stCondLst>
                                  <p:childTnLst>
                                    <p:set>
                                      <p:cBhvr>
                                        <p:cTn id="19" dur="1" fill="hold">
                                          <p:stCondLst>
                                            <p:cond delay="0"/>
                                          </p:stCondLst>
                                        </p:cTn>
                                        <p:tgtEl>
                                          <p:spTgt spid="187609"/>
                                        </p:tgtEl>
                                        <p:attrNameLst>
                                          <p:attrName>style.visibility</p:attrName>
                                        </p:attrNameLst>
                                      </p:cBhvr>
                                      <p:to>
                                        <p:strVal val="visible"/>
                                      </p:to>
                                    </p:set>
                                    <p:animEffect transition="in" filter="fade">
                                      <p:cBhvr>
                                        <p:cTn id="20" dur="1000"/>
                                        <p:tgtEl>
                                          <p:spTgt spid="187609"/>
                                        </p:tgtEl>
                                      </p:cBhvr>
                                    </p:animEffect>
                                  </p:childTnLst>
                                </p:cTn>
                              </p:par>
                            </p:childTnLst>
                          </p:cTn>
                        </p:par>
                        <p:par>
                          <p:cTn id="21" fill="hold" nodeType="afterGroup">
                            <p:stCondLst>
                              <p:cond delay="4300"/>
                            </p:stCondLst>
                            <p:childTnLst>
                              <p:par>
                                <p:cTn id="22" presetID="10" presetClass="entr" presetSubtype="0" fill="hold" nodeType="afterEffect">
                                  <p:stCondLst>
                                    <p:cond delay="0"/>
                                  </p:stCondLst>
                                  <p:childTnLst>
                                    <p:set>
                                      <p:cBhvr>
                                        <p:cTn id="23" dur="1" fill="hold">
                                          <p:stCondLst>
                                            <p:cond delay="0"/>
                                          </p:stCondLst>
                                        </p:cTn>
                                        <p:tgtEl>
                                          <p:spTgt spid="187683"/>
                                        </p:tgtEl>
                                        <p:attrNameLst>
                                          <p:attrName>style.visibility</p:attrName>
                                        </p:attrNameLst>
                                      </p:cBhvr>
                                      <p:to>
                                        <p:strVal val="visible"/>
                                      </p:to>
                                    </p:set>
                                    <p:animEffect transition="in" filter="fade">
                                      <p:cBhvr>
                                        <p:cTn id="24" dur="500"/>
                                        <p:tgtEl>
                                          <p:spTgt spid="187683"/>
                                        </p:tgtEl>
                                      </p:cBhvr>
                                    </p:animEffect>
                                  </p:childTnLst>
                                </p:cTn>
                              </p:par>
                              <p:par>
                                <p:cTn id="25" presetID="22" presetClass="entr" presetSubtype="8" fill="hold" nodeType="withEffect">
                                  <p:stCondLst>
                                    <p:cond delay="300"/>
                                  </p:stCondLst>
                                  <p:childTnLst>
                                    <p:set>
                                      <p:cBhvr>
                                        <p:cTn id="26" dur="1" fill="hold">
                                          <p:stCondLst>
                                            <p:cond delay="0"/>
                                          </p:stCondLst>
                                        </p:cTn>
                                        <p:tgtEl>
                                          <p:spTgt spid="187681"/>
                                        </p:tgtEl>
                                        <p:attrNameLst>
                                          <p:attrName>style.visibility</p:attrName>
                                        </p:attrNameLst>
                                      </p:cBhvr>
                                      <p:to>
                                        <p:strVal val="visible"/>
                                      </p:to>
                                    </p:set>
                                    <p:animEffect transition="in" filter="wipe(left)">
                                      <p:cBhvr>
                                        <p:cTn id="27" dur="2000"/>
                                        <p:tgtEl>
                                          <p:spTgt spid="187681"/>
                                        </p:tgtEl>
                                      </p:cBhvr>
                                    </p:animEffect>
                                  </p:childTnLst>
                                </p:cTn>
                              </p:par>
                              <p:par>
                                <p:cTn id="28" presetID="63" presetClass="path" presetSubtype="0" accel="50000" fill="hold" nodeType="withEffect">
                                  <p:stCondLst>
                                    <p:cond delay="0"/>
                                  </p:stCondLst>
                                  <p:childTnLst>
                                    <p:animMotion origin="layout" path="M -0.06945 0.00093 L 0.56389 0.00093 " pathEditMode="relative" rAng="0" ptsTypes="AA">
                                      <p:cBhvr>
                                        <p:cTn id="29" dur="2000" fill="hold"/>
                                        <p:tgtEl>
                                          <p:spTgt spid="187683"/>
                                        </p:tgtEl>
                                        <p:attrNameLst>
                                          <p:attrName>ppt_x</p:attrName>
                                          <p:attrName>ppt_y</p:attrName>
                                        </p:attrNameLst>
                                      </p:cBhvr>
                                      <p:rCtr x="31667" y="0"/>
                                    </p:animMotion>
                                  </p:childTnLst>
                                </p:cTn>
                              </p:par>
                            </p:childTnLst>
                          </p:cTn>
                        </p:par>
                        <p:par>
                          <p:cTn id="30" fill="hold" nodeType="afterGroup">
                            <p:stCondLst>
                              <p:cond delay="6600"/>
                            </p:stCondLst>
                            <p:childTnLst>
                              <p:par>
                                <p:cTn id="31" presetID="10" presetClass="exit" presetSubtype="0" fill="hold" nodeType="afterEffect">
                                  <p:stCondLst>
                                    <p:cond delay="0"/>
                                  </p:stCondLst>
                                  <p:childTnLst>
                                    <p:animEffect transition="out" filter="fade">
                                      <p:cBhvr>
                                        <p:cTn id="32" dur="1000"/>
                                        <p:tgtEl>
                                          <p:spTgt spid="187683"/>
                                        </p:tgtEl>
                                      </p:cBhvr>
                                    </p:animEffect>
                                    <p:set>
                                      <p:cBhvr>
                                        <p:cTn id="33" dur="1" fill="hold">
                                          <p:stCondLst>
                                            <p:cond delay="999"/>
                                          </p:stCondLst>
                                        </p:cTn>
                                        <p:tgtEl>
                                          <p:spTgt spid="187683"/>
                                        </p:tgtEl>
                                        <p:attrNameLst>
                                          <p:attrName>style.visibility</p:attrName>
                                        </p:attrNameLst>
                                      </p:cBhvr>
                                      <p:to>
                                        <p:strVal val="hidden"/>
                                      </p:to>
                                    </p:set>
                                  </p:childTnLst>
                                </p:cTn>
                              </p:par>
                            </p:childTnLst>
                          </p:cTn>
                        </p:par>
                        <p:par>
                          <p:cTn id="34" fill="hold" nodeType="afterGroup">
                            <p:stCondLst>
                              <p:cond delay="7600"/>
                            </p:stCondLst>
                            <p:childTnLst>
                              <p:par>
                                <p:cTn id="35" presetID="10" presetClass="entr" presetSubtype="0" fill="hold" grpId="0" nodeType="afterEffect">
                                  <p:stCondLst>
                                    <p:cond delay="0"/>
                                  </p:stCondLst>
                                  <p:childTnLst>
                                    <p:set>
                                      <p:cBhvr>
                                        <p:cTn id="36" dur="1" fill="hold">
                                          <p:stCondLst>
                                            <p:cond delay="0"/>
                                          </p:stCondLst>
                                        </p:cTn>
                                        <p:tgtEl>
                                          <p:spTgt spid="187682"/>
                                        </p:tgtEl>
                                        <p:attrNameLst>
                                          <p:attrName>style.visibility</p:attrName>
                                        </p:attrNameLst>
                                      </p:cBhvr>
                                      <p:to>
                                        <p:strVal val="visible"/>
                                      </p:to>
                                    </p:set>
                                    <p:animEffect transition="in" filter="fade">
                                      <p:cBhvr>
                                        <p:cTn id="37" dur="1000"/>
                                        <p:tgtEl>
                                          <p:spTgt spid="187682"/>
                                        </p:tgtEl>
                                      </p:cBhvr>
                                    </p:animEffect>
                                  </p:childTnLst>
                                </p:cTn>
                              </p:par>
                            </p:childTnLst>
                          </p:cTn>
                        </p:par>
                        <p:par>
                          <p:cTn id="38" fill="hold" nodeType="afterGroup">
                            <p:stCondLst>
                              <p:cond delay="8600"/>
                            </p:stCondLst>
                            <p:childTnLst>
                              <p:par>
                                <p:cTn id="39" presetID="10" presetClass="entr" presetSubtype="0" fill="hold" nodeType="afterEffect">
                                  <p:stCondLst>
                                    <p:cond delay="0"/>
                                  </p:stCondLst>
                                  <p:childTnLst>
                                    <p:set>
                                      <p:cBhvr>
                                        <p:cTn id="40" dur="1" fill="hold">
                                          <p:stCondLst>
                                            <p:cond delay="0"/>
                                          </p:stCondLst>
                                        </p:cTn>
                                        <p:tgtEl>
                                          <p:spTgt spid="187686"/>
                                        </p:tgtEl>
                                        <p:attrNameLst>
                                          <p:attrName>style.visibility</p:attrName>
                                        </p:attrNameLst>
                                      </p:cBhvr>
                                      <p:to>
                                        <p:strVal val="visible"/>
                                      </p:to>
                                    </p:set>
                                    <p:animEffect transition="in" filter="fade">
                                      <p:cBhvr>
                                        <p:cTn id="41" dur="500"/>
                                        <p:tgtEl>
                                          <p:spTgt spid="187686"/>
                                        </p:tgtEl>
                                      </p:cBhvr>
                                    </p:animEffect>
                                  </p:childTnLst>
                                </p:cTn>
                              </p:par>
                              <p:par>
                                <p:cTn id="42" presetID="22" presetClass="entr" presetSubtype="8" fill="hold" nodeType="withEffect">
                                  <p:stCondLst>
                                    <p:cond delay="300"/>
                                  </p:stCondLst>
                                  <p:childTnLst>
                                    <p:set>
                                      <p:cBhvr>
                                        <p:cTn id="43" dur="1" fill="hold">
                                          <p:stCondLst>
                                            <p:cond delay="0"/>
                                          </p:stCondLst>
                                        </p:cTn>
                                        <p:tgtEl>
                                          <p:spTgt spid="187684"/>
                                        </p:tgtEl>
                                        <p:attrNameLst>
                                          <p:attrName>style.visibility</p:attrName>
                                        </p:attrNameLst>
                                      </p:cBhvr>
                                      <p:to>
                                        <p:strVal val="visible"/>
                                      </p:to>
                                    </p:set>
                                    <p:animEffect transition="in" filter="wipe(left)">
                                      <p:cBhvr>
                                        <p:cTn id="44" dur="2000"/>
                                        <p:tgtEl>
                                          <p:spTgt spid="187684"/>
                                        </p:tgtEl>
                                      </p:cBhvr>
                                    </p:animEffect>
                                  </p:childTnLst>
                                </p:cTn>
                              </p:par>
                              <p:par>
                                <p:cTn id="45" presetID="63" presetClass="path" presetSubtype="0" accel="50000" fill="hold" nodeType="withEffect">
                                  <p:stCondLst>
                                    <p:cond delay="0"/>
                                  </p:stCondLst>
                                  <p:childTnLst>
                                    <p:animMotion origin="layout" path="M -0.06945 0.00093 L 0.56389 0.00093 " pathEditMode="relative" rAng="0" ptsTypes="AA">
                                      <p:cBhvr>
                                        <p:cTn id="46" dur="2000" fill="hold"/>
                                        <p:tgtEl>
                                          <p:spTgt spid="187686"/>
                                        </p:tgtEl>
                                        <p:attrNameLst>
                                          <p:attrName>ppt_x</p:attrName>
                                          <p:attrName>ppt_y</p:attrName>
                                        </p:attrNameLst>
                                      </p:cBhvr>
                                      <p:rCtr x="31667" y="0"/>
                                    </p:animMotion>
                                  </p:childTnLst>
                                </p:cTn>
                              </p:par>
                            </p:childTnLst>
                          </p:cTn>
                        </p:par>
                        <p:par>
                          <p:cTn id="47" fill="hold" nodeType="afterGroup">
                            <p:stCondLst>
                              <p:cond delay="10900"/>
                            </p:stCondLst>
                            <p:childTnLst>
                              <p:par>
                                <p:cTn id="48" presetID="10" presetClass="exit" presetSubtype="0" fill="hold" nodeType="afterEffect">
                                  <p:stCondLst>
                                    <p:cond delay="0"/>
                                  </p:stCondLst>
                                  <p:childTnLst>
                                    <p:animEffect transition="out" filter="fade">
                                      <p:cBhvr>
                                        <p:cTn id="49" dur="1000"/>
                                        <p:tgtEl>
                                          <p:spTgt spid="187686"/>
                                        </p:tgtEl>
                                      </p:cBhvr>
                                    </p:animEffect>
                                    <p:set>
                                      <p:cBhvr>
                                        <p:cTn id="50" dur="1" fill="hold">
                                          <p:stCondLst>
                                            <p:cond delay="999"/>
                                          </p:stCondLst>
                                        </p:cTn>
                                        <p:tgtEl>
                                          <p:spTgt spid="187686"/>
                                        </p:tgtEl>
                                        <p:attrNameLst>
                                          <p:attrName>style.visibility</p:attrName>
                                        </p:attrNameLst>
                                      </p:cBhvr>
                                      <p:to>
                                        <p:strVal val="hidden"/>
                                      </p:to>
                                    </p:set>
                                  </p:childTnLst>
                                </p:cTn>
                              </p:par>
                            </p:childTnLst>
                          </p:cTn>
                        </p:par>
                        <p:par>
                          <p:cTn id="51" fill="hold" nodeType="afterGroup">
                            <p:stCondLst>
                              <p:cond delay="11900"/>
                            </p:stCondLst>
                            <p:childTnLst>
                              <p:par>
                                <p:cTn id="52" presetID="10" presetClass="entr" presetSubtype="0" fill="hold" grpId="0" nodeType="afterEffect">
                                  <p:stCondLst>
                                    <p:cond delay="0"/>
                                  </p:stCondLst>
                                  <p:childTnLst>
                                    <p:set>
                                      <p:cBhvr>
                                        <p:cTn id="53" dur="1" fill="hold">
                                          <p:stCondLst>
                                            <p:cond delay="0"/>
                                          </p:stCondLst>
                                        </p:cTn>
                                        <p:tgtEl>
                                          <p:spTgt spid="187685"/>
                                        </p:tgtEl>
                                        <p:attrNameLst>
                                          <p:attrName>style.visibility</p:attrName>
                                        </p:attrNameLst>
                                      </p:cBhvr>
                                      <p:to>
                                        <p:strVal val="visible"/>
                                      </p:to>
                                    </p:set>
                                    <p:animEffect transition="in" filter="fade">
                                      <p:cBhvr>
                                        <p:cTn id="54" dur="1000"/>
                                        <p:tgtEl>
                                          <p:spTgt spid="187685"/>
                                        </p:tgtEl>
                                      </p:cBhvr>
                                    </p:animEffect>
                                  </p:childTnLst>
                                </p:cTn>
                              </p:par>
                              <p:par>
                                <p:cTn id="55" presetID="41" presetClass="entr" presetSubtype="0" fill="hold" grpId="0" nodeType="withEffect">
                                  <p:stCondLst>
                                    <p:cond delay="1100"/>
                                  </p:stCondLst>
                                  <p:iterate type="lt">
                                    <p:tmPct val="10000"/>
                                  </p:iterate>
                                  <p:childTnLst>
                                    <p:set>
                                      <p:cBhvr>
                                        <p:cTn id="56" dur="1" fill="hold">
                                          <p:stCondLst>
                                            <p:cond delay="0"/>
                                          </p:stCondLst>
                                        </p:cTn>
                                        <p:tgtEl>
                                          <p:spTgt spid="11"/>
                                        </p:tgtEl>
                                        <p:attrNameLst>
                                          <p:attrName>style.visibility</p:attrName>
                                        </p:attrNameLst>
                                      </p:cBhvr>
                                      <p:to>
                                        <p:strVal val="visible"/>
                                      </p:to>
                                    </p:set>
                                    <p:anim calcmode="lin" valueType="num">
                                      <p:cBhvr>
                                        <p:cTn id="5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11"/>
                                        </p:tgtEl>
                                        <p:attrNameLst>
                                          <p:attrName>ppt_y</p:attrName>
                                        </p:attrNameLst>
                                      </p:cBhvr>
                                      <p:tavLst>
                                        <p:tav tm="0">
                                          <p:val>
                                            <p:strVal val="#ppt_y"/>
                                          </p:val>
                                        </p:tav>
                                        <p:tav tm="100000">
                                          <p:val>
                                            <p:strVal val="#ppt_y"/>
                                          </p:val>
                                        </p:tav>
                                      </p:tavLst>
                                    </p:anim>
                                    <p:anim calcmode="lin" valueType="num">
                                      <p:cBhvr>
                                        <p:cTn id="5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609" grpId="0"/>
      <p:bldP spid="187682" grpId="0"/>
      <p:bldP spid="187685" grpId="0"/>
      <p:bldP spid="11" grpId="0"/>
    </p:bldLst>
  </p:timing>
</p:sld>
</file>

<file path=ppt/theme/theme1.xml><?xml version="1.0" encoding="utf-8"?>
<a:theme xmlns:a="http://schemas.openxmlformats.org/drawingml/2006/main" name="A000120141119A01PPBG">
  <a:themeElements>
    <a:clrScheme name="自定义 383">
      <a:dk1>
        <a:srgbClr val="5F5F5F"/>
      </a:dk1>
      <a:lt1>
        <a:srgbClr val="FFFFFF"/>
      </a:lt1>
      <a:dk2>
        <a:srgbClr val="5F5F5F"/>
      </a:dk2>
      <a:lt2>
        <a:srgbClr val="FFFFFF"/>
      </a:lt2>
      <a:accent1>
        <a:srgbClr val="888696"/>
      </a:accent1>
      <a:accent2>
        <a:srgbClr val="92A181"/>
      </a:accent2>
      <a:accent3>
        <a:srgbClr val="6D8A8C"/>
      </a:accent3>
      <a:accent4>
        <a:srgbClr val="7FA6BA"/>
      </a:accent4>
      <a:accent5>
        <a:srgbClr val="C8D1BA"/>
      </a:accent5>
      <a:accent6>
        <a:srgbClr val="FFC000"/>
      </a:accent6>
      <a:hlink>
        <a:srgbClr val="00B0F0"/>
      </a:hlink>
      <a:folHlink>
        <a:srgbClr val="AFB2B4"/>
      </a:folHlink>
    </a:clrScheme>
    <a:fontScheme name="自定义 18">
      <a:majorFont>
        <a:latin typeface="Forte"/>
        <a:ea typeface="华文新魏"/>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406</TotalTime>
  <Words>783</Words>
  <Application>Microsoft Office PowerPoint</Application>
  <PresentationFormat>全屏显示(16:9)</PresentationFormat>
  <Paragraphs>187</Paragraphs>
  <Slides>25</Slides>
  <Notes>24</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25</vt:i4>
      </vt:variant>
    </vt:vector>
  </HeadingPairs>
  <TitlesOfParts>
    <vt:vector size="38" baseType="lpstr">
      <vt:lpstr>Arial Unicode MS</vt:lpstr>
      <vt:lpstr>方正黑体简体</vt:lpstr>
      <vt:lpstr>华文隶书</vt:lpstr>
      <vt:lpstr>华文新魏</vt:lpstr>
      <vt:lpstr>楷体</vt:lpstr>
      <vt:lpstr>楷体_GB2312</vt:lpstr>
      <vt:lpstr>宋体</vt:lpstr>
      <vt:lpstr>幼圆</vt:lpstr>
      <vt:lpstr>Arial</vt:lpstr>
      <vt:lpstr>Calibri</vt:lpstr>
      <vt:lpstr>Forte</vt:lpstr>
      <vt:lpstr>Wingdings</vt:lpstr>
      <vt:lpstr>A000120141119A01PPBG</vt:lpstr>
      <vt:lpstr>单击此处添加主标题</vt:lpstr>
      <vt:lpstr>PowerPoint 演示文稿</vt:lpstr>
      <vt:lpstr>目录页</vt:lpstr>
      <vt:lpstr>单击此处添加标题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单击此处添加标题</vt:lpstr>
      <vt:lpstr>PowerPoint 演示文稿</vt:lpstr>
    </vt:vector>
  </TitlesOfParts>
  <Manager/>
  <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单击此处添加主标题</dc:title>
  <dc:subject/>
  <dc:creator>哎呀小小草</dc:creator>
  <cp:keywords/>
  <dc:description/>
  <cp:lastModifiedBy>Yasin</cp:lastModifiedBy>
  <cp:revision>64</cp:revision>
  <dcterms:created xsi:type="dcterms:W3CDTF">2013-03-22T04:45:22Z</dcterms:created>
  <dcterms:modified xsi:type="dcterms:W3CDTF">2016-12-27T08:51:31Z</dcterms:modified>
  <cp:category/>
</cp:coreProperties>
</file>