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23"/>
  </p:notesMasterIdLst>
  <p:sldIdLst>
    <p:sldId id="280" r:id="rId3"/>
    <p:sldId id="281" r:id="rId4"/>
    <p:sldId id="282" r:id="rId5"/>
    <p:sldId id="283" r:id="rId6"/>
    <p:sldId id="284" r:id="rId7"/>
    <p:sldId id="285" r:id="rId8"/>
    <p:sldId id="286" r:id="rId9"/>
    <p:sldId id="287" r:id="rId10"/>
    <p:sldId id="289" r:id="rId11"/>
    <p:sldId id="288" r:id="rId12"/>
    <p:sldId id="290" r:id="rId13"/>
    <p:sldId id="291" r:id="rId14"/>
    <p:sldId id="292" r:id="rId15"/>
    <p:sldId id="293" r:id="rId16"/>
    <p:sldId id="294" r:id="rId17"/>
    <p:sldId id="295" r:id="rId18"/>
    <p:sldId id="296" r:id="rId19"/>
    <p:sldId id="297" r:id="rId20"/>
    <p:sldId id="298" r:id="rId21"/>
    <p:sldId id="29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55" userDrawn="1">
          <p15:clr>
            <a:srgbClr val="A4A3A4"/>
          </p15:clr>
        </p15:guide>
        <p15:guide id="4" orient="horz" pos="4065" userDrawn="1">
          <p15:clr>
            <a:srgbClr val="A4A3A4"/>
          </p15:clr>
        </p15:guide>
        <p15:guide id="5" pos="257" userDrawn="1">
          <p15:clr>
            <a:srgbClr val="A4A3A4"/>
          </p15:clr>
        </p15:guide>
        <p15:guide id="6" pos="7423" userDrawn="1">
          <p15:clr>
            <a:srgbClr val="A4A3A4"/>
          </p15:clr>
        </p15:guide>
        <p15:guide id="7" orient="horz" pos="527" userDrawn="1">
          <p15:clr>
            <a:srgbClr val="A4A3A4"/>
          </p15:clr>
        </p15:guide>
        <p15:guide id="8" pos="529" userDrawn="1">
          <p15:clr>
            <a:srgbClr val="A4A3A4"/>
          </p15:clr>
        </p15:guide>
        <p15:guide id="9" orient="horz" pos="3793" userDrawn="1">
          <p15:clr>
            <a:srgbClr val="A4A3A4"/>
          </p15:clr>
        </p15:guide>
        <p15:guide id="10" pos="6698" userDrawn="1">
          <p15:clr>
            <a:srgbClr val="A4A3A4"/>
          </p15:clr>
        </p15:guide>
        <p15:guide id="11" orient="horz" pos="3113" userDrawn="1">
          <p15:clr>
            <a:srgbClr val="A4A3A4"/>
          </p15:clr>
        </p15:guide>
        <p15:guide id="12" pos="5428" userDrawn="1">
          <p15:clr>
            <a:srgbClr val="A4A3A4"/>
          </p15:clr>
        </p15:guide>
        <p15:guide id="13" pos="2252" userDrawn="1">
          <p15:clr>
            <a:srgbClr val="A4A3A4"/>
          </p15:clr>
        </p15:guide>
        <p15:guide id="14" pos="7151" userDrawn="1">
          <p15:clr>
            <a:srgbClr val="A4A3A4"/>
          </p15:clr>
        </p15:guide>
        <p15:guide id="16" orient="horz" pos="12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BD8"/>
    <a:srgbClr val="FFC4BC"/>
    <a:srgbClr val="BDC9C8"/>
    <a:srgbClr val="FFEB00"/>
    <a:srgbClr val="FEF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739"/>
    <p:restoredTop sz="52016"/>
  </p:normalViewPr>
  <p:slideViewPr>
    <p:cSldViewPr snapToGrid="0" snapToObjects="1" showGuides="1">
      <p:cViewPr varScale="1">
        <p:scale>
          <a:sx n="68" d="100"/>
          <a:sy n="68" d="100"/>
        </p:scale>
        <p:origin x="84" y="762"/>
      </p:cViewPr>
      <p:guideLst>
        <p:guide orient="horz" pos="2160"/>
        <p:guide pos="3840"/>
        <p:guide orient="horz" pos="255"/>
        <p:guide orient="horz" pos="4065"/>
        <p:guide pos="257"/>
        <p:guide pos="7423"/>
        <p:guide orient="horz" pos="527"/>
        <p:guide pos="529"/>
        <p:guide orient="horz" pos="3793"/>
        <p:guide pos="6698"/>
        <p:guide orient="horz" pos="3113"/>
        <p:guide pos="5428"/>
        <p:guide pos="2252"/>
        <p:guide pos="7151"/>
        <p:guide orient="horz" pos="1207"/>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4F202D-56AB-AD46-8B88-A20FB594FC05}" type="datetimeFigureOut">
              <a:rPr kumimoji="1" lang="zh-CN" altLang="en-US" smtClean="0"/>
              <a:t>2020/5/28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B5C9AC-9A58-5B43-8EE4-456B288E9FAA}" type="slidenum">
              <a:rPr kumimoji="1" lang="zh-CN" altLang="en-US" smtClean="0"/>
              <a:t>‹#›</a:t>
            </a:fld>
            <a:endParaRPr kumimoji="1" lang="zh-CN" altLang="en-US"/>
          </a:p>
        </p:txBody>
      </p:sp>
    </p:spTree>
    <p:extLst>
      <p:ext uri="{BB962C8B-B14F-4D97-AF65-F5344CB8AC3E}">
        <p14:creationId xmlns:p14="http://schemas.microsoft.com/office/powerpoint/2010/main" val="686579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69693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272984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4022786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3827267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3152999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417605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32123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2307148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337212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3854909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5F7596E7-3A35-364D-89E6-9FEF85698C7F}" type="datetimeFigureOut">
              <a:rPr kumimoji="1" lang="zh-CN" altLang="en-US" smtClean="0"/>
              <a:t>2020/5/28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4017959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7596E7-3A35-364D-89E6-9FEF85698C7F}" type="datetimeFigureOut">
              <a:rPr kumimoji="1" lang="zh-CN" altLang="en-US" smtClean="0"/>
              <a:t>2020/5/28</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246954-FD34-F94F-A008-7A5046FE25DC}" type="slidenum">
              <a:rPr kumimoji="1" lang="zh-CN" altLang="en-US" smtClean="0"/>
              <a:t>‹#›</a:t>
            </a:fld>
            <a:endParaRPr kumimoji="1" lang="zh-CN" altLang="en-US"/>
          </a:p>
        </p:txBody>
      </p:sp>
    </p:spTree>
    <p:extLst>
      <p:ext uri="{BB962C8B-B14F-4D97-AF65-F5344CB8AC3E}">
        <p14:creationId xmlns:p14="http://schemas.microsoft.com/office/powerpoint/2010/main" val="10122401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8.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ABA559F-4A77-6C4E-A74E-5217B5EA647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54300" y="724422"/>
            <a:ext cx="5454650" cy="5298803"/>
          </a:xfrm>
          <a:prstGeom prst="rect">
            <a:avLst/>
          </a:prstGeom>
        </p:spPr>
      </p:pic>
      <p:sp>
        <p:nvSpPr>
          <p:cNvPr id="18" name="文本框 1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7E6AD06-691E-474C-80E7-AF29F4B61553}"/>
              </a:ext>
            </a:extLst>
          </p:cNvPr>
          <p:cNvSpPr txBox="1"/>
          <p:nvPr/>
        </p:nvSpPr>
        <p:spPr>
          <a:xfrm>
            <a:off x="5689600" y="3213100"/>
            <a:ext cx="3378200" cy="1107996"/>
          </a:xfrm>
          <a:prstGeom prst="rect">
            <a:avLst/>
          </a:prstGeom>
          <a:noFill/>
        </p:spPr>
        <p:txBody>
          <a:bodyPr wrap="square" rtlCol="0">
            <a:spAutoFit/>
          </a:bodyPr>
          <a:lstStyle/>
          <a:p>
            <a:r>
              <a:rPr kumimoji="1" lang="en-US" altLang="zh-Hans" sz="6600" b="1" dirty="0">
                <a:solidFill>
                  <a:schemeClr val="bg1"/>
                </a:solidFill>
                <a:latin typeface="Josefin Sans" pitchFamily="2" charset="0"/>
              </a:rPr>
              <a:t>CLOUD</a:t>
            </a:r>
            <a:endParaRPr kumimoji="1" lang="zh-CN" altLang="en-US" sz="6600" b="1" dirty="0">
              <a:solidFill>
                <a:schemeClr val="bg1"/>
              </a:solidFill>
              <a:latin typeface="Josefin Sans" pitchFamily="2" charset="0"/>
            </a:endParaRPr>
          </a:p>
        </p:txBody>
      </p:sp>
      <p:sp>
        <p:nvSpPr>
          <p:cNvPr id="20" name="文本框 1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599116C-14A4-1D46-928A-35B889F83A85}"/>
              </a:ext>
            </a:extLst>
          </p:cNvPr>
          <p:cNvSpPr txBox="1"/>
          <p:nvPr/>
        </p:nvSpPr>
        <p:spPr>
          <a:xfrm>
            <a:off x="5676900" y="4164891"/>
            <a:ext cx="3085839" cy="261610"/>
          </a:xfrm>
          <a:prstGeom prst="rect">
            <a:avLst/>
          </a:prstGeom>
          <a:noFill/>
        </p:spPr>
        <p:txBody>
          <a:bodyPr wrap="square" rtlCol="0">
            <a:spAutoFit/>
          </a:bodyPr>
          <a:lstStyle/>
          <a:p>
            <a:pPr algn="r"/>
            <a:r>
              <a:rPr kumimoji="1" lang="en-US" altLang="zh-Hans" sz="1100" b="1" spc="200" dirty="0">
                <a:solidFill>
                  <a:schemeClr val="bg1">
                    <a:lumMod val="95000"/>
                  </a:schemeClr>
                </a:solidFill>
                <a:latin typeface="Josefin Sans" charset="0"/>
                <a:ea typeface="Josefin Sans" charset="0"/>
                <a:cs typeface="Josefin Sans" charset="0"/>
              </a:rPr>
              <a:t>GO</a:t>
            </a:r>
            <a:r>
              <a:rPr kumimoji="1" lang="zh-Hans" altLang="en-US" sz="1100" b="1" spc="200" dirty="0">
                <a:solidFill>
                  <a:schemeClr val="bg1">
                    <a:lumMod val="95000"/>
                  </a:schemeClr>
                </a:solidFill>
                <a:latin typeface="Josefin Sans" charset="0"/>
                <a:ea typeface="Josefin Sans" charset="0"/>
                <a:cs typeface="Josefin Sans" charset="0"/>
              </a:rPr>
              <a:t> </a:t>
            </a:r>
            <a:r>
              <a:rPr kumimoji="1" lang="en-US" altLang="zh-Hans" sz="1100" b="1" spc="200" dirty="0">
                <a:solidFill>
                  <a:schemeClr val="bg1">
                    <a:lumMod val="95000"/>
                  </a:schemeClr>
                </a:solidFill>
                <a:latin typeface="Josefin Sans" charset="0"/>
                <a:ea typeface="Josefin Sans" charset="0"/>
                <a:cs typeface="Josefin Sans" charset="0"/>
              </a:rPr>
              <a:t>STRAIGHT</a:t>
            </a:r>
            <a:endParaRPr kumimoji="1" lang="zh-CN" altLang="en-US" sz="1100" b="1" spc="200" dirty="0">
              <a:solidFill>
                <a:schemeClr val="bg1">
                  <a:lumMod val="95000"/>
                </a:schemeClr>
              </a:solidFill>
              <a:latin typeface="Josefin Sans" charset="0"/>
              <a:ea typeface="Josefin Sans" charset="0"/>
              <a:cs typeface="Josefin Sans" charset="0"/>
            </a:endParaRPr>
          </a:p>
        </p:txBody>
      </p:sp>
      <p:sp>
        <p:nvSpPr>
          <p:cNvPr id="21" name="文本框 2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EE9867A-2E68-1F4B-A511-E3B0D96F9E8A}"/>
              </a:ext>
            </a:extLst>
          </p:cNvPr>
          <p:cNvSpPr txBox="1"/>
          <p:nvPr/>
        </p:nvSpPr>
        <p:spPr>
          <a:xfrm rot="16200000">
            <a:off x="-1734380" y="2562135"/>
            <a:ext cx="5923081" cy="1200329"/>
          </a:xfrm>
          <a:prstGeom prst="rect">
            <a:avLst/>
          </a:prstGeom>
          <a:noFill/>
        </p:spPr>
        <p:txBody>
          <a:bodyPr wrap="square" rtlCol="0">
            <a:spAutoFit/>
          </a:bodyPr>
          <a:lstStyle/>
          <a:p>
            <a:pPr>
              <a:lnSpc>
                <a:spcPct val="150000"/>
              </a:lnSpc>
            </a:pPr>
            <a:r>
              <a:rPr kumimoji="1" lang="en-US" altLang="zh-Hans" sz="2400" b="1" spc="200" dirty="0">
                <a:solidFill>
                  <a:schemeClr val="bg1"/>
                </a:solidFill>
                <a:latin typeface="Josefin Sans" charset="0"/>
                <a:ea typeface="Josefin Sans" charset="0"/>
                <a:cs typeface="Josefin Sans" charset="0"/>
              </a:rPr>
              <a:t>YOU</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SHOULD</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ALWAYS</a:t>
            </a:r>
          </a:p>
          <a:p>
            <a:pPr>
              <a:lnSpc>
                <a:spcPct val="150000"/>
              </a:lnSpc>
            </a:pPr>
            <a:r>
              <a:rPr kumimoji="1" lang="en-US" altLang="zh-Hans" sz="2400" b="1" spc="200" dirty="0">
                <a:solidFill>
                  <a:schemeClr val="bg1"/>
                </a:solidFill>
                <a:latin typeface="Josefin Sans" charset="0"/>
                <a:ea typeface="Josefin Sans" charset="0"/>
                <a:cs typeface="Josefin Sans" charset="0"/>
              </a:rPr>
              <a:t>BE</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BRAVE</a:t>
            </a:r>
            <a:endParaRPr kumimoji="1" lang="zh-CN" altLang="en-US" sz="2400" b="1" spc="200" dirty="0">
              <a:solidFill>
                <a:schemeClr val="bg1"/>
              </a:solidFill>
              <a:latin typeface="Josefin Sans" charset="0"/>
              <a:ea typeface="Josefin Sans" charset="0"/>
              <a:cs typeface="Josefin Sans" charset="0"/>
            </a:endParaRPr>
          </a:p>
        </p:txBody>
      </p:sp>
      <p:sp>
        <p:nvSpPr>
          <p:cNvPr id="22"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A3A1D20-7782-C045-859E-00B09C524BB9}"/>
              </a:ext>
            </a:extLst>
          </p:cNvPr>
          <p:cNvSpPr/>
          <p:nvPr/>
        </p:nvSpPr>
        <p:spPr>
          <a:xfrm>
            <a:off x="9275660" y="5269760"/>
            <a:ext cx="2200467" cy="854080"/>
          </a:xfrm>
          <a:prstGeom prst="rect">
            <a:avLst/>
          </a:prstGeom>
        </p:spPr>
        <p:txBody>
          <a:bodyPr wrap="square">
            <a:spAutoFit/>
          </a:bodyPr>
          <a:lstStyle/>
          <a:p>
            <a:pPr algn="just">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23" name="文本框 2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9032188-9067-024B-B780-48A95DD9152C}"/>
              </a:ext>
            </a:extLst>
          </p:cNvPr>
          <p:cNvSpPr txBox="1"/>
          <p:nvPr/>
        </p:nvSpPr>
        <p:spPr>
          <a:xfrm>
            <a:off x="9566518" y="3335723"/>
            <a:ext cx="1897039" cy="584775"/>
          </a:xfrm>
          <a:prstGeom prst="rect">
            <a:avLst/>
          </a:prstGeom>
          <a:noFill/>
        </p:spPr>
        <p:txBody>
          <a:bodyPr wrap="square" rtlCol="0">
            <a:spAutoFit/>
          </a:bodyPr>
          <a:lstStyle/>
          <a:p>
            <a:pPr algn="r"/>
            <a:r>
              <a:rPr kumimoji="1" lang="en-US" altLang="zh-Hans" sz="1600" spc="100" dirty="0">
                <a:solidFill>
                  <a:schemeClr val="bg1"/>
                </a:solidFill>
                <a:latin typeface="Playfair Display" charset="0"/>
                <a:ea typeface="Playfair Display" charset="0"/>
                <a:cs typeface="Playfair Display" charset="0"/>
              </a:rPr>
              <a:t>Happen</a:t>
            </a:r>
          </a:p>
          <a:p>
            <a:pPr algn="r"/>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24" name="文本框 2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4E9A4C6-0362-4B43-B87A-6662AD9DC13D}"/>
              </a:ext>
            </a:extLst>
          </p:cNvPr>
          <p:cNvSpPr txBox="1"/>
          <p:nvPr/>
        </p:nvSpPr>
        <p:spPr>
          <a:xfrm>
            <a:off x="752760" y="673622"/>
            <a:ext cx="2030412" cy="830997"/>
          </a:xfrm>
          <a:prstGeom prst="rect">
            <a:avLst/>
          </a:prstGeom>
          <a:noFill/>
        </p:spPr>
        <p:txBody>
          <a:bodyPr wrap="square" rtlCol="0">
            <a:spAutoFit/>
          </a:bodyPr>
          <a:lstStyle/>
          <a:p>
            <a:pPr>
              <a:lnSpc>
                <a:spcPct val="150000"/>
              </a:lnSpc>
            </a:pPr>
            <a:r>
              <a:rPr kumimoji="1" lang="en-US" altLang="zh-CN" sz="1600" b="1" dirty="0">
                <a:solidFill>
                  <a:schemeClr val="bg1"/>
                </a:solidFill>
                <a:latin typeface="Josefin Sans" charset="0"/>
                <a:ea typeface="Josefin Sans" charset="0"/>
                <a:cs typeface="Josefin Sans" charset="0"/>
              </a:rPr>
              <a:t>L E U N G</a:t>
            </a:r>
          </a:p>
          <a:p>
            <a:pPr>
              <a:lnSpc>
                <a:spcPct val="150000"/>
              </a:lnSpc>
            </a:pPr>
            <a:r>
              <a:rPr kumimoji="1" lang="en-US" altLang="zh-CN" sz="1600" b="1" dirty="0">
                <a:solidFill>
                  <a:schemeClr val="bg1"/>
                </a:solidFill>
                <a:latin typeface="Josefin Sans" charset="0"/>
                <a:ea typeface="Josefin Sans" charset="0"/>
                <a:cs typeface="Josefin Sans" charset="0"/>
              </a:rPr>
              <a:t>    Y O Y O</a:t>
            </a:r>
            <a:endParaRPr kumimoji="1" lang="zh-CN" altLang="en-US" sz="1600" b="1" dirty="0">
              <a:solidFill>
                <a:schemeClr val="bg1"/>
              </a:solidFill>
              <a:latin typeface="Josefin Sans" charset="0"/>
              <a:ea typeface="Josefin Sans" charset="0"/>
              <a:cs typeface="Josefin Sans" charset="0"/>
            </a:endParaRPr>
          </a:p>
        </p:txBody>
      </p:sp>
      <p:sp>
        <p:nvSpPr>
          <p:cNvPr id="25" name="十字形 2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F0D45D3-230B-0A4B-96C0-0C14CF0DA99F}"/>
              </a:ext>
            </a:extLst>
          </p:cNvPr>
          <p:cNvSpPr/>
          <p:nvPr/>
        </p:nvSpPr>
        <p:spPr>
          <a:xfrm rot="18905532">
            <a:off x="825587" y="1211435"/>
            <a:ext cx="154222" cy="154222"/>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solidFill>
                <a:schemeClr val="bg1"/>
              </a:solidFill>
            </a:endParaRPr>
          </a:p>
        </p:txBody>
      </p:sp>
      <p:sp>
        <p:nvSpPr>
          <p:cNvPr id="26" name="文本框 2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2078BF9-F035-DA4D-9D26-FFAD08A1502D}"/>
              </a:ext>
            </a:extLst>
          </p:cNvPr>
          <p:cNvSpPr txBox="1"/>
          <p:nvPr/>
        </p:nvSpPr>
        <p:spPr>
          <a:xfrm>
            <a:off x="10144833" y="610122"/>
            <a:ext cx="1346461" cy="923330"/>
          </a:xfrm>
          <a:prstGeom prst="rect">
            <a:avLst/>
          </a:prstGeom>
          <a:noFill/>
        </p:spPr>
        <p:txBody>
          <a:bodyPr wrap="square" rtlCol="0">
            <a:spAutoFit/>
          </a:bodyPr>
          <a:lstStyle/>
          <a:p>
            <a:pPr algn="r"/>
            <a:r>
              <a:rPr kumimoji="1" lang="en-US" altLang="zh-Hans" sz="5400" b="1" dirty="0">
                <a:solidFill>
                  <a:schemeClr val="bg1"/>
                </a:solidFill>
                <a:latin typeface="Josefin Sans" pitchFamily="2" charset="0"/>
              </a:rPr>
              <a:t>50</a:t>
            </a:r>
            <a:endParaRPr kumimoji="1" lang="zh-CN" altLang="en-US" sz="5400" b="1" dirty="0">
              <a:solidFill>
                <a:schemeClr val="bg1"/>
              </a:solidFill>
              <a:latin typeface="Josefin Sans" pitchFamily="2" charset="0"/>
            </a:endParaRPr>
          </a:p>
        </p:txBody>
      </p:sp>
      <p:sp>
        <p:nvSpPr>
          <p:cNvPr id="27" name="矩形 2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03065DF-620A-F948-897A-8371F64F458B}"/>
              </a:ext>
            </a:extLst>
          </p:cNvPr>
          <p:cNvSpPr/>
          <p:nvPr/>
        </p:nvSpPr>
        <p:spPr>
          <a:xfrm rot="16200000">
            <a:off x="8616568" y="1464879"/>
            <a:ext cx="451614" cy="45085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80962905-3531-4624-A2E2-7C246C67ECBE}"/>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2174734196"/>
      </p:ext>
    </p:extLst>
  </p:cSld>
  <p:clrMapOvr>
    <a:masterClrMapping/>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1C24EC5-6ED8-D049-8F5F-997805F79E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9788" y="836613"/>
            <a:ext cx="7777162" cy="5184774"/>
          </a:xfrm>
          <a:prstGeom prst="rect">
            <a:avLst/>
          </a:prstGeom>
        </p:spPr>
      </p:pic>
      <p:sp>
        <p:nvSpPr>
          <p:cNvPr id="4" name="矩形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599B411-2BAB-FB4F-9B4F-19165273B462}"/>
              </a:ext>
            </a:extLst>
          </p:cNvPr>
          <p:cNvSpPr/>
          <p:nvPr/>
        </p:nvSpPr>
        <p:spPr>
          <a:xfrm>
            <a:off x="8168420" y="847287"/>
            <a:ext cx="1030009" cy="1068825"/>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5" name="文本框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FF75E1A-AA74-3944-910C-E0A5536C71B0}"/>
              </a:ext>
            </a:extLst>
          </p:cNvPr>
          <p:cNvSpPr txBox="1"/>
          <p:nvPr/>
        </p:nvSpPr>
        <p:spPr>
          <a:xfrm rot="5400000">
            <a:off x="5499267" y="2489438"/>
            <a:ext cx="5923081" cy="584775"/>
          </a:xfrm>
          <a:prstGeom prst="rect">
            <a:avLst/>
          </a:prstGeom>
          <a:noFill/>
        </p:spPr>
        <p:txBody>
          <a:bodyPr wrap="square" rtlCol="0">
            <a:spAutoFit/>
          </a:bodyPr>
          <a:lstStyle/>
          <a:p>
            <a:pPr algn="ctr"/>
            <a:r>
              <a:rPr kumimoji="1" lang="en-US" altLang="zh-Hans" sz="3200" b="1" dirty="0">
                <a:solidFill>
                  <a:schemeClr val="bg1"/>
                </a:solidFill>
                <a:latin typeface="Josefin Sans" charset="0"/>
                <a:ea typeface="Josefin Sans" charset="0"/>
                <a:cs typeface="Josefin Sans" charset="0"/>
              </a:rPr>
              <a:t>B</a:t>
            </a:r>
            <a:r>
              <a:rPr kumimoji="1" lang="zh-Hans" altLang="en-US" sz="3200" b="1" dirty="0">
                <a:solidFill>
                  <a:schemeClr val="bg1"/>
                </a:solidFill>
                <a:latin typeface="Josefin Sans" charset="0"/>
                <a:ea typeface="Josefin Sans" charset="0"/>
                <a:cs typeface="Josefin Sans" charset="0"/>
              </a:rPr>
              <a:t>    </a:t>
            </a:r>
            <a:r>
              <a:rPr kumimoji="1" lang="en-US" altLang="zh-Hans" sz="3200" b="1" dirty="0">
                <a:solidFill>
                  <a:schemeClr val="bg1"/>
                </a:solidFill>
                <a:latin typeface="Josefin Sans" charset="0"/>
                <a:ea typeface="Josefin Sans" charset="0"/>
                <a:cs typeface="Josefin Sans" charset="0"/>
              </a:rPr>
              <a:t>R</a:t>
            </a:r>
            <a:r>
              <a:rPr kumimoji="1" lang="zh-Hans" altLang="en-US" sz="3200" b="1" dirty="0">
                <a:solidFill>
                  <a:schemeClr val="bg1"/>
                </a:solidFill>
                <a:latin typeface="Josefin Sans" charset="0"/>
                <a:ea typeface="Josefin Sans" charset="0"/>
                <a:cs typeface="Josefin Sans" charset="0"/>
              </a:rPr>
              <a:t>    </a:t>
            </a:r>
            <a:r>
              <a:rPr kumimoji="1" lang="en-US" altLang="zh-Hans" sz="3200" b="1" dirty="0">
                <a:solidFill>
                  <a:schemeClr val="bg1"/>
                </a:solidFill>
                <a:latin typeface="Josefin Sans" charset="0"/>
                <a:ea typeface="Josefin Sans" charset="0"/>
                <a:cs typeface="Josefin Sans" charset="0"/>
              </a:rPr>
              <a:t>A</a:t>
            </a:r>
            <a:r>
              <a:rPr kumimoji="1" lang="zh-Hans" altLang="en-US" sz="3200" b="1" dirty="0">
                <a:solidFill>
                  <a:schemeClr val="bg1"/>
                </a:solidFill>
                <a:latin typeface="Josefin Sans" charset="0"/>
                <a:ea typeface="Josefin Sans" charset="0"/>
                <a:cs typeface="Josefin Sans" charset="0"/>
              </a:rPr>
              <a:t>    </a:t>
            </a:r>
            <a:r>
              <a:rPr kumimoji="1" lang="en-US" altLang="zh-Hans" sz="3200" b="1" dirty="0">
                <a:solidFill>
                  <a:schemeClr val="bg1"/>
                </a:solidFill>
                <a:latin typeface="Josefin Sans" charset="0"/>
                <a:ea typeface="Josefin Sans" charset="0"/>
                <a:cs typeface="Josefin Sans" charset="0"/>
              </a:rPr>
              <a:t>V</a:t>
            </a:r>
            <a:r>
              <a:rPr kumimoji="1" lang="zh-Hans" altLang="en-US" sz="3200" b="1" dirty="0">
                <a:solidFill>
                  <a:schemeClr val="bg1"/>
                </a:solidFill>
                <a:latin typeface="Josefin Sans" charset="0"/>
                <a:ea typeface="Josefin Sans" charset="0"/>
                <a:cs typeface="Josefin Sans" charset="0"/>
              </a:rPr>
              <a:t>    </a:t>
            </a:r>
            <a:r>
              <a:rPr kumimoji="1" lang="en-US" altLang="zh-Hans" sz="3200" b="1" dirty="0">
                <a:solidFill>
                  <a:schemeClr val="bg1"/>
                </a:solidFill>
                <a:latin typeface="Josefin Sans" charset="0"/>
                <a:ea typeface="Josefin Sans" charset="0"/>
                <a:cs typeface="Josefin Sans" charset="0"/>
              </a:rPr>
              <a:t>E</a:t>
            </a:r>
            <a:endParaRPr kumimoji="1" lang="zh-CN" altLang="en-US" sz="3200" b="1" dirty="0">
              <a:solidFill>
                <a:schemeClr val="bg1"/>
              </a:solidFill>
              <a:latin typeface="Josefin Sans" charset="0"/>
              <a:ea typeface="Josefin Sans" charset="0"/>
              <a:cs typeface="Josefin Sans" charset="0"/>
            </a:endParaRPr>
          </a:p>
        </p:txBody>
      </p:sp>
      <p:sp>
        <p:nvSpPr>
          <p:cNvPr id="6"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7A22CFB-D1FE-2749-B84E-EC24B3DBD717}"/>
              </a:ext>
            </a:extLst>
          </p:cNvPr>
          <p:cNvSpPr/>
          <p:nvPr/>
        </p:nvSpPr>
        <p:spPr>
          <a:xfrm>
            <a:off x="9137834" y="2834251"/>
            <a:ext cx="2745737" cy="1837426"/>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E823FF7-407F-A544-8F48-326FDFEAB0BE}"/>
              </a:ext>
            </a:extLst>
          </p:cNvPr>
          <p:cNvSpPr txBox="1"/>
          <p:nvPr/>
        </p:nvSpPr>
        <p:spPr>
          <a:xfrm>
            <a:off x="9137835" y="2146840"/>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D7F1618-CC1C-0A4D-8304-49C662CEE182}"/>
              </a:ext>
            </a:extLst>
          </p:cNvPr>
          <p:cNvSpPr txBox="1"/>
          <p:nvPr/>
        </p:nvSpPr>
        <p:spPr>
          <a:xfrm>
            <a:off x="9338233" y="5249881"/>
            <a:ext cx="828060" cy="667747"/>
          </a:xfrm>
          <a:prstGeom prst="rect">
            <a:avLst/>
          </a:prstGeom>
          <a:noFill/>
        </p:spPr>
        <p:txBody>
          <a:bodyPr wrap="square" rtlCol="0">
            <a:spAutoFit/>
          </a:bodyPr>
          <a:lstStyle/>
          <a:p>
            <a:pPr>
              <a:lnSpc>
                <a:spcPct val="150000"/>
              </a:lnSpc>
            </a:pPr>
            <a:r>
              <a:rPr kumimoji="1" lang="en-US" altLang="zh-Hans" sz="2800" b="1" dirty="0">
                <a:solidFill>
                  <a:schemeClr val="bg1"/>
                </a:solidFill>
                <a:latin typeface="Josefin Sans" charset="0"/>
                <a:ea typeface="Josefin Sans" charset="0"/>
                <a:cs typeface="Josefin Sans" charset="0"/>
              </a:rPr>
              <a:t>50</a:t>
            </a:r>
            <a:endParaRPr kumimoji="1" lang="zh-CN" altLang="en-US" sz="2800" b="1" dirty="0">
              <a:solidFill>
                <a:schemeClr val="bg1"/>
              </a:solidFill>
              <a:latin typeface="Josefin Sans" charset="0"/>
              <a:ea typeface="Josefin Sans" charset="0"/>
              <a:cs typeface="Josefin Sans" charset="0"/>
            </a:endParaRPr>
          </a:p>
        </p:txBody>
      </p:sp>
      <p:cxnSp>
        <p:nvCxnSpPr>
          <p:cNvPr id="9" name="直线连接符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9059FAA-3380-1840-81F3-292E4777EBE2}"/>
              </a:ext>
            </a:extLst>
          </p:cNvPr>
          <p:cNvCxnSpPr>
            <a:cxnSpLocks/>
            <a:endCxn id="8" idx="2"/>
          </p:cNvCxnSpPr>
          <p:nvPr/>
        </p:nvCxnSpPr>
        <p:spPr>
          <a:xfrm flipV="1">
            <a:off x="9216453" y="5917628"/>
            <a:ext cx="535810" cy="51016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C2D48705-E84F-41BD-832F-AA83F1853BD0}"/>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860000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9B06A56-3559-2941-B768-CB269EBBC6E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文本框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41EECB7-35F6-4146-89CC-3DABFC8465AB}"/>
              </a:ext>
            </a:extLst>
          </p:cNvPr>
          <p:cNvSpPr txBox="1"/>
          <p:nvPr/>
        </p:nvSpPr>
        <p:spPr>
          <a:xfrm rot="5400000">
            <a:off x="1142061" y="1402614"/>
            <a:ext cx="3282188" cy="1938992"/>
          </a:xfrm>
          <a:prstGeom prst="rect">
            <a:avLst/>
          </a:prstGeom>
          <a:noFill/>
        </p:spPr>
        <p:txBody>
          <a:bodyPr wrap="square" rtlCol="0">
            <a:spAutoFit/>
          </a:bodyPr>
          <a:lstStyle/>
          <a:p>
            <a:r>
              <a:rPr kumimoji="1" lang="en-US" altLang="zh-Hans" sz="4000" b="1" dirty="0">
                <a:solidFill>
                  <a:schemeClr val="bg1"/>
                </a:solidFill>
                <a:latin typeface="Josefin Sans" charset="0"/>
                <a:ea typeface="Josefin Sans" charset="0"/>
                <a:cs typeface="Josefin Sans" charset="0"/>
              </a:rPr>
              <a:t>T</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A</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K</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E</a:t>
            </a:r>
          </a:p>
          <a:p>
            <a:r>
              <a:rPr kumimoji="1" lang="en-US" altLang="zh-Hans" sz="4000" b="1" dirty="0">
                <a:solidFill>
                  <a:schemeClr val="bg1"/>
                </a:solidFill>
                <a:latin typeface="Josefin Sans" charset="0"/>
                <a:ea typeface="Josefin Sans" charset="0"/>
                <a:cs typeface="Josefin Sans" charset="0"/>
              </a:rPr>
              <a:t>A</a:t>
            </a:r>
          </a:p>
          <a:p>
            <a:r>
              <a:rPr kumimoji="1" lang="en-US" altLang="zh-Hans" sz="4000" b="1" dirty="0">
                <a:solidFill>
                  <a:schemeClr val="bg1"/>
                </a:solidFill>
                <a:latin typeface="Josefin Sans" charset="0"/>
                <a:ea typeface="Josefin Sans" charset="0"/>
                <a:cs typeface="Josefin Sans" charset="0"/>
              </a:rPr>
              <a:t>B</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R</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E</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A</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K</a:t>
            </a:r>
            <a:endParaRPr kumimoji="1" lang="zh-CN" altLang="en-US" sz="4000" b="1" dirty="0">
              <a:solidFill>
                <a:schemeClr val="bg1"/>
              </a:solidFill>
              <a:latin typeface="Josefin Sans" charset="0"/>
              <a:ea typeface="Josefin Sans" charset="0"/>
              <a:cs typeface="Josefin Sans" charset="0"/>
            </a:endParaRPr>
          </a:p>
        </p:txBody>
      </p:sp>
      <p:sp>
        <p:nvSpPr>
          <p:cNvPr id="5" name="文本框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1C19023-97C8-D54F-9511-9584C59A79CE}"/>
              </a:ext>
            </a:extLst>
          </p:cNvPr>
          <p:cNvSpPr txBox="1"/>
          <p:nvPr/>
        </p:nvSpPr>
        <p:spPr>
          <a:xfrm>
            <a:off x="6010809" y="2759014"/>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50</a:t>
            </a:r>
            <a:r>
              <a:rPr kumimoji="1" lang="zh-Hans" altLang="en-US" sz="2000" dirty="0">
                <a:solidFill>
                  <a:schemeClr val="bg1"/>
                </a:solidFill>
                <a:latin typeface="Josefin Sans" pitchFamily="2" charset="0"/>
              </a:rPr>
              <a:t> </a:t>
            </a:r>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EFB00044-B93F-434C-AF05-0BAC62651D05}"/>
              </a:ext>
            </a:extLst>
          </p:cNvPr>
          <p:cNvSpPr txBox="1"/>
          <p:nvPr/>
        </p:nvSpPr>
        <p:spPr>
          <a:xfrm>
            <a:off x="10387807" y="5337207"/>
            <a:ext cx="2030412" cy="830997"/>
          </a:xfrm>
          <a:prstGeom prst="rect">
            <a:avLst/>
          </a:prstGeom>
          <a:noFill/>
        </p:spPr>
        <p:txBody>
          <a:bodyPr wrap="square" rtlCol="0">
            <a:spAutoFit/>
          </a:bodyPr>
          <a:lstStyle/>
          <a:p>
            <a:pPr>
              <a:lnSpc>
                <a:spcPct val="150000"/>
              </a:lnSpc>
            </a:pPr>
            <a:r>
              <a:rPr kumimoji="1" lang="en-US" altLang="zh-CN" sz="1600" b="1" dirty="0">
                <a:solidFill>
                  <a:schemeClr val="bg1"/>
                </a:solidFill>
                <a:latin typeface="Josefin Sans" charset="0"/>
                <a:ea typeface="Josefin Sans" charset="0"/>
                <a:cs typeface="Josefin Sans" charset="0"/>
              </a:rPr>
              <a:t>L E U N G</a:t>
            </a:r>
          </a:p>
          <a:p>
            <a:pPr>
              <a:lnSpc>
                <a:spcPct val="150000"/>
              </a:lnSpc>
            </a:pPr>
            <a:r>
              <a:rPr kumimoji="1" lang="en-US" altLang="zh-CN" sz="1600" b="1" dirty="0">
                <a:solidFill>
                  <a:schemeClr val="bg1"/>
                </a:solidFill>
                <a:latin typeface="Josefin Sans" charset="0"/>
                <a:ea typeface="Josefin Sans" charset="0"/>
                <a:cs typeface="Josefin Sans" charset="0"/>
              </a:rPr>
              <a:t>    Y O Y O</a:t>
            </a:r>
            <a:endParaRPr kumimoji="1" lang="zh-CN" altLang="en-US" sz="1600" b="1" dirty="0">
              <a:solidFill>
                <a:schemeClr val="bg1"/>
              </a:solidFill>
              <a:latin typeface="Josefin Sans" charset="0"/>
              <a:ea typeface="Josefin Sans" charset="0"/>
              <a:cs typeface="Josefin Sans" charset="0"/>
            </a:endParaRPr>
          </a:p>
        </p:txBody>
      </p:sp>
      <p:sp>
        <p:nvSpPr>
          <p:cNvPr id="7" name="十字形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080257C-DFFD-4443-B251-609F4ECB7216}"/>
              </a:ext>
            </a:extLst>
          </p:cNvPr>
          <p:cNvSpPr/>
          <p:nvPr/>
        </p:nvSpPr>
        <p:spPr>
          <a:xfrm rot="18905532">
            <a:off x="10460634" y="5875020"/>
            <a:ext cx="154222" cy="154222"/>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solidFill>
                <a:schemeClr val="bg1"/>
              </a:solidFill>
            </a:endParaRPr>
          </a:p>
        </p:txBody>
      </p:sp>
      <p:sp>
        <p:nvSpPr>
          <p:cNvPr id="8"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539A1FF-D2DC-3C44-9248-96155A9FF581}"/>
              </a:ext>
            </a:extLst>
          </p:cNvPr>
          <p:cNvSpPr/>
          <p:nvPr/>
        </p:nvSpPr>
        <p:spPr>
          <a:xfrm>
            <a:off x="6010809" y="3159124"/>
            <a:ext cx="2200467" cy="854080"/>
          </a:xfrm>
          <a:prstGeom prst="rect">
            <a:avLst/>
          </a:prstGeom>
        </p:spPr>
        <p:txBody>
          <a:bodyPr wrap="square">
            <a:spAutoFit/>
          </a:bodyPr>
          <a:lstStyle/>
          <a:p>
            <a:pP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BC617A2D-0315-4551-8136-C8FF14C46BF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32978251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3FE01F2-BBCE-1E44-ADED-7F7D8FFF212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7988" y="404813"/>
            <a:ext cx="11377972" cy="6048375"/>
          </a:xfrm>
          <a:prstGeom prst="rect">
            <a:avLst/>
          </a:prstGeom>
        </p:spPr>
      </p:pic>
      <p:sp>
        <p:nvSpPr>
          <p:cNvPr id="4"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CEB20A7-0835-A04D-A860-2F6040A35C08}"/>
              </a:ext>
            </a:extLst>
          </p:cNvPr>
          <p:cNvSpPr/>
          <p:nvPr/>
        </p:nvSpPr>
        <p:spPr>
          <a:xfrm>
            <a:off x="1357839" y="2470272"/>
            <a:ext cx="2567938" cy="1837426"/>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5" name="文本框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A69435B-550E-6A45-B453-89E8BEB15A33}"/>
              </a:ext>
            </a:extLst>
          </p:cNvPr>
          <p:cNvSpPr txBox="1"/>
          <p:nvPr/>
        </p:nvSpPr>
        <p:spPr>
          <a:xfrm>
            <a:off x="1357839" y="1820961"/>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6" name="矩形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980777E-33E3-534E-BB8B-C5508728F746}"/>
              </a:ext>
            </a:extLst>
          </p:cNvPr>
          <p:cNvSpPr/>
          <p:nvPr/>
        </p:nvSpPr>
        <p:spPr>
          <a:xfrm rot="16200000">
            <a:off x="3823866" y="1547946"/>
            <a:ext cx="368476" cy="36785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D82EF04-A8F7-074D-BCB2-B77E6AA09A34}"/>
              </a:ext>
            </a:extLst>
          </p:cNvPr>
          <p:cNvSpPr txBox="1"/>
          <p:nvPr/>
        </p:nvSpPr>
        <p:spPr>
          <a:xfrm>
            <a:off x="7313710" y="2878674"/>
            <a:ext cx="3917325" cy="2646878"/>
          </a:xfrm>
          <a:prstGeom prst="rect">
            <a:avLst/>
          </a:prstGeom>
          <a:noFill/>
        </p:spPr>
        <p:txBody>
          <a:bodyPr wrap="square" rtlCol="0">
            <a:spAutoFit/>
          </a:bodyPr>
          <a:lstStyle/>
          <a:p>
            <a:r>
              <a:rPr kumimoji="1" lang="en-US" altLang="zh-CN" sz="3200" b="1" dirty="0">
                <a:solidFill>
                  <a:schemeClr val="bg1"/>
                </a:solidFill>
                <a:latin typeface="Josefin Sans" charset="0"/>
                <a:ea typeface="Josefin Sans" charset="0"/>
                <a:cs typeface="Josefin Sans" charset="0"/>
              </a:rPr>
              <a:t>Part.</a:t>
            </a:r>
            <a:r>
              <a:rPr kumimoji="1" lang="en-US" altLang="zh-CN" sz="16600" b="1" dirty="0">
                <a:solidFill>
                  <a:schemeClr val="bg1"/>
                </a:solidFill>
                <a:latin typeface="Josefin Sans" charset="0"/>
                <a:ea typeface="Josefin Sans" charset="0"/>
                <a:cs typeface="Josefin Sans" charset="0"/>
              </a:rPr>
              <a:t>0</a:t>
            </a:r>
            <a:r>
              <a:rPr kumimoji="1" lang="en-US" altLang="zh-Hans" sz="16600" b="1" dirty="0">
                <a:solidFill>
                  <a:schemeClr val="bg1"/>
                </a:solidFill>
                <a:latin typeface="Josefin Sans" charset="0"/>
                <a:ea typeface="Josefin Sans" charset="0"/>
                <a:cs typeface="Josefin Sans" charset="0"/>
              </a:rPr>
              <a:t>2</a:t>
            </a:r>
            <a:endParaRPr kumimoji="1" lang="en-US" altLang="zh-CN" sz="16600" b="1" dirty="0">
              <a:solidFill>
                <a:schemeClr val="bg1"/>
              </a:solidFill>
              <a:latin typeface="Josefin Sans" charset="0"/>
              <a:ea typeface="Josefin Sans" charset="0"/>
              <a:cs typeface="Josefin Sans" charset="0"/>
            </a:endParaRPr>
          </a:p>
        </p:txBody>
      </p:sp>
      <p:sp>
        <p:nvSpPr>
          <p:cNvPr id="8"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BA6F6A4-735B-864B-A261-A37411BED817}"/>
              </a:ext>
            </a:extLst>
          </p:cNvPr>
          <p:cNvSpPr/>
          <p:nvPr/>
        </p:nvSpPr>
        <p:spPr>
          <a:xfrm>
            <a:off x="7339110" y="5027756"/>
            <a:ext cx="2144253" cy="481991"/>
          </a:xfrm>
          <a:prstGeom prst="rect">
            <a:avLst/>
          </a:prstGeom>
        </p:spPr>
        <p:txBody>
          <a:bodyPr wrap="square">
            <a:spAutoFit/>
          </a:bodyPr>
          <a:lstStyle/>
          <a:p>
            <a:pPr>
              <a:lnSpc>
                <a:spcPct val="120000"/>
              </a:lnSpc>
            </a:pPr>
            <a:r>
              <a:rPr lang="en-US" altLang="zh-CN" sz="1100" dirty="0">
                <a:solidFill>
                  <a:schemeClr val="bg1"/>
                </a:solidFill>
                <a:latin typeface="Josefin Sans" charset="0"/>
                <a:ea typeface="Josefin Sans" charset="0"/>
                <a:cs typeface="Josefin Sans" charset="0"/>
              </a:rPr>
              <a:t>Explain your title by some simple words in short.</a:t>
            </a: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8E8FDC5D-1C5A-4169-9F38-1E99FF5B85E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40904103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E80BB10-E3D0-3E41-8A65-23E6CFF6FD2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54150" y="-59591"/>
            <a:ext cx="7435850" cy="6512779"/>
          </a:xfrm>
          <a:prstGeom prst="rect">
            <a:avLst/>
          </a:prstGeom>
        </p:spPr>
      </p:pic>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1B34800-2181-C745-9677-C05D6DB2C789}"/>
              </a:ext>
            </a:extLst>
          </p:cNvPr>
          <p:cNvSpPr txBox="1"/>
          <p:nvPr/>
        </p:nvSpPr>
        <p:spPr>
          <a:xfrm>
            <a:off x="6921394" y="1762224"/>
            <a:ext cx="1897039" cy="307777"/>
          </a:xfrm>
          <a:prstGeom prst="rect">
            <a:avLst/>
          </a:prstGeom>
          <a:noFill/>
        </p:spPr>
        <p:txBody>
          <a:bodyPr wrap="square" rtlCol="0">
            <a:spAutoFit/>
          </a:bodyPr>
          <a:lstStyle/>
          <a:p>
            <a:r>
              <a:rPr kumimoji="1" lang="en-US" altLang="zh-Hans" sz="1400" spc="100" dirty="0">
                <a:solidFill>
                  <a:schemeClr val="bg1"/>
                </a:solidFill>
                <a:latin typeface="Playfair Display" charset="0"/>
                <a:ea typeface="Playfair Display" charset="0"/>
                <a:cs typeface="Playfair Display" charset="0"/>
              </a:rPr>
              <a:t>Strength</a:t>
            </a:r>
            <a:endParaRPr kumimoji="1" lang="zh-CN" altLang="en-US" sz="1400" spc="100" dirty="0">
              <a:solidFill>
                <a:schemeClr val="bg1"/>
              </a:solidFill>
              <a:latin typeface="Playfair Display" charset="0"/>
              <a:ea typeface="Playfair Display" charset="0"/>
              <a:cs typeface="Playfair Display" charset="0"/>
            </a:endParaRPr>
          </a:p>
        </p:txBody>
      </p:sp>
      <p:sp>
        <p:nvSpPr>
          <p:cNvPr id="9"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CE4E94D-2E5F-8445-B138-C131CFCC0C37}"/>
              </a:ext>
            </a:extLst>
          </p:cNvPr>
          <p:cNvSpPr/>
          <p:nvPr/>
        </p:nvSpPr>
        <p:spPr>
          <a:xfrm>
            <a:off x="6922590" y="2070001"/>
            <a:ext cx="1620283" cy="701731"/>
          </a:xfrm>
          <a:prstGeom prst="rect">
            <a:avLst/>
          </a:prstGeom>
        </p:spPr>
        <p:txBody>
          <a:bodyPr wrap="square">
            <a:spAutoFit/>
          </a:bodyPr>
          <a:lstStyle/>
          <a:p>
            <a:pP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a:t>
            </a:r>
            <a:endParaRPr lang="en-US" sz="1100" dirty="0">
              <a:solidFill>
                <a:schemeClr val="bg1"/>
              </a:solidFill>
              <a:latin typeface="Josefin Sans Light" charset="0"/>
              <a:ea typeface="Josefin Sans Light" charset="0"/>
              <a:cs typeface="Josefin Sans Light" charset="0"/>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875DED6-D493-F447-9718-82EA719EE48F}"/>
              </a:ext>
            </a:extLst>
          </p:cNvPr>
          <p:cNvSpPr txBox="1"/>
          <p:nvPr/>
        </p:nvSpPr>
        <p:spPr>
          <a:xfrm>
            <a:off x="6908694" y="3058381"/>
            <a:ext cx="1897039" cy="307777"/>
          </a:xfrm>
          <a:prstGeom prst="rect">
            <a:avLst/>
          </a:prstGeom>
          <a:noFill/>
        </p:spPr>
        <p:txBody>
          <a:bodyPr wrap="square" rtlCol="0">
            <a:spAutoFit/>
          </a:bodyPr>
          <a:lstStyle/>
          <a:p>
            <a:r>
              <a:rPr kumimoji="1" lang="en-US" altLang="zh-Hans" sz="1400" spc="100" dirty="0">
                <a:solidFill>
                  <a:schemeClr val="bg1"/>
                </a:solidFill>
                <a:latin typeface="Playfair Display" charset="0"/>
                <a:ea typeface="Playfair Display" charset="0"/>
                <a:cs typeface="Playfair Display" charset="0"/>
              </a:rPr>
              <a:t>Opportunity</a:t>
            </a:r>
            <a:endParaRPr kumimoji="1" lang="zh-CN" altLang="en-US" sz="1400" spc="100" dirty="0">
              <a:solidFill>
                <a:schemeClr val="bg1"/>
              </a:solidFill>
              <a:latin typeface="Playfair Display" charset="0"/>
              <a:ea typeface="Playfair Display" charset="0"/>
              <a:cs typeface="Playfair Display" charset="0"/>
            </a:endParaRPr>
          </a:p>
        </p:txBody>
      </p:sp>
      <p:sp>
        <p:nvSpPr>
          <p:cNvPr id="11"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80E64A7-4FB3-5641-AA15-D77272EE4729}"/>
              </a:ext>
            </a:extLst>
          </p:cNvPr>
          <p:cNvSpPr/>
          <p:nvPr/>
        </p:nvSpPr>
        <p:spPr>
          <a:xfrm>
            <a:off x="6922590" y="3366158"/>
            <a:ext cx="1620283" cy="701731"/>
          </a:xfrm>
          <a:prstGeom prst="rect">
            <a:avLst/>
          </a:prstGeom>
        </p:spPr>
        <p:txBody>
          <a:bodyPr wrap="square">
            <a:spAutoFit/>
          </a:bodyPr>
          <a:lstStyle/>
          <a:p>
            <a:pP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a:t>
            </a:r>
            <a:endParaRPr lang="en-US" sz="1100" dirty="0">
              <a:solidFill>
                <a:schemeClr val="bg1"/>
              </a:solidFill>
              <a:latin typeface="Josefin Sans Light" charset="0"/>
              <a:ea typeface="Josefin Sans Light" charset="0"/>
              <a:cs typeface="Josefin Sans Light" charset="0"/>
            </a:endParaRPr>
          </a:p>
        </p:txBody>
      </p:sp>
      <p:sp>
        <p:nvSpPr>
          <p:cNvPr id="12" name="文本框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575297A-CD92-8D42-8B48-1FF41FAB18AC}"/>
              </a:ext>
            </a:extLst>
          </p:cNvPr>
          <p:cNvSpPr txBox="1"/>
          <p:nvPr/>
        </p:nvSpPr>
        <p:spPr>
          <a:xfrm>
            <a:off x="9069448" y="3075057"/>
            <a:ext cx="1897039" cy="307777"/>
          </a:xfrm>
          <a:prstGeom prst="rect">
            <a:avLst/>
          </a:prstGeom>
          <a:noFill/>
        </p:spPr>
        <p:txBody>
          <a:bodyPr wrap="square" rtlCol="0">
            <a:spAutoFit/>
          </a:bodyPr>
          <a:lstStyle/>
          <a:p>
            <a:r>
              <a:rPr kumimoji="1" lang="en-US" altLang="zh-Hans" sz="1400" spc="100" dirty="0">
                <a:solidFill>
                  <a:schemeClr val="bg1"/>
                </a:solidFill>
                <a:latin typeface="Playfair Display" charset="0"/>
                <a:ea typeface="Playfair Display" charset="0"/>
                <a:cs typeface="Playfair Display" charset="0"/>
              </a:rPr>
              <a:t>Weakness</a:t>
            </a:r>
            <a:endParaRPr kumimoji="1" lang="zh-CN" altLang="en-US" sz="1400" spc="100" dirty="0">
              <a:solidFill>
                <a:schemeClr val="bg1"/>
              </a:solidFill>
              <a:latin typeface="Playfair Display" charset="0"/>
              <a:ea typeface="Playfair Display" charset="0"/>
              <a:cs typeface="Playfair Display" charset="0"/>
            </a:endParaRPr>
          </a:p>
        </p:txBody>
      </p:sp>
      <p:sp>
        <p:nvSpPr>
          <p:cNvPr id="13"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B026540-BAD8-8546-A7F4-2BD2CB8165B8}"/>
              </a:ext>
            </a:extLst>
          </p:cNvPr>
          <p:cNvSpPr/>
          <p:nvPr/>
        </p:nvSpPr>
        <p:spPr>
          <a:xfrm>
            <a:off x="9069448" y="3382834"/>
            <a:ext cx="1620283" cy="701731"/>
          </a:xfrm>
          <a:prstGeom prst="rect">
            <a:avLst/>
          </a:prstGeom>
        </p:spPr>
        <p:txBody>
          <a:bodyPr wrap="square">
            <a:spAutoFit/>
          </a:bodyPr>
          <a:lstStyle/>
          <a:p>
            <a:pPr algn="just">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a:t>
            </a:r>
            <a:endParaRPr lang="en-US" sz="1100" dirty="0">
              <a:solidFill>
                <a:schemeClr val="bg1"/>
              </a:solidFill>
              <a:latin typeface="Josefin Sans Light" charset="0"/>
              <a:ea typeface="Josefin Sans Light" charset="0"/>
              <a:cs typeface="Josefin Sans Light" charset="0"/>
            </a:endParaRPr>
          </a:p>
        </p:txBody>
      </p:sp>
      <p:sp>
        <p:nvSpPr>
          <p:cNvPr id="14" name="文本框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DC9F657-48F0-3445-9CFC-73EB9633C862}"/>
              </a:ext>
            </a:extLst>
          </p:cNvPr>
          <p:cNvSpPr txBox="1"/>
          <p:nvPr/>
        </p:nvSpPr>
        <p:spPr>
          <a:xfrm>
            <a:off x="9069448" y="4371213"/>
            <a:ext cx="1897039" cy="307777"/>
          </a:xfrm>
          <a:prstGeom prst="rect">
            <a:avLst/>
          </a:prstGeom>
          <a:noFill/>
        </p:spPr>
        <p:txBody>
          <a:bodyPr wrap="square" rtlCol="0">
            <a:spAutoFit/>
          </a:bodyPr>
          <a:lstStyle/>
          <a:p>
            <a:r>
              <a:rPr kumimoji="1" lang="en-US" altLang="zh-Hans" sz="1400" spc="100" dirty="0">
                <a:solidFill>
                  <a:schemeClr val="bg1"/>
                </a:solidFill>
                <a:latin typeface="Playfair Display" charset="0"/>
                <a:ea typeface="Playfair Display" charset="0"/>
                <a:cs typeface="Playfair Display" charset="0"/>
              </a:rPr>
              <a:t>Treat</a:t>
            </a:r>
            <a:endParaRPr kumimoji="1" lang="zh-CN" altLang="en-US" sz="1400" spc="100" dirty="0">
              <a:solidFill>
                <a:schemeClr val="bg1"/>
              </a:solidFill>
              <a:latin typeface="Playfair Display" charset="0"/>
              <a:ea typeface="Playfair Display" charset="0"/>
              <a:cs typeface="Playfair Display" charset="0"/>
            </a:endParaRPr>
          </a:p>
        </p:txBody>
      </p:sp>
      <p:sp>
        <p:nvSpPr>
          <p:cNvPr id="15"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18C2732-6B68-2C40-A7CA-AFC3BA3139E3}"/>
              </a:ext>
            </a:extLst>
          </p:cNvPr>
          <p:cNvSpPr/>
          <p:nvPr/>
        </p:nvSpPr>
        <p:spPr>
          <a:xfrm>
            <a:off x="9069448" y="4678990"/>
            <a:ext cx="1620283" cy="701731"/>
          </a:xfrm>
          <a:prstGeom prst="rect">
            <a:avLst/>
          </a:prstGeom>
        </p:spPr>
        <p:txBody>
          <a:bodyPr wrap="square">
            <a:spAutoFit/>
          </a:bodyPr>
          <a:lstStyle/>
          <a:p>
            <a:pPr algn="just">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a:t>
            </a:r>
            <a:endParaRPr lang="en-US" sz="1100" dirty="0">
              <a:solidFill>
                <a:schemeClr val="bg1"/>
              </a:solidFill>
              <a:latin typeface="Josefin Sans Light" charset="0"/>
              <a:ea typeface="Josefin Sans Light" charset="0"/>
              <a:cs typeface="Josefin Sans Light" charset="0"/>
            </a:endParaRPr>
          </a:p>
        </p:txBody>
      </p:sp>
      <p:sp>
        <p:nvSpPr>
          <p:cNvPr id="16" name="文本框 1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EBF17CA-0F2D-A347-82E2-2220CB0B7720}"/>
              </a:ext>
            </a:extLst>
          </p:cNvPr>
          <p:cNvSpPr txBox="1"/>
          <p:nvPr/>
        </p:nvSpPr>
        <p:spPr>
          <a:xfrm>
            <a:off x="1149676" y="3452081"/>
            <a:ext cx="5428871" cy="707886"/>
          </a:xfrm>
          <a:prstGeom prst="rect">
            <a:avLst/>
          </a:prstGeom>
          <a:noFill/>
        </p:spPr>
        <p:txBody>
          <a:bodyPr wrap="square" rtlCol="0">
            <a:spAutoFit/>
          </a:bodyPr>
          <a:lstStyle/>
          <a:p>
            <a:pPr algn="ctr"/>
            <a:r>
              <a:rPr kumimoji="1" lang="en-US" altLang="zh-Hans" sz="4000" b="1" dirty="0">
                <a:solidFill>
                  <a:schemeClr val="bg1"/>
                </a:solidFill>
                <a:latin typeface="Josefin Sans" charset="0"/>
                <a:ea typeface="Josefin Sans" charset="0"/>
                <a:cs typeface="Josefin Sans" charset="0"/>
              </a:rPr>
              <a:t>S</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W</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O</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T</a:t>
            </a:r>
            <a:endParaRPr kumimoji="1" lang="zh-CN" altLang="en-US" sz="4000" b="1" dirty="0">
              <a:solidFill>
                <a:schemeClr val="bg1"/>
              </a:solidFill>
              <a:latin typeface="Josefin Sans" charset="0"/>
              <a:ea typeface="Josefin Sans" charset="0"/>
              <a:cs typeface="Josefin Sans" charset="0"/>
            </a:endParaRPr>
          </a:p>
        </p:txBody>
      </p:sp>
      <p:sp>
        <p:nvSpPr>
          <p:cNvPr id="17" name="文本框 1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13B90CB-56C7-9348-8EFD-DBD33983C327}"/>
              </a:ext>
            </a:extLst>
          </p:cNvPr>
          <p:cNvSpPr txBox="1"/>
          <p:nvPr/>
        </p:nvSpPr>
        <p:spPr>
          <a:xfrm>
            <a:off x="1148165" y="1514121"/>
            <a:ext cx="3435350" cy="1569660"/>
          </a:xfrm>
          <a:prstGeom prst="rect">
            <a:avLst/>
          </a:prstGeom>
          <a:noFill/>
        </p:spPr>
        <p:txBody>
          <a:bodyPr wrap="square" rtlCol="0">
            <a:spAutoFit/>
          </a:bodyPr>
          <a:lstStyle/>
          <a:p>
            <a:r>
              <a:rPr kumimoji="1" lang="en-US" altLang="zh-Hans" sz="9600" dirty="0">
                <a:solidFill>
                  <a:schemeClr val="bg1"/>
                </a:solidFill>
                <a:latin typeface="Josefin Sans" pitchFamily="2" charset="0"/>
              </a:rPr>
              <a:t>50</a:t>
            </a:r>
            <a:endParaRPr kumimoji="1" lang="zh-CN" altLang="en-US" sz="9600" dirty="0">
              <a:solidFill>
                <a:schemeClr val="bg1"/>
              </a:solidFill>
              <a:latin typeface="Josefin Sans" pitchFamily="2" charset="0"/>
            </a:endParaRPr>
          </a:p>
        </p:txBody>
      </p:sp>
      <p:sp>
        <p:nvSpPr>
          <p:cNvPr id="18" name="文本框 1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C92B596-05D1-684A-8D18-745E2BE3BA9D}"/>
              </a:ext>
            </a:extLst>
          </p:cNvPr>
          <p:cNvSpPr txBox="1"/>
          <p:nvPr/>
        </p:nvSpPr>
        <p:spPr>
          <a:xfrm>
            <a:off x="2554880" y="2362787"/>
            <a:ext cx="2040340" cy="461665"/>
          </a:xfrm>
          <a:prstGeom prst="rect">
            <a:avLst/>
          </a:prstGeom>
          <a:noFill/>
        </p:spPr>
        <p:txBody>
          <a:bodyPr wrap="square" rtlCol="0">
            <a:spAutoFit/>
          </a:bodyPr>
          <a:lstStyle/>
          <a:p>
            <a:r>
              <a:rPr kumimoji="1" lang="en-US" altLang="zh-Hans" sz="1400" b="1" dirty="0">
                <a:solidFill>
                  <a:schemeClr val="bg1"/>
                </a:solidFill>
                <a:latin typeface="Josefin Sans" charset="0"/>
                <a:ea typeface="Josefin Sans" charset="0"/>
                <a:cs typeface="Josefin Sans" charset="0"/>
              </a:rPr>
              <a:t>Ambitious</a:t>
            </a:r>
          </a:p>
          <a:p>
            <a:r>
              <a:rPr kumimoji="1" lang="en-US" altLang="zh-CN" sz="900" dirty="0">
                <a:solidFill>
                  <a:schemeClr val="bg1"/>
                </a:solidFill>
                <a:latin typeface="Josefin Sans" charset="0"/>
                <a:ea typeface="Josefin Sans" charset="0"/>
                <a:cs typeface="Josefin Sans" charset="0"/>
              </a:rPr>
              <a:t>Type your title here</a:t>
            </a:r>
            <a:endParaRPr kumimoji="1" lang="zh-CN" altLang="en-US" sz="900" dirty="0">
              <a:solidFill>
                <a:schemeClr val="bg1"/>
              </a:solidFill>
              <a:latin typeface="Josefin Sans" charset="0"/>
              <a:ea typeface="Josefin Sans" charset="0"/>
              <a:cs typeface="Josefin Sans"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C61621B5-3CBA-4815-87F5-181D48878D23}"/>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16234339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C1DF420-F7C5-1449-BDF9-515A7CF0634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a:off x="6405266" y="1130310"/>
            <a:ext cx="4946945" cy="4306333"/>
          </a:xfrm>
          <a:prstGeom prst="rect">
            <a:avLst/>
          </a:prstGeom>
        </p:spPr>
      </p:pic>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345C980C-70B3-F74A-9775-F71EA92EEA6A}"/>
              </a:ext>
            </a:extLst>
          </p:cNvPr>
          <p:cNvSpPr txBox="1"/>
          <p:nvPr/>
        </p:nvSpPr>
        <p:spPr>
          <a:xfrm>
            <a:off x="9039540" y="1813173"/>
            <a:ext cx="1730060" cy="1615827"/>
          </a:xfrm>
          <a:prstGeom prst="rect">
            <a:avLst/>
          </a:prstGeom>
          <a:noFill/>
        </p:spPr>
        <p:txBody>
          <a:bodyPr wrap="square" rtlCol="0">
            <a:spAutoFit/>
          </a:bodyPr>
          <a:lstStyle/>
          <a:p>
            <a:pPr>
              <a:lnSpc>
                <a:spcPct val="150000"/>
              </a:lnSpc>
            </a:pPr>
            <a:r>
              <a:rPr kumimoji="1" lang="en-US" altLang="zh-Hans" sz="6600" b="1" dirty="0">
                <a:solidFill>
                  <a:schemeClr val="bg1"/>
                </a:solidFill>
                <a:latin typeface="Josefin Sans" charset="0"/>
                <a:ea typeface="Josefin Sans" charset="0"/>
                <a:cs typeface="Josefin Sans" charset="0"/>
              </a:rPr>
              <a:t>50</a:t>
            </a:r>
            <a:endParaRPr kumimoji="1" lang="zh-CN" altLang="en-US" sz="6600" b="1" dirty="0">
              <a:solidFill>
                <a:schemeClr val="bg1"/>
              </a:solidFill>
              <a:latin typeface="Josefin Sans" charset="0"/>
              <a:ea typeface="Josefin Sans" charset="0"/>
              <a:cs typeface="Josefin Sans" charset="0"/>
            </a:endParaRPr>
          </a:p>
        </p:txBody>
      </p:sp>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12DE39E-81FB-4A48-AADF-8654072D0537}"/>
              </a:ext>
            </a:extLst>
          </p:cNvPr>
          <p:cNvSpPr txBox="1"/>
          <p:nvPr/>
        </p:nvSpPr>
        <p:spPr>
          <a:xfrm>
            <a:off x="9061769" y="2952690"/>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9" name="文本框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FB6DBCA-ACF2-DF40-A847-3B75FEEE5B13}"/>
              </a:ext>
            </a:extLst>
          </p:cNvPr>
          <p:cNvSpPr txBox="1"/>
          <p:nvPr/>
        </p:nvSpPr>
        <p:spPr>
          <a:xfrm>
            <a:off x="7216288" y="3847318"/>
            <a:ext cx="2496524" cy="523220"/>
          </a:xfrm>
          <a:prstGeom prst="rect">
            <a:avLst/>
          </a:prstGeom>
          <a:noFill/>
        </p:spPr>
        <p:txBody>
          <a:bodyPr wrap="square" rtlCol="0">
            <a:spAutoFit/>
          </a:bodyPr>
          <a:lstStyle/>
          <a:p>
            <a:r>
              <a:rPr kumimoji="1" lang="en-US" altLang="zh-Hans" sz="2800" b="1" spc="100" dirty="0">
                <a:solidFill>
                  <a:schemeClr val="bg1"/>
                </a:solidFill>
                <a:latin typeface="Josefin Sans" charset="0"/>
                <a:ea typeface="Josefin Sans" charset="0"/>
                <a:cs typeface="Josefin Sans" charset="0"/>
              </a:rPr>
              <a:t>CLOUD</a:t>
            </a:r>
            <a:endParaRPr kumimoji="1" lang="zh-CN" altLang="en-US" sz="2800" b="1" spc="100" dirty="0">
              <a:solidFill>
                <a:schemeClr val="bg1"/>
              </a:solidFill>
              <a:latin typeface="Josefin Sans" charset="0"/>
              <a:ea typeface="Josefin Sans" charset="0"/>
              <a:cs typeface="Josefin Sans" charset="0"/>
            </a:endParaRPr>
          </a:p>
        </p:txBody>
      </p:sp>
      <p:grpSp>
        <p:nvGrpSpPr>
          <p:cNvPr id="10" name="组合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DECF708-95EE-064A-8180-3D6AB3A98759}"/>
              </a:ext>
            </a:extLst>
          </p:cNvPr>
          <p:cNvGrpSpPr/>
          <p:nvPr/>
        </p:nvGrpSpPr>
        <p:grpSpPr>
          <a:xfrm>
            <a:off x="1389714" y="4195789"/>
            <a:ext cx="2190447" cy="357806"/>
            <a:chOff x="242949" y="7337700"/>
            <a:chExt cx="2190447" cy="357806"/>
          </a:xfrm>
        </p:grpSpPr>
        <p:sp>
          <p:nvSpPr>
            <p:cNvPr id="11" name="矩形 10">
              <a:extLst>
                <a:ext uri="{FF2B5EF4-FFF2-40B4-BE49-F238E27FC236}">
                  <a16:creationId xmlns:a16="http://schemas.microsoft.com/office/drawing/2014/main" id="{7ED2AAAD-2983-7C4E-8D99-CC72ED49013D}"/>
                </a:ext>
              </a:extLst>
            </p:cNvPr>
            <p:cNvSpPr/>
            <p:nvPr/>
          </p:nvSpPr>
          <p:spPr>
            <a:xfrm flipV="1">
              <a:off x="327338" y="7611989"/>
              <a:ext cx="2100947" cy="7653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Playfair Display" pitchFamily="2" charset="0"/>
              </a:endParaRPr>
            </a:p>
          </p:txBody>
        </p:sp>
        <p:sp>
          <p:nvSpPr>
            <p:cNvPr id="12" name="文本框 11">
              <a:extLst>
                <a:ext uri="{FF2B5EF4-FFF2-40B4-BE49-F238E27FC236}">
                  <a16:creationId xmlns:a16="http://schemas.microsoft.com/office/drawing/2014/main" id="{5611BDD1-F098-B244-8C73-1EB4B5BB1844}"/>
                </a:ext>
              </a:extLst>
            </p:cNvPr>
            <p:cNvSpPr txBox="1"/>
            <p:nvPr/>
          </p:nvSpPr>
          <p:spPr>
            <a:xfrm>
              <a:off x="242949" y="7337700"/>
              <a:ext cx="1677363" cy="230832"/>
            </a:xfrm>
            <a:prstGeom prst="rect">
              <a:avLst/>
            </a:prstGeom>
            <a:noFill/>
          </p:spPr>
          <p:txBody>
            <a:bodyPr wrap="square" rtlCol="0">
              <a:spAutoFit/>
            </a:bodyPr>
            <a:lstStyle>
              <a:defPPr>
                <a:defRPr lang="zh-CN"/>
              </a:defPPr>
              <a:lvl1pPr>
                <a:defRPr sz="1050">
                  <a:solidFill>
                    <a:srgbClr val="DFDFDF"/>
                  </a:solidFill>
                </a:defRPr>
              </a:lvl1pPr>
            </a:lstStyle>
            <a:p>
              <a:r>
                <a:rPr lang="en-US" altLang="zh-CN" sz="900" dirty="0">
                  <a:solidFill>
                    <a:schemeClr val="bg1"/>
                  </a:solidFill>
                  <a:latin typeface="Playfair Display" pitchFamily="2" charset="0"/>
                </a:rPr>
                <a:t>Adobe Photoshop</a:t>
              </a:r>
              <a:endParaRPr lang="zh-CN" altLang="en-US" sz="900" dirty="0">
                <a:solidFill>
                  <a:schemeClr val="bg1"/>
                </a:solidFill>
                <a:latin typeface="Playfair Display" pitchFamily="2" charset="0"/>
              </a:endParaRPr>
            </a:p>
          </p:txBody>
        </p:sp>
        <p:sp>
          <p:nvSpPr>
            <p:cNvPr id="13" name="矩形 12">
              <a:extLst>
                <a:ext uri="{FF2B5EF4-FFF2-40B4-BE49-F238E27FC236}">
                  <a16:creationId xmlns:a16="http://schemas.microsoft.com/office/drawing/2014/main" id="{1A705046-AEA1-2041-BE96-9017B9581F0A}"/>
                </a:ext>
              </a:extLst>
            </p:cNvPr>
            <p:cNvSpPr/>
            <p:nvPr/>
          </p:nvSpPr>
          <p:spPr>
            <a:xfrm flipV="1">
              <a:off x="1770119" y="7611987"/>
              <a:ext cx="663277" cy="835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grpSp>
      <p:grpSp>
        <p:nvGrpSpPr>
          <p:cNvPr id="14" name="组合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B48A436-E49B-6840-BF3C-81C4BAD37AA9}"/>
              </a:ext>
            </a:extLst>
          </p:cNvPr>
          <p:cNvGrpSpPr/>
          <p:nvPr/>
        </p:nvGrpSpPr>
        <p:grpSpPr>
          <a:xfrm>
            <a:off x="1389714" y="4609407"/>
            <a:ext cx="2192244" cy="351105"/>
            <a:chOff x="242949" y="7751884"/>
            <a:chExt cx="2192244" cy="351105"/>
          </a:xfrm>
        </p:grpSpPr>
        <p:sp>
          <p:nvSpPr>
            <p:cNvPr id="15" name="矩形 14">
              <a:extLst>
                <a:ext uri="{FF2B5EF4-FFF2-40B4-BE49-F238E27FC236}">
                  <a16:creationId xmlns:a16="http://schemas.microsoft.com/office/drawing/2014/main" id="{F683E5A6-BE91-F04F-B99D-0083049BC125}"/>
                </a:ext>
              </a:extLst>
            </p:cNvPr>
            <p:cNvSpPr/>
            <p:nvPr/>
          </p:nvSpPr>
          <p:spPr>
            <a:xfrm flipV="1">
              <a:off x="327338" y="8026173"/>
              <a:ext cx="2100947" cy="7653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Playfair Display" pitchFamily="2" charset="0"/>
              </a:endParaRPr>
            </a:p>
          </p:txBody>
        </p:sp>
        <p:sp>
          <p:nvSpPr>
            <p:cNvPr id="16" name="文本框 15">
              <a:extLst>
                <a:ext uri="{FF2B5EF4-FFF2-40B4-BE49-F238E27FC236}">
                  <a16:creationId xmlns:a16="http://schemas.microsoft.com/office/drawing/2014/main" id="{6ECB71E8-A348-0445-AC7F-D12E5D23E347}"/>
                </a:ext>
              </a:extLst>
            </p:cNvPr>
            <p:cNvSpPr txBox="1"/>
            <p:nvPr/>
          </p:nvSpPr>
          <p:spPr>
            <a:xfrm>
              <a:off x="242949" y="7751884"/>
              <a:ext cx="1677363" cy="230832"/>
            </a:xfrm>
            <a:prstGeom prst="rect">
              <a:avLst/>
            </a:prstGeom>
            <a:noFill/>
          </p:spPr>
          <p:txBody>
            <a:bodyPr wrap="square" rtlCol="0">
              <a:spAutoFit/>
            </a:bodyPr>
            <a:lstStyle>
              <a:defPPr>
                <a:defRPr lang="zh-CN"/>
              </a:defPPr>
              <a:lvl1pPr>
                <a:defRPr sz="1050">
                  <a:solidFill>
                    <a:srgbClr val="DFDFDF"/>
                  </a:solidFill>
                </a:defRPr>
              </a:lvl1pPr>
            </a:lstStyle>
            <a:p>
              <a:r>
                <a:rPr lang="en-US" altLang="zh-CN" sz="900" dirty="0" err="1">
                  <a:solidFill>
                    <a:schemeClr val="bg1"/>
                  </a:solidFill>
                  <a:latin typeface="Playfair Display" pitchFamily="2" charset="0"/>
                </a:rPr>
                <a:t>Keyshot</a:t>
              </a:r>
              <a:endParaRPr lang="zh-CN" altLang="en-US" sz="900" dirty="0">
                <a:solidFill>
                  <a:schemeClr val="bg1"/>
                </a:solidFill>
                <a:latin typeface="Playfair Display" pitchFamily="2" charset="0"/>
              </a:endParaRPr>
            </a:p>
          </p:txBody>
        </p:sp>
        <p:sp>
          <p:nvSpPr>
            <p:cNvPr id="17" name="矩形 16">
              <a:extLst>
                <a:ext uri="{FF2B5EF4-FFF2-40B4-BE49-F238E27FC236}">
                  <a16:creationId xmlns:a16="http://schemas.microsoft.com/office/drawing/2014/main" id="{3877ED09-D028-6F4E-98ED-99AF5D0012E8}"/>
                </a:ext>
              </a:extLst>
            </p:cNvPr>
            <p:cNvSpPr/>
            <p:nvPr/>
          </p:nvSpPr>
          <p:spPr>
            <a:xfrm flipV="1">
              <a:off x="1415074" y="8025909"/>
              <a:ext cx="1020119" cy="77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grpSp>
      <p:grpSp>
        <p:nvGrpSpPr>
          <p:cNvPr id="18" name="组合 1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E947409E-8FDB-9542-B1DE-0B88DB43F624}"/>
              </a:ext>
            </a:extLst>
          </p:cNvPr>
          <p:cNvGrpSpPr/>
          <p:nvPr/>
        </p:nvGrpSpPr>
        <p:grpSpPr>
          <a:xfrm>
            <a:off x="1389714" y="5023025"/>
            <a:ext cx="2188169" cy="350820"/>
            <a:chOff x="242949" y="8166069"/>
            <a:chExt cx="2188169" cy="350820"/>
          </a:xfrm>
        </p:grpSpPr>
        <p:sp>
          <p:nvSpPr>
            <p:cNvPr id="19" name="矩形 18">
              <a:extLst>
                <a:ext uri="{FF2B5EF4-FFF2-40B4-BE49-F238E27FC236}">
                  <a16:creationId xmlns:a16="http://schemas.microsoft.com/office/drawing/2014/main" id="{F4E63840-7B77-934A-835C-11498BC1E8F4}"/>
                </a:ext>
              </a:extLst>
            </p:cNvPr>
            <p:cNvSpPr/>
            <p:nvPr/>
          </p:nvSpPr>
          <p:spPr>
            <a:xfrm flipV="1">
              <a:off x="327338" y="8440358"/>
              <a:ext cx="2100947" cy="7653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sp>
          <p:nvSpPr>
            <p:cNvPr id="20" name="文本框 19">
              <a:extLst>
                <a:ext uri="{FF2B5EF4-FFF2-40B4-BE49-F238E27FC236}">
                  <a16:creationId xmlns:a16="http://schemas.microsoft.com/office/drawing/2014/main" id="{A5D2C277-C6D3-2945-982F-4315221C0320}"/>
                </a:ext>
              </a:extLst>
            </p:cNvPr>
            <p:cNvSpPr txBox="1"/>
            <p:nvPr/>
          </p:nvSpPr>
          <p:spPr>
            <a:xfrm>
              <a:off x="242949" y="8166069"/>
              <a:ext cx="1677363" cy="230832"/>
            </a:xfrm>
            <a:prstGeom prst="rect">
              <a:avLst/>
            </a:prstGeom>
            <a:noFill/>
          </p:spPr>
          <p:txBody>
            <a:bodyPr wrap="square" rtlCol="0">
              <a:spAutoFit/>
            </a:bodyPr>
            <a:lstStyle>
              <a:defPPr>
                <a:defRPr lang="zh-CN"/>
              </a:defPPr>
              <a:lvl1pPr>
                <a:defRPr sz="1050">
                  <a:solidFill>
                    <a:srgbClr val="DFDFDF"/>
                  </a:solidFill>
                </a:defRPr>
              </a:lvl1pPr>
            </a:lstStyle>
            <a:p>
              <a:r>
                <a:rPr lang="en-US" altLang="zh-CN" sz="900" dirty="0">
                  <a:solidFill>
                    <a:schemeClr val="bg1"/>
                  </a:solidFill>
                  <a:latin typeface="Playfair Display" pitchFamily="2" charset="0"/>
                </a:rPr>
                <a:t>SKETCH</a:t>
              </a:r>
              <a:endParaRPr lang="zh-CN" altLang="en-US" sz="900" dirty="0">
                <a:solidFill>
                  <a:schemeClr val="bg1"/>
                </a:solidFill>
                <a:latin typeface="Playfair Display" pitchFamily="2" charset="0"/>
              </a:endParaRPr>
            </a:p>
          </p:txBody>
        </p:sp>
        <p:sp>
          <p:nvSpPr>
            <p:cNvPr id="21" name="矩形 20">
              <a:extLst>
                <a:ext uri="{FF2B5EF4-FFF2-40B4-BE49-F238E27FC236}">
                  <a16:creationId xmlns:a16="http://schemas.microsoft.com/office/drawing/2014/main" id="{869183B3-A951-FF45-BA06-B2D7AE1E02B4}"/>
                </a:ext>
              </a:extLst>
            </p:cNvPr>
            <p:cNvSpPr/>
            <p:nvPr/>
          </p:nvSpPr>
          <p:spPr>
            <a:xfrm flipV="1">
              <a:off x="1934852" y="8440357"/>
              <a:ext cx="496266" cy="765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grpSp>
      <p:grpSp>
        <p:nvGrpSpPr>
          <p:cNvPr id="22" name="组合 1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7631B19-90A6-164D-BF11-C1A3B1CDC159}"/>
              </a:ext>
            </a:extLst>
          </p:cNvPr>
          <p:cNvGrpSpPr/>
          <p:nvPr/>
        </p:nvGrpSpPr>
        <p:grpSpPr>
          <a:xfrm>
            <a:off x="1389714" y="3768808"/>
            <a:ext cx="2185336" cy="350820"/>
            <a:chOff x="242949" y="6943502"/>
            <a:chExt cx="2185336" cy="350820"/>
          </a:xfrm>
        </p:grpSpPr>
        <p:sp>
          <p:nvSpPr>
            <p:cNvPr id="23" name="矩形 22">
              <a:extLst>
                <a:ext uri="{FF2B5EF4-FFF2-40B4-BE49-F238E27FC236}">
                  <a16:creationId xmlns:a16="http://schemas.microsoft.com/office/drawing/2014/main" id="{4F44B1BF-9155-CD4D-A4AF-2157724B881D}"/>
                </a:ext>
              </a:extLst>
            </p:cNvPr>
            <p:cNvSpPr/>
            <p:nvPr/>
          </p:nvSpPr>
          <p:spPr>
            <a:xfrm flipV="1">
              <a:off x="327338" y="7217791"/>
              <a:ext cx="2100947" cy="7653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sp>
          <p:nvSpPr>
            <p:cNvPr id="24" name="文本框 23">
              <a:extLst>
                <a:ext uri="{FF2B5EF4-FFF2-40B4-BE49-F238E27FC236}">
                  <a16:creationId xmlns:a16="http://schemas.microsoft.com/office/drawing/2014/main" id="{0090E5C9-A44F-644E-86C5-274C31E3768A}"/>
                </a:ext>
              </a:extLst>
            </p:cNvPr>
            <p:cNvSpPr txBox="1"/>
            <p:nvPr/>
          </p:nvSpPr>
          <p:spPr>
            <a:xfrm>
              <a:off x="242949" y="6943502"/>
              <a:ext cx="1677363" cy="230832"/>
            </a:xfrm>
            <a:prstGeom prst="rect">
              <a:avLst/>
            </a:prstGeom>
            <a:noFill/>
          </p:spPr>
          <p:txBody>
            <a:bodyPr wrap="square" rtlCol="0">
              <a:spAutoFit/>
            </a:bodyPr>
            <a:lstStyle>
              <a:defPPr>
                <a:defRPr lang="zh-CN"/>
              </a:defPPr>
              <a:lvl1pPr>
                <a:defRPr sz="1050">
                  <a:solidFill>
                    <a:srgbClr val="DFDFDF"/>
                  </a:solidFill>
                </a:defRPr>
              </a:lvl1pPr>
            </a:lstStyle>
            <a:p>
              <a:r>
                <a:rPr lang="en-US" altLang="zh-CN" sz="900" dirty="0">
                  <a:solidFill>
                    <a:schemeClr val="bg1"/>
                  </a:solidFill>
                  <a:latin typeface="Playfair Display" pitchFamily="2" charset="0"/>
                </a:rPr>
                <a:t>Rhinoceros</a:t>
              </a:r>
              <a:endParaRPr lang="zh-CN" altLang="en-US" sz="900" dirty="0">
                <a:solidFill>
                  <a:schemeClr val="bg1"/>
                </a:solidFill>
                <a:latin typeface="Playfair Display" pitchFamily="2" charset="0"/>
              </a:endParaRPr>
            </a:p>
          </p:txBody>
        </p:sp>
        <p:sp>
          <p:nvSpPr>
            <p:cNvPr id="25" name="矩形 24">
              <a:extLst>
                <a:ext uri="{FF2B5EF4-FFF2-40B4-BE49-F238E27FC236}">
                  <a16:creationId xmlns:a16="http://schemas.microsoft.com/office/drawing/2014/main" id="{459A37E0-0B38-9549-BEFA-A42BA96B23F4}"/>
                </a:ext>
              </a:extLst>
            </p:cNvPr>
            <p:cNvSpPr/>
            <p:nvPr/>
          </p:nvSpPr>
          <p:spPr>
            <a:xfrm flipV="1">
              <a:off x="1415074" y="7207164"/>
              <a:ext cx="1013211" cy="870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grpSp>
      <p:grpSp>
        <p:nvGrpSpPr>
          <p:cNvPr id="26" name="组合 2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7022C77-0D73-6041-B06C-E435AB8D29D2}"/>
              </a:ext>
            </a:extLst>
          </p:cNvPr>
          <p:cNvGrpSpPr/>
          <p:nvPr/>
        </p:nvGrpSpPr>
        <p:grpSpPr>
          <a:xfrm>
            <a:off x="1389714" y="3355190"/>
            <a:ext cx="2185336" cy="350820"/>
            <a:chOff x="242949" y="6549304"/>
            <a:chExt cx="2185336" cy="350820"/>
          </a:xfrm>
        </p:grpSpPr>
        <p:sp>
          <p:nvSpPr>
            <p:cNvPr id="27" name="矩形 26">
              <a:extLst>
                <a:ext uri="{FF2B5EF4-FFF2-40B4-BE49-F238E27FC236}">
                  <a16:creationId xmlns:a16="http://schemas.microsoft.com/office/drawing/2014/main" id="{2283D088-EF30-A646-8E03-4EE4FC9880BE}"/>
                </a:ext>
              </a:extLst>
            </p:cNvPr>
            <p:cNvSpPr/>
            <p:nvPr/>
          </p:nvSpPr>
          <p:spPr>
            <a:xfrm flipV="1">
              <a:off x="327338" y="6823593"/>
              <a:ext cx="2100947" cy="765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sp>
          <p:nvSpPr>
            <p:cNvPr id="28" name="文本框 27">
              <a:extLst>
                <a:ext uri="{FF2B5EF4-FFF2-40B4-BE49-F238E27FC236}">
                  <a16:creationId xmlns:a16="http://schemas.microsoft.com/office/drawing/2014/main" id="{AB828320-5FF2-5044-A20D-54ADA2E8D425}"/>
                </a:ext>
              </a:extLst>
            </p:cNvPr>
            <p:cNvSpPr txBox="1"/>
            <p:nvPr/>
          </p:nvSpPr>
          <p:spPr>
            <a:xfrm>
              <a:off x="242949" y="6549304"/>
              <a:ext cx="1677363" cy="230832"/>
            </a:xfrm>
            <a:prstGeom prst="rect">
              <a:avLst/>
            </a:prstGeom>
            <a:noFill/>
          </p:spPr>
          <p:txBody>
            <a:bodyPr wrap="square" rtlCol="0">
              <a:spAutoFit/>
            </a:bodyPr>
            <a:lstStyle>
              <a:defPPr>
                <a:defRPr lang="zh-CN"/>
              </a:defPPr>
              <a:lvl1pPr>
                <a:defRPr sz="1050">
                  <a:solidFill>
                    <a:srgbClr val="DFDFDF"/>
                  </a:solidFill>
                </a:defRPr>
              </a:lvl1pPr>
            </a:lstStyle>
            <a:p>
              <a:r>
                <a:rPr lang="en-US" altLang="zh-CN" sz="900" dirty="0">
                  <a:solidFill>
                    <a:schemeClr val="bg1"/>
                  </a:solidFill>
                  <a:latin typeface="Playfair Display" pitchFamily="2" charset="0"/>
                </a:rPr>
                <a:t>PowerPoint 2013</a:t>
              </a:r>
              <a:endParaRPr lang="zh-CN" altLang="en-US" sz="900" dirty="0">
                <a:solidFill>
                  <a:schemeClr val="bg1"/>
                </a:solidFill>
                <a:latin typeface="Playfair Display" pitchFamily="2" charset="0"/>
              </a:endParaRPr>
            </a:p>
          </p:txBody>
        </p:sp>
        <p:sp>
          <p:nvSpPr>
            <p:cNvPr id="29" name="矩形 28">
              <a:extLst>
                <a:ext uri="{FF2B5EF4-FFF2-40B4-BE49-F238E27FC236}">
                  <a16:creationId xmlns:a16="http://schemas.microsoft.com/office/drawing/2014/main" id="{8B3E8427-DED9-CC4C-BFCD-590FF755DEC1}"/>
                </a:ext>
              </a:extLst>
            </p:cNvPr>
            <p:cNvSpPr/>
            <p:nvPr/>
          </p:nvSpPr>
          <p:spPr>
            <a:xfrm flipV="1">
              <a:off x="2268226" y="6814069"/>
              <a:ext cx="160059" cy="860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grpSp>
      <p:grpSp>
        <p:nvGrpSpPr>
          <p:cNvPr id="30" name="组合 2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EA49752-B8DC-914A-8066-EFB0F9FE68FB}"/>
              </a:ext>
            </a:extLst>
          </p:cNvPr>
          <p:cNvGrpSpPr/>
          <p:nvPr/>
        </p:nvGrpSpPr>
        <p:grpSpPr>
          <a:xfrm>
            <a:off x="1389714" y="5436643"/>
            <a:ext cx="2190447" cy="350820"/>
            <a:chOff x="242949" y="8682963"/>
            <a:chExt cx="2190447" cy="350820"/>
          </a:xfrm>
        </p:grpSpPr>
        <p:sp>
          <p:nvSpPr>
            <p:cNvPr id="31" name="矩形 30">
              <a:extLst>
                <a:ext uri="{FF2B5EF4-FFF2-40B4-BE49-F238E27FC236}">
                  <a16:creationId xmlns:a16="http://schemas.microsoft.com/office/drawing/2014/main" id="{30C719D1-E6DD-0141-8403-08AD12782BEF}"/>
                </a:ext>
              </a:extLst>
            </p:cNvPr>
            <p:cNvSpPr/>
            <p:nvPr/>
          </p:nvSpPr>
          <p:spPr>
            <a:xfrm flipV="1">
              <a:off x="327338" y="8957252"/>
              <a:ext cx="2100947" cy="7653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sp>
          <p:nvSpPr>
            <p:cNvPr id="32" name="文本框 31">
              <a:extLst>
                <a:ext uri="{FF2B5EF4-FFF2-40B4-BE49-F238E27FC236}">
                  <a16:creationId xmlns:a16="http://schemas.microsoft.com/office/drawing/2014/main" id="{A5DA08D6-EF14-8340-9E45-4F90DBDC9449}"/>
                </a:ext>
              </a:extLst>
            </p:cNvPr>
            <p:cNvSpPr txBox="1"/>
            <p:nvPr/>
          </p:nvSpPr>
          <p:spPr>
            <a:xfrm>
              <a:off x="242949" y="8682963"/>
              <a:ext cx="1677363" cy="230832"/>
            </a:xfrm>
            <a:prstGeom prst="rect">
              <a:avLst/>
            </a:prstGeom>
            <a:noFill/>
          </p:spPr>
          <p:txBody>
            <a:bodyPr wrap="square" rtlCol="0">
              <a:spAutoFit/>
            </a:bodyPr>
            <a:lstStyle>
              <a:defPPr>
                <a:defRPr lang="zh-CN"/>
              </a:defPPr>
              <a:lvl1pPr>
                <a:defRPr sz="1050">
                  <a:solidFill>
                    <a:srgbClr val="DFDFDF"/>
                  </a:solidFill>
                </a:defRPr>
              </a:lvl1pPr>
            </a:lstStyle>
            <a:p>
              <a:r>
                <a:rPr lang="en-US" altLang="zh-CN" sz="900" dirty="0">
                  <a:solidFill>
                    <a:schemeClr val="bg1"/>
                  </a:solidFill>
                  <a:latin typeface="Playfair Display" pitchFamily="2" charset="0"/>
                </a:rPr>
                <a:t>ENGLISH</a:t>
              </a:r>
            </a:p>
          </p:txBody>
        </p:sp>
        <p:sp>
          <p:nvSpPr>
            <p:cNvPr id="33" name="矩形 32">
              <a:extLst>
                <a:ext uri="{FF2B5EF4-FFF2-40B4-BE49-F238E27FC236}">
                  <a16:creationId xmlns:a16="http://schemas.microsoft.com/office/drawing/2014/main" id="{6035C9FC-3E2A-0341-9035-FC9CC1573930}"/>
                </a:ext>
              </a:extLst>
            </p:cNvPr>
            <p:cNvSpPr/>
            <p:nvPr/>
          </p:nvSpPr>
          <p:spPr>
            <a:xfrm flipV="1">
              <a:off x="1845287" y="8957251"/>
              <a:ext cx="588109" cy="765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Playfair Display" pitchFamily="2" charset="0"/>
              </a:endParaRPr>
            </a:p>
          </p:txBody>
        </p:sp>
      </p:grpSp>
      <p:sp>
        <p:nvSpPr>
          <p:cNvPr id="34"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3A58E39-6E83-7940-8214-77C306799ED7}"/>
              </a:ext>
            </a:extLst>
          </p:cNvPr>
          <p:cNvSpPr/>
          <p:nvPr/>
        </p:nvSpPr>
        <p:spPr>
          <a:xfrm>
            <a:off x="2791207" y="1592835"/>
            <a:ext cx="3406394" cy="1498872"/>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35" name="文本框 3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865009F-FD22-B849-BC5C-A413386774A1}"/>
              </a:ext>
            </a:extLst>
          </p:cNvPr>
          <p:cNvSpPr txBox="1"/>
          <p:nvPr/>
        </p:nvSpPr>
        <p:spPr>
          <a:xfrm>
            <a:off x="2769360" y="988494"/>
            <a:ext cx="3500888" cy="646331"/>
          </a:xfrm>
          <a:prstGeom prst="rect">
            <a:avLst/>
          </a:prstGeom>
          <a:noFill/>
        </p:spPr>
        <p:txBody>
          <a:bodyPr wrap="square" rtlCol="0">
            <a:spAutoFit/>
          </a:bodyPr>
          <a:lstStyle/>
          <a:p>
            <a:r>
              <a:rPr kumimoji="1" lang="en-US" altLang="zh-Hans" sz="3600" b="1" spc="100" dirty="0">
                <a:solidFill>
                  <a:schemeClr val="bg1"/>
                </a:solidFill>
                <a:latin typeface="Josefin Sans" charset="0"/>
                <a:ea typeface="Josefin Sans" charset="0"/>
                <a:cs typeface="Josefin Sans" charset="0"/>
              </a:rPr>
              <a:t>AMBITIOUS</a:t>
            </a:r>
            <a:endParaRPr kumimoji="1" lang="zh-CN" altLang="en-US" sz="3600" b="1" spc="100" dirty="0">
              <a:solidFill>
                <a:schemeClr val="bg1"/>
              </a:solidFill>
              <a:latin typeface="Josefin Sans" charset="0"/>
              <a:ea typeface="Josefin Sans" charset="0"/>
              <a:cs typeface="Josefin Sans" charset="0"/>
            </a:endParaRPr>
          </a:p>
        </p:txBody>
      </p:sp>
      <p:sp>
        <p:nvSpPr>
          <p:cNvPr id="36" name="矩形 3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06F449B-5F31-FC42-88DD-4513D4305502}"/>
              </a:ext>
            </a:extLst>
          </p:cNvPr>
          <p:cNvSpPr/>
          <p:nvPr/>
        </p:nvSpPr>
        <p:spPr>
          <a:xfrm rot="16200000">
            <a:off x="11352214" y="6021387"/>
            <a:ext cx="431799" cy="43180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548BC429-5582-49C5-87EC-8D7D349836E2}"/>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1013464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C12D8A5-CEB3-174D-8FB2-26E0582057F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文本框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BD08F58-13F9-324D-B5CF-39168738F0C0}"/>
              </a:ext>
            </a:extLst>
          </p:cNvPr>
          <p:cNvSpPr txBox="1"/>
          <p:nvPr/>
        </p:nvSpPr>
        <p:spPr>
          <a:xfrm>
            <a:off x="1671414" y="1814513"/>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C</a:t>
            </a:r>
            <a:endParaRPr kumimoji="1" lang="zh-CN" altLang="en-US" sz="7200" b="1" spc="100" dirty="0">
              <a:solidFill>
                <a:schemeClr val="bg1"/>
              </a:solidFill>
              <a:latin typeface="Josefin Sans" charset="0"/>
              <a:ea typeface="Josefin Sans" charset="0"/>
              <a:cs typeface="Josefin Sans" charset="0"/>
            </a:endParaRPr>
          </a:p>
        </p:txBody>
      </p:sp>
      <p:sp>
        <p:nvSpPr>
          <p:cNvPr id="5" name="文本框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83E5FB5-5A1B-054A-B85B-FF5B8652BA13}"/>
              </a:ext>
            </a:extLst>
          </p:cNvPr>
          <p:cNvSpPr txBox="1"/>
          <p:nvPr/>
        </p:nvSpPr>
        <p:spPr>
          <a:xfrm>
            <a:off x="2701475" y="1814513"/>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L</a:t>
            </a:r>
            <a:endParaRPr kumimoji="1" lang="zh-CN" altLang="en-US" sz="7200" b="1" spc="100" dirty="0">
              <a:solidFill>
                <a:schemeClr val="bg1"/>
              </a:solidFill>
              <a:latin typeface="Josefin Sans" charset="0"/>
              <a:ea typeface="Josefin Sans" charset="0"/>
              <a:cs typeface="Josefin Sans" charset="0"/>
            </a:endParaRPr>
          </a:p>
        </p:txBody>
      </p:sp>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DB19443-6D35-504F-B0A1-0FBFA942C4F2}"/>
              </a:ext>
            </a:extLst>
          </p:cNvPr>
          <p:cNvSpPr txBox="1"/>
          <p:nvPr/>
        </p:nvSpPr>
        <p:spPr>
          <a:xfrm>
            <a:off x="2627538" y="2845854"/>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O</a:t>
            </a:r>
            <a:endParaRPr kumimoji="1" lang="zh-CN" altLang="en-US" sz="7200" b="1" spc="100" dirty="0">
              <a:solidFill>
                <a:schemeClr val="bg1"/>
              </a:solidFill>
              <a:latin typeface="Josefin Sans" charset="0"/>
              <a:ea typeface="Josefin Sans" charset="0"/>
              <a:cs typeface="Josefin Sans"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18B7384-7FCD-1745-B358-0118508D4A4E}"/>
              </a:ext>
            </a:extLst>
          </p:cNvPr>
          <p:cNvSpPr txBox="1"/>
          <p:nvPr/>
        </p:nvSpPr>
        <p:spPr>
          <a:xfrm>
            <a:off x="3575050" y="2845854"/>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U</a:t>
            </a:r>
            <a:endParaRPr kumimoji="1" lang="zh-CN" altLang="en-US" sz="7200" b="1" spc="100" dirty="0">
              <a:solidFill>
                <a:schemeClr val="bg1"/>
              </a:solidFill>
              <a:latin typeface="Josefin Sans" charset="0"/>
              <a:ea typeface="Josefin Sans" charset="0"/>
              <a:cs typeface="Josefin Sans" charset="0"/>
            </a:endParaRPr>
          </a:p>
        </p:txBody>
      </p:sp>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58D5973-08E5-FF44-944B-14B83325A583}"/>
              </a:ext>
            </a:extLst>
          </p:cNvPr>
          <p:cNvSpPr txBox="1"/>
          <p:nvPr/>
        </p:nvSpPr>
        <p:spPr>
          <a:xfrm>
            <a:off x="2676075" y="3864495"/>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D</a:t>
            </a:r>
            <a:endParaRPr kumimoji="1" lang="zh-CN" altLang="en-US" sz="7200" b="1" spc="100" dirty="0">
              <a:solidFill>
                <a:schemeClr val="bg1"/>
              </a:solidFill>
              <a:latin typeface="Josefin Sans" charset="0"/>
              <a:ea typeface="Josefin Sans" charset="0"/>
              <a:cs typeface="Josefin Sans" charset="0"/>
            </a:endParaRPr>
          </a:p>
        </p:txBody>
      </p:sp>
      <p:sp>
        <p:nvSpPr>
          <p:cNvPr id="9" name="文本框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47E022C-6C21-C247-8ED4-FB5A7B9CC3CF}"/>
              </a:ext>
            </a:extLst>
          </p:cNvPr>
          <p:cNvSpPr txBox="1"/>
          <p:nvPr/>
        </p:nvSpPr>
        <p:spPr>
          <a:xfrm>
            <a:off x="3435145" y="2445744"/>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50</a:t>
            </a:r>
            <a:r>
              <a:rPr kumimoji="1" lang="zh-Hans" altLang="en-US" sz="2000" dirty="0">
                <a:solidFill>
                  <a:schemeClr val="bg1"/>
                </a:solidFill>
                <a:latin typeface="Josefin Sans" pitchFamily="2" charset="0"/>
              </a:rPr>
              <a:t> </a:t>
            </a:r>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E5F09EA-C723-2940-8F61-B7F1EB0DCC30}"/>
              </a:ext>
            </a:extLst>
          </p:cNvPr>
          <p:cNvSpPr txBox="1"/>
          <p:nvPr/>
        </p:nvSpPr>
        <p:spPr>
          <a:xfrm>
            <a:off x="1671414" y="4324317"/>
            <a:ext cx="1033686" cy="553998"/>
          </a:xfrm>
          <a:prstGeom prst="rect">
            <a:avLst/>
          </a:prstGeom>
          <a:noFill/>
        </p:spPr>
        <p:txBody>
          <a:bodyPr wrap="square" rtlCol="0">
            <a:spAutoFit/>
          </a:bodyPr>
          <a:lstStyle/>
          <a:p>
            <a:pPr algn="r">
              <a:lnSpc>
                <a:spcPct val="150000"/>
              </a:lnSpc>
            </a:pPr>
            <a:r>
              <a:rPr kumimoji="1" lang="en-US" altLang="zh-CN" sz="1000" b="1" dirty="0">
                <a:solidFill>
                  <a:schemeClr val="bg1"/>
                </a:solidFill>
                <a:latin typeface="Josefin Sans" charset="0"/>
                <a:ea typeface="Josefin Sans" charset="0"/>
                <a:cs typeface="Josefin Sans" charset="0"/>
              </a:rPr>
              <a:t>L E U N G</a:t>
            </a:r>
          </a:p>
          <a:p>
            <a:pPr algn="r">
              <a:lnSpc>
                <a:spcPct val="150000"/>
              </a:lnSpc>
            </a:pPr>
            <a:r>
              <a:rPr kumimoji="1" lang="en-US" altLang="zh-CN" sz="1000" b="1" dirty="0">
                <a:solidFill>
                  <a:schemeClr val="bg1"/>
                </a:solidFill>
                <a:latin typeface="Josefin Sans" charset="0"/>
                <a:ea typeface="Josefin Sans" charset="0"/>
                <a:cs typeface="Josefin Sans" charset="0"/>
              </a:rPr>
              <a:t>    Y O Y O</a:t>
            </a:r>
            <a:endParaRPr kumimoji="1" lang="zh-CN" altLang="en-US" sz="1000" b="1" dirty="0">
              <a:solidFill>
                <a:schemeClr val="bg1"/>
              </a:solidFill>
              <a:latin typeface="Josefin Sans" charset="0"/>
              <a:ea typeface="Josefin Sans" charset="0"/>
              <a:cs typeface="Josefin Sans" charset="0"/>
            </a:endParaRPr>
          </a:p>
        </p:txBody>
      </p:sp>
      <p:sp>
        <p:nvSpPr>
          <p:cNvPr id="11" name="十字形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113D48B-FE01-F54D-844C-F04737C358B0}"/>
              </a:ext>
            </a:extLst>
          </p:cNvPr>
          <p:cNvSpPr/>
          <p:nvPr/>
        </p:nvSpPr>
        <p:spPr>
          <a:xfrm rot="18905532" flipV="1">
            <a:off x="1982036" y="4698238"/>
            <a:ext cx="89829" cy="89829"/>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chemeClr val="bg1"/>
              </a:solidFill>
            </a:endParaRPr>
          </a:p>
        </p:txBody>
      </p:sp>
      <p:sp>
        <p:nvSpPr>
          <p:cNvPr id="12"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54A5B89-77AD-BD4F-83E6-6D1CC16BE990}"/>
              </a:ext>
            </a:extLst>
          </p:cNvPr>
          <p:cNvSpPr/>
          <p:nvPr/>
        </p:nvSpPr>
        <p:spPr>
          <a:xfrm>
            <a:off x="7244081" y="2445744"/>
            <a:ext cx="2745737" cy="1837426"/>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13" name="文本框 1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A74F3E0-E6BF-8C46-A86C-95A4D508CA0A}"/>
              </a:ext>
            </a:extLst>
          </p:cNvPr>
          <p:cNvSpPr txBox="1"/>
          <p:nvPr/>
        </p:nvSpPr>
        <p:spPr>
          <a:xfrm>
            <a:off x="7244082" y="1758333"/>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14" name="文本框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36313AF-7EE7-0B42-814E-9821B137779B}"/>
              </a:ext>
            </a:extLst>
          </p:cNvPr>
          <p:cNvSpPr txBox="1"/>
          <p:nvPr/>
        </p:nvSpPr>
        <p:spPr>
          <a:xfrm>
            <a:off x="7858510" y="4599862"/>
            <a:ext cx="828060" cy="1015663"/>
          </a:xfrm>
          <a:prstGeom prst="rect">
            <a:avLst/>
          </a:prstGeom>
          <a:noFill/>
        </p:spPr>
        <p:txBody>
          <a:bodyPr wrap="square" rtlCol="0">
            <a:spAutoFit/>
          </a:bodyPr>
          <a:lstStyle/>
          <a:p>
            <a:pPr>
              <a:lnSpc>
                <a:spcPct val="150000"/>
              </a:lnSpc>
            </a:pPr>
            <a:r>
              <a:rPr kumimoji="1" lang="en-US" altLang="zh-Hans" sz="4400" b="1" dirty="0">
                <a:solidFill>
                  <a:schemeClr val="bg1"/>
                </a:solidFill>
                <a:latin typeface="Josefin Sans" charset="0"/>
                <a:ea typeface="Josefin Sans" charset="0"/>
                <a:cs typeface="Josefin Sans" charset="0"/>
              </a:rPr>
              <a:t>50</a:t>
            </a:r>
            <a:endParaRPr kumimoji="1" lang="zh-CN" altLang="en-US" sz="4400" b="1" dirty="0">
              <a:solidFill>
                <a:schemeClr val="bg1"/>
              </a:solidFill>
              <a:latin typeface="Josefin Sans" charset="0"/>
              <a:ea typeface="Josefin Sans" charset="0"/>
              <a:cs typeface="Josefin Sans" charset="0"/>
            </a:endParaRPr>
          </a:p>
        </p:txBody>
      </p:sp>
      <p:cxnSp>
        <p:nvCxnSpPr>
          <p:cNvPr id="15" name="直线连接符 1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4A6C365-53EF-C345-8920-6595F3131A86}"/>
              </a:ext>
            </a:extLst>
          </p:cNvPr>
          <p:cNvCxnSpPr>
            <a:cxnSpLocks/>
          </p:cNvCxnSpPr>
          <p:nvPr/>
        </p:nvCxnSpPr>
        <p:spPr>
          <a:xfrm flipV="1">
            <a:off x="7322700" y="5529121"/>
            <a:ext cx="535810" cy="51016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矩形 1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AEA20E3-3139-9A48-B5DA-A5A0927214EA}"/>
              </a:ext>
            </a:extLst>
          </p:cNvPr>
          <p:cNvSpPr/>
          <p:nvPr/>
        </p:nvSpPr>
        <p:spPr>
          <a:xfrm rot="16200000">
            <a:off x="6093321" y="1080997"/>
            <a:ext cx="1777280" cy="177428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B4D80B9F-F092-4256-8295-AF6A806829B0}"/>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36618029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0B2A448-52D3-6C49-9268-A4D0F918A3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96585" y="2928501"/>
            <a:ext cx="3499415" cy="3423888"/>
          </a:xfrm>
          <a:prstGeom prst="rect">
            <a:avLst/>
          </a:prstGeom>
        </p:spPr>
      </p:pic>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73D0B73-F71A-3547-9A02-43CACADD67E6}"/>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7494264" y="0"/>
            <a:ext cx="3857949" cy="6858000"/>
          </a:xfrm>
          <a:prstGeom prst="rect">
            <a:avLst/>
          </a:prstGeom>
        </p:spPr>
      </p:pic>
      <p:sp>
        <p:nvSpPr>
          <p:cNvPr id="5" name="文本框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E284B3E-9E7F-D848-B1B9-E63DC8759C97}"/>
              </a:ext>
            </a:extLst>
          </p:cNvPr>
          <p:cNvSpPr txBox="1"/>
          <p:nvPr/>
        </p:nvSpPr>
        <p:spPr>
          <a:xfrm>
            <a:off x="998270" y="950913"/>
            <a:ext cx="4397643" cy="1384995"/>
          </a:xfrm>
          <a:prstGeom prst="rect">
            <a:avLst/>
          </a:prstGeom>
          <a:noFill/>
        </p:spPr>
        <p:txBody>
          <a:bodyPr wrap="square" rtlCol="0">
            <a:spAutoFit/>
          </a:bodyPr>
          <a:lstStyle/>
          <a:p>
            <a:r>
              <a:rPr kumimoji="1" lang="en-US" altLang="zh-Hans" sz="2400" b="1" spc="200" dirty="0">
                <a:solidFill>
                  <a:schemeClr val="bg1"/>
                </a:solidFill>
                <a:latin typeface="Josefin Sans" charset="0"/>
                <a:ea typeface="Josefin Sans" charset="0"/>
                <a:cs typeface="Josefin Sans" charset="0"/>
              </a:rPr>
              <a:t>YOU</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SHOULD</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ALWAYS</a:t>
            </a:r>
          </a:p>
          <a:p>
            <a:r>
              <a:rPr kumimoji="1" lang="en-US" altLang="zh-Hans" sz="6000" b="1" spc="200" dirty="0">
                <a:solidFill>
                  <a:schemeClr val="bg1"/>
                </a:solidFill>
                <a:latin typeface="Josefin Sans" charset="0"/>
                <a:ea typeface="Josefin Sans" charset="0"/>
                <a:cs typeface="Josefin Sans" charset="0"/>
              </a:rPr>
              <a:t>BE</a:t>
            </a:r>
            <a:r>
              <a:rPr kumimoji="1" lang="zh-Hans" altLang="en-US" sz="6000" b="1" spc="200" dirty="0">
                <a:solidFill>
                  <a:schemeClr val="bg1"/>
                </a:solidFill>
                <a:latin typeface="Josefin Sans" charset="0"/>
                <a:ea typeface="Josefin Sans" charset="0"/>
                <a:cs typeface="Josefin Sans" charset="0"/>
              </a:rPr>
              <a:t> </a:t>
            </a:r>
            <a:r>
              <a:rPr kumimoji="1" lang="en-US" altLang="zh-Hans" sz="6000" b="1" spc="200" dirty="0">
                <a:solidFill>
                  <a:schemeClr val="bg1"/>
                </a:solidFill>
                <a:latin typeface="Josefin Sans" charset="0"/>
                <a:ea typeface="Josefin Sans" charset="0"/>
                <a:cs typeface="Josefin Sans" charset="0"/>
              </a:rPr>
              <a:t>BRAVE</a:t>
            </a:r>
            <a:endParaRPr kumimoji="1" lang="zh-CN" altLang="en-US" sz="6000" b="1" spc="200" dirty="0">
              <a:solidFill>
                <a:schemeClr val="bg1"/>
              </a:solidFill>
              <a:latin typeface="Josefin Sans" charset="0"/>
              <a:ea typeface="Josefin Sans" charset="0"/>
              <a:cs typeface="Josefin Sans" charset="0"/>
            </a:endParaRPr>
          </a:p>
        </p:txBody>
      </p:sp>
      <p:sp>
        <p:nvSpPr>
          <p:cNvPr id="8"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55DE117-6F49-704D-B899-A8AB1FCE5486}"/>
              </a:ext>
            </a:extLst>
          </p:cNvPr>
          <p:cNvSpPr/>
          <p:nvPr/>
        </p:nvSpPr>
        <p:spPr>
          <a:xfrm>
            <a:off x="1039937" y="2259708"/>
            <a:ext cx="3747963" cy="1498872"/>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9" name="文本框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9FAC34B-1236-E344-9843-6E9341021232}"/>
              </a:ext>
            </a:extLst>
          </p:cNvPr>
          <p:cNvSpPr txBox="1"/>
          <p:nvPr/>
        </p:nvSpPr>
        <p:spPr>
          <a:xfrm>
            <a:off x="5156200" y="3855615"/>
            <a:ext cx="2228850" cy="1569660"/>
          </a:xfrm>
          <a:prstGeom prst="rect">
            <a:avLst/>
          </a:prstGeom>
          <a:noFill/>
        </p:spPr>
        <p:txBody>
          <a:bodyPr wrap="square" rtlCol="0">
            <a:spAutoFit/>
          </a:bodyPr>
          <a:lstStyle/>
          <a:p>
            <a:r>
              <a:rPr kumimoji="1" lang="en-US" altLang="zh-Hans" sz="9600" dirty="0">
                <a:solidFill>
                  <a:schemeClr val="bg1"/>
                </a:solidFill>
                <a:latin typeface="Josefin Sans" pitchFamily="2" charset="0"/>
              </a:rPr>
              <a:t>50</a:t>
            </a:r>
            <a:endParaRPr kumimoji="1" lang="zh-CN" altLang="en-US" sz="9600" dirty="0">
              <a:solidFill>
                <a:schemeClr val="bg1"/>
              </a:solidFill>
              <a:latin typeface="Josefin Sans" pitchFamily="2" charset="0"/>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8E243DF-482C-3C47-980C-B6F07FC41A23}"/>
              </a:ext>
            </a:extLst>
          </p:cNvPr>
          <p:cNvSpPr txBox="1"/>
          <p:nvPr/>
        </p:nvSpPr>
        <p:spPr>
          <a:xfrm>
            <a:off x="5219700" y="5137521"/>
            <a:ext cx="2040340" cy="646331"/>
          </a:xfrm>
          <a:prstGeom prst="rect">
            <a:avLst/>
          </a:prstGeom>
          <a:noFill/>
        </p:spPr>
        <p:txBody>
          <a:bodyPr wrap="square" rtlCol="0">
            <a:spAutoFit/>
          </a:bodyPr>
          <a:lstStyle/>
          <a:p>
            <a:r>
              <a:rPr kumimoji="1" lang="en-US" altLang="zh-Hans" sz="2400" b="1" dirty="0">
                <a:solidFill>
                  <a:schemeClr val="bg1"/>
                </a:solidFill>
                <a:latin typeface="Josefin Sans" charset="0"/>
                <a:ea typeface="Josefin Sans" charset="0"/>
                <a:cs typeface="Josefin Sans" charset="0"/>
              </a:rPr>
              <a:t>Ambitious</a:t>
            </a:r>
          </a:p>
          <a:p>
            <a:r>
              <a:rPr kumimoji="1" lang="en-US" altLang="zh-CN" sz="1200" dirty="0">
                <a:solidFill>
                  <a:schemeClr val="bg1"/>
                </a:solidFill>
                <a:latin typeface="Josefin Sans" charset="0"/>
                <a:ea typeface="Josefin Sans" charset="0"/>
                <a:cs typeface="Josefin Sans" charset="0"/>
              </a:rPr>
              <a:t>Type your title here</a:t>
            </a:r>
            <a:endParaRPr kumimoji="1" lang="zh-CN" altLang="en-US" sz="1200" dirty="0">
              <a:solidFill>
                <a:schemeClr val="bg1"/>
              </a:solidFill>
              <a:latin typeface="Josefin Sans" charset="0"/>
              <a:ea typeface="Josefin Sans" charset="0"/>
              <a:cs typeface="Josefin Sans"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4D9BA2D3-2609-44C9-B715-DB41072E87A2}"/>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27978368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9604695-E39B-3C4B-9423-911B66EDFF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29225" y="3161980"/>
            <a:ext cx="6280150" cy="3696020"/>
          </a:xfrm>
          <a:prstGeom prst="rect">
            <a:avLst/>
          </a:prstGeom>
        </p:spPr>
      </p:pic>
      <p:pic>
        <p:nvPicPr>
          <p:cNvPr id="5" name="图片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B3CF72B-FA15-524C-9AF6-111109E680B5}"/>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839788" y="836614"/>
            <a:ext cx="3897312" cy="2598516"/>
          </a:xfrm>
          <a:prstGeom prst="rect">
            <a:avLst/>
          </a:prstGeom>
        </p:spPr>
      </p:pic>
      <p:sp>
        <p:nvSpPr>
          <p:cNvPr id="6"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E6928FC-64CF-F241-86E1-970E8D7BBE4F}"/>
              </a:ext>
            </a:extLst>
          </p:cNvPr>
          <p:cNvSpPr/>
          <p:nvPr/>
        </p:nvSpPr>
        <p:spPr>
          <a:xfrm>
            <a:off x="1858169" y="3547543"/>
            <a:ext cx="1824832" cy="2345257"/>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C2106E8-D04A-714F-97CE-CC3E9FF141B7}"/>
              </a:ext>
            </a:extLst>
          </p:cNvPr>
          <p:cNvSpPr txBox="1"/>
          <p:nvPr/>
        </p:nvSpPr>
        <p:spPr>
          <a:xfrm>
            <a:off x="736600" y="3454922"/>
            <a:ext cx="2030412" cy="830997"/>
          </a:xfrm>
          <a:prstGeom prst="rect">
            <a:avLst/>
          </a:prstGeom>
          <a:noFill/>
        </p:spPr>
        <p:txBody>
          <a:bodyPr wrap="square" rtlCol="0">
            <a:spAutoFit/>
          </a:bodyPr>
          <a:lstStyle/>
          <a:p>
            <a:pPr>
              <a:lnSpc>
                <a:spcPct val="150000"/>
              </a:lnSpc>
            </a:pPr>
            <a:r>
              <a:rPr kumimoji="1" lang="en-US" altLang="zh-CN" sz="1600" b="1" dirty="0">
                <a:solidFill>
                  <a:schemeClr val="bg1"/>
                </a:solidFill>
                <a:latin typeface="Josefin Sans" charset="0"/>
                <a:ea typeface="Josefin Sans" charset="0"/>
                <a:cs typeface="Josefin Sans" charset="0"/>
              </a:rPr>
              <a:t>L E U N G</a:t>
            </a:r>
          </a:p>
          <a:p>
            <a:pPr>
              <a:lnSpc>
                <a:spcPct val="150000"/>
              </a:lnSpc>
            </a:pPr>
            <a:r>
              <a:rPr kumimoji="1" lang="en-US" altLang="zh-CN" sz="1600" b="1" dirty="0">
                <a:solidFill>
                  <a:schemeClr val="bg1"/>
                </a:solidFill>
                <a:latin typeface="Josefin Sans" charset="0"/>
                <a:ea typeface="Josefin Sans" charset="0"/>
                <a:cs typeface="Josefin Sans" charset="0"/>
              </a:rPr>
              <a:t>    Y O Y O</a:t>
            </a:r>
            <a:endParaRPr kumimoji="1" lang="zh-CN" altLang="en-US" sz="1600" b="1" dirty="0">
              <a:solidFill>
                <a:schemeClr val="bg1"/>
              </a:solidFill>
              <a:latin typeface="Josefin Sans" charset="0"/>
              <a:ea typeface="Josefin Sans" charset="0"/>
              <a:cs typeface="Josefin Sans" charset="0"/>
            </a:endParaRPr>
          </a:p>
        </p:txBody>
      </p:sp>
      <p:sp>
        <p:nvSpPr>
          <p:cNvPr id="8" name="十字形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E24826C1-53D2-2341-8E49-407A647B31BB}"/>
              </a:ext>
            </a:extLst>
          </p:cNvPr>
          <p:cNvSpPr/>
          <p:nvPr/>
        </p:nvSpPr>
        <p:spPr>
          <a:xfrm rot="18905532">
            <a:off x="809427" y="3992735"/>
            <a:ext cx="154222" cy="154222"/>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solidFill>
                <a:schemeClr val="bg1"/>
              </a:solidFill>
            </a:endParaRPr>
          </a:p>
        </p:txBody>
      </p:sp>
      <p:sp>
        <p:nvSpPr>
          <p:cNvPr id="9" name="矩形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53FBAF2-40AE-7E45-9005-7E62342093C3}"/>
              </a:ext>
            </a:extLst>
          </p:cNvPr>
          <p:cNvSpPr/>
          <p:nvPr/>
        </p:nvSpPr>
        <p:spPr>
          <a:xfrm rot="16200000">
            <a:off x="4454473" y="3626579"/>
            <a:ext cx="282865" cy="28238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EE0F3D39-2510-6C41-BBFE-BD808666FF24}"/>
              </a:ext>
            </a:extLst>
          </p:cNvPr>
          <p:cNvSpPr txBox="1"/>
          <p:nvPr/>
        </p:nvSpPr>
        <p:spPr>
          <a:xfrm>
            <a:off x="9260768" y="1417548"/>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C</a:t>
            </a:r>
            <a:endParaRPr kumimoji="1" lang="zh-CN" altLang="en-US" sz="7200" b="1" spc="100" dirty="0">
              <a:solidFill>
                <a:schemeClr val="bg1"/>
              </a:solidFill>
              <a:latin typeface="Josefin Sans" charset="0"/>
              <a:ea typeface="Josefin Sans" charset="0"/>
              <a:cs typeface="Josefin Sans" charset="0"/>
            </a:endParaRPr>
          </a:p>
        </p:txBody>
      </p:sp>
      <p:sp>
        <p:nvSpPr>
          <p:cNvPr id="11" name="文本框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CC4B71B-8C35-2F4C-942A-7478056DFE32}"/>
              </a:ext>
            </a:extLst>
          </p:cNvPr>
          <p:cNvSpPr txBox="1"/>
          <p:nvPr/>
        </p:nvSpPr>
        <p:spPr>
          <a:xfrm>
            <a:off x="8387193" y="1417549"/>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L</a:t>
            </a:r>
            <a:endParaRPr kumimoji="1" lang="zh-CN" altLang="en-US" sz="7200" b="1" spc="100" dirty="0">
              <a:solidFill>
                <a:schemeClr val="bg1"/>
              </a:solidFill>
              <a:latin typeface="Josefin Sans" charset="0"/>
              <a:ea typeface="Josefin Sans" charset="0"/>
              <a:cs typeface="Josefin Sans" charset="0"/>
            </a:endParaRPr>
          </a:p>
        </p:txBody>
      </p:sp>
      <p:sp>
        <p:nvSpPr>
          <p:cNvPr id="12" name="文本框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DB0CDCC-1D85-5B42-BD5F-B714A940BD7E}"/>
              </a:ext>
            </a:extLst>
          </p:cNvPr>
          <p:cNvSpPr txBox="1"/>
          <p:nvPr/>
        </p:nvSpPr>
        <p:spPr>
          <a:xfrm>
            <a:off x="7312807" y="1419296"/>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O</a:t>
            </a:r>
            <a:endParaRPr kumimoji="1" lang="zh-CN" altLang="en-US" sz="7200" b="1" spc="100" dirty="0">
              <a:solidFill>
                <a:schemeClr val="bg1"/>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FF2A429-70C1-114F-9D67-552944B0FB97}"/>
              </a:ext>
            </a:extLst>
          </p:cNvPr>
          <p:cNvSpPr txBox="1"/>
          <p:nvPr/>
        </p:nvSpPr>
        <p:spPr>
          <a:xfrm>
            <a:off x="7363609" y="2462283"/>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U</a:t>
            </a:r>
            <a:endParaRPr kumimoji="1" lang="zh-CN" altLang="en-US" sz="7200" b="1" spc="100" dirty="0">
              <a:solidFill>
                <a:schemeClr val="bg1"/>
              </a:solidFill>
              <a:latin typeface="Josefin Sans" charset="0"/>
              <a:ea typeface="Josefin Sans" charset="0"/>
              <a:cs typeface="Josefin Sans" charset="0"/>
            </a:endParaRPr>
          </a:p>
        </p:txBody>
      </p:sp>
      <p:sp>
        <p:nvSpPr>
          <p:cNvPr id="14" name="文本框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A91B724-2876-B84D-918D-2F3754161B09}"/>
              </a:ext>
            </a:extLst>
          </p:cNvPr>
          <p:cNvSpPr txBox="1"/>
          <p:nvPr/>
        </p:nvSpPr>
        <p:spPr>
          <a:xfrm>
            <a:off x="7363610" y="3468240"/>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D</a:t>
            </a:r>
            <a:endParaRPr kumimoji="1" lang="zh-CN" altLang="en-US" sz="7200" b="1" spc="100" dirty="0">
              <a:solidFill>
                <a:schemeClr val="bg1"/>
              </a:solidFill>
              <a:latin typeface="Josefin Sans" charset="0"/>
              <a:ea typeface="Josefin Sans" charset="0"/>
              <a:cs typeface="Josefin Sans" charset="0"/>
            </a:endParaRPr>
          </a:p>
        </p:txBody>
      </p:sp>
      <p:sp>
        <p:nvSpPr>
          <p:cNvPr id="15" name="文本框 1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CE21402-600D-314B-873E-B2611B13078A}"/>
              </a:ext>
            </a:extLst>
          </p:cNvPr>
          <p:cNvSpPr txBox="1"/>
          <p:nvPr/>
        </p:nvSpPr>
        <p:spPr>
          <a:xfrm>
            <a:off x="7409089" y="4809935"/>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50</a:t>
            </a:r>
            <a:r>
              <a:rPr kumimoji="1" lang="zh-Hans" altLang="en-US" sz="2000" dirty="0">
                <a:solidFill>
                  <a:schemeClr val="bg1"/>
                </a:solidFill>
                <a:latin typeface="Josefin Sans" pitchFamily="2" charset="0"/>
              </a:rPr>
              <a:t> </a:t>
            </a:r>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18" name="文本框 1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929A07B-13C7-C646-B8BC-51ECB81284C6}"/>
              </a:ext>
            </a:extLst>
          </p:cNvPr>
          <p:cNvSpPr txBox="1"/>
          <p:nvPr/>
        </p:nvSpPr>
        <p:spPr>
          <a:xfrm>
            <a:off x="6560948" y="1369793"/>
            <a:ext cx="828060" cy="667747"/>
          </a:xfrm>
          <a:prstGeom prst="rect">
            <a:avLst/>
          </a:prstGeom>
          <a:noFill/>
        </p:spPr>
        <p:txBody>
          <a:bodyPr wrap="square" rtlCol="0">
            <a:spAutoFit/>
          </a:bodyPr>
          <a:lstStyle/>
          <a:p>
            <a:pPr>
              <a:lnSpc>
                <a:spcPct val="150000"/>
              </a:lnSpc>
            </a:pPr>
            <a:r>
              <a:rPr kumimoji="1" lang="en-US" altLang="zh-Hans" sz="2800" b="1" dirty="0">
                <a:solidFill>
                  <a:schemeClr val="bg1"/>
                </a:solidFill>
                <a:latin typeface="Josefin Sans" charset="0"/>
                <a:ea typeface="Josefin Sans" charset="0"/>
                <a:cs typeface="Josefin Sans" charset="0"/>
              </a:rPr>
              <a:t>50</a:t>
            </a:r>
            <a:endParaRPr kumimoji="1" lang="zh-CN" altLang="en-US" sz="2800" b="1" dirty="0">
              <a:solidFill>
                <a:schemeClr val="bg1"/>
              </a:solidFill>
              <a:latin typeface="Josefin Sans" charset="0"/>
              <a:ea typeface="Josefin Sans" charset="0"/>
              <a:cs typeface="Josefin Sans" charset="0"/>
            </a:endParaRPr>
          </a:p>
        </p:txBody>
      </p:sp>
      <p:cxnSp>
        <p:nvCxnSpPr>
          <p:cNvPr id="19" name="直线连接符 1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643672C-A0CB-A949-A0F6-E1F272659C90}"/>
              </a:ext>
            </a:extLst>
          </p:cNvPr>
          <p:cNvCxnSpPr>
            <a:cxnSpLocks/>
          </p:cNvCxnSpPr>
          <p:nvPr/>
        </p:nvCxnSpPr>
        <p:spPr>
          <a:xfrm flipV="1">
            <a:off x="6439168" y="2037540"/>
            <a:ext cx="535810" cy="51016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5C44E2C4-8B80-4F14-B295-3DD6BC36C998}"/>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42789361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56915CB-CCEB-F044-B9E4-0D164BEE20B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700" y="1"/>
            <a:ext cx="12192000" cy="6858000"/>
          </a:xfrm>
          <a:prstGeom prst="rect">
            <a:avLst/>
          </a:prstGeom>
        </p:spPr>
      </p:pic>
      <p:sp>
        <p:nvSpPr>
          <p:cNvPr id="4" name="文本框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55C5E36-E0B3-664A-B5BE-052FC580FA1D}"/>
              </a:ext>
            </a:extLst>
          </p:cNvPr>
          <p:cNvSpPr txBox="1"/>
          <p:nvPr/>
        </p:nvSpPr>
        <p:spPr>
          <a:xfrm rot="16200000">
            <a:off x="2734262" y="1207831"/>
            <a:ext cx="2832100" cy="2215991"/>
          </a:xfrm>
          <a:prstGeom prst="rect">
            <a:avLst/>
          </a:prstGeom>
          <a:noFill/>
        </p:spPr>
        <p:txBody>
          <a:bodyPr wrap="square" rtlCol="0">
            <a:spAutoFit/>
          </a:bodyPr>
          <a:lstStyle/>
          <a:p>
            <a:r>
              <a:rPr kumimoji="1" lang="en-US" altLang="zh-Hans" sz="13800" b="1" dirty="0">
                <a:solidFill>
                  <a:schemeClr val="bg1"/>
                </a:solidFill>
                <a:latin typeface="Josefin Sans" pitchFamily="2" charset="0"/>
              </a:rPr>
              <a:t>50</a:t>
            </a:r>
            <a:endParaRPr kumimoji="1" lang="zh-CN" altLang="en-US" sz="13800" b="1" dirty="0">
              <a:solidFill>
                <a:schemeClr val="bg1"/>
              </a:solidFill>
              <a:latin typeface="Josefin Sans" pitchFamily="2" charset="0"/>
            </a:endParaRPr>
          </a:p>
        </p:txBody>
      </p:sp>
      <p:sp>
        <p:nvSpPr>
          <p:cNvPr id="5" name="矩形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9395722-1F6E-1745-B12C-2C6E40BEDF9E}"/>
              </a:ext>
            </a:extLst>
          </p:cNvPr>
          <p:cNvSpPr/>
          <p:nvPr/>
        </p:nvSpPr>
        <p:spPr>
          <a:xfrm rot="16200000">
            <a:off x="838879" y="837522"/>
            <a:ext cx="1079499" cy="1077679"/>
          </a:xfrm>
          <a:prstGeom prst="rect">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6"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AFE05B1-4C7F-4A4B-ACA4-A4F42F50C612}"/>
              </a:ext>
            </a:extLst>
          </p:cNvPr>
          <p:cNvSpPr/>
          <p:nvPr/>
        </p:nvSpPr>
        <p:spPr>
          <a:xfrm>
            <a:off x="8540750" y="1396687"/>
            <a:ext cx="2567938" cy="1837426"/>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B19ADA1-5DA9-9C47-A543-34D1280F88D9}"/>
              </a:ext>
            </a:extLst>
          </p:cNvPr>
          <p:cNvSpPr txBox="1"/>
          <p:nvPr/>
        </p:nvSpPr>
        <p:spPr>
          <a:xfrm>
            <a:off x="8540750" y="747376"/>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528507D-07BE-4546-95EA-7533A0CFE884}"/>
              </a:ext>
            </a:extLst>
          </p:cNvPr>
          <p:cNvSpPr txBox="1"/>
          <p:nvPr/>
        </p:nvSpPr>
        <p:spPr>
          <a:xfrm rot="5400000">
            <a:off x="2509218" y="4680473"/>
            <a:ext cx="3282188" cy="1384995"/>
          </a:xfrm>
          <a:prstGeom prst="rect">
            <a:avLst/>
          </a:prstGeom>
          <a:noFill/>
        </p:spPr>
        <p:txBody>
          <a:bodyPr wrap="square" rtlCol="0">
            <a:spAutoFit/>
          </a:bodyPr>
          <a:lstStyle/>
          <a:p>
            <a:r>
              <a:rPr kumimoji="1" lang="en-US" altLang="zh-Hans" sz="2800" b="1" dirty="0">
                <a:solidFill>
                  <a:schemeClr val="bg1"/>
                </a:solidFill>
                <a:latin typeface="Josefin Sans" charset="0"/>
                <a:ea typeface="Josefin Sans" charset="0"/>
                <a:cs typeface="Josefin Sans" charset="0"/>
              </a:rPr>
              <a:t>MAKE</a:t>
            </a:r>
          </a:p>
          <a:p>
            <a:r>
              <a:rPr kumimoji="1" lang="en-US" altLang="zh-Hans" sz="2800" b="1" dirty="0">
                <a:solidFill>
                  <a:schemeClr val="bg1"/>
                </a:solidFill>
                <a:latin typeface="Josefin Sans" charset="0"/>
                <a:ea typeface="Josefin Sans" charset="0"/>
                <a:cs typeface="Josefin Sans" charset="0"/>
              </a:rPr>
              <a:t>YOURSELY</a:t>
            </a:r>
          </a:p>
          <a:p>
            <a:r>
              <a:rPr kumimoji="1" lang="en-US" altLang="zh-Hans" sz="2800" b="1" dirty="0">
                <a:solidFill>
                  <a:schemeClr val="bg1"/>
                </a:solidFill>
                <a:latin typeface="Josefin Sans" charset="0"/>
                <a:ea typeface="Josefin Sans" charset="0"/>
                <a:cs typeface="Josefin Sans" charset="0"/>
              </a:rPr>
              <a:t>FUN</a:t>
            </a:r>
            <a:endParaRPr kumimoji="1" lang="zh-CN" altLang="en-US" sz="2800" b="1" dirty="0">
              <a:solidFill>
                <a:schemeClr val="bg1"/>
              </a:solidFill>
              <a:latin typeface="Josefin Sans" charset="0"/>
              <a:ea typeface="Josefin Sans" charset="0"/>
              <a:cs typeface="Josefin Sans" charset="0"/>
            </a:endParaRPr>
          </a:p>
        </p:txBody>
      </p:sp>
      <p:sp>
        <p:nvSpPr>
          <p:cNvPr id="9" name="文本框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50F0971-EDAD-CB4D-A105-0F581C25D1C1}"/>
              </a:ext>
            </a:extLst>
          </p:cNvPr>
          <p:cNvSpPr txBox="1"/>
          <p:nvPr/>
        </p:nvSpPr>
        <p:spPr>
          <a:xfrm>
            <a:off x="8528050" y="3036373"/>
            <a:ext cx="1937913" cy="215444"/>
          </a:xfrm>
          <a:prstGeom prst="rect">
            <a:avLst/>
          </a:prstGeom>
          <a:noFill/>
        </p:spPr>
        <p:txBody>
          <a:bodyPr wrap="square" rtlCol="0">
            <a:spAutoFit/>
          </a:bodyPr>
          <a:lstStyle/>
          <a:p>
            <a:r>
              <a:rPr kumimoji="1" lang="en-US" altLang="zh-Hans" sz="800" b="1" spc="100" dirty="0">
                <a:solidFill>
                  <a:schemeClr val="bg1"/>
                </a:solidFill>
                <a:latin typeface="Josefin Sans" pitchFamily="2" charset="0"/>
              </a:rPr>
              <a:t>REMEMBER</a:t>
            </a:r>
            <a:r>
              <a:rPr kumimoji="1" lang="zh-Hans" altLang="en-US" sz="800" b="1" spc="100" dirty="0">
                <a:solidFill>
                  <a:schemeClr val="bg1"/>
                </a:solidFill>
                <a:latin typeface="Josefin Sans" pitchFamily="2" charset="0"/>
              </a:rPr>
              <a:t> </a:t>
            </a:r>
            <a:r>
              <a:rPr kumimoji="1" lang="en-US" altLang="zh-Hans" sz="800" b="1" spc="100" dirty="0">
                <a:solidFill>
                  <a:schemeClr val="bg1"/>
                </a:solidFill>
                <a:latin typeface="Josefin Sans" pitchFamily="2" charset="0"/>
              </a:rPr>
              <a:t>EVERY</a:t>
            </a:r>
            <a:r>
              <a:rPr kumimoji="1" lang="zh-Hans" altLang="en-US" sz="800" b="1" spc="100" dirty="0">
                <a:solidFill>
                  <a:schemeClr val="bg1"/>
                </a:solidFill>
                <a:latin typeface="Josefin Sans" pitchFamily="2" charset="0"/>
              </a:rPr>
              <a:t> </a:t>
            </a:r>
            <a:r>
              <a:rPr kumimoji="1" lang="en-US" altLang="zh-Hans" sz="800" b="1" spc="100" dirty="0">
                <a:solidFill>
                  <a:schemeClr val="bg1"/>
                </a:solidFill>
                <a:latin typeface="Josefin Sans" pitchFamily="2" charset="0"/>
              </a:rPr>
              <a:t>DREAM</a:t>
            </a:r>
            <a:endParaRPr kumimoji="1" lang="zh-CN" altLang="en-US" sz="800" b="1" spc="100" dirty="0">
              <a:solidFill>
                <a:schemeClr val="bg1"/>
              </a:solidFill>
              <a:latin typeface="Josefin Sans" pitchFamily="2"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E893BA47-B0D2-432A-96DF-A680C8C6EFD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29230572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51D60FB-AFC9-E24A-B48C-D882DBFF7322}"/>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3575050" y="1916113"/>
            <a:ext cx="5041900" cy="3025775"/>
          </a:xfrm>
          <a:prstGeom prst="rect">
            <a:avLst/>
          </a:prstGeom>
        </p:spPr>
      </p:pic>
      <p:sp>
        <p:nvSpPr>
          <p:cNvPr id="30" name="文本框 2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D151B6A-B276-2B48-BB59-1A5C5605C871}"/>
              </a:ext>
            </a:extLst>
          </p:cNvPr>
          <p:cNvSpPr txBox="1"/>
          <p:nvPr/>
        </p:nvSpPr>
        <p:spPr>
          <a:xfrm>
            <a:off x="4406900" y="692840"/>
            <a:ext cx="3378200" cy="707886"/>
          </a:xfrm>
          <a:prstGeom prst="rect">
            <a:avLst/>
          </a:prstGeom>
          <a:noFill/>
        </p:spPr>
        <p:txBody>
          <a:bodyPr wrap="square" rtlCol="0">
            <a:spAutoFit/>
          </a:bodyPr>
          <a:lstStyle/>
          <a:p>
            <a:pPr algn="ctr"/>
            <a:r>
              <a:rPr kumimoji="1" lang="en-US" altLang="zh-Hans" sz="4000" b="1" dirty="0">
                <a:solidFill>
                  <a:schemeClr val="bg1"/>
                </a:solidFill>
                <a:latin typeface="Josefin Sans" pitchFamily="2" charset="0"/>
              </a:rPr>
              <a:t>CLOUD</a:t>
            </a:r>
            <a:endParaRPr kumimoji="1" lang="zh-CN" altLang="en-US" sz="4000" b="1" dirty="0">
              <a:solidFill>
                <a:schemeClr val="bg1"/>
              </a:solidFill>
              <a:latin typeface="Josefin Sans" pitchFamily="2" charset="0"/>
            </a:endParaRPr>
          </a:p>
        </p:txBody>
      </p:sp>
      <p:sp>
        <p:nvSpPr>
          <p:cNvPr id="31" name="文本框 3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218B5C3-5347-0D48-9CF0-A92B0DD18634}"/>
              </a:ext>
            </a:extLst>
          </p:cNvPr>
          <p:cNvSpPr txBox="1"/>
          <p:nvPr/>
        </p:nvSpPr>
        <p:spPr>
          <a:xfrm>
            <a:off x="4565780" y="1295209"/>
            <a:ext cx="3085839" cy="230832"/>
          </a:xfrm>
          <a:prstGeom prst="rect">
            <a:avLst/>
          </a:prstGeom>
          <a:noFill/>
        </p:spPr>
        <p:txBody>
          <a:bodyPr wrap="square" rtlCol="0">
            <a:spAutoFit/>
          </a:bodyPr>
          <a:lstStyle/>
          <a:p>
            <a:pPr algn="ctr"/>
            <a:r>
              <a:rPr kumimoji="1" lang="en-US" altLang="zh-Hans" sz="900" spc="200" dirty="0">
                <a:solidFill>
                  <a:schemeClr val="bg1">
                    <a:lumMod val="95000"/>
                  </a:schemeClr>
                </a:solidFill>
                <a:latin typeface="Josefin Sans" charset="0"/>
                <a:ea typeface="Josefin Sans" charset="0"/>
                <a:cs typeface="Josefin Sans" charset="0"/>
              </a:rPr>
              <a:t>GO</a:t>
            </a:r>
            <a:r>
              <a:rPr kumimoji="1" lang="zh-Hans" altLang="en-US" sz="900" spc="200" dirty="0">
                <a:solidFill>
                  <a:schemeClr val="bg1">
                    <a:lumMod val="95000"/>
                  </a:schemeClr>
                </a:solidFill>
                <a:latin typeface="Josefin Sans" charset="0"/>
                <a:ea typeface="Josefin Sans" charset="0"/>
                <a:cs typeface="Josefin Sans" charset="0"/>
              </a:rPr>
              <a:t> </a:t>
            </a:r>
            <a:r>
              <a:rPr kumimoji="1" lang="en-US" altLang="zh-Hans" sz="900" spc="200" dirty="0">
                <a:solidFill>
                  <a:schemeClr val="bg1">
                    <a:lumMod val="95000"/>
                  </a:schemeClr>
                </a:solidFill>
                <a:latin typeface="Josefin Sans" charset="0"/>
                <a:ea typeface="Josefin Sans" charset="0"/>
                <a:cs typeface="Josefin Sans" charset="0"/>
              </a:rPr>
              <a:t>STRAIGHT</a:t>
            </a:r>
            <a:endParaRPr kumimoji="1" lang="zh-CN" altLang="en-US" sz="900" spc="200" dirty="0">
              <a:solidFill>
                <a:schemeClr val="bg1">
                  <a:lumMod val="95000"/>
                </a:schemeClr>
              </a:solidFill>
              <a:latin typeface="Josefin Sans" charset="0"/>
              <a:ea typeface="Josefin Sans" charset="0"/>
              <a:cs typeface="Josefin Sans" charset="0"/>
            </a:endParaRPr>
          </a:p>
        </p:txBody>
      </p:sp>
      <p:sp>
        <p:nvSpPr>
          <p:cNvPr id="33" name="文本框 3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B9578CE-4A75-D448-B513-30B48102C56E}"/>
              </a:ext>
            </a:extLst>
          </p:cNvPr>
          <p:cNvSpPr txBox="1"/>
          <p:nvPr/>
        </p:nvSpPr>
        <p:spPr>
          <a:xfrm>
            <a:off x="5435469" y="5553670"/>
            <a:ext cx="1346461" cy="646331"/>
          </a:xfrm>
          <a:prstGeom prst="rect">
            <a:avLst/>
          </a:prstGeom>
          <a:noFill/>
        </p:spPr>
        <p:txBody>
          <a:bodyPr wrap="square" rtlCol="0">
            <a:spAutoFit/>
          </a:bodyPr>
          <a:lstStyle/>
          <a:p>
            <a:pPr algn="ctr"/>
            <a:r>
              <a:rPr kumimoji="1" lang="en-US" altLang="zh-Hans" sz="3600" dirty="0">
                <a:solidFill>
                  <a:schemeClr val="bg1"/>
                </a:solidFill>
                <a:latin typeface="Josefin Sans" pitchFamily="2" charset="0"/>
              </a:rPr>
              <a:t>50</a:t>
            </a:r>
            <a:endParaRPr kumimoji="1" lang="zh-CN" altLang="en-US" sz="3600" dirty="0">
              <a:solidFill>
                <a:schemeClr val="bg1"/>
              </a:solidFill>
              <a:latin typeface="Josefin Sans" pitchFamily="2" charset="0"/>
            </a:endParaRPr>
          </a:p>
        </p:txBody>
      </p:sp>
      <p:sp>
        <p:nvSpPr>
          <p:cNvPr id="34"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5F171ED-A4F7-4645-BF5D-B89B2A615892}"/>
              </a:ext>
            </a:extLst>
          </p:cNvPr>
          <p:cNvSpPr/>
          <p:nvPr/>
        </p:nvSpPr>
        <p:spPr>
          <a:xfrm>
            <a:off x="8948738" y="3192460"/>
            <a:ext cx="2200467" cy="854080"/>
          </a:xfrm>
          <a:prstGeom prst="rect">
            <a:avLst/>
          </a:prstGeom>
        </p:spPr>
        <p:txBody>
          <a:bodyPr wrap="square">
            <a:spAutoFit/>
          </a:bodyPr>
          <a:lstStyle/>
          <a:p>
            <a:pP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35"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F10B12F-A4B9-4C41-ACDB-1DFEE946B8C8}"/>
              </a:ext>
            </a:extLst>
          </p:cNvPr>
          <p:cNvSpPr/>
          <p:nvPr/>
        </p:nvSpPr>
        <p:spPr>
          <a:xfrm>
            <a:off x="1042795" y="3192460"/>
            <a:ext cx="2200467" cy="854080"/>
          </a:xfrm>
          <a:prstGeom prst="rect">
            <a:avLst/>
          </a:prstGeom>
        </p:spPr>
        <p:txBody>
          <a:bodyPr wrap="square">
            <a:spAutoFit/>
          </a:bodyPr>
          <a:lstStyle/>
          <a:p>
            <a:pPr algn="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36" name="文本框 3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32E6140-C5AC-A94D-B71C-F8C7DE1CFD8F}"/>
              </a:ext>
            </a:extLst>
          </p:cNvPr>
          <p:cNvSpPr txBox="1"/>
          <p:nvPr/>
        </p:nvSpPr>
        <p:spPr>
          <a:xfrm>
            <a:off x="8948738" y="2848246"/>
            <a:ext cx="1897039" cy="338554"/>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Plan</a:t>
            </a:r>
            <a:r>
              <a:rPr kumimoji="1" lang="zh-Hans" altLang="en-US" sz="1600" spc="100" dirty="0">
                <a:solidFill>
                  <a:schemeClr val="bg1"/>
                </a:solidFill>
                <a:latin typeface="Playfair Display" charset="0"/>
                <a:ea typeface="Playfair Display" charset="0"/>
                <a:cs typeface="Playfair Display" charset="0"/>
              </a:rPr>
              <a:t> </a:t>
            </a:r>
            <a:r>
              <a:rPr kumimoji="1" lang="en-US" altLang="zh-Hans" sz="1600" spc="100" dirty="0">
                <a:solidFill>
                  <a:schemeClr val="bg1"/>
                </a:solidFill>
                <a:latin typeface="Playfair Display" charset="0"/>
                <a:ea typeface="Playfair Display" charset="0"/>
                <a:cs typeface="Playfair Display" charset="0"/>
              </a:rPr>
              <a:t>B</a:t>
            </a:r>
            <a:endParaRPr kumimoji="1" lang="zh-CN" altLang="en-US" sz="1600" spc="100" dirty="0">
              <a:solidFill>
                <a:schemeClr val="bg1"/>
              </a:solidFill>
              <a:latin typeface="Playfair Display" charset="0"/>
              <a:ea typeface="Playfair Display" charset="0"/>
              <a:cs typeface="Playfair Display" charset="0"/>
            </a:endParaRPr>
          </a:p>
        </p:txBody>
      </p:sp>
      <p:sp>
        <p:nvSpPr>
          <p:cNvPr id="37" name="文本框 3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C50475E-2765-5143-AAEE-EB8B63B0A5F7}"/>
              </a:ext>
            </a:extLst>
          </p:cNvPr>
          <p:cNvSpPr txBox="1"/>
          <p:nvPr/>
        </p:nvSpPr>
        <p:spPr>
          <a:xfrm>
            <a:off x="1361883" y="2848246"/>
            <a:ext cx="1897039" cy="338554"/>
          </a:xfrm>
          <a:prstGeom prst="rect">
            <a:avLst/>
          </a:prstGeom>
          <a:noFill/>
        </p:spPr>
        <p:txBody>
          <a:bodyPr wrap="square" rtlCol="0">
            <a:spAutoFit/>
          </a:bodyPr>
          <a:lstStyle/>
          <a:p>
            <a:pPr algn="r"/>
            <a:r>
              <a:rPr kumimoji="1" lang="en-US" altLang="zh-Hans" sz="1600" spc="100" dirty="0">
                <a:solidFill>
                  <a:schemeClr val="bg1"/>
                </a:solidFill>
                <a:latin typeface="Playfair Display" charset="0"/>
                <a:ea typeface="Playfair Display" charset="0"/>
                <a:cs typeface="Playfair Display" charset="0"/>
              </a:rPr>
              <a:t>Plan</a:t>
            </a:r>
            <a:r>
              <a:rPr kumimoji="1" lang="zh-Hans" altLang="en-US" sz="1600" spc="100" dirty="0">
                <a:solidFill>
                  <a:schemeClr val="bg1"/>
                </a:solidFill>
                <a:latin typeface="Playfair Display" charset="0"/>
                <a:ea typeface="Playfair Display" charset="0"/>
                <a:cs typeface="Playfair Display" charset="0"/>
              </a:rPr>
              <a:t> </a:t>
            </a:r>
            <a:r>
              <a:rPr kumimoji="1" lang="en-US" altLang="zh-Hans" sz="1600" spc="100" dirty="0">
                <a:solidFill>
                  <a:schemeClr val="bg1"/>
                </a:solidFill>
                <a:latin typeface="Playfair Display" charset="0"/>
                <a:ea typeface="Playfair Display" charset="0"/>
                <a:cs typeface="Playfair Display" charset="0"/>
              </a:rPr>
              <a:t>A</a:t>
            </a:r>
            <a:endParaRPr kumimoji="1" lang="zh-CN" altLang="en-US" sz="1600" spc="100" dirty="0">
              <a:solidFill>
                <a:schemeClr val="bg1"/>
              </a:solidFill>
              <a:latin typeface="Playfair Display" charset="0"/>
              <a:ea typeface="Playfair Display" charset="0"/>
              <a:cs typeface="Playfair Display"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837B8F02-0D60-4A6C-B4B4-3069D389424C}"/>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3396613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D1ED274-6FFD-324C-AD34-70771A66EF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2001" cy="6858001"/>
          </a:xfrm>
          <a:prstGeom prst="rect">
            <a:avLst/>
          </a:prstGeom>
        </p:spPr>
      </p:pic>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A9FA9AB-68C7-C54E-A03D-B995C180E2F8}"/>
              </a:ext>
            </a:extLst>
          </p:cNvPr>
          <p:cNvSpPr txBox="1"/>
          <p:nvPr/>
        </p:nvSpPr>
        <p:spPr>
          <a:xfrm>
            <a:off x="9324535" y="2861558"/>
            <a:ext cx="2040340" cy="677108"/>
          </a:xfrm>
          <a:prstGeom prst="rect">
            <a:avLst/>
          </a:prstGeom>
          <a:noFill/>
        </p:spPr>
        <p:txBody>
          <a:bodyPr wrap="square" rtlCol="0">
            <a:spAutoFit/>
          </a:bodyPr>
          <a:lstStyle/>
          <a:p>
            <a:r>
              <a:rPr kumimoji="1" lang="en-US" altLang="zh-CN" sz="2400" b="1" dirty="0">
                <a:solidFill>
                  <a:schemeClr val="bg1"/>
                </a:solidFill>
                <a:latin typeface="Josefin Sans" charset="0"/>
                <a:ea typeface="Josefin Sans" charset="0"/>
                <a:cs typeface="Josefin Sans" charset="0"/>
              </a:rPr>
              <a:t>Part.01</a:t>
            </a:r>
          </a:p>
          <a:p>
            <a:r>
              <a:rPr kumimoji="1" lang="en-US" altLang="zh-CN" sz="1400" dirty="0">
                <a:solidFill>
                  <a:schemeClr val="bg1"/>
                </a:solidFill>
                <a:latin typeface="Josefin Sans" charset="0"/>
                <a:ea typeface="Josefin Sans" charset="0"/>
                <a:cs typeface="Josefin Sans" charset="0"/>
              </a:rPr>
              <a:t>Type your title here</a:t>
            </a:r>
            <a:endParaRPr kumimoji="1" lang="zh-CN" altLang="en-US" sz="1400" dirty="0">
              <a:solidFill>
                <a:schemeClr val="bg1"/>
              </a:solidFill>
              <a:latin typeface="Josefin Sans" charset="0"/>
              <a:ea typeface="Josefin Sans" charset="0"/>
              <a:cs typeface="Josefin Sans"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F13BC68-A294-604C-A6EF-F1961880AD12}"/>
              </a:ext>
            </a:extLst>
          </p:cNvPr>
          <p:cNvSpPr txBox="1"/>
          <p:nvPr/>
        </p:nvSpPr>
        <p:spPr>
          <a:xfrm>
            <a:off x="9335686" y="4574839"/>
            <a:ext cx="2040340" cy="677108"/>
          </a:xfrm>
          <a:prstGeom prst="rect">
            <a:avLst/>
          </a:prstGeom>
          <a:noFill/>
        </p:spPr>
        <p:txBody>
          <a:bodyPr wrap="square" rtlCol="0">
            <a:spAutoFit/>
          </a:bodyPr>
          <a:lstStyle/>
          <a:p>
            <a:r>
              <a:rPr kumimoji="1" lang="en-US" altLang="zh-CN" sz="2400" b="1" dirty="0">
                <a:solidFill>
                  <a:schemeClr val="bg1"/>
                </a:solidFill>
                <a:latin typeface="Josefin Sans" charset="0"/>
                <a:ea typeface="Josefin Sans" charset="0"/>
                <a:cs typeface="Josefin Sans" charset="0"/>
              </a:rPr>
              <a:t>Part.02</a:t>
            </a:r>
          </a:p>
          <a:p>
            <a:r>
              <a:rPr kumimoji="1" lang="en-US" altLang="zh-CN" sz="1400" dirty="0">
                <a:solidFill>
                  <a:schemeClr val="bg1"/>
                </a:solidFill>
                <a:latin typeface="Josefin Sans" charset="0"/>
                <a:ea typeface="Josefin Sans" charset="0"/>
                <a:cs typeface="Josefin Sans" charset="0"/>
              </a:rPr>
              <a:t>Type your title here</a:t>
            </a:r>
            <a:endParaRPr kumimoji="1" lang="zh-CN" altLang="en-US" sz="1400" dirty="0">
              <a:solidFill>
                <a:schemeClr val="bg1"/>
              </a:solidFill>
              <a:latin typeface="Josefin Sans" charset="0"/>
              <a:ea typeface="Josefin Sans" charset="0"/>
              <a:cs typeface="Josefin Sans" charset="0"/>
            </a:endParaRPr>
          </a:p>
        </p:txBody>
      </p:sp>
      <p:sp>
        <p:nvSpPr>
          <p:cNvPr id="8"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DC90DED-5481-6941-BE90-73319087B430}"/>
              </a:ext>
            </a:extLst>
          </p:cNvPr>
          <p:cNvSpPr/>
          <p:nvPr/>
        </p:nvSpPr>
        <p:spPr>
          <a:xfrm>
            <a:off x="9335686" y="3538666"/>
            <a:ext cx="2029189" cy="769441"/>
          </a:xfrm>
          <a:prstGeom prst="rect">
            <a:avLst/>
          </a:prstGeom>
        </p:spPr>
        <p:txBody>
          <a:bodyPr wrap="square">
            <a:spAutoFit/>
          </a:bodyPr>
          <a:lstStyle/>
          <a:p>
            <a:pPr algn="just">
              <a:lnSpc>
                <a:spcPct val="110000"/>
              </a:lnSpc>
            </a:pPr>
            <a:r>
              <a:rPr lang="en-US" sz="8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050" dirty="0">
              <a:solidFill>
                <a:schemeClr val="bg1"/>
              </a:solidFill>
              <a:latin typeface="Josefin Sans Light" charset="0"/>
              <a:ea typeface="Josefin Sans Light" charset="0"/>
              <a:cs typeface="Josefin Sans Light" charset="0"/>
            </a:endParaRPr>
          </a:p>
        </p:txBody>
      </p:sp>
      <p:sp>
        <p:nvSpPr>
          <p:cNvPr id="9"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42CBE87-EC2F-D644-979A-F4D093F8757F}"/>
              </a:ext>
            </a:extLst>
          </p:cNvPr>
          <p:cNvSpPr/>
          <p:nvPr/>
        </p:nvSpPr>
        <p:spPr>
          <a:xfrm>
            <a:off x="9346838" y="5251947"/>
            <a:ext cx="2005376" cy="769441"/>
          </a:xfrm>
          <a:prstGeom prst="rect">
            <a:avLst/>
          </a:prstGeom>
        </p:spPr>
        <p:txBody>
          <a:bodyPr wrap="square">
            <a:spAutoFit/>
          </a:bodyPr>
          <a:lstStyle/>
          <a:p>
            <a:pPr algn="just">
              <a:lnSpc>
                <a:spcPct val="110000"/>
              </a:lnSpc>
            </a:pPr>
            <a:r>
              <a:rPr lang="en-US" sz="8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050" dirty="0">
              <a:solidFill>
                <a:schemeClr val="bg1"/>
              </a:solidFill>
              <a:latin typeface="Josefin Sans Light" charset="0"/>
              <a:ea typeface="Josefin Sans Light" charset="0"/>
              <a:cs typeface="Josefin Sans Light" charset="0"/>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101883E-97DF-A24C-B828-D3403F17EDB0}"/>
              </a:ext>
            </a:extLst>
          </p:cNvPr>
          <p:cNvSpPr txBox="1"/>
          <p:nvPr/>
        </p:nvSpPr>
        <p:spPr>
          <a:xfrm rot="5400000">
            <a:off x="5456383" y="2705904"/>
            <a:ext cx="5923081" cy="707886"/>
          </a:xfrm>
          <a:prstGeom prst="rect">
            <a:avLst/>
          </a:prstGeom>
          <a:noFill/>
        </p:spPr>
        <p:txBody>
          <a:bodyPr wrap="square" rtlCol="0">
            <a:spAutoFit/>
          </a:bodyPr>
          <a:lstStyle/>
          <a:p>
            <a:pPr algn="ctr"/>
            <a:r>
              <a:rPr kumimoji="1" lang="en-US" altLang="zh-CN" sz="4000" b="1" dirty="0">
                <a:solidFill>
                  <a:schemeClr val="bg1"/>
                </a:solidFill>
                <a:latin typeface="Josefin Sans" charset="0"/>
                <a:ea typeface="Josefin Sans" charset="0"/>
                <a:cs typeface="Josefin Sans" charset="0"/>
              </a:rPr>
              <a:t>C   O   N   T   E   N   T</a:t>
            </a:r>
            <a:endParaRPr kumimoji="1" lang="zh-CN" altLang="en-US" sz="4000" b="1" dirty="0">
              <a:solidFill>
                <a:schemeClr val="bg1"/>
              </a:solidFill>
              <a:latin typeface="Josefin Sans" charset="0"/>
              <a:ea typeface="Josefin Sans" charset="0"/>
              <a:cs typeface="Josefin Sans" charset="0"/>
            </a:endParaRPr>
          </a:p>
        </p:txBody>
      </p:sp>
      <p:sp>
        <p:nvSpPr>
          <p:cNvPr id="11" name="文本框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D4C70B7-A705-D240-B907-51C2ADACA9FB}"/>
              </a:ext>
            </a:extLst>
          </p:cNvPr>
          <p:cNvSpPr txBox="1"/>
          <p:nvPr/>
        </p:nvSpPr>
        <p:spPr>
          <a:xfrm>
            <a:off x="734133" y="3200112"/>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50</a:t>
            </a:r>
            <a:r>
              <a:rPr kumimoji="1" lang="zh-Hans" altLang="en-US" sz="2000" dirty="0">
                <a:solidFill>
                  <a:schemeClr val="bg1"/>
                </a:solidFill>
                <a:latin typeface="Josefin Sans" pitchFamily="2" charset="0"/>
              </a:rPr>
              <a:t> </a:t>
            </a:r>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14961731-B55D-44C6-B740-FE1F7D9600B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2507586497"/>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965DBB1-990E-EC45-9959-8566976AD15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73666" y="638185"/>
            <a:ext cx="3727450" cy="5486471"/>
          </a:xfrm>
          <a:prstGeom prst="rect">
            <a:avLst/>
          </a:prstGeom>
        </p:spPr>
      </p:pic>
      <p:sp>
        <p:nvSpPr>
          <p:cNvPr id="2"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F2734A1-906B-CB4F-B4FA-FA67BC9BC9EA}"/>
              </a:ext>
            </a:extLst>
          </p:cNvPr>
          <p:cNvSpPr/>
          <p:nvPr/>
        </p:nvSpPr>
        <p:spPr>
          <a:xfrm>
            <a:off x="752757" y="2658024"/>
            <a:ext cx="2200467" cy="854080"/>
          </a:xfrm>
          <a:prstGeom prst="rect">
            <a:avLst/>
          </a:prstGeom>
        </p:spPr>
        <p:txBody>
          <a:bodyPr wrap="square">
            <a:spAutoFit/>
          </a:bodyPr>
          <a:lstStyle/>
          <a:p>
            <a:pPr algn="just">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3" name="文本框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20E6D9E-93CE-C445-8E41-E37F9128027C}"/>
              </a:ext>
            </a:extLst>
          </p:cNvPr>
          <p:cNvSpPr txBox="1"/>
          <p:nvPr/>
        </p:nvSpPr>
        <p:spPr>
          <a:xfrm>
            <a:off x="730537" y="753752"/>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4" name="文本框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7E0FEEF-BB6C-FC42-8126-D4A050E500CC}"/>
              </a:ext>
            </a:extLst>
          </p:cNvPr>
          <p:cNvSpPr txBox="1"/>
          <p:nvPr/>
        </p:nvSpPr>
        <p:spPr>
          <a:xfrm>
            <a:off x="7953691" y="4262256"/>
            <a:ext cx="2030412" cy="830997"/>
          </a:xfrm>
          <a:prstGeom prst="rect">
            <a:avLst/>
          </a:prstGeom>
          <a:noFill/>
        </p:spPr>
        <p:txBody>
          <a:bodyPr wrap="square" rtlCol="0">
            <a:spAutoFit/>
          </a:bodyPr>
          <a:lstStyle/>
          <a:p>
            <a:pPr>
              <a:lnSpc>
                <a:spcPct val="150000"/>
              </a:lnSpc>
            </a:pPr>
            <a:r>
              <a:rPr kumimoji="1" lang="en-US" altLang="zh-CN" sz="1600" b="1" dirty="0">
                <a:solidFill>
                  <a:schemeClr val="bg1"/>
                </a:solidFill>
                <a:latin typeface="Josefin Sans" charset="0"/>
                <a:ea typeface="Josefin Sans" charset="0"/>
                <a:cs typeface="Josefin Sans" charset="0"/>
              </a:rPr>
              <a:t>L E U N G</a:t>
            </a:r>
          </a:p>
          <a:p>
            <a:pPr>
              <a:lnSpc>
                <a:spcPct val="150000"/>
              </a:lnSpc>
            </a:pPr>
            <a:r>
              <a:rPr kumimoji="1" lang="en-US" altLang="zh-CN" sz="1600" b="1" dirty="0">
                <a:solidFill>
                  <a:schemeClr val="bg1"/>
                </a:solidFill>
                <a:latin typeface="Josefin Sans" charset="0"/>
                <a:ea typeface="Josefin Sans" charset="0"/>
                <a:cs typeface="Josefin Sans" charset="0"/>
              </a:rPr>
              <a:t>    Y O Y O</a:t>
            </a:r>
            <a:endParaRPr kumimoji="1" lang="zh-CN" altLang="en-US" sz="1600" b="1" dirty="0">
              <a:solidFill>
                <a:schemeClr val="bg1"/>
              </a:solidFill>
              <a:latin typeface="Josefin Sans" charset="0"/>
              <a:ea typeface="Josefin Sans" charset="0"/>
              <a:cs typeface="Josefin Sans" charset="0"/>
            </a:endParaRPr>
          </a:p>
        </p:txBody>
      </p:sp>
      <p:sp>
        <p:nvSpPr>
          <p:cNvPr id="5" name="十字形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F2851BA-3455-4649-A290-843E95FAFC5C}"/>
              </a:ext>
            </a:extLst>
          </p:cNvPr>
          <p:cNvSpPr/>
          <p:nvPr/>
        </p:nvSpPr>
        <p:spPr>
          <a:xfrm rot="18905532">
            <a:off x="8029331" y="4812769"/>
            <a:ext cx="154222" cy="154222"/>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solidFill>
                <a:schemeClr val="bg1"/>
              </a:solidFill>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FCE57F7-3C17-6543-9C37-2DA114B1A11F}"/>
              </a:ext>
            </a:extLst>
          </p:cNvPr>
          <p:cNvSpPr txBox="1"/>
          <p:nvPr/>
        </p:nvSpPr>
        <p:spPr>
          <a:xfrm>
            <a:off x="1024931" y="4831602"/>
            <a:ext cx="828060" cy="667747"/>
          </a:xfrm>
          <a:prstGeom prst="rect">
            <a:avLst/>
          </a:prstGeom>
          <a:noFill/>
        </p:spPr>
        <p:txBody>
          <a:bodyPr wrap="square" rtlCol="0">
            <a:spAutoFit/>
          </a:bodyPr>
          <a:lstStyle/>
          <a:p>
            <a:pPr>
              <a:lnSpc>
                <a:spcPct val="150000"/>
              </a:lnSpc>
            </a:pPr>
            <a:r>
              <a:rPr kumimoji="1" lang="en-US" altLang="zh-Hans" sz="2800" b="1" dirty="0">
                <a:solidFill>
                  <a:schemeClr val="bg1"/>
                </a:solidFill>
                <a:latin typeface="Josefin Sans" charset="0"/>
                <a:ea typeface="Josefin Sans" charset="0"/>
                <a:cs typeface="Josefin Sans" charset="0"/>
              </a:rPr>
              <a:t>50</a:t>
            </a:r>
            <a:endParaRPr kumimoji="1" lang="zh-CN" altLang="en-US" sz="2800" b="1" dirty="0">
              <a:solidFill>
                <a:schemeClr val="bg1"/>
              </a:solidFill>
              <a:latin typeface="Josefin Sans" charset="0"/>
              <a:ea typeface="Josefin Sans" charset="0"/>
              <a:cs typeface="Josefin Sans" charset="0"/>
            </a:endParaRPr>
          </a:p>
        </p:txBody>
      </p:sp>
      <p:cxnSp>
        <p:nvCxnSpPr>
          <p:cNvPr id="8" name="直线连接符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F6519AD-D020-0841-8079-D39F1D2EB8B8}"/>
              </a:ext>
            </a:extLst>
          </p:cNvPr>
          <p:cNvCxnSpPr>
            <a:cxnSpLocks/>
          </p:cNvCxnSpPr>
          <p:nvPr/>
        </p:nvCxnSpPr>
        <p:spPr>
          <a:xfrm flipV="1">
            <a:off x="865051" y="5512049"/>
            <a:ext cx="586610" cy="49746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矩形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9FCD5C1-4A80-EA41-BB6F-7B5D587B0C46}"/>
              </a:ext>
            </a:extLst>
          </p:cNvPr>
          <p:cNvSpPr/>
          <p:nvPr/>
        </p:nvSpPr>
        <p:spPr>
          <a:xfrm>
            <a:off x="10633891" y="5589588"/>
            <a:ext cx="719138" cy="431800"/>
          </a:xfrm>
          <a:prstGeom prst="rect">
            <a:avLst/>
          </a:prstGeom>
          <a:solidFill>
            <a:schemeClr val="bg1">
              <a:lumMod val="9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63FF24E-8150-7A47-9FF6-C97ADD4CDF24}"/>
              </a:ext>
            </a:extLst>
          </p:cNvPr>
          <p:cNvSpPr txBox="1"/>
          <p:nvPr/>
        </p:nvSpPr>
        <p:spPr>
          <a:xfrm>
            <a:off x="1713445" y="5506497"/>
            <a:ext cx="5428871" cy="707886"/>
          </a:xfrm>
          <a:prstGeom prst="rect">
            <a:avLst/>
          </a:prstGeom>
          <a:noFill/>
        </p:spPr>
        <p:txBody>
          <a:bodyPr wrap="square" rtlCol="0">
            <a:spAutoFit/>
          </a:bodyPr>
          <a:lstStyle/>
          <a:p>
            <a:pPr algn="ctr"/>
            <a:r>
              <a:rPr kumimoji="1" lang="en-US" altLang="zh-Hans" sz="4000" b="1" dirty="0">
                <a:solidFill>
                  <a:schemeClr val="bg1"/>
                </a:solidFill>
                <a:latin typeface="Josefin Sans" charset="0"/>
                <a:ea typeface="Josefin Sans" charset="0"/>
                <a:cs typeface="Josefin Sans" charset="0"/>
              </a:rPr>
              <a:t>C</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L</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O</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U</a:t>
            </a:r>
            <a:r>
              <a:rPr kumimoji="1" lang="zh-Hans" altLang="en-US" sz="4000" b="1" dirty="0">
                <a:solidFill>
                  <a:schemeClr val="bg1"/>
                </a:solidFill>
                <a:latin typeface="Josefin Sans" charset="0"/>
                <a:ea typeface="Josefin Sans" charset="0"/>
                <a:cs typeface="Josefin Sans" charset="0"/>
              </a:rPr>
              <a:t>  </a:t>
            </a:r>
            <a:r>
              <a:rPr kumimoji="1" lang="en-US" altLang="zh-Hans" sz="4000" b="1" dirty="0">
                <a:solidFill>
                  <a:schemeClr val="bg1"/>
                </a:solidFill>
                <a:latin typeface="Josefin Sans" charset="0"/>
                <a:ea typeface="Josefin Sans" charset="0"/>
                <a:cs typeface="Josefin Sans" charset="0"/>
              </a:rPr>
              <a:t>D</a:t>
            </a:r>
            <a:endParaRPr kumimoji="1" lang="zh-CN" altLang="en-US" sz="4000" b="1" dirty="0">
              <a:solidFill>
                <a:schemeClr val="bg1"/>
              </a:solidFill>
              <a:latin typeface="Josefin Sans" charset="0"/>
              <a:ea typeface="Josefin Sans" charset="0"/>
              <a:cs typeface="Josefin Sans" charset="0"/>
            </a:endParaRPr>
          </a:p>
        </p:txBody>
      </p:sp>
      <p:sp>
        <p:nvSpPr>
          <p:cNvPr id="11" name="文本框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E9DC280D-584E-E74B-A8F8-345E44A311FD}"/>
              </a:ext>
            </a:extLst>
          </p:cNvPr>
          <p:cNvSpPr txBox="1"/>
          <p:nvPr/>
        </p:nvSpPr>
        <p:spPr>
          <a:xfrm>
            <a:off x="2152416" y="5334614"/>
            <a:ext cx="3085839" cy="261610"/>
          </a:xfrm>
          <a:prstGeom prst="rect">
            <a:avLst/>
          </a:prstGeom>
          <a:noFill/>
        </p:spPr>
        <p:txBody>
          <a:bodyPr wrap="square" rtlCol="0">
            <a:spAutoFit/>
          </a:bodyPr>
          <a:lstStyle/>
          <a:p>
            <a:pPr algn="ctr"/>
            <a:r>
              <a:rPr kumimoji="1" lang="en-US" altLang="zh-Hans" sz="1050" b="1" spc="200" dirty="0">
                <a:solidFill>
                  <a:schemeClr val="bg1"/>
                </a:solidFill>
                <a:latin typeface="Josefin Sans" charset="0"/>
                <a:ea typeface="Josefin Sans" charset="0"/>
                <a:cs typeface="Josefin Sans" charset="0"/>
              </a:rPr>
              <a:t>GO</a:t>
            </a:r>
            <a:r>
              <a:rPr kumimoji="1" lang="zh-Hans" altLang="en-US" sz="1050" b="1" spc="200" dirty="0">
                <a:solidFill>
                  <a:schemeClr val="bg1"/>
                </a:solidFill>
                <a:latin typeface="Josefin Sans" charset="0"/>
                <a:ea typeface="Josefin Sans" charset="0"/>
                <a:cs typeface="Josefin Sans" charset="0"/>
              </a:rPr>
              <a:t> </a:t>
            </a:r>
            <a:r>
              <a:rPr kumimoji="1" lang="en-US" altLang="zh-Hans" sz="1050" b="1" spc="200" dirty="0">
                <a:solidFill>
                  <a:schemeClr val="bg1"/>
                </a:solidFill>
                <a:latin typeface="Josefin Sans" charset="0"/>
                <a:ea typeface="Josefin Sans" charset="0"/>
                <a:cs typeface="Josefin Sans" charset="0"/>
              </a:rPr>
              <a:t>STRAIGHT</a:t>
            </a:r>
            <a:endParaRPr kumimoji="1" lang="zh-CN" altLang="en-US" sz="1050" b="1" spc="200" dirty="0">
              <a:solidFill>
                <a:schemeClr val="bg1"/>
              </a:solidFill>
              <a:latin typeface="Josefin Sans" charset="0"/>
              <a:ea typeface="Josefin Sans" charset="0"/>
              <a:cs typeface="Josefin Sans" charset="0"/>
            </a:endParaRPr>
          </a:p>
        </p:txBody>
      </p:sp>
      <p:sp>
        <p:nvSpPr>
          <p:cNvPr id="14" name="文本框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B7FD074-982E-A24E-9062-7506138F90EA}"/>
              </a:ext>
            </a:extLst>
          </p:cNvPr>
          <p:cNvSpPr txBox="1"/>
          <p:nvPr/>
        </p:nvSpPr>
        <p:spPr>
          <a:xfrm rot="5400000">
            <a:off x="8899392" y="2247656"/>
            <a:ext cx="4188136" cy="1200329"/>
          </a:xfrm>
          <a:prstGeom prst="rect">
            <a:avLst/>
          </a:prstGeom>
          <a:noFill/>
        </p:spPr>
        <p:txBody>
          <a:bodyPr wrap="square" rtlCol="0">
            <a:spAutoFit/>
          </a:bodyPr>
          <a:lstStyle/>
          <a:p>
            <a:pPr>
              <a:lnSpc>
                <a:spcPct val="150000"/>
              </a:lnSpc>
            </a:pPr>
            <a:r>
              <a:rPr kumimoji="1" lang="en-US" altLang="zh-Hans" sz="2400" b="1" spc="200" dirty="0">
                <a:solidFill>
                  <a:schemeClr val="bg1"/>
                </a:solidFill>
                <a:latin typeface="Josefin Sans" charset="0"/>
                <a:ea typeface="Josefin Sans" charset="0"/>
                <a:cs typeface="Josefin Sans" charset="0"/>
              </a:rPr>
              <a:t>YOU</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SHOULD</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ALWAYS</a:t>
            </a:r>
          </a:p>
          <a:p>
            <a:pPr>
              <a:lnSpc>
                <a:spcPct val="150000"/>
              </a:lnSpc>
            </a:pPr>
            <a:r>
              <a:rPr kumimoji="1" lang="en-US" altLang="zh-Hans" sz="2400" b="1" spc="200" dirty="0">
                <a:solidFill>
                  <a:schemeClr val="bg1"/>
                </a:solidFill>
                <a:latin typeface="Josefin Sans" charset="0"/>
                <a:ea typeface="Josefin Sans" charset="0"/>
                <a:cs typeface="Josefin Sans" charset="0"/>
              </a:rPr>
              <a:t>BE</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BRAVE</a:t>
            </a:r>
            <a:endParaRPr kumimoji="1" lang="zh-CN" altLang="en-US" sz="2400" b="1" spc="200" dirty="0">
              <a:solidFill>
                <a:schemeClr val="bg1"/>
              </a:solidFill>
              <a:latin typeface="Josefin Sans" charset="0"/>
              <a:ea typeface="Josefin Sans" charset="0"/>
              <a:cs typeface="Josefin Sans" charset="0"/>
            </a:endParaRPr>
          </a:p>
        </p:txBody>
      </p:sp>
      <p:sp>
        <p:nvSpPr>
          <p:cNvPr id="6"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B63ED854-3A6E-415F-AA6C-260822259625}"/>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23220876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55A56BC-DADB-D646-9A99-4EEB4300C67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7988" y="404813"/>
            <a:ext cx="11376025" cy="6048375"/>
          </a:xfrm>
          <a:prstGeom prst="rect">
            <a:avLst/>
          </a:prstGeom>
        </p:spPr>
      </p:pic>
      <p:sp>
        <p:nvSpPr>
          <p:cNvPr id="4" name="文本框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55F707E-222C-6B42-A58A-33174568D93A}"/>
              </a:ext>
            </a:extLst>
          </p:cNvPr>
          <p:cNvSpPr txBox="1"/>
          <p:nvPr/>
        </p:nvSpPr>
        <p:spPr>
          <a:xfrm>
            <a:off x="1378575" y="2891374"/>
            <a:ext cx="3084999" cy="2646878"/>
          </a:xfrm>
          <a:prstGeom prst="rect">
            <a:avLst/>
          </a:prstGeom>
          <a:noFill/>
        </p:spPr>
        <p:txBody>
          <a:bodyPr wrap="square" rtlCol="0">
            <a:spAutoFit/>
          </a:bodyPr>
          <a:lstStyle/>
          <a:p>
            <a:r>
              <a:rPr kumimoji="1" lang="en-US" altLang="zh-CN" sz="3200" b="1" dirty="0">
                <a:solidFill>
                  <a:schemeClr val="bg1"/>
                </a:solidFill>
                <a:latin typeface="Josefin Sans" charset="0"/>
                <a:ea typeface="Josefin Sans" charset="0"/>
                <a:cs typeface="Josefin Sans" charset="0"/>
              </a:rPr>
              <a:t>Part.</a:t>
            </a:r>
            <a:r>
              <a:rPr kumimoji="1" lang="en-US" altLang="zh-CN" sz="16600" b="1" dirty="0">
                <a:solidFill>
                  <a:schemeClr val="bg1"/>
                </a:solidFill>
                <a:latin typeface="Josefin Sans" charset="0"/>
                <a:ea typeface="Josefin Sans" charset="0"/>
                <a:cs typeface="Josefin Sans" charset="0"/>
              </a:rPr>
              <a:t>01</a:t>
            </a:r>
          </a:p>
        </p:txBody>
      </p:sp>
      <p:sp>
        <p:nvSpPr>
          <p:cNvPr id="5"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2759488-5703-E44D-9812-4BFD87AA9F34}"/>
              </a:ext>
            </a:extLst>
          </p:cNvPr>
          <p:cNvSpPr/>
          <p:nvPr/>
        </p:nvSpPr>
        <p:spPr>
          <a:xfrm>
            <a:off x="1403975" y="5040456"/>
            <a:ext cx="2144253" cy="481991"/>
          </a:xfrm>
          <a:prstGeom prst="rect">
            <a:avLst/>
          </a:prstGeom>
        </p:spPr>
        <p:txBody>
          <a:bodyPr wrap="square">
            <a:spAutoFit/>
          </a:bodyPr>
          <a:lstStyle/>
          <a:p>
            <a:pPr>
              <a:lnSpc>
                <a:spcPct val="120000"/>
              </a:lnSpc>
            </a:pPr>
            <a:r>
              <a:rPr lang="en-US" altLang="zh-CN" sz="1100" dirty="0">
                <a:solidFill>
                  <a:schemeClr val="bg1"/>
                </a:solidFill>
                <a:latin typeface="Josefin Sans" charset="0"/>
                <a:ea typeface="Josefin Sans" charset="0"/>
                <a:cs typeface="Josefin Sans" charset="0"/>
              </a:rPr>
              <a:t>Explain your title by some simple words in short.</a:t>
            </a:r>
          </a:p>
        </p:txBody>
      </p:sp>
      <p:sp>
        <p:nvSpPr>
          <p:cNvPr id="6"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BB2FF09-FB49-774E-B596-D14A87FBB518}"/>
              </a:ext>
            </a:extLst>
          </p:cNvPr>
          <p:cNvSpPr/>
          <p:nvPr/>
        </p:nvSpPr>
        <p:spPr>
          <a:xfrm>
            <a:off x="8873175" y="1917149"/>
            <a:ext cx="2567938" cy="1837426"/>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65105CD-778D-D347-BFDA-F21B9FEB7B33}"/>
              </a:ext>
            </a:extLst>
          </p:cNvPr>
          <p:cNvSpPr txBox="1"/>
          <p:nvPr/>
        </p:nvSpPr>
        <p:spPr>
          <a:xfrm>
            <a:off x="8873175" y="1267838"/>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9" name="矩形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35E54500-8806-AF40-9445-AB8A23ED2697}"/>
              </a:ext>
            </a:extLst>
          </p:cNvPr>
          <p:cNvSpPr/>
          <p:nvPr/>
        </p:nvSpPr>
        <p:spPr>
          <a:xfrm rot="16200000">
            <a:off x="8975672" y="3674892"/>
            <a:ext cx="288926" cy="28843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8ACA5A28-38DA-42BF-994F-06B34A2CAFCE}"/>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2107597064"/>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5F97ED7-FC88-4F42-9B46-69D2BE438156}"/>
              </a:ext>
            </a:extLst>
          </p:cNvPr>
          <p:cNvSpPr txBox="1"/>
          <p:nvPr/>
        </p:nvSpPr>
        <p:spPr>
          <a:xfrm rot="5400000">
            <a:off x="1694315" y="2818824"/>
            <a:ext cx="5923081" cy="830997"/>
          </a:xfrm>
          <a:prstGeom prst="rect">
            <a:avLst/>
          </a:prstGeom>
          <a:noFill/>
        </p:spPr>
        <p:txBody>
          <a:bodyPr wrap="square" rtlCol="0">
            <a:spAutoFit/>
          </a:bodyPr>
          <a:lstStyle/>
          <a:p>
            <a:pPr algn="ctr"/>
            <a:r>
              <a:rPr kumimoji="1" lang="en-US" altLang="zh-Hans" sz="4800" b="1" dirty="0">
                <a:solidFill>
                  <a:schemeClr val="bg1"/>
                </a:solidFill>
                <a:latin typeface="Josefin Sans" charset="0"/>
                <a:ea typeface="Josefin Sans" charset="0"/>
                <a:cs typeface="Josefin Sans" charset="0"/>
              </a:rPr>
              <a:t>A</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M</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B</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I</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T</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I</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O</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U</a:t>
            </a:r>
            <a:r>
              <a:rPr kumimoji="1" lang="zh-Hans" altLang="en-US" sz="4800" b="1" dirty="0">
                <a:solidFill>
                  <a:schemeClr val="bg1"/>
                </a:solidFill>
                <a:latin typeface="Josefin Sans" charset="0"/>
                <a:ea typeface="Josefin Sans" charset="0"/>
                <a:cs typeface="Josefin Sans" charset="0"/>
              </a:rPr>
              <a:t> </a:t>
            </a:r>
            <a:r>
              <a:rPr kumimoji="1" lang="en-US" altLang="zh-Hans" sz="4800" b="1" dirty="0">
                <a:solidFill>
                  <a:schemeClr val="bg1"/>
                </a:solidFill>
                <a:latin typeface="Josefin Sans" charset="0"/>
                <a:ea typeface="Josefin Sans" charset="0"/>
                <a:cs typeface="Josefin Sans" charset="0"/>
              </a:rPr>
              <a:t>S</a:t>
            </a:r>
            <a:endParaRPr kumimoji="1" lang="zh-CN" altLang="en-US" sz="4800" b="1" dirty="0">
              <a:solidFill>
                <a:schemeClr val="bg1"/>
              </a:solidFill>
              <a:latin typeface="Josefin Sans" charset="0"/>
              <a:ea typeface="Josefin Sans" charset="0"/>
              <a:cs typeface="Josefin Sans" charset="0"/>
            </a:endParaRPr>
          </a:p>
        </p:txBody>
      </p:sp>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E6CE32D-1923-8641-AAC6-95E44E0CCA6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09988" y="277813"/>
            <a:ext cx="7222610" cy="7064450"/>
          </a:xfrm>
          <a:prstGeom prst="rect">
            <a:avLst/>
          </a:prstGeom>
        </p:spPr>
      </p:pic>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41051CE5-92FD-D74C-A6B8-CCBD056801A9}"/>
              </a:ext>
            </a:extLst>
          </p:cNvPr>
          <p:cNvSpPr txBox="1"/>
          <p:nvPr/>
        </p:nvSpPr>
        <p:spPr>
          <a:xfrm>
            <a:off x="8270425" y="2818825"/>
            <a:ext cx="3500888" cy="830997"/>
          </a:xfrm>
          <a:prstGeom prst="rect">
            <a:avLst/>
          </a:prstGeom>
          <a:noFill/>
        </p:spPr>
        <p:txBody>
          <a:bodyPr wrap="square" rtlCol="0">
            <a:spAutoFit/>
          </a:bodyPr>
          <a:lstStyle/>
          <a:p>
            <a:r>
              <a:rPr kumimoji="1" lang="en-US" altLang="zh-Hans" sz="4800" b="1" spc="100" dirty="0">
                <a:solidFill>
                  <a:schemeClr val="bg1"/>
                </a:solidFill>
                <a:latin typeface="Josefin Sans" charset="0"/>
                <a:ea typeface="Josefin Sans" charset="0"/>
                <a:cs typeface="Josefin Sans" charset="0"/>
              </a:rPr>
              <a:t>CLOUD</a:t>
            </a:r>
            <a:endParaRPr kumimoji="1" lang="zh-CN" altLang="en-US" sz="4800" b="1" spc="100" dirty="0">
              <a:solidFill>
                <a:schemeClr val="bg1"/>
              </a:solidFill>
              <a:latin typeface="Josefin Sans" charset="0"/>
              <a:ea typeface="Josefin Sans" charset="0"/>
              <a:cs typeface="Josefin Sans" charset="0"/>
            </a:endParaRPr>
          </a:p>
        </p:txBody>
      </p:sp>
      <p:sp>
        <p:nvSpPr>
          <p:cNvPr id="7"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3A64A2B4-591E-B14F-AB0A-FD0DF2B6558E}"/>
              </a:ext>
            </a:extLst>
          </p:cNvPr>
          <p:cNvSpPr/>
          <p:nvPr/>
        </p:nvSpPr>
        <p:spPr>
          <a:xfrm>
            <a:off x="8298922" y="3541534"/>
            <a:ext cx="3143778" cy="701731"/>
          </a:xfrm>
          <a:prstGeom prst="rect">
            <a:avLst/>
          </a:prstGeom>
        </p:spPr>
        <p:txBody>
          <a:bodyPr wrap="square">
            <a:spAutoFit/>
          </a:bodyPr>
          <a:lstStyle/>
          <a:p>
            <a:pPr algn="just">
              <a:lnSpc>
                <a:spcPct val="110000"/>
              </a:lnSpc>
            </a:pPr>
            <a:r>
              <a:rPr lang="en-US" sz="900" dirty="0">
                <a:solidFill>
                  <a:schemeClr val="bg1"/>
                </a:solidFill>
                <a:latin typeface="Josefin Sans" charset="0"/>
                <a:ea typeface="Josefin Sans" charset="0"/>
                <a:cs typeface="Josefin Sans"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charset="0"/>
              <a:ea typeface="Josefin Sans" charset="0"/>
              <a:cs typeface="Josefin Sans" charset="0"/>
            </a:endParaRPr>
          </a:p>
        </p:txBody>
      </p:sp>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ED428C8-CB78-6D48-9641-B922B786DB2A}"/>
              </a:ext>
            </a:extLst>
          </p:cNvPr>
          <p:cNvSpPr txBox="1"/>
          <p:nvPr/>
        </p:nvSpPr>
        <p:spPr>
          <a:xfrm>
            <a:off x="740411" y="2175790"/>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pic>
        <p:nvPicPr>
          <p:cNvPr id="14" name="图片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87FE1D5-D336-8D4D-87DA-6A9E10B63BB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856087" y="2868555"/>
            <a:ext cx="2343799" cy="1562533"/>
          </a:xfrm>
          <a:prstGeom prst="rect">
            <a:avLst/>
          </a:prstGeom>
        </p:spPr>
      </p:pic>
      <p:sp>
        <p:nvSpPr>
          <p:cNvPr id="15" name="文本框 1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3BC7D76-503E-A64C-879A-36791C4D0E9F}"/>
              </a:ext>
            </a:extLst>
          </p:cNvPr>
          <p:cNvSpPr txBox="1"/>
          <p:nvPr/>
        </p:nvSpPr>
        <p:spPr>
          <a:xfrm>
            <a:off x="748961" y="4488278"/>
            <a:ext cx="1937913" cy="215444"/>
          </a:xfrm>
          <a:prstGeom prst="rect">
            <a:avLst/>
          </a:prstGeom>
          <a:noFill/>
        </p:spPr>
        <p:txBody>
          <a:bodyPr wrap="square" rtlCol="0">
            <a:spAutoFit/>
          </a:bodyPr>
          <a:lstStyle/>
          <a:p>
            <a:r>
              <a:rPr kumimoji="1" lang="en-US" altLang="zh-Hans" sz="800" b="1" spc="100" dirty="0">
                <a:solidFill>
                  <a:schemeClr val="bg1"/>
                </a:solidFill>
                <a:latin typeface="Josefin Sans" pitchFamily="2" charset="0"/>
              </a:rPr>
              <a:t>REMEMBER</a:t>
            </a:r>
            <a:r>
              <a:rPr kumimoji="1" lang="zh-Hans" altLang="en-US" sz="800" b="1" spc="100" dirty="0">
                <a:solidFill>
                  <a:schemeClr val="bg1"/>
                </a:solidFill>
                <a:latin typeface="Josefin Sans" pitchFamily="2" charset="0"/>
              </a:rPr>
              <a:t> </a:t>
            </a:r>
            <a:r>
              <a:rPr kumimoji="1" lang="en-US" altLang="zh-Hans" sz="800" b="1" spc="100" dirty="0">
                <a:solidFill>
                  <a:schemeClr val="bg1"/>
                </a:solidFill>
                <a:latin typeface="Josefin Sans" pitchFamily="2" charset="0"/>
              </a:rPr>
              <a:t>EVERY</a:t>
            </a:r>
            <a:r>
              <a:rPr kumimoji="1" lang="zh-Hans" altLang="en-US" sz="800" b="1" spc="100" dirty="0">
                <a:solidFill>
                  <a:schemeClr val="bg1"/>
                </a:solidFill>
                <a:latin typeface="Josefin Sans" pitchFamily="2" charset="0"/>
              </a:rPr>
              <a:t> </a:t>
            </a:r>
            <a:r>
              <a:rPr kumimoji="1" lang="en-US" altLang="zh-Hans" sz="800" b="1" spc="100" dirty="0">
                <a:solidFill>
                  <a:schemeClr val="bg1"/>
                </a:solidFill>
                <a:latin typeface="Josefin Sans" pitchFamily="2" charset="0"/>
              </a:rPr>
              <a:t>DREAM</a:t>
            </a:r>
            <a:endParaRPr kumimoji="1" lang="zh-CN" altLang="en-US" sz="800" b="1" spc="100" dirty="0">
              <a:solidFill>
                <a:schemeClr val="bg1"/>
              </a:solidFill>
              <a:latin typeface="Josefin Sans" pitchFamily="2"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23A7B9BE-A297-43B6-8E1F-B76B18B83876}"/>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38720911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2F8F269-1BDE-D24C-8128-6A1A9D8A6DBC}"/>
              </a:ext>
            </a:extLst>
          </p:cNvPr>
          <p:cNvSpPr txBox="1"/>
          <p:nvPr/>
        </p:nvSpPr>
        <p:spPr>
          <a:xfrm>
            <a:off x="1346200" y="858415"/>
            <a:ext cx="2228850" cy="1569660"/>
          </a:xfrm>
          <a:prstGeom prst="rect">
            <a:avLst/>
          </a:prstGeom>
          <a:noFill/>
        </p:spPr>
        <p:txBody>
          <a:bodyPr wrap="square" rtlCol="0">
            <a:spAutoFit/>
          </a:bodyPr>
          <a:lstStyle/>
          <a:p>
            <a:r>
              <a:rPr kumimoji="1" lang="en-US" altLang="zh-Hans" sz="9600" dirty="0">
                <a:solidFill>
                  <a:schemeClr val="bg1"/>
                </a:solidFill>
                <a:latin typeface="Josefin Sans" pitchFamily="2" charset="0"/>
              </a:rPr>
              <a:t>50</a:t>
            </a:r>
            <a:endParaRPr kumimoji="1" lang="zh-CN" altLang="en-US" sz="9600" dirty="0">
              <a:solidFill>
                <a:schemeClr val="bg1"/>
              </a:solidFill>
              <a:latin typeface="Josefin Sans" pitchFamily="2" charset="0"/>
            </a:endParaRPr>
          </a:p>
        </p:txBody>
      </p:sp>
      <p:pic>
        <p:nvPicPr>
          <p:cNvPr id="9" name="图片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B717341-A5F3-5646-B860-8072E684169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4700" y="1503545"/>
            <a:ext cx="7493000" cy="7278916"/>
          </a:xfrm>
          <a:prstGeom prst="rect">
            <a:avLst/>
          </a:prstGeom>
        </p:spPr>
      </p:pic>
      <p:sp>
        <p:nvSpPr>
          <p:cNvPr id="11" name="文本框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8FC72F5-38F0-2748-8F05-01448A00811F}"/>
              </a:ext>
            </a:extLst>
          </p:cNvPr>
          <p:cNvSpPr txBox="1"/>
          <p:nvPr/>
        </p:nvSpPr>
        <p:spPr>
          <a:xfrm>
            <a:off x="1409700" y="2140321"/>
            <a:ext cx="2040340" cy="646331"/>
          </a:xfrm>
          <a:prstGeom prst="rect">
            <a:avLst/>
          </a:prstGeom>
          <a:noFill/>
        </p:spPr>
        <p:txBody>
          <a:bodyPr wrap="square" rtlCol="0">
            <a:spAutoFit/>
          </a:bodyPr>
          <a:lstStyle/>
          <a:p>
            <a:r>
              <a:rPr kumimoji="1" lang="en-US" altLang="zh-Hans" sz="2400" b="1" dirty="0">
                <a:solidFill>
                  <a:schemeClr val="bg1"/>
                </a:solidFill>
                <a:latin typeface="Josefin Sans" charset="0"/>
                <a:ea typeface="Josefin Sans" charset="0"/>
                <a:cs typeface="Josefin Sans" charset="0"/>
              </a:rPr>
              <a:t>Ambitious</a:t>
            </a:r>
          </a:p>
          <a:p>
            <a:r>
              <a:rPr kumimoji="1" lang="en-US" altLang="zh-CN" sz="1200" dirty="0">
                <a:solidFill>
                  <a:schemeClr val="bg1"/>
                </a:solidFill>
                <a:latin typeface="Josefin Sans" charset="0"/>
                <a:ea typeface="Josefin Sans" charset="0"/>
                <a:cs typeface="Josefin Sans" charset="0"/>
              </a:rPr>
              <a:t>Type your title here</a:t>
            </a:r>
            <a:endParaRPr kumimoji="1" lang="zh-CN" altLang="en-US" sz="1200" dirty="0">
              <a:solidFill>
                <a:schemeClr val="bg1"/>
              </a:solidFill>
              <a:latin typeface="Josefin Sans" charset="0"/>
              <a:ea typeface="Josefin Sans" charset="0"/>
              <a:cs typeface="Josefin Sans" charset="0"/>
            </a:endParaRPr>
          </a:p>
        </p:txBody>
      </p:sp>
      <p:sp>
        <p:nvSpPr>
          <p:cNvPr id="12"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C4B79AF-0754-0C48-93E6-0F178A0D7BEC}"/>
              </a:ext>
            </a:extLst>
          </p:cNvPr>
          <p:cNvSpPr/>
          <p:nvPr/>
        </p:nvSpPr>
        <p:spPr>
          <a:xfrm>
            <a:off x="7264400" y="1083743"/>
            <a:ext cx="1835150" cy="2345257"/>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13" name="文本框 1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DB8A289-B7CB-064F-A10E-7440AF3C05E8}"/>
              </a:ext>
            </a:extLst>
          </p:cNvPr>
          <p:cNvSpPr txBox="1"/>
          <p:nvPr/>
        </p:nvSpPr>
        <p:spPr>
          <a:xfrm>
            <a:off x="7264400" y="3264422"/>
            <a:ext cx="2030412" cy="830997"/>
          </a:xfrm>
          <a:prstGeom prst="rect">
            <a:avLst/>
          </a:prstGeom>
          <a:noFill/>
        </p:spPr>
        <p:txBody>
          <a:bodyPr wrap="square" rtlCol="0">
            <a:spAutoFit/>
          </a:bodyPr>
          <a:lstStyle/>
          <a:p>
            <a:pPr>
              <a:lnSpc>
                <a:spcPct val="150000"/>
              </a:lnSpc>
            </a:pPr>
            <a:r>
              <a:rPr kumimoji="1" lang="en-US" altLang="zh-CN" sz="1600" b="1" dirty="0">
                <a:solidFill>
                  <a:schemeClr val="bg1"/>
                </a:solidFill>
                <a:latin typeface="Josefin Sans" charset="0"/>
                <a:ea typeface="Josefin Sans" charset="0"/>
                <a:cs typeface="Josefin Sans" charset="0"/>
              </a:rPr>
              <a:t>L E U N G</a:t>
            </a:r>
          </a:p>
          <a:p>
            <a:pPr>
              <a:lnSpc>
                <a:spcPct val="150000"/>
              </a:lnSpc>
            </a:pPr>
            <a:r>
              <a:rPr kumimoji="1" lang="en-US" altLang="zh-CN" sz="1600" b="1" dirty="0">
                <a:solidFill>
                  <a:schemeClr val="bg1"/>
                </a:solidFill>
                <a:latin typeface="Josefin Sans" charset="0"/>
                <a:ea typeface="Josefin Sans" charset="0"/>
                <a:cs typeface="Josefin Sans" charset="0"/>
              </a:rPr>
              <a:t>    Y O Y O</a:t>
            </a:r>
            <a:endParaRPr kumimoji="1" lang="zh-CN" altLang="en-US" sz="1600" b="1" dirty="0">
              <a:solidFill>
                <a:schemeClr val="bg1"/>
              </a:solidFill>
              <a:latin typeface="Josefin Sans" charset="0"/>
              <a:ea typeface="Josefin Sans" charset="0"/>
              <a:cs typeface="Josefin Sans" charset="0"/>
            </a:endParaRPr>
          </a:p>
        </p:txBody>
      </p:sp>
      <p:sp>
        <p:nvSpPr>
          <p:cNvPr id="14" name="十字形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721C401-981A-5A49-8B30-22D15F030B36}"/>
              </a:ext>
            </a:extLst>
          </p:cNvPr>
          <p:cNvSpPr/>
          <p:nvPr/>
        </p:nvSpPr>
        <p:spPr>
          <a:xfrm rot="18905532">
            <a:off x="7337227" y="3802235"/>
            <a:ext cx="154222" cy="154222"/>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solidFill>
                <a:schemeClr val="bg1"/>
              </a:solidFill>
            </a:endParaRPr>
          </a:p>
        </p:txBody>
      </p:sp>
      <p:pic>
        <p:nvPicPr>
          <p:cNvPr id="16" name="图片 1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1534793-5E2E-2E4B-926C-A1948CD6E71B}"/>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16000"/>
                    </a14:imgEffect>
                  </a14:imgLayer>
                </a14:imgProps>
              </a:ext>
              <a:ext uri="{28A0092B-C50C-407E-A947-70E740481C1C}">
                <a14:useLocalDpi xmlns:a14="http://schemas.microsoft.com/office/drawing/2010/main"/>
              </a:ext>
            </a:extLst>
          </a:blip>
          <a:stretch>
            <a:fillRect/>
          </a:stretch>
        </p:blipFill>
        <p:spPr>
          <a:xfrm>
            <a:off x="9498319" y="4813946"/>
            <a:ext cx="1856680" cy="1237787"/>
          </a:xfrm>
          <a:prstGeom prst="rect">
            <a:avLst/>
          </a:prstGeom>
        </p:spPr>
      </p:pic>
      <p:pic>
        <p:nvPicPr>
          <p:cNvPr id="18" name="图片 1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2C66CD2-AE5F-9141-9770-82D678E1F38F}"/>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9495533" y="2015836"/>
            <a:ext cx="1856680" cy="1237787"/>
          </a:xfrm>
          <a:prstGeom prst="rect">
            <a:avLst/>
          </a:prstGeom>
        </p:spPr>
      </p:pic>
      <p:pic>
        <p:nvPicPr>
          <p:cNvPr id="20" name="图片 19"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5C1128C-99EE-DF44-97A9-24284253B7D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95533" y="3399882"/>
            <a:ext cx="1856680" cy="1272160"/>
          </a:xfrm>
          <a:prstGeom prst="rect">
            <a:avLst/>
          </a:prstGeom>
        </p:spPr>
      </p:pic>
      <p:sp>
        <p:nvSpPr>
          <p:cNvPr id="21" name="矩形 2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1C584B3-18B1-C849-A229-B34C808E9593}"/>
              </a:ext>
            </a:extLst>
          </p:cNvPr>
          <p:cNvSpPr/>
          <p:nvPr/>
        </p:nvSpPr>
        <p:spPr>
          <a:xfrm rot="16200000">
            <a:off x="9495295" y="1586950"/>
            <a:ext cx="282865" cy="28238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868B30F4-9AB1-4E6D-89AB-A714343E3875}"/>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824751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D5F20AF-EB3F-D94A-A021-3A4D8EB7DE9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7674"/>
          <a:stretch/>
        </p:blipFill>
        <p:spPr>
          <a:xfrm>
            <a:off x="5994400" y="490497"/>
            <a:ext cx="6197600" cy="5530891"/>
          </a:xfrm>
          <a:prstGeom prst="rect">
            <a:avLst/>
          </a:prstGeom>
        </p:spPr>
      </p:pic>
      <p:sp>
        <p:nvSpPr>
          <p:cNvPr id="4" name="文本框 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7888692-5140-CE41-BF56-4C74BF0F35F5}"/>
              </a:ext>
            </a:extLst>
          </p:cNvPr>
          <p:cNvSpPr txBox="1"/>
          <p:nvPr/>
        </p:nvSpPr>
        <p:spPr>
          <a:xfrm>
            <a:off x="7241725" y="1916113"/>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C</a:t>
            </a:r>
            <a:endParaRPr kumimoji="1" lang="zh-CN" altLang="en-US" sz="7200" b="1" spc="100" dirty="0">
              <a:solidFill>
                <a:schemeClr val="bg1"/>
              </a:solidFill>
              <a:latin typeface="Josefin Sans" charset="0"/>
              <a:ea typeface="Josefin Sans" charset="0"/>
              <a:cs typeface="Josefin Sans" charset="0"/>
            </a:endParaRPr>
          </a:p>
        </p:txBody>
      </p:sp>
      <p:sp>
        <p:nvSpPr>
          <p:cNvPr id="5" name="文本框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F4BB572-003A-1F44-BC36-6FCDA3361288}"/>
              </a:ext>
            </a:extLst>
          </p:cNvPr>
          <p:cNvSpPr txBox="1"/>
          <p:nvPr/>
        </p:nvSpPr>
        <p:spPr>
          <a:xfrm>
            <a:off x="8346625" y="1916113"/>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L</a:t>
            </a:r>
            <a:endParaRPr kumimoji="1" lang="zh-CN" altLang="en-US" sz="7200" b="1" spc="100" dirty="0">
              <a:solidFill>
                <a:schemeClr val="bg1"/>
              </a:solidFill>
              <a:latin typeface="Josefin Sans" charset="0"/>
              <a:ea typeface="Josefin Sans" charset="0"/>
              <a:cs typeface="Josefin Sans" charset="0"/>
            </a:endParaRPr>
          </a:p>
        </p:txBody>
      </p:sp>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5ED5346-9019-A54A-9652-41410EF64576}"/>
              </a:ext>
            </a:extLst>
          </p:cNvPr>
          <p:cNvSpPr txBox="1"/>
          <p:nvPr/>
        </p:nvSpPr>
        <p:spPr>
          <a:xfrm>
            <a:off x="8283124" y="3429000"/>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O</a:t>
            </a:r>
            <a:endParaRPr kumimoji="1" lang="zh-CN" altLang="en-US" sz="7200" b="1" spc="100" dirty="0">
              <a:solidFill>
                <a:schemeClr val="bg1"/>
              </a:solidFill>
              <a:latin typeface="Josefin Sans" charset="0"/>
              <a:ea typeface="Josefin Sans" charset="0"/>
              <a:cs typeface="Josefin Sans"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54C66E3-9767-604A-9282-91AD580533F5}"/>
              </a:ext>
            </a:extLst>
          </p:cNvPr>
          <p:cNvSpPr txBox="1"/>
          <p:nvPr/>
        </p:nvSpPr>
        <p:spPr>
          <a:xfrm>
            <a:off x="9363987" y="3441700"/>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U</a:t>
            </a:r>
            <a:endParaRPr kumimoji="1" lang="zh-CN" altLang="en-US" sz="7200" b="1" spc="100" dirty="0">
              <a:solidFill>
                <a:schemeClr val="bg1"/>
              </a:solidFill>
              <a:latin typeface="Josefin Sans" charset="0"/>
              <a:ea typeface="Josefin Sans" charset="0"/>
              <a:cs typeface="Josefin Sans" charset="0"/>
            </a:endParaRPr>
          </a:p>
        </p:txBody>
      </p:sp>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859E17C-D984-1F43-B53B-C1FF3C51AE0F}"/>
              </a:ext>
            </a:extLst>
          </p:cNvPr>
          <p:cNvSpPr txBox="1"/>
          <p:nvPr/>
        </p:nvSpPr>
        <p:spPr>
          <a:xfrm>
            <a:off x="10444850" y="3441700"/>
            <a:ext cx="873575" cy="1200329"/>
          </a:xfrm>
          <a:prstGeom prst="rect">
            <a:avLst/>
          </a:prstGeom>
          <a:noFill/>
        </p:spPr>
        <p:txBody>
          <a:bodyPr wrap="square" rtlCol="0">
            <a:spAutoFit/>
          </a:bodyPr>
          <a:lstStyle/>
          <a:p>
            <a:r>
              <a:rPr kumimoji="1" lang="en-US" altLang="zh-Hans" sz="7200" b="1" spc="100" dirty="0">
                <a:solidFill>
                  <a:schemeClr val="bg1"/>
                </a:solidFill>
                <a:latin typeface="Josefin Sans" charset="0"/>
                <a:ea typeface="Josefin Sans" charset="0"/>
                <a:cs typeface="Josefin Sans" charset="0"/>
              </a:rPr>
              <a:t>D</a:t>
            </a:r>
            <a:endParaRPr kumimoji="1" lang="zh-CN" altLang="en-US" sz="7200" b="1" spc="100" dirty="0">
              <a:solidFill>
                <a:schemeClr val="bg1"/>
              </a:solidFill>
              <a:latin typeface="Josefin Sans" charset="0"/>
              <a:ea typeface="Josefin Sans" charset="0"/>
              <a:cs typeface="Josefin Sans" charset="0"/>
            </a:endParaRPr>
          </a:p>
        </p:txBody>
      </p:sp>
      <p:sp>
        <p:nvSpPr>
          <p:cNvPr id="9" name="文本框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7C82B17-5C0D-0143-AD6D-794402BEB447}"/>
              </a:ext>
            </a:extLst>
          </p:cNvPr>
          <p:cNvSpPr txBox="1"/>
          <p:nvPr/>
        </p:nvSpPr>
        <p:spPr>
          <a:xfrm>
            <a:off x="8283124" y="3201414"/>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50</a:t>
            </a:r>
            <a:r>
              <a:rPr kumimoji="1" lang="zh-Hans" altLang="en-US" sz="2000" dirty="0">
                <a:solidFill>
                  <a:schemeClr val="bg1"/>
                </a:solidFill>
                <a:latin typeface="Josefin Sans" pitchFamily="2" charset="0"/>
              </a:rPr>
              <a:t> </a:t>
            </a:r>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10"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11B6875-E66D-F443-BB78-5614724DEFB3}"/>
              </a:ext>
            </a:extLst>
          </p:cNvPr>
          <p:cNvSpPr/>
          <p:nvPr/>
        </p:nvSpPr>
        <p:spPr>
          <a:xfrm>
            <a:off x="1394207" y="3098800"/>
            <a:ext cx="3406394" cy="1498872"/>
          </a:xfrm>
          <a:prstGeom prst="rect">
            <a:avLst/>
          </a:prstGeom>
        </p:spPr>
        <p:txBody>
          <a:bodyPr wrap="square">
            <a:spAutoFit/>
          </a:bodyPr>
          <a:lstStyle/>
          <a:p>
            <a:pPr algn="just">
              <a:lnSpc>
                <a:spcPct val="110000"/>
              </a:lnSpc>
            </a:pPr>
            <a:r>
              <a:rPr lang="en-US" sz="10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1000" dirty="0">
              <a:solidFill>
                <a:schemeClr val="bg1"/>
              </a:solidFill>
              <a:latin typeface="Josefin Sans Light" charset="0"/>
              <a:ea typeface="Josefin Sans Light" charset="0"/>
              <a:cs typeface="Josefin Sans Light" charset="0"/>
            </a:endParaRPr>
          </a:p>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11" name="文本框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CF476DD-33D2-EB44-8FC4-5D9B3784D62D}"/>
              </a:ext>
            </a:extLst>
          </p:cNvPr>
          <p:cNvSpPr txBox="1"/>
          <p:nvPr/>
        </p:nvSpPr>
        <p:spPr>
          <a:xfrm>
            <a:off x="1372360" y="2494459"/>
            <a:ext cx="3500888" cy="646331"/>
          </a:xfrm>
          <a:prstGeom prst="rect">
            <a:avLst/>
          </a:prstGeom>
          <a:noFill/>
        </p:spPr>
        <p:txBody>
          <a:bodyPr wrap="square" rtlCol="0">
            <a:spAutoFit/>
          </a:bodyPr>
          <a:lstStyle/>
          <a:p>
            <a:r>
              <a:rPr kumimoji="1" lang="en-US" altLang="zh-Hans" sz="3600" b="1" spc="100" dirty="0">
                <a:solidFill>
                  <a:schemeClr val="bg1"/>
                </a:solidFill>
                <a:latin typeface="Josefin Sans" charset="0"/>
                <a:ea typeface="Josefin Sans" charset="0"/>
                <a:cs typeface="Josefin Sans" charset="0"/>
              </a:rPr>
              <a:t>AMBITIOUS</a:t>
            </a:r>
            <a:endParaRPr kumimoji="1" lang="zh-CN" altLang="en-US" sz="3600" b="1" spc="100" dirty="0">
              <a:solidFill>
                <a:schemeClr val="bg1"/>
              </a:solidFill>
              <a:latin typeface="Josefin Sans" charset="0"/>
              <a:ea typeface="Josefin Sans" charset="0"/>
              <a:cs typeface="Josefin Sans" charset="0"/>
            </a:endParaRPr>
          </a:p>
        </p:txBody>
      </p:sp>
      <p:sp>
        <p:nvSpPr>
          <p:cNvPr id="12" name="文本框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3B04D93-CC1E-4447-ACD8-26A62CA58D67}"/>
              </a:ext>
            </a:extLst>
          </p:cNvPr>
          <p:cNvSpPr txBox="1"/>
          <p:nvPr/>
        </p:nvSpPr>
        <p:spPr>
          <a:xfrm>
            <a:off x="5139610" y="738206"/>
            <a:ext cx="828060" cy="667747"/>
          </a:xfrm>
          <a:prstGeom prst="rect">
            <a:avLst/>
          </a:prstGeom>
          <a:noFill/>
        </p:spPr>
        <p:txBody>
          <a:bodyPr wrap="square" rtlCol="0">
            <a:spAutoFit/>
          </a:bodyPr>
          <a:lstStyle/>
          <a:p>
            <a:pPr>
              <a:lnSpc>
                <a:spcPct val="150000"/>
              </a:lnSpc>
            </a:pPr>
            <a:r>
              <a:rPr kumimoji="1" lang="en-US" altLang="zh-Hans" sz="2800" b="1" dirty="0">
                <a:solidFill>
                  <a:schemeClr val="bg1"/>
                </a:solidFill>
                <a:latin typeface="Josefin Sans" charset="0"/>
                <a:ea typeface="Josefin Sans" charset="0"/>
                <a:cs typeface="Josefin Sans" charset="0"/>
              </a:rPr>
              <a:t>50</a:t>
            </a:r>
            <a:endParaRPr kumimoji="1" lang="zh-CN" altLang="en-US" sz="2800" b="1" dirty="0">
              <a:solidFill>
                <a:schemeClr val="bg1"/>
              </a:solidFill>
              <a:latin typeface="Josefin Sans" charset="0"/>
              <a:ea typeface="Josefin Sans" charset="0"/>
              <a:cs typeface="Josefin Sans" charset="0"/>
            </a:endParaRPr>
          </a:p>
        </p:txBody>
      </p:sp>
      <p:cxnSp>
        <p:nvCxnSpPr>
          <p:cNvPr id="13" name="直线连接符 1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6A1C35F-1035-8C4E-A0A4-111420869297}"/>
              </a:ext>
            </a:extLst>
          </p:cNvPr>
          <p:cNvCxnSpPr>
            <a:cxnSpLocks/>
          </p:cNvCxnSpPr>
          <p:nvPr/>
        </p:nvCxnSpPr>
        <p:spPr>
          <a:xfrm flipV="1">
            <a:off x="5005130" y="1418653"/>
            <a:ext cx="586610" cy="49746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矩形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776713CC-ABA6-1044-BB26-07A83D9F7A1A}"/>
              </a:ext>
            </a:extLst>
          </p:cNvPr>
          <p:cNvSpPr/>
          <p:nvPr/>
        </p:nvSpPr>
        <p:spPr>
          <a:xfrm rot="16200000">
            <a:off x="4500451" y="4942797"/>
            <a:ext cx="1079500" cy="107768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4A78F253-1B1F-464D-9613-7825C085D71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12066433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40AC3D8-8969-3648-92FF-95DAB3BC8D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9034" t="23022" r="7737"/>
          <a:stretch/>
        </p:blipFill>
        <p:spPr>
          <a:xfrm rot="16200000">
            <a:off x="62916" y="-62916"/>
            <a:ext cx="6828738" cy="6954570"/>
          </a:xfrm>
          <a:prstGeom prst="rect">
            <a:avLst/>
          </a:prstGeom>
        </p:spPr>
      </p:pic>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880D95F-F6DC-0946-93D0-C78AA81D78D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2039" b="100000" l="0" r="100000">
                        <a14:foregroundMark x1="48132" y1="93469" x2="48132" y2="93469"/>
                        <a14:foregroundMark x1="45593" y1="99169" x2="45593" y2="99169"/>
                      </a14:backgroundRemoval>
                    </a14:imgEffect>
                    <a14:imgEffect>
                      <a14:saturation sat="0"/>
                    </a14:imgEffect>
                  </a14:imgLayer>
                </a14:imgProps>
              </a:ext>
              <a:ext uri="{28A0092B-C50C-407E-A947-70E740481C1C}">
                <a14:useLocalDpi xmlns:a14="http://schemas.microsoft.com/office/drawing/2010/main"/>
              </a:ext>
            </a:extLst>
          </a:blip>
          <a:srcRect/>
          <a:stretch/>
        </p:blipFill>
        <p:spPr>
          <a:xfrm>
            <a:off x="1191210" y="1168400"/>
            <a:ext cx="5920790" cy="5689600"/>
          </a:xfrm>
          <a:prstGeom prst="rect">
            <a:avLst/>
          </a:prstGeom>
        </p:spPr>
      </p:pic>
      <p:sp>
        <p:nvSpPr>
          <p:cNvPr id="12" name="文本框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58939423-3298-BA42-9A4A-1AAECF34E5F5}"/>
              </a:ext>
            </a:extLst>
          </p:cNvPr>
          <p:cNvSpPr txBox="1"/>
          <p:nvPr/>
        </p:nvSpPr>
        <p:spPr>
          <a:xfrm>
            <a:off x="6954570" y="3069553"/>
            <a:ext cx="4397643" cy="1384995"/>
          </a:xfrm>
          <a:prstGeom prst="rect">
            <a:avLst/>
          </a:prstGeom>
          <a:noFill/>
        </p:spPr>
        <p:txBody>
          <a:bodyPr wrap="square" rtlCol="0">
            <a:spAutoFit/>
          </a:bodyPr>
          <a:lstStyle/>
          <a:p>
            <a:r>
              <a:rPr kumimoji="1" lang="en-US" altLang="zh-Hans" sz="2400" b="1" spc="200" dirty="0">
                <a:solidFill>
                  <a:schemeClr val="bg1"/>
                </a:solidFill>
                <a:latin typeface="Josefin Sans" charset="0"/>
                <a:ea typeface="Josefin Sans" charset="0"/>
                <a:cs typeface="Josefin Sans" charset="0"/>
              </a:rPr>
              <a:t>YOU</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SHOULD</a:t>
            </a:r>
            <a:r>
              <a:rPr kumimoji="1" lang="zh-Hans" altLang="en-US" sz="2400" b="1" spc="200" dirty="0">
                <a:solidFill>
                  <a:schemeClr val="bg1"/>
                </a:solidFill>
                <a:latin typeface="Josefin Sans" charset="0"/>
                <a:ea typeface="Josefin Sans" charset="0"/>
                <a:cs typeface="Josefin Sans" charset="0"/>
              </a:rPr>
              <a:t> </a:t>
            </a:r>
            <a:r>
              <a:rPr kumimoji="1" lang="en-US" altLang="zh-Hans" sz="2400" b="1" spc="200" dirty="0">
                <a:solidFill>
                  <a:schemeClr val="bg1"/>
                </a:solidFill>
                <a:latin typeface="Josefin Sans" charset="0"/>
                <a:ea typeface="Josefin Sans" charset="0"/>
                <a:cs typeface="Josefin Sans" charset="0"/>
              </a:rPr>
              <a:t>ALWAYS</a:t>
            </a:r>
          </a:p>
          <a:p>
            <a:r>
              <a:rPr kumimoji="1" lang="en-US" altLang="zh-Hans" sz="6000" b="1" spc="200" dirty="0">
                <a:solidFill>
                  <a:schemeClr val="bg1"/>
                </a:solidFill>
                <a:latin typeface="Josefin Sans" charset="0"/>
                <a:ea typeface="Josefin Sans" charset="0"/>
                <a:cs typeface="Josefin Sans" charset="0"/>
              </a:rPr>
              <a:t>BE</a:t>
            </a:r>
            <a:r>
              <a:rPr kumimoji="1" lang="zh-Hans" altLang="en-US" sz="6000" b="1" spc="200" dirty="0">
                <a:solidFill>
                  <a:schemeClr val="bg1"/>
                </a:solidFill>
                <a:latin typeface="Josefin Sans" charset="0"/>
                <a:ea typeface="Josefin Sans" charset="0"/>
                <a:cs typeface="Josefin Sans" charset="0"/>
              </a:rPr>
              <a:t> </a:t>
            </a:r>
            <a:r>
              <a:rPr kumimoji="1" lang="en-US" altLang="zh-Hans" sz="6000" b="1" spc="200" dirty="0">
                <a:solidFill>
                  <a:schemeClr val="bg1"/>
                </a:solidFill>
                <a:latin typeface="Josefin Sans" charset="0"/>
                <a:ea typeface="Josefin Sans" charset="0"/>
                <a:cs typeface="Josefin Sans" charset="0"/>
              </a:rPr>
              <a:t>BRAVE</a:t>
            </a:r>
            <a:endParaRPr kumimoji="1" lang="zh-CN" altLang="en-US" sz="6000" b="1" spc="200" dirty="0">
              <a:solidFill>
                <a:schemeClr val="bg1"/>
              </a:solidFill>
              <a:latin typeface="Josefin Sans" charset="0"/>
              <a:ea typeface="Josefin Sans" charset="0"/>
              <a:cs typeface="Josefin Sans" charset="0"/>
            </a:endParaRPr>
          </a:p>
        </p:txBody>
      </p:sp>
      <p:sp>
        <p:nvSpPr>
          <p:cNvPr id="13"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435B50E-0D2D-5041-86FE-8AC23D28418D}"/>
              </a:ext>
            </a:extLst>
          </p:cNvPr>
          <p:cNvSpPr/>
          <p:nvPr/>
        </p:nvSpPr>
        <p:spPr>
          <a:xfrm>
            <a:off x="6984021" y="5014959"/>
            <a:ext cx="2252930" cy="1006429"/>
          </a:xfrm>
          <a:prstGeom prst="rect">
            <a:avLst/>
          </a:prstGeom>
        </p:spPr>
        <p:txBody>
          <a:bodyPr wrap="square">
            <a:spAutoFit/>
          </a:bodyPr>
          <a:lstStyle/>
          <a:p>
            <a:pPr algn="just">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p>
          <a:p>
            <a:pPr algn="just">
              <a:lnSpc>
                <a:spcPct val="110000"/>
              </a:lnSpc>
            </a:pPr>
            <a:endParaRPr lang="en-US" sz="900" dirty="0">
              <a:solidFill>
                <a:schemeClr val="bg1"/>
              </a:solidFill>
              <a:latin typeface="Josefin Sans Light" charset="0"/>
              <a:ea typeface="Josefin Sans Light" charset="0"/>
              <a:cs typeface="Josefin Sans Light" charset="0"/>
            </a:endParaRPr>
          </a:p>
        </p:txBody>
      </p:sp>
      <p:sp>
        <p:nvSpPr>
          <p:cNvPr id="14" name="文本框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FDBFA9E1-DA1E-3141-813D-6703B6C1CCAB}"/>
              </a:ext>
            </a:extLst>
          </p:cNvPr>
          <p:cNvSpPr txBox="1"/>
          <p:nvPr/>
        </p:nvSpPr>
        <p:spPr>
          <a:xfrm>
            <a:off x="6984021" y="4454548"/>
            <a:ext cx="1897039" cy="584775"/>
          </a:xfrm>
          <a:prstGeom prst="rect">
            <a:avLst/>
          </a:prstGeom>
          <a:noFill/>
        </p:spPr>
        <p:txBody>
          <a:bodyPr wrap="square" rtlCol="0">
            <a:spAutoFit/>
          </a:bodyPr>
          <a:lstStyle/>
          <a:p>
            <a:r>
              <a:rPr kumimoji="1" lang="en-US" altLang="zh-Hans" sz="1600" spc="100" dirty="0">
                <a:solidFill>
                  <a:schemeClr val="bg1"/>
                </a:solidFill>
                <a:latin typeface="Playfair Display" charset="0"/>
                <a:ea typeface="Playfair Display" charset="0"/>
                <a:cs typeface="Playfair Display" charset="0"/>
              </a:rPr>
              <a:t>Happen</a:t>
            </a:r>
          </a:p>
          <a:p>
            <a:r>
              <a:rPr kumimoji="1" lang="en-US" altLang="zh-Hans" sz="1600" spc="100" dirty="0">
                <a:solidFill>
                  <a:schemeClr val="bg1"/>
                </a:solidFill>
                <a:latin typeface="Playfair Display" charset="0"/>
                <a:ea typeface="Playfair Display" charset="0"/>
                <a:cs typeface="Playfair Display" charset="0"/>
              </a:rPr>
              <a:t>Ending</a:t>
            </a:r>
            <a:endParaRPr kumimoji="1" lang="zh-CN" altLang="en-US" sz="1600" spc="100" dirty="0">
              <a:solidFill>
                <a:schemeClr val="bg1"/>
              </a:solidFill>
              <a:latin typeface="Playfair Display" charset="0"/>
              <a:ea typeface="Playfair Display" charset="0"/>
              <a:cs typeface="Playfair Display" charset="0"/>
            </a:endParaRPr>
          </a:p>
        </p:txBody>
      </p:sp>
      <p:sp>
        <p:nvSpPr>
          <p:cNvPr id="16" name="文本框 1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0517DC0-2303-BC41-9417-930325F8FCC6}"/>
              </a:ext>
            </a:extLst>
          </p:cNvPr>
          <p:cNvSpPr txBox="1"/>
          <p:nvPr/>
        </p:nvSpPr>
        <p:spPr>
          <a:xfrm>
            <a:off x="6887161" y="1029964"/>
            <a:ext cx="2832100" cy="2215991"/>
          </a:xfrm>
          <a:prstGeom prst="rect">
            <a:avLst/>
          </a:prstGeom>
          <a:noFill/>
        </p:spPr>
        <p:txBody>
          <a:bodyPr wrap="square" rtlCol="0">
            <a:spAutoFit/>
          </a:bodyPr>
          <a:lstStyle/>
          <a:p>
            <a:r>
              <a:rPr kumimoji="1" lang="en-US" altLang="zh-Hans" sz="13800" b="1" dirty="0">
                <a:solidFill>
                  <a:schemeClr val="bg1"/>
                </a:solidFill>
                <a:latin typeface="Josefin Sans" pitchFamily="2" charset="0"/>
              </a:rPr>
              <a:t>50</a:t>
            </a:r>
            <a:endParaRPr kumimoji="1" lang="zh-CN" altLang="en-US" sz="13800" b="1" dirty="0">
              <a:solidFill>
                <a:schemeClr val="bg1"/>
              </a:solidFill>
              <a:latin typeface="Josefin Sans" pitchFamily="2" charset="0"/>
            </a:endParaRPr>
          </a:p>
        </p:txBody>
      </p:sp>
      <p:sp>
        <p:nvSpPr>
          <p:cNvPr id="17" name="矩形 1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B78D38FA-502B-CE41-90ED-50B9B4823AC8}"/>
              </a:ext>
            </a:extLst>
          </p:cNvPr>
          <p:cNvSpPr/>
          <p:nvPr/>
        </p:nvSpPr>
        <p:spPr>
          <a:xfrm rot="16200000">
            <a:off x="7369750" y="1860834"/>
            <a:ext cx="749322" cy="748059"/>
          </a:xfrm>
          <a:prstGeom prst="rect">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FA6159FA-EFAE-4C81-966E-7908CA7034A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9349977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F458066-26E6-134A-9CDB-E0A5FD5987D3}"/>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5" name="图片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AFCCD19-CC6B-904B-A87D-6A7EE65CB3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932476"/>
            <a:ext cx="3390900" cy="3316647"/>
          </a:xfrm>
          <a:prstGeom prst="rect">
            <a:avLst/>
          </a:prstGeom>
        </p:spPr>
      </p:pic>
      <p:sp>
        <p:nvSpPr>
          <p:cNvPr id="6" name="文本框 5"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28B26D1D-0552-8E4A-A744-974BC3FA5A2D}"/>
              </a:ext>
            </a:extLst>
          </p:cNvPr>
          <p:cNvSpPr txBox="1"/>
          <p:nvPr/>
        </p:nvSpPr>
        <p:spPr>
          <a:xfrm>
            <a:off x="6691666" y="1516003"/>
            <a:ext cx="2199567" cy="400110"/>
          </a:xfrm>
          <a:prstGeom prst="rect">
            <a:avLst/>
          </a:prstGeom>
          <a:noFill/>
        </p:spPr>
        <p:txBody>
          <a:bodyPr wrap="square" rtlCol="0">
            <a:spAutoFit/>
          </a:bodyPr>
          <a:lstStyle/>
          <a:p>
            <a:r>
              <a:rPr kumimoji="1" lang="en-US" altLang="zh-Hans" sz="2000" dirty="0">
                <a:solidFill>
                  <a:schemeClr val="bg1"/>
                </a:solidFill>
                <a:latin typeface="Josefin Sans" pitchFamily="2" charset="0"/>
              </a:rPr>
              <a:t>50</a:t>
            </a:r>
            <a:r>
              <a:rPr kumimoji="1" lang="zh-Hans" altLang="en-US" sz="2000" dirty="0">
                <a:solidFill>
                  <a:schemeClr val="bg1"/>
                </a:solidFill>
                <a:latin typeface="Josefin Sans" pitchFamily="2" charset="0"/>
              </a:rPr>
              <a:t> </a:t>
            </a:r>
            <a:r>
              <a:rPr kumimoji="1" lang="en-US" altLang="zh-Hans" sz="2000" dirty="0">
                <a:solidFill>
                  <a:schemeClr val="bg1"/>
                </a:solidFill>
                <a:latin typeface="Josefin Sans" pitchFamily="2" charset="0"/>
              </a:rPr>
              <a:t>percent</a:t>
            </a:r>
            <a:endParaRPr kumimoji="1" lang="zh-CN" altLang="en-US" sz="2000" dirty="0">
              <a:solidFill>
                <a:schemeClr val="bg1"/>
              </a:solidFill>
              <a:latin typeface="Josefin Sans" pitchFamily="2"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3A160CB1-2D9E-134B-8058-8F3BC72C7D0B}"/>
              </a:ext>
            </a:extLst>
          </p:cNvPr>
          <p:cNvSpPr txBox="1"/>
          <p:nvPr/>
        </p:nvSpPr>
        <p:spPr>
          <a:xfrm rot="5400000">
            <a:off x="7109807" y="1941095"/>
            <a:ext cx="2496524" cy="707886"/>
          </a:xfrm>
          <a:prstGeom prst="rect">
            <a:avLst/>
          </a:prstGeom>
          <a:noFill/>
        </p:spPr>
        <p:txBody>
          <a:bodyPr wrap="square" rtlCol="0">
            <a:spAutoFit/>
          </a:bodyPr>
          <a:lstStyle/>
          <a:p>
            <a:r>
              <a:rPr kumimoji="1" lang="en-US" altLang="zh-Hans" sz="4000" b="1" spc="100" dirty="0">
                <a:solidFill>
                  <a:schemeClr val="bg1"/>
                </a:solidFill>
                <a:latin typeface="Josefin Sans" charset="0"/>
                <a:ea typeface="Josefin Sans" charset="0"/>
                <a:cs typeface="Josefin Sans" charset="0"/>
              </a:rPr>
              <a:t>CLOUD</a:t>
            </a:r>
            <a:endParaRPr kumimoji="1" lang="zh-CN" altLang="en-US" sz="4000" b="1" spc="100" dirty="0">
              <a:solidFill>
                <a:schemeClr val="bg1"/>
              </a:solidFill>
              <a:latin typeface="Josefin Sans" charset="0"/>
              <a:ea typeface="Josefin Sans" charset="0"/>
              <a:cs typeface="Josefin Sans" charset="0"/>
            </a:endParaRPr>
          </a:p>
        </p:txBody>
      </p:sp>
      <p:sp>
        <p:nvSpPr>
          <p:cNvPr id="8"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3B3A87B9-C481-7A48-8C82-EA867634F9AB}"/>
              </a:ext>
            </a:extLst>
          </p:cNvPr>
          <p:cNvSpPr/>
          <p:nvPr/>
        </p:nvSpPr>
        <p:spPr>
          <a:xfrm>
            <a:off x="10045700" y="5764307"/>
            <a:ext cx="1835150" cy="972382"/>
          </a:xfrm>
          <a:prstGeom prst="rect">
            <a:avLst/>
          </a:prstGeom>
        </p:spPr>
        <p:txBody>
          <a:bodyPr wrap="square">
            <a:spAutoFit/>
          </a:bodyPr>
          <a:lstStyle/>
          <a:p>
            <a:pPr algn="just">
              <a:lnSpc>
                <a:spcPct val="110000"/>
              </a:lnSpc>
            </a:pPr>
            <a:r>
              <a:rPr lang="en-US" altLang="zh-CN" sz="1000" dirty="0">
                <a:solidFill>
                  <a:schemeClr val="bg1"/>
                </a:solidFill>
                <a:latin typeface="Josefin Sans Light" charset="0"/>
                <a:ea typeface="Josefin Sans Light" charset="0"/>
                <a:cs typeface="Josefin Sans Light" charset="0"/>
              </a:rPr>
              <a:t>A small river named Duden flows by their place and supplies it with the necessary regelialia. It is a paradisematic country.</a:t>
            </a:r>
          </a:p>
          <a:p>
            <a:pPr>
              <a:lnSpc>
                <a:spcPct val="120000"/>
              </a:lnSpc>
            </a:pPr>
            <a:endParaRPr lang="en-US" sz="1200" dirty="0">
              <a:solidFill>
                <a:schemeClr val="bg1"/>
              </a:solidFill>
              <a:latin typeface="Josefin Sans Light" charset="0"/>
              <a:ea typeface="Josefin Sans Light" charset="0"/>
              <a:cs typeface="Josefin Sans Light"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E26EEED8-F225-4F68-8AA5-04101F32AD0B}"/>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1085717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E5025489-D7FA-4B42-AF1F-230911EE17D0}"/>
              </a:ext>
            </a:extLst>
          </p:cNvPr>
          <p:cNvSpPr txBox="1"/>
          <p:nvPr/>
        </p:nvSpPr>
        <p:spPr>
          <a:xfrm>
            <a:off x="4665210" y="3707173"/>
            <a:ext cx="1697714" cy="1446935"/>
          </a:xfrm>
          <a:prstGeom prst="rect">
            <a:avLst/>
          </a:prstGeom>
          <a:noFill/>
        </p:spPr>
        <p:txBody>
          <a:bodyPr wrap="square" rtlCol="0">
            <a:spAutoFit/>
          </a:bodyPr>
          <a:lstStyle/>
          <a:p>
            <a:pPr>
              <a:lnSpc>
                <a:spcPct val="150000"/>
              </a:lnSpc>
            </a:pPr>
            <a:r>
              <a:rPr kumimoji="1" lang="en-US" altLang="zh-Hans" sz="6600" b="1" dirty="0">
                <a:solidFill>
                  <a:schemeClr val="bg1"/>
                </a:solidFill>
                <a:latin typeface="Josefin Sans" charset="0"/>
                <a:ea typeface="Josefin Sans" charset="0"/>
                <a:cs typeface="Josefin Sans" charset="0"/>
              </a:rPr>
              <a:t>50</a:t>
            </a:r>
            <a:endParaRPr kumimoji="1" lang="zh-CN" altLang="en-US" sz="4000" dirty="0">
              <a:solidFill>
                <a:schemeClr val="bg1"/>
              </a:solidFill>
              <a:latin typeface="Josefin Sans" charset="0"/>
              <a:ea typeface="Josefin Sans" charset="0"/>
              <a:cs typeface="Josefin Sans" charset="0"/>
            </a:endParaRPr>
          </a:p>
        </p:txBody>
      </p:sp>
      <p:pic>
        <p:nvPicPr>
          <p:cNvPr id="5" name="图片 4"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63B6ED9D-1E5E-D648-9751-58AEFE7A132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16387" y="1505546"/>
            <a:ext cx="3959225" cy="3846907"/>
          </a:xfrm>
          <a:prstGeom prst="rect">
            <a:avLst/>
          </a:prstGeom>
        </p:spPr>
      </p:pic>
      <p:sp>
        <p:nvSpPr>
          <p:cNvPr id="6"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D8EBDA3-B0B1-EB4C-9504-16C977045E37}"/>
              </a:ext>
            </a:extLst>
          </p:cNvPr>
          <p:cNvSpPr/>
          <p:nvPr/>
        </p:nvSpPr>
        <p:spPr>
          <a:xfrm>
            <a:off x="8428038" y="3179121"/>
            <a:ext cx="2200467" cy="854080"/>
          </a:xfrm>
          <a:prstGeom prst="rect">
            <a:avLst/>
          </a:prstGeom>
        </p:spPr>
        <p:txBody>
          <a:bodyPr wrap="square">
            <a:spAutoFit/>
          </a:bodyPr>
          <a:lstStyle/>
          <a:p>
            <a:pP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7" name="文本框 6"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DF5F3424-98F0-7941-8A66-842B4636EE73}"/>
              </a:ext>
            </a:extLst>
          </p:cNvPr>
          <p:cNvSpPr txBox="1"/>
          <p:nvPr/>
        </p:nvSpPr>
        <p:spPr>
          <a:xfrm>
            <a:off x="8428038" y="2840597"/>
            <a:ext cx="1897039" cy="307777"/>
          </a:xfrm>
          <a:prstGeom prst="rect">
            <a:avLst/>
          </a:prstGeom>
          <a:noFill/>
        </p:spPr>
        <p:txBody>
          <a:bodyPr wrap="square" rtlCol="0">
            <a:spAutoFit/>
          </a:bodyPr>
          <a:lstStyle/>
          <a:p>
            <a:r>
              <a:rPr kumimoji="1" lang="en-US" altLang="zh-Hans" sz="1400" spc="100" dirty="0">
                <a:solidFill>
                  <a:schemeClr val="bg1"/>
                </a:solidFill>
                <a:latin typeface="Playfair Display" charset="0"/>
                <a:ea typeface="Playfair Display" charset="0"/>
                <a:cs typeface="Playfair Display" charset="0"/>
              </a:rPr>
              <a:t>Be</a:t>
            </a:r>
            <a:r>
              <a:rPr kumimoji="1" lang="zh-Hans" altLang="en-US" sz="1400" spc="100" dirty="0">
                <a:solidFill>
                  <a:schemeClr val="bg1"/>
                </a:solidFill>
                <a:latin typeface="Playfair Display" charset="0"/>
                <a:ea typeface="Playfair Display" charset="0"/>
                <a:cs typeface="Playfair Display" charset="0"/>
              </a:rPr>
              <a:t> </a:t>
            </a:r>
            <a:r>
              <a:rPr kumimoji="1" lang="en-US" altLang="zh-Hans" sz="1400" spc="100" dirty="0">
                <a:solidFill>
                  <a:schemeClr val="bg1"/>
                </a:solidFill>
                <a:latin typeface="Playfair Display" charset="0"/>
                <a:ea typeface="Playfair Display" charset="0"/>
                <a:cs typeface="Playfair Display" charset="0"/>
              </a:rPr>
              <a:t>Brave</a:t>
            </a:r>
            <a:endParaRPr kumimoji="1" lang="zh-CN" altLang="en-US" sz="1400" spc="100" dirty="0">
              <a:solidFill>
                <a:schemeClr val="bg1"/>
              </a:solidFill>
              <a:latin typeface="Playfair Display" charset="0"/>
              <a:ea typeface="Playfair Display" charset="0"/>
              <a:cs typeface="Playfair Display" charset="0"/>
            </a:endParaRPr>
          </a:p>
        </p:txBody>
      </p:sp>
      <p:sp>
        <p:nvSpPr>
          <p:cNvPr id="8" name="文本框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96A9FD93-021B-B54B-A797-B83E1F5BD432}"/>
              </a:ext>
            </a:extLst>
          </p:cNvPr>
          <p:cNvSpPr txBox="1"/>
          <p:nvPr/>
        </p:nvSpPr>
        <p:spPr>
          <a:xfrm>
            <a:off x="8450262" y="1795429"/>
            <a:ext cx="2030412" cy="553998"/>
          </a:xfrm>
          <a:prstGeom prst="rect">
            <a:avLst/>
          </a:prstGeom>
          <a:noFill/>
        </p:spPr>
        <p:txBody>
          <a:bodyPr wrap="square" rtlCol="0">
            <a:spAutoFit/>
          </a:bodyPr>
          <a:lstStyle/>
          <a:p>
            <a:pPr>
              <a:lnSpc>
                <a:spcPct val="150000"/>
              </a:lnSpc>
            </a:pPr>
            <a:r>
              <a:rPr kumimoji="1" lang="en-US" altLang="zh-CN" sz="1000" b="1" dirty="0">
                <a:solidFill>
                  <a:schemeClr val="bg1"/>
                </a:solidFill>
                <a:latin typeface="Josefin Sans" charset="0"/>
                <a:ea typeface="Josefin Sans" charset="0"/>
                <a:cs typeface="Josefin Sans" charset="0"/>
              </a:rPr>
              <a:t>L E U N G</a:t>
            </a:r>
          </a:p>
          <a:p>
            <a:pPr>
              <a:lnSpc>
                <a:spcPct val="150000"/>
              </a:lnSpc>
            </a:pPr>
            <a:r>
              <a:rPr kumimoji="1" lang="en-US" altLang="zh-CN" sz="1000" b="1" dirty="0">
                <a:solidFill>
                  <a:schemeClr val="bg1"/>
                </a:solidFill>
                <a:latin typeface="Josefin Sans" charset="0"/>
                <a:ea typeface="Josefin Sans" charset="0"/>
                <a:cs typeface="Josefin Sans" charset="0"/>
              </a:rPr>
              <a:t>    Y O Y O</a:t>
            </a:r>
            <a:endParaRPr kumimoji="1" lang="zh-CN" altLang="en-US" sz="1000" b="1" dirty="0">
              <a:solidFill>
                <a:schemeClr val="bg1"/>
              </a:solidFill>
              <a:latin typeface="Josefin Sans" charset="0"/>
              <a:ea typeface="Josefin Sans" charset="0"/>
              <a:cs typeface="Josefin Sans" charset="0"/>
            </a:endParaRPr>
          </a:p>
        </p:txBody>
      </p:sp>
      <p:sp>
        <p:nvSpPr>
          <p:cNvPr id="9" name="十字形 8"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8C3111F5-8545-654F-A752-E952043AE7D0}"/>
              </a:ext>
            </a:extLst>
          </p:cNvPr>
          <p:cNvSpPr/>
          <p:nvPr/>
        </p:nvSpPr>
        <p:spPr>
          <a:xfrm rot="18905532" flipV="1">
            <a:off x="8535236" y="2149344"/>
            <a:ext cx="89829" cy="89829"/>
          </a:xfrm>
          <a:prstGeom prst="plus">
            <a:avLst>
              <a:gd name="adj" fmla="val 46091"/>
            </a:avLst>
          </a:prstGeom>
          <a:solidFill>
            <a:srgbClr val="014DF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chemeClr val="bg1"/>
              </a:solidFill>
            </a:endParaRPr>
          </a:p>
        </p:txBody>
      </p:sp>
      <p:sp>
        <p:nvSpPr>
          <p:cNvPr id="10" name="Rectangle 7"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AEB913D9-F2D6-D849-B98C-799A3E3C8A94}"/>
              </a:ext>
            </a:extLst>
          </p:cNvPr>
          <p:cNvSpPr/>
          <p:nvPr/>
        </p:nvSpPr>
        <p:spPr>
          <a:xfrm>
            <a:off x="1604771" y="3178533"/>
            <a:ext cx="2200467" cy="854080"/>
          </a:xfrm>
          <a:prstGeom prst="rect">
            <a:avLst/>
          </a:prstGeom>
        </p:spPr>
        <p:txBody>
          <a:bodyPr wrap="square">
            <a:spAutoFit/>
          </a:bodyPr>
          <a:lstStyle/>
          <a:p>
            <a:pPr algn="r">
              <a:lnSpc>
                <a:spcPct val="110000"/>
              </a:lnSpc>
            </a:pPr>
            <a:r>
              <a:rPr lang="en-US" sz="900" dirty="0">
                <a:solidFill>
                  <a:schemeClr val="bg1"/>
                </a:solidFill>
                <a:latin typeface="Josefin Sans Light" charset="0"/>
                <a:ea typeface="Josefin Sans Light" charset="0"/>
                <a:cs typeface="Josefin Sans Light" charset="0"/>
              </a:rPr>
              <a:t>Far far away, behind the word mountains, far from the countries Vokalia and Consonantia, there live the blind texts. Separated they live in Bookmarksgrove right at the coast of the Semantics, a large language ocean.</a:t>
            </a:r>
            <a:endParaRPr lang="en-US" sz="1100" dirty="0">
              <a:solidFill>
                <a:schemeClr val="bg1"/>
              </a:solidFill>
              <a:latin typeface="Josefin Sans Light" charset="0"/>
              <a:ea typeface="Josefin Sans Light" charset="0"/>
              <a:cs typeface="Josefin Sans Light" charset="0"/>
            </a:endParaRPr>
          </a:p>
        </p:txBody>
      </p:sp>
      <p:sp>
        <p:nvSpPr>
          <p:cNvPr id="11" name="文本框 1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C484EC6C-91C8-3943-B327-1ED74C7F2139}"/>
              </a:ext>
            </a:extLst>
          </p:cNvPr>
          <p:cNvSpPr txBox="1"/>
          <p:nvPr/>
        </p:nvSpPr>
        <p:spPr>
          <a:xfrm>
            <a:off x="1908199" y="2840597"/>
            <a:ext cx="1897039" cy="307777"/>
          </a:xfrm>
          <a:prstGeom prst="rect">
            <a:avLst/>
          </a:prstGeom>
          <a:noFill/>
        </p:spPr>
        <p:txBody>
          <a:bodyPr wrap="square" rtlCol="0">
            <a:spAutoFit/>
          </a:bodyPr>
          <a:lstStyle/>
          <a:p>
            <a:pPr algn="r"/>
            <a:r>
              <a:rPr kumimoji="1" lang="en-US" altLang="zh-Hans" sz="1400" spc="100" dirty="0">
                <a:solidFill>
                  <a:schemeClr val="bg1"/>
                </a:solidFill>
                <a:latin typeface="Playfair Display" charset="0"/>
                <a:ea typeface="Playfair Display" charset="0"/>
                <a:cs typeface="Playfair Display" charset="0"/>
              </a:rPr>
              <a:t>Happen </a:t>
            </a:r>
            <a:r>
              <a:rPr kumimoji="1" lang="en-US" altLang="zh-CN" sz="1400" spc="100" dirty="0">
                <a:solidFill>
                  <a:schemeClr val="bg1"/>
                </a:solidFill>
                <a:latin typeface="Playfair Display" charset="0"/>
                <a:ea typeface="Playfair Display" charset="0"/>
                <a:cs typeface="Playfair Display" charset="0"/>
              </a:rPr>
              <a:t>Ending</a:t>
            </a:r>
            <a:endParaRPr kumimoji="1" lang="zh-CN" altLang="en-US" sz="1400" spc="100" dirty="0">
              <a:solidFill>
                <a:schemeClr val="bg1"/>
              </a:solidFill>
              <a:latin typeface="Playfair Display" charset="0"/>
              <a:ea typeface="Playfair Display" charset="0"/>
              <a:cs typeface="Playfair Display" charset="0"/>
            </a:endParaRPr>
          </a:p>
        </p:txBody>
      </p:sp>
      <p:sp>
        <p:nvSpPr>
          <p:cNvPr id="12" name="文本框 11"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1B444952-9C39-3F47-BDC6-D7FFA4040CDE}"/>
              </a:ext>
            </a:extLst>
          </p:cNvPr>
          <p:cNvSpPr txBox="1"/>
          <p:nvPr/>
        </p:nvSpPr>
        <p:spPr>
          <a:xfrm>
            <a:off x="1604771" y="4781878"/>
            <a:ext cx="3085839" cy="261610"/>
          </a:xfrm>
          <a:prstGeom prst="rect">
            <a:avLst/>
          </a:prstGeom>
          <a:noFill/>
        </p:spPr>
        <p:txBody>
          <a:bodyPr wrap="square" rtlCol="0">
            <a:spAutoFit/>
          </a:bodyPr>
          <a:lstStyle/>
          <a:p>
            <a:pPr algn="ctr"/>
            <a:r>
              <a:rPr kumimoji="1" lang="en-US" altLang="zh-Hans" sz="1050" b="1" spc="200" dirty="0">
                <a:solidFill>
                  <a:schemeClr val="bg1"/>
                </a:solidFill>
                <a:latin typeface="Josefin Sans" charset="0"/>
                <a:ea typeface="Josefin Sans" charset="0"/>
                <a:cs typeface="Josefin Sans" charset="0"/>
              </a:rPr>
              <a:t>AMBITIOUS</a:t>
            </a:r>
            <a:endParaRPr kumimoji="1" lang="zh-CN" altLang="en-US" sz="1050" b="1" spc="200" dirty="0">
              <a:solidFill>
                <a:schemeClr val="bg1"/>
              </a:solidFill>
              <a:latin typeface="Josefin Sans" charset="0"/>
              <a:ea typeface="Josefin Sans" charset="0"/>
              <a:cs typeface="Josefin Sans" charset="0"/>
            </a:endParaRPr>
          </a:p>
        </p:txBody>
      </p:sp>
      <p:sp>
        <p:nvSpPr>
          <p:cNvPr id="14" name="文本框 13" descr="e7d195523061f1c01d60fa9f1cfcbfb3d7dea265119d71e15FBB43640B43E9A75E03FE54C774D5D4779ED45933E78901D3CB0E69E39D04A9E1E9B25CF060C4BCA4D072860494D0D8E683C2FE58414E150ACD58A419EAE796C86ACF8F45946CBE9B64D79DE4AB34654846ED4605210063582716884B8A61410D20B976D71068C08EC1B38F992C7545">
            <a:extLst>
              <a:ext uri="{FF2B5EF4-FFF2-40B4-BE49-F238E27FC236}">
                <a16:creationId xmlns:a16="http://schemas.microsoft.com/office/drawing/2014/main" id="{02682413-BAFC-B643-967B-E94F1318D0DC}"/>
              </a:ext>
            </a:extLst>
          </p:cNvPr>
          <p:cNvSpPr txBox="1"/>
          <p:nvPr/>
        </p:nvSpPr>
        <p:spPr>
          <a:xfrm>
            <a:off x="6316854" y="2471265"/>
            <a:ext cx="1650277" cy="738664"/>
          </a:xfrm>
          <a:prstGeom prst="rect">
            <a:avLst/>
          </a:prstGeom>
          <a:noFill/>
        </p:spPr>
        <p:txBody>
          <a:bodyPr wrap="square" rtlCol="0">
            <a:spAutoFit/>
          </a:bodyPr>
          <a:lstStyle/>
          <a:p>
            <a:pPr>
              <a:lnSpc>
                <a:spcPct val="150000"/>
              </a:lnSpc>
            </a:pPr>
            <a:r>
              <a:rPr kumimoji="1" lang="en-US" altLang="zh-Hans" sz="2800" b="1" dirty="0">
                <a:solidFill>
                  <a:schemeClr val="bg1"/>
                </a:solidFill>
                <a:latin typeface="Josefin Sans" charset="0"/>
                <a:ea typeface="Josefin Sans" charset="0"/>
                <a:cs typeface="Josefin Sans" charset="0"/>
              </a:rPr>
              <a:t>HALF</a:t>
            </a:r>
            <a:endParaRPr kumimoji="1" lang="zh-CN" altLang="en-US" sz="1400" dirty="0">
              <a:solidFill>
                <a:schemeClr val="bg1"/>
              </a:solidFill>
              <a:latin typeface="Josefin Sans" charset="0"/>
              <a:ea typeface="Josefin Sans" charset="0"/>
              <a:cs typeface="Josefin Sans" charset="0"/>
            </a:endParaRPr>
          </a:p>
        </p:txBody>
      </p:sp>
      <p:sp>
        <p:nvSpPr>
          <p:cNvPr id="2" name="e7d195523061f1c0" descr="e7d195523061f1c01d60fa9f1cfcbfb3d7dea265119d71e15FBB43640B43E9A75E03FE54C774D5D4779ED45933E78901D3CB0E69E39D04A9E1E9B25CF060C4BCA4D072860494D0D8E683C2FE58414E150ACD58A419EAE796C86ACF8F45946CBE9B64D79DE4AB34654846ED4605210063582716884B8A61410D20B976D71068C08EC1B38F992C7545" hidden="1">
            <a:extLst>
              <a:ext uri="{FF2B5EF4-FFF2-40B4-BE49-F238E27FC236}">
                <a16:creationId xmlns:a16="http://schemas.microsoft.com/office/drawing/2014/main" id="{D0D61D70-7524-44C4-BB60-270E1A04C463}"/>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e7d195523061f1c01d60fa9f1cfcbfb3d7dea265119d71e15FBB43640B43E9A75E03FE54C774D5D4779ED45933E78901D3CB0E69E39D04A9E1E9B25CF060C4BCA4D072860494D0D8E683C2FE58414E150ACD58A419EAE796C86ACF8F45946CBE9B64D79DE4AB34654846ED4605210063582716884B8A61410D20B976D71068C08EC1B38F992C7545</a:t>
            </a:r>
            <a:endParaRPr lang="zh-CN" altLang="en-US" sz="100"/>
          </a:p>
        </p:txBody>
      </p:sp>
    </p:spTree>
    <p:extLst>
      <p:ext uri="{BB962C8B-B14F-4D97-AF65-F5344CB8AC3E}">
        <p14:creationId xmlns:p14="http://schemas.microsoft.com/office/powerpoint/2010/main" val="1604472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e7d195523061f1c01d60fa9f1cfcbfb3d7dea265119d71e15FBB43640B43E9A75E03FE54C774D5D4779ED45933E78901D3CB0E69E39D04A9E1E9B25CF060C4BCA4D072860494D0D8E683C2FE58414E150ACD58A419EAE796C86ACF8F45946CBE9B64D79DE4AB34654846ED4605210063582716884B8A61410D20B976D71068C08EC1B38F992C7545</_7b1dac89e7d195523061f1c0316ecb71>
</e7d195523061f1c0>
</file>

<file path=customXml/itemProps1.xml><?xml version="1.0" encoding="utf-8"?>
<ds:datastoreItem xmlns:ds="http://schemas.openxmlformats.org/officeDocument/2006/customXml" ds:itemID="{82DA3E91-CB01-45AF-BAEC-53BAF5AD647D}">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1377</TotalTime>
  <Words>1515</Words>
  <Application>Microsoft Office PowerPoint</Application>
  <PresentationFormat>宽屏</PresentationFormat>
  <Paragraphs>195</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等线</vt:lpstr>
      <vt:lpstr>等线</vt:lpstr>
      <vt:lpstr>DengXian Light</vt:lpstr>
      <vt:lpstr>Arial</vt:lpstr>
      <vt:lpstr>Josefin Sans</vt:lpstr>
      <vt:lpstr>Josefin Sans Light</vt:lpstr>
      <vt:lpstr>Playfair Display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©PPTSTORE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©PPTSTORE</dc:creator>
  <dc:description>©PPTSTORE 版权所有</dc:description>
  <cp:lastModifiedBy>zhang jiawei</cp:lastModifiedBy>
  <cp:revision>148</cp:revision>
  <dcterms:created xsi:type="dcterms:W3CDTF">2017-10-26T15:12:09Z</dcterms:created>
  <dcterms:modified xsi:type="dcterms:W3CDTF">2020-05-28T07:58:08Z</dcterms:modified>
</cp:coreProperties>
</file>